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7" r:id="rId5"/>
    <p:sldId id="258" r:id="rId6"/>
    <p:sldId id="259" r:id="rId7"/>
    <p:sldId id="260" r:id="rId8"/>
    <p:sldId id="261" r:id="rId9"/>
    <p:sldId id="262" r:id="rId10"/>
    <p:sldId id="263" r:id="rId11"/>
    <p:sldId id="267" r:id="rId12"/>
    <p:sldId id="264" r:id="rId13"/>
    <p:sldId id="265" r:id="rId14"/>
    <p:sldId id="269" r:id="rId15"/>
    <p:sldId id="268" r:id="rId16"/>
    <p:sldId id="271" r:id="rId17"/>
    <p:sldId id="266" r:id="rId18"/>
    <p:sldId id="279" r:id="rId19"/>
    <p:sldId id="281" r:id="rId20"/>
    <p:sldId id="273" r:id="rId21"/>
    <p:sldId id="275" r:id="rId22"/>
    <p:sldId id="274" r:id="rId23"/>
    <p:sldId id="270" r:id="rId24"/>
    <p:sldId id="272" r:id="rId25"/>
    <p:sldId id="282" r:id="rId26"/>
  </p:sldIdLst>
  <p:sldSz cx="12192000" cy="6858000"/>
  <p:notesSz cx="6858000" cy="9144000"/>
  <p:custDataLst>
    <p:tags r:id="rId2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65" autoAdjust="0"/>
    <p:restoredTop sz="94660"/>
  </p:normalViewPr>
  <p:slideViewPr>
    <p:cSldViewPr snapToGrid="0">
      <p:cViewPr varScale="1">
        <p:scale>
          <a:sx n="116" d="100"/>
          <a:sy n="116" d="100"/>
        </p:scale>
        <p:origin x="432" y="108"/>
      </p:cViewPr>
      <p:guideLst/>
    </p:cSldViewPr>
  </p:slideViewPr>
  <p:notesTextViewPr>
    <p:cViewPr>
      <p:scale>
        <a:sx n="1" d="1"/>
        <a:sy n="1" d="1"/>
      </p:scale>
      <p:origin x="0" y="0"/>
    </p:cViewPr>
  </p:notesTextViewPr>
  <p:sorterViewPr>
    <p:cViewPr varScale="1">
      <p:scale>
        <a:sx n="1" d="1"/>
        <a:sy n="1" d="1"/>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tags/tag1.xml" Type="http://schemas.openxmlformats.org/officeDocument/2006/relationships/tags"/><Relationship Id="rId28" Target="presProps.xml" Type="http://schemas.openxmlformats.org/officeDocument/2006/relationships/presProps"/><Relationship Id="rId29" Target="viewProps.xml" Type="http://schemas.openxmlformats.org/officeDocument/2006/relationships/viewProps"/><Relationship Id="rId3" Target="notesMasters/notesMaster1.xml" Type="http://schemas.openxmlformats.org/officeDocument/2006/relationships/notesMaster"/><Relationship Id="rId30" Target="theme/theme1.xml" Type="http://schemas.openxmlformats.org/officeDocument/2006/relationships/theme"/><Relationship Id="rId31"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6E8B4E-BAD9-4FD4-B44E-3CC5016C176F}" type="datetimeFigureOut">
              <a:rPr lang="zh-CN" altLang="en-US" smtClean="0"/>
              <a:t>2016/10/1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3399E8-FB1B-4AC6-A363-2D8C9AC35D4D}" type="slidenum">
              <a:rPr lang="zh-CN" altLang="en-US" smtClean="0"/>
              <a:t>‹#›</a:t>
            </a:fld>
            <a:endParaRPr lang="zh-CN" altLang="en-US"/>
          </a:p>
        </p:txBody>
      </p:sp>
    </p:spTree>
    <p:extLst>
      <p:ext uri="{BB962C8B-B14F-4D97-AF65-F5344CB8AC3E}">
        <p14:creationId val="959953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01535079"/>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7993478"/>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35326807"/>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38353218"/>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76238468"/>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40458818"/>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53194713"/>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85950773"/>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73129941"/>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11911577"/>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8324760"/>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58698080"/>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2584071"/>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50796348"/>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92792981"/>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72046077"/>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18921820"/>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94656307"/>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32878362"/>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16990399"/>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03739841"/>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32777439"/>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5493370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A4FAD5E-7809-45D5-9BDD-145AD1CA8285}" type="datetimeFigureOut">
              <a:rPr lang="zh-CN" altLang="en-US" smtClean="0"/>
              <a:t>2016/10/1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2F8BE05-2ABC-48F8-81A4-69F4E5C27070}" type="slidenum">
              <a:rPr lang="zh-CN" altLang="en-US" smtClean="0"/>
              <a:t>‹#›</a:t>
            </a:fld>
            <a:endParaRPr lang="zh-CN" altLang="en-US"/>
          </a:p>
        </p:txBody>
      </p:sp>
    </p:spTree>
    <p:extLst>
      <p:ext uri="{BB962C8B-B14F-4D97-AF65-F5344CB8AC3E}">
        <p14:creationId val="337572287"/>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A4FAD5E-7809-45D5-9BDD-145AD1CA8285}" type="datetimeFigureOut">
              <a:rPr lang="zh-CN" altLang="en-US" smtClean="0"/>
              <a:t>2016/10/1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2F8BE05-2ABC-48F8-81A4-69F4E5C27070}" type="slidenum">
              <a:rPr lang="zh-CN" altLang="en-US" smtClean="0"/>
              <a:t>‹#›</a:t>
            </a:fld>
            <a:endParaRPr lang="zh-CN" altLang="en-US"/>
          </a:p>
        </p:txBody>
      </p:sp>
    </p:spTree>
    <p:extLst>
      <p:ext uri="{BB962C8B-B14F-4D97-AF65-F5344CB8AC3E}">
        <p14:creationId val="1148968089"/>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A4FAD5E-7809-45D5-9BDD-145AD1CA8285}" type="datetimeFigureOut">
              <a:rPr lang="zh-CN" altLang="en-US" smtClean="0"/>
              <a:t>2016/10/1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2F8BE05-2ABC-48F8-81A4-69F4E5C27070}" type="slidenum">
              <a:rPr lang="zh-CN" altLang="en-US" smtClean="0"/>
              <a:t>‹#›</a:t>
            </a:fld>
            <a:endParaRPr lang="zh-CN" altLang="en-US"/>
          </a:p>
        </p:txBody>
      </p:sp>
    </p:spTree>
    <p:extLst>
      <p:ext uri="{BB962C8B-B14F-4D97-AF65-F5344CB8AC3E}">
        <p14:creationId val="1074783423"/>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5999"/>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086" indent="0" algn="ctr">
              <a:buNone/>
              <a:defRPr sz="2000"/>
            </a:lvl2pPr>
            <a:lvl3pPr marL="914172" indent="0" algn="ctr">
              <a:buNone/>
              <a:defRPr sz="1800"/>
            </a:lvl3pPr>
            <a:lvl4pPr marL="1371257" indent="0" algn="ctr">
              <a:buNone/>
              <a:defRPr sz="1600"/>
            </a:lvl4pPr>
            <a:lvl5pPr marL="1828343" indent="0" algn="ctr">
              <a:buNone/>
              <a:defRPr sz="1600"/>
            </a:lvl5pPr>
            <a:lvl6pPr marL="2285429" indent="0" algn="ctr">
              <a:buNone/>
              <a:defRPr sz="1600"/>
            </a:lvl6pPr>
            <a:lvl7pPr marL="2742514" indent="0" algn="ctr">
              <a:buNone/>
              <a:defRPr sz="1600"/>
            </a:lvl7pPr>
            <a:lvl8pPr marL="3199600" indent="0" algn="ctr">
              <a:buNone/>
              <a:defRPr sz="1600"/>
            </a:lvl8pPr>
            <a:lvl9pPr marL="3656686"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2016/10/1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09060024"/>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2016/10/1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91627767"/>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9"/>
            <a:ext cx="10515600" cy="2852737"/>
          </a:xfrm>
        </p:spPr>
        <p:txBody>
          <a:bodyPr anchor="b"/>
          <a:lstStyle>
            <a:lvl1pPr>
              <a:defRPr sz="5999"/>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4"/>
            <a:ext cx="10515600" cy="1500187"/>
          </a:xfrm>
        </p:spPr>
        <p:txBody>
          <a:bodyPr/>
          <a:lstStyle>
            <a:lvl1pPr marL="0" indent="0">
              <a:buNone/>
              <a:defRPr sz="2400">
                <a:solidFill>
                  <a:schemeClr val="tx1">
                    <a:tint val="75000"/>
                  </a:schemeClr>
                </a:solidFill>
              </a:defRPr>
            </a:lvl1pPr>
            <a:lvl2pPr marL="457086" indent="0">
              <a:buNone/>
              <a:defRPr sz="2000">
                <a:solidFill>
                  <a:schemeClr val="tx1">
                    <a:tint val="75000"/>
                  </a:schemeClr>
                </a:solidFill>
              </a:defRPr>
            </a:lvl2pPr>
            <a:lvl3pPr marL="914172" indent="0">
              <a:buNone/>
              <a:defRPr sz="1800">
                <a:solidFill>
                  <a:schemeClr val="tx1">
                    <a:tint val="75000"/>
                  </a:schemeClr>
                </a:solidFill>
              </a:defRPr>
            </a:lvl3pPr>
            <a:lvl4pPr marL="1371257" indent="0">
              <a:buNone/>
              <a:defRPr sz="1600">
                <a:solidFill>
                  <a:schemeClr val="tx1">
                    <a:tint val="75000"/>
                  </a:schemeClr>
                </a:solidFill>
              </a:defRPr>
            </a:lvl4pPr>
            <a:lvl5pPr marL="1828343" indent="0">
              <a:buNone/>
              <a:defRPr sz="1600">
                <a:solidFill>
                  <a:schemeClr val="tx1">
                    <a:tint val="75000"/>
                  </a:schemeClr>
                </a:solidFill>
              </a:defRPr>
            </a:lvl5pPr>
            <a:lvl6pPr marL="2285429" indent="0">
              <a:buNone/>
              <a:defRPr sz="1600">
                <a:solidFill>
                  <a:schemeClr val="tx1">
                    <a:tint val="75000"/>
                  </a:schemeClr>
                </a:solidFill>
              </a:defRPr>
            </a:lvl6pPr>
            <a:lvl7pPr marL="2742514" indent="0">
              <a:buNone/>
              <a:defRPr sz="1600">
                <a:solidFill>
                  <a:schemeClr val="tx1">
                    <a:tint val="75000"/>
                  </a:schemeClr>
                </a:solidFill>
              </a:defRPr>
            </a:lvl7pPr>
            <a:lvl8pPr marL="3199600" indent="0">
              <a:buNone/>
              <a:defRPr sz="1600">
                <a:solidFill>
                  <a:schemeClr val="tx1">
                    <a:tint val="75000"/>
                  </a:schemeClr>
                </a:solidFill>
              </a:defRPr>
            </a:lvl8pPr>
            <a:lvl9pPr marL="3656686"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2016/10/1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70280164"/>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2016/10/1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75617305"/>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6"/>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086" indent="0">
              <a:buNone/>
              <a:defRPr sz="2000" b="1"/>
            </a:lvl2pPr>
            <a:lvl3pPr marL="914172" indent="0">
              <a:buNone/>
              <a:defRPr sz="1800" b="1"/>
            </a:lvl3pPr>
            <a:lvl4pPr marL="1371257" indent="0">
              <a:buNone/>
              <a:defRPr sz="1600" b="1"/>
            </a:lvl4pPr>
            <a:lvl5pPr marL="1828343" indent="0">
              <a:buNone/>
              <a:defRPr sz="1600" b="1"/>
            </a:lvl5pPr>
            <a:lvl6pPr marL="2285429" indent="0">
              <a:buNone/>
              <a:defRPr sz="1600" b="1"/>
            </a:lvl6pPr>
            <a:lvl7pPr marL="2742514" indent="0">
              <a:buNone/>
              <a:defRPr sz="1600" b="1"/>
            </a:lvl7pPr>
            <a:lvl8pPr marL="3199600" indent="0">
              <a:buNone/>
              <a:defRPr sz="1600" b="1"/>
            </a:lvl8pPr>
            <a:lvl9pPr marL="3656686"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086" indent="0">
              <a:buNone/>
              <a:defRPr sz="2000" b="1"/>
            </a:lvl2pPr>
            <a:lvl3pPr marL="914172" indent="0">
              <a:buNone/>
              <a:defRPr sz="1800" b="1"/>
            </a:lvl3pPr>
            <a:lvl4pPr marL="1371257" indent="0">
              <a:buNone/>
              <a:defRPr sz="1600" b="1"/>
            </a:lvl4pPr>
            <a:lvl5pPr marL="1828343" indent="0">
              <a:buNone/>
              <a:defRPr sz="1600" b="1"/>
            </a:lvl5pPr>
            <a:lvl6pPr marL="2285429" indent="0">
              <a:buNone/>
              <a:defRPr sz="1600" b="1"/>
            </a:lvl6pPr>
            <a:lvl7pPr marL="2742514" indent="0">
              <a:buNone/>
              <a:defRPr sz="1600" b="1"/>
            </a:lvl7pPr>
            <a:lvl8pPr marL="3199600" indent="0">
              <a:buNone/>
              <a:defRPr sz="1600" b="1"/>
            </a:lvl8pPr>
            <a:lvl9pPr marL="3656686"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2016/10/1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42167755"/>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2016/10/1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92099069"/>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2016/10/1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69680718"/>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9" y="457200"/>
            <a:ext cx="3932237" cy="1600200"/>
          </a:xfrm>
        </p:spPr>
        <p:txBody>
          <a:bodyPr anchor="b"/>
          <a:lstStyle>
            <a:lvl1pPr>
              <a:defRPr sz="3199"/>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6"/>
            <a:ext cx="6172200" cy="4873625"/>
          </a:xfrm>
        </p:spPr>
        <p:txBody>
          <a:bodyPr/>
          <a:lstStyle>
            <a:lvl1pPr>
              <a:defRPr sz="3199"/>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086" indent="0">
              <a:buNone/>
              <a:defRPr sz="1400"/>
            </a:lvl2pPr>
            <a:lvl3pPr marL="914172" indent="0">
              <a:buNone/>
              <a:defRPr sz="1200"/>
            </a:lvl3pPr>
            <a:lvl4pPr marL="1371257" indent="0">
              <a:buNone/>
              <a:defRPr sz="1000"/>
            </a:lvl4pPr>
            <a:lvl5pPr marL="1828343" indent="0">
              <a:buNone/>
              <a:defRPr sz="1000"/>
            </a:lvl5pPr>
            <a:lvl6pPr marL="2285429" indent="0">
              <a:buNone/>
              <a:defRPr sz="1000"/>
            </a:lvl6pPr>
            <a:lvl7pPr marL="2742514" indent="0">
              <a:buNone/>
              <a:defRPr sz="1000"/>
            </a:lvl7pPr>
            <a:lvl8pPr marL="3199600" indent="0">
              <a:buNone/>
              <a:defRPr sz="1000"/>
            </a:lvl8pPr>
            <a:lvl9pPr marL="3656686"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2016/10/1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86852892"/>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A4FAD5E-7809-45D5-9BDD-145AD1CA8285}" type="datetimeFigureOut">
              <a:rPr lang="zh-CN" altLang="en-US" smtClean="0"/>
              <a:t>2016/10/1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2F8BE05-2ABC-48F8-81A4-69F4E5C27070}" type="slidenum">
              <a:rPr lang="zh-CN" altLang="en-US" smtClean="0"/>
              <a:t>‹#›</a:t>
            </a:fld>
            <a:endParaRPr lang="zh-CN" altLang="en-US"/>
          </a:p>
        </p:txBody>
      </p:sp>
    </p:spTree>
    <p:extLst>
      <p:ext uri="{BB962C8B-B14F-4D97-AF65-F5344CB8AC3E}">
        <p14:creationId val="2290768862"/>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9" y="457200"/>
            <a:ext cx="3932237" cy="1600200"/>
          </a:xfrm>
        </p:spPr>
        <p:txBody>
          <a:bodyPr anchor="b"/>
          <a:lstStyle>
            <a:lvl1pPr>
              <a:defRPr sz="3199"/>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6"/>
            <a:ext cx="6172200" cy="4873625"/>
          </a:xfrm>
        </p:spPr>
        <p:txBody>
          <a:bodyPr anchor="t"/>
          <a:lstStyle>
            <a:lvl1pPr marL="0" indent="0">
              <a:buNone/>
              <a:defRPr sz="3199"/>
            </a:lvl1pPr>
            <a:lvl2pPr marL="457086" indent="0">
              <a:buNone/>
              <a:defRPr sz="2800"/>
            </a:lvl2pPr>
            <a:lvl3pPr marL="914172" indent="0">
              <a:buNone/>
              <a:defRPr sz="2400"/>
            </a:lvl3pPr>
            <a:lvl4pPr marL="1371257" indent="0">
              <a:buNone/>
              <a:defRPr sz="2000"/>
            </a:lvl4pPr>
            <a:lvl5pPr marL="1828343" indent="0">
              <a:buNone/>
              <a:defRPr sz="2000"/>
            </a:lvl5pPr>
            <a:lvl6pPr marL="2285429" indent="0">
              <a:buNone/>
              <a:defRPr sz="2000"/>
            </a:lvl6pPr>
            <a:lvl7pPr marL="2742514" indent="0">
              <a:buNone/>
              <a:defRPr sz="2000"/>
            </a:lvl7pPr>
            <a:lvl8pPr marL="3199600" indent="0">
              <a:buNone/>
              <a:defRPr sz="2000"/>
            </a:lvl8pPr>
            <a:lvl9pPr marL="3656686"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086" indent="0">
              <a:buNone/>
              <a:defRPr sz="1400"/>
            </a:lvl2pPr>
            <a:lvl3pPr marL="914172" indent="0">
              <a:buNone/>
              <a:defRPr sz="1200"/>
            </a:lvl3pPr>
            <a:lvl4pPr marL="1371257" indent="0">
              <a:buNone/>
              <a:defRPr sz="1000"/>
            </a:lvl4pPr>
            <a:lvl5pPr marL="1828343" indent="0">
              <a:buNone/>
              <a:defRPr sz="1000"/>
            </a:lvl5pPr>
            <a:lvl6pPr marL="2285429" indent="0">
              <a:buNone/>
              <a:defRPr sz="1000"/>
            </a:lvl6pPr>
            <a:lvl7pPr marL="2742514" indent="0">
              <a:buNone/>
              <a:defRPr sz="1000"/>
            </a:lvl7pPr>
            <a:lvl8pPr marL="3199600" indent="0">
              <a:buNone/>
              <a:defRPr sz="1000"/>
            </a:lvl8pPr>
            <a:lvl9pPr marL="3656686"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2016/10/1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31137318"/>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2016/10/1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78629489"/>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2016/10/1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8057304"/>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A4FAD5E-7809-45D5-9BDD-145AD1CA8285}" type="datetimeFigureOut">
              <a:rPr lang="zh-CN" altLang="en-US" smtClean="0"/>
              <a:t>2016/10/1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2F8BE05-2ABC-48F8-81A4-69F4E5C27070}" type="slidenum">
              <a:rPr lang="zh-CN" altLang="en-US" smtClean="0"/>
              <a:t>‹#›</a:t>
            </a:fld>
            <a:endParaRPr lang="zh-CN" altLang="en-US"/>
          </a:p>
        </p:txBody>
      </p:sp>
    </p:spTree>
    <p:extLst>
      <p:ext uri="{BB962C8B-B14F-4D97-AF65-F5344CB8AC3E}">
        <p14:creationId val="714129072"/>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A4FAD5E-7809-45D5-9BDD-145AD1CA8285}" type="datetimeFigureOut">
              <a:rPr lang="zh-CN" altLang="en-US" smtClean="0"/>
              <a:t>2016/10/1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2F8BE05-2ABC-48F8-81A4-69F4E5C27070}" type="slidenum">
              <a:rPr lang="zh-CN" altLang="en-US" smtClean="0"/>
              <a:t>‹#›</a:t>
            </a:fld>
            <a:endParaRPr lang="zh-CN" altLang="en-US"/>
          </a:p>
        </p:txBody>
      </p:sp>
    </p:spTree>
    <p:extLst>
      <p:ext uri="{BB962C8B-B14F-4D97-AF65-F5344CB8AC3E}">
        <p14:creationId val="2453317012"/>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A4FAD5E-7809-45D5-9BDD-145AD1CA8285}" type="datetimeFigureOut">
              <a:rPr lang="zh-CN" altLang="en-US" smtClean="0"/>
              <a:t>2016/10/1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2F8BE05-2ABC-48F8-81A4-69F4E5C27070}" type="slidenum">
              <a:rPr lang="zh-CN" altLang="en-US" smtClean="0"/>
              <a:t>‹#›</a:t>
            </a:fld>
            <a:endParaRPr lang="zh-CN" altLang="en-US"/>
          </a:p>
        </p:txBody>
      </p:sp>
    </p:spTree>
    <p:extLst>
      <p:ext uri="{BB962C8B-B14F-4D97-AF65-F5344CB8AC3E}">
        <p14:creationId val="3559467719"/>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A4FAD5E-7809-45D5-9BDD-145AD1CA8285}" type="datetimeFigureOut">
              <a:rPr lang="zh-CN" altLang="en-US" smtClean="0"/>
              <a:t>2016/10/1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2F8BE05-2ABC-48F8-81A4-69F4E5C27070}" type="slidenum">
              <a:rPr lang="zh-CN" altLang="en-US" smtClean="0"/>
              <a:t>‹#›</a:t>
            </a:fld>
            <a:endParaRPr lang="zh-CN" altLang="en-US"/>
          </a:p>
        </p:txBody>
      </p:sp>
    </p:spTree>
    <p:extLst>
      <p:ext uri="{BB962C8B-B14F-4D97-AF65-F5344CB8AC3E}">
        <p14:creationId val="3470355988"/>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2A4FAD5E-7809-45D5-9BDD-145AD1CA8285}" type="datetimeFigureOut">
              <a:rPr lang="zh-CN" altLang="en-US" smtClean="0"/>
              <a:t>2016/10/1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2F8BE05-2ABC-48F8-81A4-69F4E5C27070}" type="slidenum">
              <a:rPr lang="zh-CN" altLang="en-US" smtClean="0"/>
              <a:t>‹#›</a:t>
            </a:fld>
            <a:endParaRPr lang="zh-CN" altLang="en-US"/>
          </a:p>
        </p:txBody>
      </p:sp>
    </p:spTree>
    <p:extLst>
      <p:ext uri="{BB962C8B-B14F-4D97-AF65-F5344CB8AC3E}">
        <p14:creationId val="1861262247"/>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A4FAD5E-7809-45D5-9BDD-145AD1CA8285}" type="datetimeFigureOut">
              <a:rPr lang="zh-CN" altLang="en-US" smtClean="0"/>
              <a:t>2016/10/1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2F8BE05-2ABC-48F8-81A4-69F4E5C27070}" type="slidenum">
              <a:rPr lang="zh-CN" altLang="en-US" smtClean="0"/>
              <a:t>‹#›</a:t>
            </a:fld>
            <a:endParaRPr lang="zh-CN" altLang="en-US"/>
          </a:p>
        </p:txBody>
      </p:sp>
    </p:spTree>
    <p:extLst>
      <p:ext uri="{BB962C8B-B14F-4D97-AF65-F5344CB8AC3E}">
        <p14:creationId val="1221674085"/>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A4FAD5E-7809-45D5-9BDD-145AD1CA8285}" type="datetimeFigureOut">
              <a:rPr lang="zh-CN" altLang="en-US" smtClean="0"/>
              <a:t>2016/10/1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2F8BE05-2ABC-48F8-81A4-69F4E5C27070}" type="slidenum">
              <a:rPr lang="zh-CN" altLang="en-US" smtClean="0"/>
              <a:t>‹#›</a:t>
            </a:fld>
            <a:endParaRPr lang="zh-CN" altLang="en-US"/>
          </a:p>
        </p:txBody>
      </p:sp>
    </p:spTree>
    <p:extLst>
      <p:ext uri="{BB962C8B-B14F-4D97-AF65-F5344CB8AC3E}">
        <p14:creationId val="783987047"/>
      </p:ext>
    </p:extLst>
  </p:cSld>
  <p:clrMapOvr>
    <a:masterClrMapping/>
  </p:clrMapOvr>
  <mc:AlternateContent>
    <mc:Choice Requires="p14">
      <p:transition spd="slow" p14:dur="1500">
        <p:random/>
      </p:transition>
    </mc:Choice>
    <mc:Fallback>
      <p:transition spd="slow">
        <p:random/>
      </p:transition>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4FAD5E-7809-45D5-9BDD-145AD1CA8285}" type="datetimeFigureOut">
              <a:rPr lang="zh-CN" altLang="en-US" smtClean="0"/>
              <a:t>2016/10/1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F8BE05-2ABC-48F8-81A4-69F4E5C27070}" type="slidenum">
              <a:rPr lang="zh-CN" altLang="en-US" smtClean="0"/>
              <a:t>‹#›</a:t>
            </a:fld>
            <a:endParaRPr lang="zh-CN" altLang="en-US"/>
          </a:p>
        </p:txBody>
      </p:sp>
    </p:spTree>
    <p:extLst>
      <p:ext uri="{BB962C8B-B14F-4D97-AF65-F5344CB8AC3E}">
        <p14:creationId val="1300763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mc:Choice Requires="p14">
      <p:transition spd="slow" p14:dur="1500">
        <p:random/>
      </p:transition>
    </mc:Choice>
    <mc:Fallback>
      <p:transition spd="slow">
        <p:random/>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1" y="365126"/>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172"/>
            <a:fld id="{16E5758D-A3C3-4E88-8AC0-22500507BD7E}" type="datetimeFigureOut">
              <a:rPr lang="zh-CN" altLang="en-US" smtClean="0">
                <a:solidFill>
                  <a:prstClr val="black">
                    <a:tint val="75000"/>
                  </a:prstClr>
                </a:solidFill>
              </a:rPr>
              <a:pPr defTabSz="914172"/>
              <a:t>2016/10/1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1"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172"/>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172"/>
            <a:fld id="{AA4E786F-588D-4932-A7B2-AE3451FA4ACA}" type="slidenum">
              <a:rPr lang="zh-CN" altLang="en-US" smtClean="0">
                <a:solidFill>
                  <a:prstClr val="black">
                    <a:tint val="75000"/>
                  </a:prstClr>
                </a:solidFill>
              </a:rPr>
              <a:pPr defTabSz="914172"/>
              <a:t>‹#›</a:t>
            </a:fld>
            <a:endParaRPr lang="zh-CN" altLang="en-US">
              <a:solidFill>
                <a:prstClr val="black">
                  <a:tint val="75000"/>
                </a:prstClr>
              </a:solidFill>
            </a:endParaRPr>
          </a:p>
        </p:txBody>
      </p:sp>
    </p:spTree>
    <p:extLst>
      <p:ext uri="{BB962C8B-B14F-4D97-AF65-F5344CB8AC3E}">
        <p14:creationId val="41062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172"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43" indent="-228543" algn="l" defTabSz="914172"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629" indent="-228543" algn="l" defTabSz="914172"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715" indent="-228543" algn="l" defTabSz="914172"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599800"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6886"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3972"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057"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143"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229"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172" rtl="0" eaLnBrk="1" latinLnBrk="0" hangingPunct="1">
        <a:defRPr sz="1800" kern="1200">
          <a:solidFill>
            <a:schemeClr val="tx1"/>
          </a:solidFill>
          <a:latin typeface="+mn-lt"/>
          <a:ea typeface="+mn-ea"/>
          <a:cs typeface="+mn-cs"/>
        </a:defRPr>
      </a:lvl1pPr>
      <a:lvl2pPr marL="457086" algn="l" defTabSz="914172" rtl="0" eaLnBrk="1" latinLnBrk="0" hangingPunct="1">
        <a:defRPr sz="1800" kern="1200">
          <a:solidFill>
            <a:schemeClr val="tx1"/>
          </a:solidFill>
          <a:latin typeface="+mn-lt"/>
          <a:ea typeface="+mn-ea"/>
          <a:cs typeface="+mn-cs"/>
        </a:defRPr>
      </a:lvl2pPr>
      <a:lvl3pPr marL="914172" algn="l" defTabSz="914172" rtl="0" eaLnBrk="1" latinLnBrk="0" hangingPunct="1">
        <a:defRPr sz="1800" kern="1200">
          <a:solidFill>
            <a:schemeClr val="tx1"/>
          </a:solidFill>
          <a:latin typeface="+mn-lt"/>
          <a:ea typeface="+mn-ea"/>
          <a:cs typeface="+mn-cs"/>
        </a:defRPr>
      </a:lvl3pPr>
      <a:lvl4pPr marL="1371257" algn="l" defTabSz="914172" rtl="0" eaLnBrk="1" latinLnBrk="0" hangingPunct="1">
        <a:defRPr sz="1800" kern="1200">
          <a:solidFill>
            <a:schemeClr val="tx1"/>
          </a:solidFill>
          <a:latin typeface="+mn-lt"/>
          <a:ea typeface="+mn-ea"/>
          <a:cs typeface="+mn-cs"/>
        </a:defRPr>
      </a:lvl4pPr>
      <a:lvl5pPr marL="1828343" algn="l" defTabSz="914172" rtl="0" eaLnBrk="1" latinLnBrk="0" hangingPunct="1">
        <a:defRPr sz="1800" kern="1200">
          <a:solidFill>
            <a:schemeClr val="tx1"/>
          </a:solidFill>
          <a:latin typeface="+mn-lt"/>
          <a:ea typeface="+mn-ea"/>
          <a:cs typeface="+mn-cs"/>
        </a:defRPr>
      </a:lvl5pPr>
      <a:lvl6pPr marL="2285429" algn="l" defTabSz="914172" rtl="0" eaLnBrk="1" latinLnBrk="0" hangingPunct="1">
        <a:defRPr sz="1800" kern="1200">
          <a:solidFill>
            <a:schemeClr val="tx1"/>
          </a:solidFill>
          <a:latin typeface="+mn-lt"/>
          <a:ea typeface="+mn-ea"/>
          <a:cs typeface="+mn-cs"/>
        </a:defRPr>
      </a:lvl6pPr>
      <a:lvl7pPr marL="2742514" algn="l" defTabSz="914172" rtl="0" eaLnBrk="1" latinLnBrk="0" hangingPunct="1">
        <a:defRPr sz="1800" kern="1200">
          <a:solidFill>
            <a:schemeClr val="tx1"/>
          </a:solidFill>
          <a:latin typeface="+mn-lt"/>
          <a:ea typeface="+mn-ea"/>
          <a:cs typeface="+mn-cs"/>
        </a:defRPr>
      </a:lvl7pPr>
      <a:lvl8pPr marL="3199600" algn="l" defTabSz="914172" rtl="0" eaLnBrk="1" latinLnBrk="0" hangingPunct="1">
        <a:defRPr sz="1800" kern="1200">
          <a:solidFill>
            <a:schemeClr val="tx1"/>
          </a:solidFill>
          <a:latin typeface="+mn-lt"/>
          <a:ea typeface="+mn-ea"/>
          <a:cs typeface="+mn-cs"/>
        </a:defRPr>
      </a:lvl8pPr>
      <a:lvl9pPr marL="3656686" algn="l" defTabSz="91417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 Id="rId3" Target="../media/image1.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 Id="rId3" Target="../media/image1.jpe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 Id="rId3" Target="../media/image1.jpe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 Id="rId3" Target="../media/image1.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 Id="rId3" Target="../media/image1.jpe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 Id="rId3" Target="../media/image1.jpe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6.xml" Type="http://schemas.openxmlformats.org/officeDocument/2006/relationships/notesSlide"/><Relationship Id="rId3" Target="../media/image1.jpe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7.xml" Type="http://schemas.openxmlformats.org/officeDocument/2006/relationships/notesSlide"/><Relationship Id="rId3" Target="../media/image1.jpe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8.xml" Type="http://schemas.openxmlformats.org/officeDocument/2006/relationships/notesSlide"/><Relationship Id="rId3" Target="../media/image1.jpe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9.xml" Type="http://schemas.openxmlformats.org/officeDocument/2006/relationships/notesSlide"/><Relationship Id="rId3" Target="../media/image1.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1.jpe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0.xml" Type="http://schemas.openxmlformats.org/officeDocument/2006/relationships/notesSlide"/><Relationship Id="rId3" Target="../media/image1.jpe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1.xml" Type="http://schemas.openxmlformats.org/officeDocument/2006/relationships/notesSlide"/><Relationship Id="rId3" Target="../media/image1.jpe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2.xml" Type="http://schemas.openxmlformats.org/officeDocument/2006/relationships/notesSlide"/><Relationship Id="rId3" Target="../media/image1.jpe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3.xml" Type="http://schemas.openxmlformats.org/officeDocument/2006/relationships/notesSlide"/><Relationship Id="rId3" Target="../media/image1.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 Id="rId3" Target="../media/image1.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 Id="rId3" Target="../media/image1.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 Id="rId3" Target="../media/image1.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 Id="rId3" Target="../media/image1.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 Id="rId3" Target="../media/image1.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 Id="rId3" Target="../media/image1.jpe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 Id="rId3" Target="../media/image1.jpe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rcRect b="13817"/>
          <a:stretch>
            <a:fillRect/>
          </a:stretch>
        </p:blipFill>
        <p:spPr>
          <a:xfrm>
            <a:off x="0" y="0"/>
            <a:ext cx="12192000" cy="6858000"/>
          </a:xfrm>
          <a:prstGeom prst="rect">
            <a:avLst/>
          </a:prstGeom>
        </p:spPr>
      </p:pic>
      <p:cxnSp>
        <p:nvCxnSpPr>
          <p:cNvPr id="9" name="直接连接符 8"/>
          <p:cNvCxnSpPr/>
          <p:nvPr/>
        </p:nvCxnSpPr>
        <p:spPr>
          <a:xfrm>
            <a:off x="3693989" y="3618568"/>
            <a:ext cx="6966857" cy="0"/>
          </a:xfrm>
          <a:prstGeom prst="line">
            <a:avLst/>
          </a:prstGeom>
          <a:ln>
            <a:solidFill>
              <a:schemeClr val="bg1"/>
            </a:solidFill>
          </a:ln>
          <a:effectLst>
            <a:outerShdw algn="ctr" blurRad="241300" dir="5400000" dist="127000"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3958679" y="2592574"/>
            <a:ext cx="6355080" cy="914400"/>
          </a:xfrm>
          <a:prstGeom prst="rect">
            <a:avLst/>
          </a:prstGeom>
          <a:noFill/>
          <a:effectLst>
            <a:outerShdw algn="ctr" blurRad="241300" dir="5400000" dist="127000" rotWithShape="0">
              <a:srgbClr val="000000">
                <a:alpha val="88000"/>
              </a:srgbClr>
            </a:outerShdw>
          </a:effectLst>
        </p:spPr>
        <p:txBody>
          <a:bodyPr rtlCol="0" wrap="none">
            <a:spAutoFit/>
          </a:bodyPr>
          <a:lstStyle/>
          <a:p>
            <a:r>
              <a:rPr altLang="en-US" lang="zh-CN" smtClean="0" sz="5400">
                <a:solidFill>
                  <a:schemeClr val="bg1"/>
                </a:solidFill>
                <a:latin charset="-122" panose="020b0503020204020204" pitchFamily="34" typeface="微软雅黑"/>
                <a:ea charset="-122" panose="020b0503020204020204" pitchFamily="34" typeface="微软雅黑"/>
              </a:rPr>
              <a:t>单击此处添加标题报</a:t>
            </a:r>
          </a:p>
        </p:txBody>
      </p:sp>
      <p:sp>
        <p:nvSpPr>
          <p:cNvPr id="11" name="文本框 10"/>
          <p:cNvSpPr txBox="1"/>
          <p:nvPr/>
        </p:nvSpPr>
        <p:spPr>
          <a:xfrm>
            <a:off x="4189606" y="3823896"/>
            <a:ext cx="6471241" cy="51816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这里可以输入一下简单的概括性的内容文字，用户可以在投影机或者计算机上进行演示，也可以用户可以在投影机或者计算机上进行演示</a:t>
            </a:r>
          </a:p>
        </p:txBody>
      </p:sp>
      <p:sp>
        <p:nvSpPr>
          <p:cNvPr id="3" name="文本框 2"/>
          <p:cNvSpPr txBox="1"/>
          <p:nvPr/>
        </p:nvSpPr>
        <p:spPr>
          <a:xfrm>
            <a:off x="9286874" y="-1143000"/>
            <a:ext cx="868680" cy="365760"/>
          </a:xfrm>
          <a:prstGeom prst="rect">
            <a:avLst/>
          </a:prstGeom>
          <a:noFill/>
        </p:spPr>
        <p:txBody>
          <a:bodyPr rtlCol="0" wrap="none">
            <a:spAutoFit/>
          </a:bodyPr>
          <a:lstStyle/>
          <a:p>
            <a:r>
              <a:rPr altLang="en-US" lang="zh-CN" smtClean="0"/>
              <a:t>延迟符</a:t>
            </a:r>
          </a:p>
        </p:txBody>
      </p:sp>
      <p:sp>
        <p:nvSpPr>
          <p:cNvPr id="5" name="矩形 4"/>
          <p:cNvSpPr/>
          <p:nvPr/>
        </p:nvSpPr>
        <p:spPr>
          <a:xfrm>
            <a:off x="1101281" y="1515528"/>
            <a:ext cx="2472743" cy="2472743"/>
          </a:xfrm>
          <a:prstGeom prst="rect">
            <a:avLst/>
          </a:prstGeom>
          <a:solidFill>
            <a:schemeClr val="bg1">
              <a:alpha val="0"/>
            </a:schemeClr>
          </a:solidFill>
          <a:ln w="38100">
            <a:solidFill>
              <a:schemeClr val="bg1"/>
            </a:solidFill>
          </a:ln>
          <a:effectLst>
            <a:outerShdw algn="ctr" blurRad="241300" dir="5400000" dist="317500" rotWithShape="0">
              <a:srgbClr val="000000">
                <a:alpha val="91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1"/>
          <p:cNvSpPr/>
          <p:nvPr/>
        </p:nvSpPr>
        <p:spPr>
          <a:xfrm>
            <a:off x="615582" y="2520720"/>
            <a:ext cx="2472743" cy="2472743"/>
          </a:xfrm>
          <a:prstGeom prst="rect">
            <a:avLst/>
          </a:prstGeom>
          <a:solidFill>
            <a:schemeClr val="bg1">
              <a:alpha val="0"/>
            </a:schemeClr>
          </a:solidFill>
          <a:ln w="38100">
            <a:solidFill>
              <a:schemeClr val="bg1"/>
            </a:solidFill>
          </a:ln>
          <a:effectLst>
            <a:outerShdw algn="ctr" blurRad="241300" dir="5400000" dist="317500" rotWithShape="0">
              <a:srgbClr val="000000">
                <a:alpha val="91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文本框 7"/>
          <p:cNvSpPr txBox="1"/>
          <p:nvPr/>
        </p:nvSpPr>
        <p:spPr>
          <a:xfrm>
            <a:off x="1065686" y="2751899"/>
            <a:ext cx="2062480" cy="1005840"/>
          </a:xfrm>
          <a:prstGeom prst="rect">
            <a:avLst/>
          </a:prstGeom>
          <a:noFill/>
        </p:spPr>
        <p:txBody>
          <a:bodyPr rtlCol="0" wrap="none">
            <a:spAutoFit/>
          </a:bodyPr>
          <a:lstStyle/>
          <a:p>
            <a:r>
              <a:rPr altLang="zh-CN" b="1" lang="en-US" smtClean="0" sz="6000">
                <a:solidFill>
                  <a:schemeClr val="accent4">
                    <a:lumMod val="60000"/>
                    <a:lumOff val="40000"/>
                  </a:schemeClr>
                </a:solidFill>
                <a:latin charset="-122" panose="020b0503020204020204" pitchFamily="34" typeface="微软雅黑"/>
                <a:ea charset="-122" panose="020b0503020204020204" pitchFamily="34" typeface="微软雅黑"/>
              </a:rPr>
              <a:t>2017</a:t>
            </a:r>
          </a:p>
        </p:txBody>
      </p:sp>
    </p:spTree>
    <p:extLst>
      <p:ext uri="{BB962C8B-B14F-4D97-AF65-F5344CB8AC3E}">
        <p14:creationId val="3630099598"/>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6">
                                  <p:stCondLst>
                                    <p:cond delay="0"/>
                                  </p:stCondLst>
                                  <p:childTnLst>
                                    <p:set>
                                      <p:cBhvr>
                                        <p:cTn dur="1" fill="hold" id="6">
                                          <p:stCondLst>
                                            <p:cond delay="0"/>
                                          </p:stCondLst>
                                        </p:cTn>
                                        <p:tgtEl>
                                          <p:spTgt spid="12"/>
                                        </p:tgtEl>
                                        <p:attrNameLst>
                                          <p:attrName>style.visibility</p:attrName>
                                        </p:attrNameLst>
                                      </p:cBhvr>
                                      <p:to>
                                        <p:strVal val="visible"/>
                                      </p:to>
                                    </p:set>
                                    <p:anim calcmode="lin" valueType="num">
                                      <p:cBhvr>
                                        <p:cTn dur="500" fill="hold" id="7"/>
                                        <p:tgtEl>
                                          <p:spTgt spid="12"/>
                                        </p:tgtEl>
                                        <p:attrNameLst>
                                          <p:attrName>ppt_w</p:attrName>
                                        </p:attrNameLst>
                                      </p:cBhvr>
                                      <p:tavLst>
                                        <p:tav tm="0">
                                          <p:val>
                                            <p:strVal val="(6*min(max(#ppt_w*#ppt_h,.3),1)-7.4)/-.7*#ppt_w"/>
                                          </p:val>
                                        </p:tav>
                                        <p:tav tm="100000">
                                          <p:val>
                                            <p:strVal val="#ppt_w"/>
                                          </p:val>
                                        </p:tav>
                                      </p:tavLst>
                                    </p:anim>
                                    <p:anim calcmode="lin" valueType="num">
                                      <p:cBhvr>
                                        <p:cTn dur="500" fill="hold" id="8"/>
                                        <p:tgtEl>
                                          <p:spTgt spid="12"/>
                                        </p:tgtEl>
                                        <p:attrNameLst>
                                          <p:attrName>ppt_h</p:attrName>
                                        </p:attrNameLst>
                                      </p:cBhvr>
                                      <p:tavLst>
                                        <p:tav tm="0">
                                          <p:val>
                                            <p:strVal val="(6*min(max(#ppt_w*#ppt_h,.3),1)-7.4)/-.7*#ppt_h"/>
                                          </p:val>
                                        </p:tav>
                                        <p:tav tm="100000">
                                          <p:val>
                                            <p:strVal val="#ppt_h"/>
                                          </p:val>
                                        </p:tav>
                                      </p:tavLst>
                                    </p:anim>
                                    <p:anim calcmode="lin" valueType="num">
                                      <p:cBhvr>
                                        <p:cTn dur="500" fill="hold" id="9"/>
                                        <p:tgtEl>
                                          <p:spTgt spid="12"/>
                                        </p:tgtEl>
                                        <p:attrNameLst>
                                          <p:attrName>ppt_x</p:attrName>
                                        </p:attrNameLst>
                                      </p:cBhvr>
                                      <p:tavLst>
                                        <p:tav tm="0">
                                          <p:val>
                                            <p:fltVal val="0.5"/>
                                          </p:val>
                                        </p:tav>
                                        <p:tav tm="100000">
                                          <p:val>
                                            <p:strVal val="#ppt_x"/>
                                          </p:val>
                                        </p:tav>
                                      </p:tavLst>
                                    </p:anim>
                                    <p:anim calcmode="lin" valueType="num">
                                      <p:cBhvr>
                                        <p:cTn dur="500" fill="hold" id="10"/>
                                        <p:tgtEl>
                                          <p:spTgt spid="12"/>
                                        </p:tgtEl>
                                        <p:attrNameLst>
                                          <p:attrName>ppt_y</p:attrName>
                                        </p:attrNameLst>
                                      </p:cBhvr>
                                      <p:tavLst>
                                        <p:tav tm="0">
                                          <p:val>
                                            <p:strVal val="1+(6*min(max(#ppt_w*#ppt_h,.3),1)-7.4)/-.7*#ppt_h/2"/>
                                          </p:val>
                                        </p:tav>
                                        <p:tav tm="100000">
                                          <p:val>
                                            <p:strVal val="#ppt_y"/>
                                          </p:val>
                                        </p:tav>
                                      </p:tavLst>
                                    </p:anim>
                                  </p:childTnLst>
                                </p:cTn>
                              </p:par>
                            </p:childTnLst>
                          </p:cTn>
                        </p:par>
                        <p:par>
                          <p:cTn fill="hold" id="11" nodeType="afterGroup">
                            <p:stCondLst>
                              <p:cond delay="500"/>
                            </p:stCondLst>
                            <p:childTnLst>
                              <p:par>
                                <p:cTn fill="hold" grpId="0" id="12" nodeType="afterEffect" presetClass="entr" presetID="22" presetSubtype="4">
                                  <p:stCondLst>
                                    <p:cond delay="0"/>
                                  </p:stCondLst>
                                  <p:childTnLst>
                                    <p:set>
                                      <p:cBhvr>
                                        <p:cTn dur="1" fill="hold" id="13">
                                          <p:stCondLst>
                                            <p:cond delay="0"/>
                                          </p:stCondLst>
                                        </p:cTn>
                                        <p:tgtEl>
                                          <p:spTgt spid="5"/>
                                        </p:tgtEl>
                                        <p:attrNameLst>
                                          <p:attrName>style.visibility</p:attrName>
                                        </p:attrNameLst>
                                      </p:cBhvr>
                                      <p:to>
                                        <p:strVal val="visible"/>
                                      </p:to>
                                    </p:set>
                                    <p:animEffect filter="wipe(down)" transition="in">
                                      <p:cBhvr>
                                        <p:cTn dur="500" id="14"/>
                                        <p:tgtEl>
                                          <p:spTgt spid="5"/>
                                        </p:tgtEl>
                                      </p:cBhvr>
                                    </p:animEffect>
                                  </p:childTnLst>
                                </p:cTn>
                              </p:par>
                            </p:childTnLst>
                          </p:cTn>
                        </p:par>
                        <p:par>
                          <p:cTn fill="hold" id="15" nodeType="afterGroup">
                            <p:stCondLst>
                              <p:cond delay="1000"/>
                            </p:stCondLst>
                            <p:childTnLst>
                              <p:par>
                                <p:cTn fill="hold" grpId="0" id="16" nodeType="afterEffect" presetClass="entr" presetID="19" presetSubtype="10">
                                  <p:stCondLst>
                                    <p:cond delay="0"/>
                                  </p:stCondLst>
                                  <p:childTnLst>
                                    <p:set>
                                      <p:cBhvr>
                                        <p:cTn dur="1" fill="hold" id="17">
                                          <p:stCondLst>
                                            <p:cond delay="0"/>
                                          </p:stCondLst>
                                        </p:cTn>
                                        <p:tgtEl>
                                          <p:spTgt spid="8"/>
                                        </p:tgtEl>
                                        <p:attrNameLst>
                                          <p:attrName>style.visibility</p:attrName>
                                        </p:attrNameLst>
                                      </p:cBhvr>
                                      <p:to>
                                        <p:strVal val="visible"/>
                                      </p:to>
                                    </p:set>
                                    <p:anim calcmode="lin" valueType="num">
                                      <p:cBhvr>
                                        <p:cTn dur="1750" fill="hold" id="18"/>
                                        <p:tgtEl>
                                          <p:spTgt spid="8"/>
                                        </p:tgtEl>
                                        <p:attrNameLst>
                                          <p:attrName>ppt_w</p:attrName>
                                        </p:attrNameLst>
                                      </p:cBhvr>
                                      <p:tavLst>
                                        <p:tav fmla="#ppt_w*sin(2.5*pi*$)" tm="0">
                                          <p:val>
                                            <p:fltVal val="0"/>
                                          </p:val>
                                        </p:tav>
                                        <p:tav tm="100000">
                                          <p:val>
                                            <p:fltVal val="1"/>
                                          </p:val>
                                        </p:tav>
                                      </p:tavLst>
                                    </p:anim>
                                    <p:anim calcmode="lin" valueType="num">
                                      <p:cBhvr>
                                        <p:cTn dur="1750" fill="hold" id="19"/>
                                        <p:tgtEl>
                                          <p:spTgt spid="8"/>
                                        </p:tgtEl>
                                        <p:attrNameLst>
                                          <p:attrName>ppt_h</p:attrName>
                                        </p:attrNameLst>
                                      </p:cBhvr>
                                      <p:tavLst>
                                        <p:tav tm="0">
                                          <p:val>
                                            <p:strVal val="#ppt_h"/>
                                          </p:val>
                                        </p:tav>
                                        <p:tav tm="100000">
                                          <p:val>
                                            <p:strVal val="#ppt_h"/>
                                          </p:val>
                                        </p:tav>
                                      </p:tavLst>
                                    </p:anim>
                                  </p:childTnLst>
                                </p:cTn>
                              </p:par>
                            </p:childTnLst>
                          </p:cTn>
                        </p:par>
                        <p:par>
                          <p:cTn fill="hold" id="20" nodeType="afterGroup">
                            <p:stCondLst>
                              <p:cond delay="2750"/>
                            </p:stCondLst>
                            <p:childTnLst>
                              <p:par>
                                <p:cTn fill="hold" id="21" nodeType="afterEffect" presetClass="entr" presetID="22" presetSubtype="8">
                                  <p:stCondLst>
                                    <p:cond delay="0"/>
                                  </p:stCondLst>
                                  <p:childTnLst>
                                    <p:set>
                                      <p:cBhvr>
                                        <p:cTn dur="1" fill="hold" id="22">
                                          <p:stCondLst>
                                            <p:cond delay="0"/>
                                          </p:stCondLst>
                                        </p:cTn>
                                        <p:tgtEl>
                                          <p:spTgt spid="9"/>
                                        </p:tgtEl>
                                        <p:attrNameLst>
                                          <p:attrName>style.visibility</p:attrName>
                                        </p:attrNameLst>
                                      </p:cBhvr>
                                      <p:to>
                                        <p:strVal val="visible"/>
                                      </p:to>
                                    </p:set>
                                    <p:animEffect filter="wipe(left)" transition="in">
                                      <p:cBhvr>
                                        <p:cTn dur="500" id="23"/>
                                        <p:tgtEl>
                                          <p:spTgt spid="9"/>
                                        </p:tgtEl>
                                      </p:cBhvr>
                                    </p:animEffect>
                                  </p:childTnLst>
                                </p:cTn>
                              </p:par>
                            </p:childTnLst>
                          </p:cTn>
                        </p:par>
                        <p:par>
                          <p:cTn fill="hold" id="24" nodeType="afterGroup">
                            <p:stCondLst>
                              <p:cond delay="3250"/>
                            </p:stCondLst>
                            <p:childTnLst>
                              <p:par>
                                <p:cTn fill="hold" grpId="0" id="25" nodeType="afterEffect" presetClass="entr" presetID="41" presetSubtype="0">
                                  <p:stCondLst>
                                    <p:cond delay="0"/>
                                  </p:stCondLst>
                                  <p:iterate type="lt">
                                    <p:tmPct val="10000"/>
                                  </p:iterate>
                                  <p:childTnLst>
                                    <p:set>
                                      <p:cBhvr>
                                        <p:cTn dur="1" fill="hold" id="26">
                                          <p:stCondLst>
                                            <p:cond delay="0"/>
                                          </p:stCondLst>
                                        </p:cTn>
                                        <p:tgtEl>
                                          <p:spTgt spid="10"/>
                                        </p:tgtEl>
                                        <p:attrNameLst>
                                          <p:attrName>style.visibility</p:attrName>
                                        </p:attrNameLst>
                                      </p:cBhvr>
                                      <p:to>
                                        <p:strVal val="visible"/>
                                      </p:to>
                                    </p:set>
                                    <p:anim calcmode="lin" valueType="num">
                                      <p:cBhvr>
                                        <p:cTn dur="750" fill="hold" id="27"/>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dur="750" fill="hold" id="28"/>
                                        <p:tgtEl>
                                          <p:spTgt spid="10"/>
                                        </p:tgtEl>
                                        <p:attrNameLst>
                                          <p:attrName>ppt_y</p:attrName>
                                        </p:attrNameLst>
                                      </p:cBhvr>
                                      <p:tavLst>
                                        <p:tav tm="0">
                                          <p:val>
                                            <p:strVal val="#ppt_y"/>
                                          </p:val>
                                        </p:tav>
                                        <p:tav tm="100000">
                                          <p:val>
                                            <p:strVal val="#ppt_y"/>
                                          </p:val>
                                        </p:tav>
                                      </p:tavLst>
                                    </p:anim>
                                    <p:anim calcmode="lin" valueType="num">
                                      <p:cBhvr>
                                        <p:cTn dur="750" fill="hold" id="29"/>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dur="750" fill="hold" id="30"/>
                                        <p:tgtEl>
                                          <p:spTgt spid="10"/>
                                        </p:tgtEl>
                                        <p:attrNameLst>
                                          <p:attrName>ppt_w</p:attrName>
                                        </p:attrNameLst>
                                      </p:cBhvr>
                                      <p:tavLst>
                                        <p:tav tm="0">
                                          <p:val>
                                            <p:strVal val="#ppt_w/10"/>
                                          </p:val>
                                        </p:tav>
                                        <p:tav tm="50000">
                                          <p:val>
                                            <p:strVal val="#ppt_w+.01"/>
                                          </p:val>
                                        </p:tav>
                                        <p:tav tm="100000">
                                          <p:val>
                                            <p:strVal val="#ppt_w"/>
                                          </p:val>
                                        </p:tav>
                                      </p:tavLst>
                                    </p:anim>
                                    <p:animEffect filter="fade" transition="in">
                                      <p:cBhvr>
                                        <p:cTn dur="750" id="31" tmFilter="0,0; .5, 1; 1, 1"/>
                                        <p:tgtEl>
                                          <p:spTgt spid="10"/>
                                        </p:tgtEl>
                                      </p:cBhvr>
                                    </p:animEffect>
                                  </p:childTnLst>
                                </p:cTn>
                              </p:par>
                            </p:childTnLst>
                          </p:cTn>
                        </p:par>
                        <p:par>
                          <p:cTn fill="hold" id="32" nodeType="afterGroup">
                            <p:stCondLst>
                              <p:cond delay="4000"/>
                            </p:stCondLst>
                            <p:childTnLst>
                              <p:par>
                                <p:cTn fill="hold" grpId="0" id="33" nodeType="afterEffect" presetClass="entr" presetID="10" presetSubtype="0">
                                  <p:stCondLst>
                                    <p:cond delay="0"/>
                                  </p:stCondLst>
                                  <p:iterate type="wd">
                                    <p:tmPct val="10000"/>
                                  </p:iterate>
                                  <p:childTnLst>
                                    <p:set>
                                      <p:cBhvr>
                                        <p:cTn dur="1" fill="hold" id="34">
                                          <p:stCondLst>
                                            <p:cond delay="0"/>
                                          </p:stCondLst>
                                        </p:cTn>
                                        <p:tgtEl>
                                          <p:spTgt spid="11"/>
                                        </p:tgtEl>
                                        <p:attrNameLst>
                                          <p:attrName>style.visibility</p:attrName>
                                        </p:attrNameLst>
                                      </p:cBhvr>
                                      <p:to>
                                        <p:strVal val="visible"/>
                                      </p:to>
                                    </p:set>
                                    <p:animEffect filter="fade" transition="in">
                                      <p:cBhvr>
                                        <p:cTn dur="750" id="35"/>
                                        <p:tgtEl>
                                          <p:spTgt spid="11"/>
                                        </p:tgtEl>
                                      </p:cBhvr>
                                    </p:animEffect>
                                  </p:childTnLst>
                                </p:cTn>
                              </p:par>
                            </p:childTnLst>
                          </p:cTn>
                        </p:par>
                      </p:childTnLst>
                    </p:cTn>
                  </p:par>
                  <p:par>
                    <p:cTn fill="hold" id="36" nodeType="clickPar">
                      <p:stCondLst>
                        <p:cond delay="indefinite"/>
                        <p:cond delay="0" evt="onBegin">
                          <p:tn val="35"/>
                        </p:cond>
                      </p:stCondLst>
                      <p:childTnLst>
                        <p:par>
                          <p:cTn fill="hold" id="37" nodeType="afterGroup">
                            <p:stCondLst>
                              <p:cond delay="0"/>
                            </p:stCondLst>
                            <p:childTnLst>
                              <p:par>
                                <p:cTn fill="hold" grpId="0" id="38" nodeType="clickEffect" presetClass="entr" presetID="22" presetSubtype="4">
                                  <p:stCondLst>
                                    <p:cond delay="0"/>
                                  </p:stCondLst>
                                  <p:childTnLst>
                                    <p:set>
                                      <p:cBhvr>
                                        <p:cTn dur="1" fill="hold" id="39">
                                          <p:stCondLst>
                                            <p:cond delay="0"/>
                                          </p:stCondLst>
                                        </p:cTn>
                                        <p:tgtEl>
                                          <p:spTgt spid="3"/>
                                        </p:tgtEl>
                                        <p:attrNameLst>
                                          <p:attrName>style.visibility</p:attrName>
                                        </p:attrNameLst>
                                      </p:cBhvr>
                                      <p:to>
                                        <p:strVal val="visible"/>
                                      </p:to>
                                    </p:set>
                                    <p:animEffect filter="wipe(down)" transition="in">
                                      <p:cBhvr>
                                        <p:cTn dur="500" id="40"/>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3"/>
      <p:bldP grpId="0" spid="5"/>
      <p:bldP grpId="0" spid="12"/>
      <p:bldP grpId="0" spid="8"/>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文本框 3"/>
          <p:cNvSpPr txBox="1"/>
          <p:nvPr/>
        </p:nvSpPr>
        <p:spPr>
          <a:xfrm>
            <a:off x="623818" y="278790"/>
            <a:ext cx="2011680" cy="457200"/>
          </a:xfrm>
          <a:prstGeom prst="rect">
            <a:avLst/>
          </a:prstGeom>
          <a:noFill/>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5" name="矩形 4"/>
          <p:cNvSpPr/>
          <p:nvPr/>
        </p:nvSpPr>
        <p:spPr>
          <a:xfrm>
            <a:off x="947624" y="698868"/>
            <a:ext cx="1783080" cy="365760"/>
          </a:xfrm>
          <a:prstGeom prst="rect">
            <a:avLst/>
          </a:prstGeom>
        </p:spPr>
        <p:txBody>
          <a:bodyPr wrap="none">
            <a:spAutoFit/>
          </a:bodyPr>
          <a:lstStyle/>
          <a:p>
            <a:r>
              <a:rPr altLang="en-US" lang="zh-CN" smtClean="0">
                <a:solidFill>
                  <a:schemeClr val="bg1"/>
                </a:solidFill>
              </a:rPr>
              <a:t>Add this title</a:t>
            </a:r>
          </a:p>
        </p:txBody>
      </p:sp>
      <p:pic>
        <p:nvPicPr>
          <p:cNvPr id="8" name="图片 7"/>
          <p:cNvPicPr>
            <a:picLocks noChangeAspect="1"/>
          </p:cNvPicPr>
          <p:nvPr/>
        </p:nvPicPr>
        <p:blipFill>
          <a:blip r:embed="rId3">
            <a:extLst>
              <a:ext uri="{28A0092B-C50C-407E-A947-70E740481C1C}">
                <a14:useLocalDpi val="0"/>
              </a:ext>
            </a:extLst>
          </a:blip>
          <a:srcRect b="13817"/>
          <a:stretch>
            <a:fillRect/>
          </a:stretch>
        </p:blipFill>
        <p:spPr>
          <a:xfrm>
            <a:off x="0" y="0"/>
            <a:ext cx="12192000" cy="6858000"/>
          </a:xfrm>
          <a:prstGeom prst="rect">
            <a:avLst/>
          </a:prstGeom>
        </p:spPr>
      </p:pic>
      <p:sp>
        <p:nvSpPr>
          <p:cNvPr id="9" name="文本框 8"/>
          <p:cNvSpPr txBox="1"/>
          <p:nvPr/>
        </p:nvSpPr>
        <p:spPr>
          <a:xfrm>
            <a:off x="776218" y="431190"/>
            <a:ext cx="2011680" cy="457200"/>
          </a:xfrm>
          <a:prstGeom prst="rect">
            <a:avLst/>
          </a:prstGeom>
          <a:noFill/>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10" name="矩形 9"/>
          <p:cNvSpPr/>
          <p:nvPr/>
        </p:nvSpPr>
        <p:spPr>
          <a:xfrm>
            <a:off x="1100024" y="851268"/>
            <a:ext cx="1783080" cy="365760"/>
          </a:xfrm>
          <a:prstGeom prst="rect">
            <a:avLst/>
          </a:prstGeom>
        </p:spPr>
        <p:txBody>
          <a:bodyPr wrap="none">
            <a:spAutoFit/>
          </a:bodyPr>
          <a:lstStyle/>
          <a:p>
            <a:r>
              <a:rPr altLang="en-US" lang="zh-CN" smtClean="0">
                <a:solidFill>
                  <a:schemeClr val="bg1"/>
                </a:solidFill>
              </a:rPr>
              <a:t>Add this title</a:t>
            </a:r>
          </a:p>
        </p:txBody>
      </p:sp>
      <p:sp>
        <p:nvSpPr>
          <p:cNvPr id="11" name="Freeform 5"/>
          <p:cNvSpPr/>
          <p:nvPr/>
        </p:nvSpPr>
        <p:spPr bwMode="auto">
          <a:xfrm>
            <a:off x="1198033" y="2413424"/>
            <a:ext cx="2032000" cy="2034117"/>
          </a:xfrm>
          <a:custGeom>
            <a:gdLst>
              <a:gd fmla="*/ 342 w 683" name="T0"/>
              <a:gd fmla="*/ 0 h 683" name="T1"/>
              <a:gd fmla="*/ 683 w 683" name="T2"/>
              <a:gd fmla="*/ 342 h 683" name="T3"/>
              <a:gd fmla="*/ 683 w 683" name="T4"/>
              <a:gd fmla="*/ 683 h 683" name="T5"/>
              <a:gd fmla="*/ 342 w 683" name="T6"/>
              <a:gd fmla="*/ 683 h 683" name="T7"/>
              <a:gd fmla="*/ 0 w 683" name="T8"/>
              <a:gd fmla="*/ 342 h 683" name="T9"/>
              <a:gd fmla="*/ 0 w 683" name="T10"/>
              <a:gd fmla="*/ 342 h 683" name="T11"/>
              <a:gd fmla="*/ 0 w 683" name="T12"/>
              <a:gd fmla="*/ 0 h 683" name="T13"/>
              <a:gd fmla="*/ 342 w 683" name="T14"/>
              <a:gd fmla="*/ 0 h 68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83" w="683">
                <a:moveTo>
                  <a:pt x="342" y="0"/>
                </a:moveTo>
                <a:cubicBezTo>
                  <a:pt x="530" y="0"/>
                  <a:pt x="683" y="153"/>
                  <a:pt x="683" y="342"/>
                </a:cubicBezTo>
                <a:cubicBezTo>
                  <a:pt x="683" y="683"/>
                  <a:pt x="683" y="683"/>
                  <a:pt x="683" y="683"/>
                </a:cubicBezTo>
                <a:cubicBezTo>
                  <a:pt x="342" y="683"/>
                  <a:pt x="342" y="683"/>
                  <a:pt x="342" y="683"/>
                </a:cubicBezTo>
                <a:cubicBezTo>
                  <a:pt x="153" y="683"/>
                  <a:pt x="0" y="530"/>
                  <a:pt x="0" y="342"/>
                </a:cubicBezTo>
                <a:cubicBezTo>
                  <a:pt x="0" y="342"/>
                  <a:pt x="0" y="342"/>
                  <a:pt x="0" y="342"/>
                </a:cubicBezTo>
                <a:cubicBezTo>
                  <a:pt x="0" y="0"/>
                  <a:pt x="0" y="0"/>
                  <a:pt x="0" y="0"/>
                </a:cubicBezTo>
                <a:lnTo>
                  <a:pt x="342" y="0"/>
                </a:lnTo>
                <a:close/>
              </a:path>
            </a:pathLst>
          </a:custGeom>
          <a:solidFill>
            <a:schemeClr val="bg1"/>
          </a:solidFill>
          <a:ln>
            <a:noFill/>
          </a:ln>
          <a:effectLst>
            <a:outerShdw algn="ctr" blurRad="381000" dir="7500000" dist="419100" rotWithShape="0">
              <a:srgbClr val="000000">
                <a:alpha val="61000"/>
              </a:srgbClr>
            </a:outerShdw>
          </a:effec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2" name="Freeform 5"/>
          <p:cNvSpPr/>
          <p:nvPr/>
        </p:nvSpPr>
        <p:spPr bwMode="auto">
          <a:xfrm>
            <a:off x="3829473" y="2413424"/>
            <a:ext cx="2032000" cy="2034117"/>
          </a:xfrm>
          <a:custGeom>
            <a:gdLst>
              <a:gd fmla="*/ 342 w 683" name="T0"/>
              <a:gd fmla="*/ 0 h 683" name="T1"/>
              <a:gd fmla="*/ 683 w 683" name="T2"/>
              <a:gd fmla="*/ 342 h 683" name="T3"/>
              <a:gd fmla="*/ 683 w 683" name="T4"/>
              <a:gd fmla="*/ 683 h 683" name="T5"/>
              <a:gd fmla="*/ 342 w 683" name="T6"/>
              <a:gd fmla="*/ 683 h 683" name="T7"/>
              <a:gd fmla="*/ 0 w 683" name="T8"/>
              <a:gd fmla="*/ 342 h 683" name="T9"/>
              <a:gd fmla="*/ 0 w 683" name="T10"/>
              <a:gd fmla="*/ 342 h 683" name="T11"/>
              <a:gd fmla="*/ 0 w 683" name="T12"/>
              <a:gd fmla="*/ 0 h 683" name="T13"/>
              <a:gd fmla="*/ 342 w 683" name="T14"/>
              <a:gd fmla="*/ 0 h 68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83" w="683">
                <a:moveTo>
                  <a:pt x="342" y="0"/>
                </a:moveTo>
                <a:cubicBezTo>
                  <a:pt x="530" y="0"/>
                  <a:pt x="683" y="153"/>
                  <a:pt x="683" y="342"/>
                </a:cubicBezTo>
                <a:cubicBezTo>
                  <a:pt x="683" y="683"/>
                  <a:pt x="683" y="683"/>
                  <a:pt x="683" y="683"/>
                </a:cubicBezTo>
                <a:cubicBezTo>
                  <a:pt x="342" y="683"/>
                  <a:pt x="342" y="683"/>
                  <a:pt x="342" y="683"/>
                </a:cubicBezTo>
                <a:cubicBezTo>
                  <a:pt x="153" y="683"/>
                  <a:pt x="0" y="530"/>
                  <a:pt x="0" y="342"/>
                </a:cubicBezTo>
                <a:cubicBezTo>
                  <a:pt x="0" y="342"/>
                  <a:pt x="0" y="342"/>
                  <a:pt x="0" y="342"/>
                </a:cubicBezTo>
                <a:cubicBezTo>
                  <a:pt x="0" y="0"/>
                  <a:pt x="0" y="0"/>
                  <a:pt x="0" y="0"/>
                </a:cubicBezTo>
                <a:lnTo>
                  <a:pt x="342" y="0"/>
                </a:lnTo>
                <a:close/>
              </a:path>
            </a:pathLst>
          </a:custGeom>
          <a:solidFill>
            <a:schemeClr val="bg1"/>
          </a:solidFill>
          <a:ln>
            <a:noFill/>
          </a:ln>
          <a:effectLst>
            <a:outerShdw algn="ctr" blurRad="381000" dir="7500000" dist="419100" rotWithShape="0">
              <a:srgbClr val="000000">
                <a:alpha val="61000"/>
              </a:srgbClr>
            </a:outerShdw>
          </a:effec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3" name="Freeform 5"/>
          <p:cNvSpPr/>
          <p:nvPr/>
        </p:nvSpPr>
        <p:spPr bwMode="auto">
          <a:xfrm>
            <a:off x="6460913" y="2413424"/>
            <a:ext cx="2032000" cy="2034117"/>
          </a:xfrm>
          <a:custGeom>
            <a:gdLst>
              <a:gd fmla="*/ 342 w 683" name="T0"/>
              <a:gd fmla="*/ 0 h 683" name="T1"/>
              <a:gd fmla="*/ 683 w 683" name="T2"/>
              <a:gd fmla="*/ 342 h 683" name="T3"/>
              <a:gd fmla="*/ 683 w 683" name="T4"/>
              <a:gd fmla="*/ 683 h 683" name="T5"/>
              <a:gd fmla="*/ 342 w 683" name="T6"/>
              <a:gd fmla="*/ 683 h 683" name="T7"/>
              <a:gd fmla="*/ 0 w 683" name="T8"/>
              <a:gd fmla="*/ 342 h 683" name="T9"/>
              <a:gd fmla="*/ 0 w 683" name="T10"/>
              <a:gd fmla="*/ 342 h 683" name="T11"/>
              <a:gd fmla="*/ 0 w 683" name="T12"/>
              <a:gd fmla="*/ 0 h 683" name="T13"/>
              <a:gd fmla="*/ 342 w 683" name="T14"/>
              <a:gd fmla="*/ 0 h 68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83" w="683">
                <a:moveTo>
                  <a:pt x="342" y="0"/>
                </a:moveTo>
                <a:cubicBezTo>
                  <a:pt x="530" y="0"/>
                  <a:pt x="683" y="153"/>
                  <a:pt x="683" y="342"/>
                </a:cubicBezTo>
                <a:cubicBezTo>
                  <a:pt x="683" y="683"/>
                  <a:pt x="683" y="683"/>
                  <a:pt x="683" y="683"/>
                </a:cubicBezTo>
                <a:cubicBezTo>
                  <a:pt x="342" y="683"/>
                  <a:pt x="342" y="683"/>
                  <a:pt x="342" y="683"/>
                </a:cubicBezTo>
                <a:cubicBezTo>
                  <a:pt x="153" y="683"/>
                  <a:pt x="0" y="530"/>
                  <a:pt x="0" y="342"/>
                </a:cubicBezTo>
                <a:cubicBezTo>
                  <a:pt x="0" y="342"/>
                  <a:pt x="0" y="342"/>
                  <a:pt x="0" y="342"/>
                </a:cubicBezTo>
                <a:cubicBezTo>
                  <a:pt x="0" y="0"/>
                  <a:pt x="0" y="0"/>
                  <a:pt x="0" y="0"/>
                </a:cubicBezTo>
                <a:lnTo>
                  <a:pt x="342" y="0"/>
                </a:lnTo>
                <a:close/>
              </a:path>
            </a:pathLst>
          </a:custGeom>
          <a:solidFill>
            <a:schemeClr val="bg1"/>
          </a:solidFill>
          <a:ln>
            <a:noFill/>
          </a:ln>
          <a:effectLst>
            <a:outerShdw algn="ctr" blurRad="381000" dir="7500000" dist="419100" rotWithShape="0">
              <a:srgbClr val="000000">
                <a:alpha val="61000"/>
              </a:srgbClr>
            </a:outerShdw>
          </a:effec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4" name="Freeform 5"/>
          <p:cNvSpPr/>
          <p:nvPr/>
        </p:nvSpPr>
        <p:spPr bwMode="auto">
          <a:xfrm>
            <a:off x="9092353" y="2413424"/>
            <a:ext cx="2032000" cy="2034117"/>
          </a:xfrm>
          <a:custGeom>
            <a:gdLst>
              <a:gd fmla="*/ 342 w 683" name="T0"/>
              <a:gd fmla="*/ 0 h 683" name="T1"/>
              <a:gd fmla="*/ 683 w 683" name="T2"/>
              <a:gd fmla="*/ 342 h 683" name="T3"/>
              <a:gd fmla="*/ 683 w 683" name="T4"/>
              <a:gd fmla="*/ 683 h 683" name="T5"/>
              <a:gd fmla="*/ 342 w 683" name="T6"/>
              <a:gd fmla="*/ 683 h 683" name="T7"/>
              <a:gd fmla="*/ 0 w 683" name="T8"/>
              <a:gd fmla="*/ 342 h 683" name="T9"/>
              <a:gd fmla="*/ 0 w 683" name="T10"/>
              <a:gd fmla="*/ 342 h 683" name="T11"/>
              <a:gd fmla="*/ 0 w 683" name="T12"/>
              <a:gd fmla="*/ 0 h 683" name="T13"/>
              <a:gd fmla="*/ 342 w 683" name="T14"/>
              <a:gd fmla="*/ 0 h 68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83" w="683">
                <a:moveTo>
                  <a:pt x="342" y="0"/>
                </a:moveTo>
                <a:cubicBezTo>
                  <a:pt x="530" y="0"/>
                  <a:pt x="683" y="153"/>
                  <a:pt x="683" y="342"/>
                </a:cubicBezTo>
                <a:cubicBezTo>
                  <a:pt x="683" y="683"/>
                  <a:pt x="683" y="683"/>
                  <a:pt x="683" y="683"/>
                </a:cubicBezTo>
                <a:cubicBezTo>
                  <a:pt x="342" y="683"/>
                  <a:pt x="342" y="683"/>
                  <a:pt x="342" y="683"/>
                </a:cubicBezTo>
                <a:cubicBezTo>
                  <a:pt x="153" y="683"/>
                  <a:pt x="0" y="530"/>
                  <a:pt x="0" y="342"/>
                </a:cubicBezTo>
                <a:cubicBezTo>
                  <a:pt x="0" y="342"/>
                  <a:pt x="0" y="342"/>
                  <a:pt x="0" y="342"/>
                </a:cubicBezTo>
                <a:cubicBezTo>
                  <a:pt x="0" y="0"/>
                  <a:pt x="0" y="0"/>
                  <a:pt x="0" y="0"/>
                </a:cubicBezTo>
                <a:lnTo>
                  <a:pt x="342" y="0"/>
                </a:lnTo>
                <a:close/>
              </a:path>
            </a:pathLst>
          </a:custGeom>
          <a:solidFill>
            <a:schemeClr val="bg1"/>
          </a:solidFill>
          <a:ln>
            <a:noFill/>
          </a:ln>
          <a:effectLst>
            <a:outerShdw algn="ctr" blurRad="381000" dir="7500000" dist="419100" rotWithShape="0">
              <a:srgbClr val="000000">
                <a:alpha val="61000"/>
              </a:srgbClr>
            </a:outerShdw>
          </a:effec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nvGrpSpPr>
          <p:cNvPr id="15" name="组合 14"/>
          <p:cNvGrpSpPr/>
          <p:nvPr/>
        </p:nvGrpSpPr>
        <p:grpSpPr>
          <a:xfrm>
            <a:off x="1424292" y="2645225"/>
            <a:ext cx="1558951" cy="1338650"/>
            <a:chOff x="1068219" y="2029639"/>
            <a:chExt cx="1169214" cy="1003988"/>
          </a:xfrm>
        </p:grpSpPr>
        <p:sp>
          <p:nvSpPr>
            <p:cNvPr id="16" name="文本框 15"/>
            <p:cNvSpPr txBox="1"/>
            <p:nvPr/>
          </p:nvSpPr>
          <p:spPr>
            <a:xfrm>
              <a:off x="1068219" y="2029639"/>
              <a:ext cx="1026557" cy="495262"/>
            </a:xfrm>
            <a:prstGeom prst="rect">
              <a:avLst/>
            </a:prstGeom>
            <a:noFill/>
          </p:spPr>
          <p:txBody>
            <a:bodyPr rtlCol="0" wrap="none">
              <a:spAutoFit/>
            </a:bodyPr>
            <a:lstStyle/>
            <a:p>
              <a:pPr defTabSz="1219170" eaLnBrk="0" fontAlgn="base" hangingPunct="0">
                <a:spcBef>
                  <a:spcPct val="0"/>
                </a:spcBef>
                <a:spcAft>
                  <a:spcPct val="0"/>
                </a:spcAft>
              </a:pPr>
              <a:r>
                <a:rPr altLang="zh-CN" b="1" lang="en-US" sz="3733">
                  <a:ln w="38100">
                    <a:noFill/>
                  </a:ln>
                  <a:solidFill>
                    <a:schemeClr val="tx1">
                      <a:lumMod val="75000"/>
                      <a:lumOff val="25000"/>
                    </a:schemeClr>
                  </a:solidFill>
                  <a:latin charset="0" panose="020b0604020202020204" pitchFamily="34" typeface="Arial"/>
                  <a:cs charset="0" panose="020b0604020202020204" pitchFamily="34" typeface="Arial"/>
                </a:rPr>
                <a:t>1,754</a:t>
              </a:r>
            </a:p>
          </p:txBody>
        </p:sp>
        <p:sp>
          <p:nvSpPr>
            <p:cNvPr id="17" name="任意多边形 16"/>
            <p:cNvSpPr/>
            <p:nvPr/>
          </p:nvSpPr>
          <p:spPr>
            <a:xfrm>
              <a:off x="1127760" y="2560320"/>
              <a:ext cx="1028700" cy="0"/>
            </a:xfrm>
            <a:custGeom>
              <a:gdLst>
                <a:gd fmla="*/ 0 w 1028700" name="connsiteX0"/>
                <a:gd fmla="*/ 0 h 0" name="connsiteY0"/>
                <a:gd fmla="*/ 1028700 w 1028700" name="connsiteX1"/>
                <a:gd fmla="*/ 0 h 0" name="connsiteY1"/>
              </a:gdLst>
              <a:cxnLst>
                <a:cxn ang="0">
                  <a:pos x="connsiteX0" y="connsiteY0"/>
                </a:cxn>
                <a:cxn ang="0">
                  <a:pos x="connsiteX1" y="connsiteY1"/>
                </a:cxn>
              </a:cxnLst>
              <a:rect b="b" l="l" r="r" t="t"/>
              <a:pathLst>
                <a:path w="1028700">
                  <a:moveTo>
                    <a:pt x="0" y="0"/>
                  </a:moveTo>
                  <a:lnTo>
                    <a:pt x="1028700" y="0"/>
                  </a:lnTo>
                </a:path>
              </a:pathLst>
            </a:cu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prstClr val="white"/>
                </a:solidFill>
              </a:endParaRPr>
            </a:p>
          </p:txBody>
        </p:sp>
        <p:grpSp>
          <p:nvGrpSpPr>
            <p:cNvPr id="18" name="组合 17"/>
            <p:cNvGrpSpPr/>
            <p:nvPr/>
          </p:nvGrpSpPr>
          <p:grpSpPr>
            <a:xfrm>
              <a:off x="1093466" y="2614931"/>
              <a:ext cx="1143967" cy="418696"/>
              <a:chOff x="5511161" y="1430021"/>
              <a:chExt cx="1143967" cy="418696"/>
            </a:xfrm>
          </p:grpSpPr>
          <p:sp>
            <p:nvSpPr>
              <p:cNvPr id="19" name="矩形 18"/>
              <p:cNvSpPr/>
              <p:nvPr/>
            </p:nvSpPr>
            <p:spPr>
              <a:xfrm>
                <a:off x="5511161" y="1430021"/>
                <a:ext cx="1136095" cy="281978"/>
              </a:xfrm>
              <a:prstGeom prst="rect">
                <a:avLst/>
              </a:prstGeom>
            </p:spPr>
            <p:txBody>
              <a:bodyPr wrap="none">
                <a:spAutoFit/>
              </a:bodyPr>
              <a:lstStyle/>
              <a:p>
                <a:pPr defTabSz="1219170" eaLnBrk="0" fontAlgn="base" hangingPunct="0">
                  <a:spcBef>
                    <a:spcPct val="0"/>
                  </a:spcBef>
                  <a:spcAft>
                    <a:spcPct val="0"/>
                  </a:spcAft>
                </a:pPr>
                <a:r>
                  <a:rPr altLang="zh-CN" lang="en-US" sz="1867">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TEXT HERE</a:t>
                </a:r>
              </a:p>
            </p:txBody>
          </p:sp>
          <p:sp>
            <p:nvSpPr>
              <p:cNvPr id="20" name="矩形 19"/>
              <p:cNvSpPr/>
              <p:nvPr/>
            </p:nvSpPr>
            <p:spPr>
              <a:xfrm>
                <a:off x="5531489" y="1656308"/>
                <a:ext cx="1087279" cy="190538"/>
              </a:xfrm>
              <a:prstGeom prst="rect">
                <a:avLst/>
              </a:prstGeom>
            </p:spPr>
            <p:txBody>
              <a:bodyPr wrap="none">
                <a:spAutoFit/>
              </a:bodyPr>
              <a:lstStyle/>
              <a:p>
                <a:pPr defTabSz="1219170" eaLnBrk="0" fontAlgn="base" hangingPunct="0">
                  <a:spcBef>
                    <a:spcPct val="0"/>
                  </a:spcBef>
                  <a:spcAft>
                    <a:spcPct val="0"/>
                  </a:spcAft>
                </a:pPr>
                <a:r>
                  <a:rPr altLang="zh-CN" lang="en-US" sz="1067">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this is a sample text. </a:t>
                </a:r>
              </a:p>
            </p:txBody>
          </p:sp>
        </p:grpSp>
      </p:grpSp>
      <p:grpSp>
        <p:nvGrpSpPr>
          <p:cNvPr id="21" name="组合 20"/>
          <p:cNvGrpSpPr/>
          <p:nvPr/>
        </p:nvGrpSpPr>
        <p:grpSpPr>
          <a:xfrm>
            <a:off x="4025252" y="2645225"/>
            <a:ext cx="1558951" cy="1338650"/>
            <a:chOff x="1068219" y="2029639"/>
            <a:chExt cx="1169214" cy="1003988"/>
          </a:xfrm>
        </p:grpSpPr>
        <p:sp>
          <p:nvSpPr>
            <p:cNvPr id="22" name="文本框 21"/>
            <p:cNvSpPr txBox="1"/>
            <p:nvPr/>
          </p:nvSpPr>
          <p:spPr>
            <a:xfrm>
              <a:off x="1068219" y="2029639"/>
              <a:ext cx="1026557" cy="495262"/>
            </a:xfrm>
            <a:prstGeom prst="rect">
              <a:avLst/>
            </a:prstGeom>
            <a:noFill/>
          </p:spPr>
          <p:txBody>
            <a:bodyPr rtlCol="0" wrap="none">
              <a:spAutoFit/>
            </a:bodyPr>
            <a:lstStyle/>
            <a:p>
              <a:pPr defTabSz="1219170" eaLnBrk="0" fontAlgn="base" hangingPunct="0">
                <a:spcBef>
                  <a:spcPct val="0"/>
                </a:spcBef>
                <a:spcAft>
                  <a:spcPct val="0"/>
                </a:spcAft>
              </a:pPr>
              <a:r>
                <a:rPr altLang="zh-CN" b="1" lang="en-US" sz="3733">
                  <a:ln w="38100">
                    <a:noFill/>
                  </a:ln>
                  <a:solidFill>
                    <a:schemeClr val="tx1">
                      <a:lumMod val="75000"/>
                      <a:lumOff val="25000"/>
                    </a:schemeClr>
                  </a:solidFill>
                  <a:latin charset="0" panose="020b0604020202020204" pitchFamily="34" typeface="Arial"/>
                  <a:cs charset="0" panose="020b0604020202020204" pitchFamily="34" typeface="Arial"/>
                </a:rPr>
                <a:t>2,784</a:t>
              </a:r>
            </a:p>
          </p:txBody>
        </p:sp>
        <p:sp>
          <p:nvSpPr>
            <p:cNvPr id="23" name="任意多边形 22"/>
            <p:cNvSpPr/>
            <p:nvPr/>
          </p:nvSpPr>
          <p:spPr>
            <a:xfrm>
              <a:off x="1127760" y="2560320"/>
              <a:ext cx="1028700" cy="0"/>
            </a:xfrm>
            <a:custGeom>
              <a:gdLst>
                <a:gd fmla="*/ 0 w 1028700" name="connsiteX0"/>
                <a:gd fmla="*/ 0 h 0" name="connsiteY0"/>
                <a:gd fmla="*/ 1028700 w 1028700" name="connsiteX1"/>
                <a:gd fmla="*/ 0 h 0" name="connsiteY1"/>
              </a:gdLst>
              <a:cxnLst>
                <a:cxn ang="0">
                  <a:pos x="connsiteX0" y="connsiteY0"/>
                </a:cxn>
                <a:cxn ang="0">
                  <a:pos x="connsiteX1" y="connsiteY1"/>
                </a:cxn>
              </a:cxnLst>
              <a:rect b="b" l="l" r="r" t="t"/>
              <a:pathLst>
                <a:path w="1028700">
                  <a:moveTo>
                    <a:pt x="0" y="0"/>
                  </a:moveTo>
                  <a:lnTo>
                    <a:pt x="1028700" y="0"/>
                  </a:lnTo>
                </a:path>
              </a:pathLst>
            </a:cu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prstClr val="white"/>
                </a:solidFill>
              </a:endParaRPr>
            </a:p>
          </p:txBody>
        </p:sp>
        <p:grpSp>
          <p:nvGrpSpPr>
            <p:cNvPr id="24" name="组合 23"/>
            <p:cNvGrpSpPr/>
            <p:nvPr/>
          </p:nvGrpSpPr>
          <p:grpSpPr>
            <a:xfrm>
              <a:off x="1093466" y="2614931"/>
              <a:ext cx="1143967" cy="418696"/>
              <a:chOff x="5511161" y="1430021"/>
              <a:chExt cx="1143967" cy="418696"/>
            </a:xfrm>
          </p:grpSpPr>
          <p:sp>
            <p:nvSpPr>
              <p:cNvPr id="25" name="矩形 24"/>
              <p:cNvSpPr/>
              <p:nvPr/>
            </p:nvSpPr>
            <p:spPr>
              <a:xfrm>
                <a:off x="5511161" y="1430021"/>
                <a:ext cx="1136095" cy="281978"/>
              </a:xfrm>
              <a:prstGeom prst="rect">
                <a:avLst/>
              </a:prstGeom>
            </p:spPr>
            <p:txBody>
              <a:bodyPr wrap="none">
                <a:spAutoFit/>
              </a:bodyPr>
              <a:lstStyle/>
              <a:p>
                <a:pPr defTabSz="1219170" eaLnBrk="0" fontAlgn="base" hangingPunct="0">
                  <a:spcBef>
                    <a:spcPct val="0"/>
                  </a:spcBef>
                  <a:spcAft>
                    <a:spcPct val="0"/>
                  </a:spcAft>
                </a:pPr>
                <a:r>
                  <a:rPr altLang="zh-CN" lang="en-US" sz="1867">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TEXT HERE</a:t>
                </a:r>
              </a:p>
            </p:txBody>
          </p:sp>
          <p:sp>
            <p:nvSpPr>
              <p:cNvPr id="26" name="矩形 25"/>
              <p:cNvSpPr/>
              <p:nvPr/>
            </p:nvSpPr>
            <p:spPr>
              <a:xfrm>
                <a:off x="5531489" y="1656308"/>
                <a:ext cx="1087279" cy="190538"/>
              </a:xfrm>
              <a:prstGeom prst="rect">
                <a:avLst/>
              </a:prstGeom>
            </p:spPr>
            <p:txBody>
              <a:bodyPr wrap="none">
                <a:spAutoFit/>
              </a:bodyPr>
              <a:lstStyle/>
              <a:p>
                <a:pPr defTabSz="1219170" eaLnBrk="0" fontAlgn="base" hangingPunct="0">
                  <a:spcBef>
                    <a:spcPct val="0"/>
                  </a:spcBef>
                  <a:spcAft>
                    <a:spcPct val="0"/>
                  </a:spcAft>
                </a:pPr>
                <a:r>
                  <a:rPr altLang="zh-CN" lang="en-US" sz="1067">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this is a sample text. </a:t>
                </a:r>
              </a:p>
            </p:txBody>
          </p:sp>
        </p:grpSp>
      </p:grpSp>
      <p:grpSp>
        <p:nvGrpSpPr>
          <p:cNvPr id="27" name="组合 26"/>
          <p:cNvGrpSpPr/>
          <p:nvPr/>
        </p:nvGrpSpPr>
        <p:grpSpPr>
          <a:xfrm>
            <a:off x="6687172" y="2645225"/>
            <a:ext cx="1558951" cy="1338650"/>
            <a:chOff x="1068219" y="2029639"/>
            <a:chExt cx="1169214" cy="1003988"/>
          </a:xfrm>
        </p:grpSpPr>
        <p:sp>
          <p:nvSpPr>
            <p:cNvPr id="28" name="文本框 27"/>
            <p:cNvSpPr txBox="1"/>
            <p:nvPr/>
          </p:nvSpPr>
          <p:spPr>
            <a:xfrm>
              <a:off x="1068220" y="2029639"/>
              <a:ext cx="1026557" cy="495262"/>
            </a:xfrm>
            <a:prstGeom prst="rect">
              <a:avLst/>
            </a:prstGeom>
            <a:noFill/>
          </p:spPr>
          <p:txBody>
            <a:bodyPr rtlCol="0" wrap="none">
              <a:spAutoFit/>
            </a:bodyPr>
            <a:lstStyle/>
            <a:p>
              <a:pPr defTabSz="1219170" eaLnBrk="0" fontAlgn="base" hangingPunct="0">
                <a:spcBef>
                  <a:spcPct val="0"/>
                </a:spcBef>
                <a:spcAft>
                  <a:spcPct val="0"/>
                </a:spcAft>
              </a:pPr>
              <a:r>
                <a:rPr altLang="zh-CN" b="1" lang="en-US" sz="3733">
                  <a:ln w="38100">
                    <a:noFill/>
                  </a:ln>
                  <a:solidFill>
                    <a:schemeClr val="tx1">
                      <a:lumMod val="75000"/>
                      <a:lumOff val="25000"/>
                    </a:schemeClr>
                  </a:solidFill>
                  <a:latin charset="0" panose="020b0604020202020204" pitchFamily="34" typeface="Arial"/>
                  <a:cs charset="0" panose="020b0604020202020204" pitchFamily="34" typeface="Arial"/>
                </a:rPr>
                <a:t>6,754</a:t>
              </a:r>
            </a:p>
          </p:txBody>
        </p:sp>
        <p:sp>
          <p:nvSpPr>
            <p:cNvPr id="29" name="任意多边形 28"/>
            <p:cNvSpPr/>
            <p:nvPr/>
          </p:nvSpPr>
          <p:spPr>
            <a:xfrm>
              <a:off x="1127760" y="2560320"/>
              <a:ext cx="1028700" cy="0"/>
            </a:xfrm>
            <a:custGeom>
              <a:gdLst>
                <a:gd fmla="*/ 0 w 1028700" name="connsiteX0"/>
                <a:gd fmla="*/ 0 h 0" name="connsiteY0"/>
                <a:gd fmla="*/ 1028700 w 1028700" name="connsiteX1"/>
                <a:gd fmla="*/ 0 h 0" name="connsiteY1"/>
              </a:gdLst>
              <a:cxnLst>
                <a:cxn ang="0">
                  <a:pos x="connsiteX0" y="connsiteY0"/>
                </a:cxn>
                <a:cxn ang="0">
                  <a:pos x="connsiteX1" y="connsiteY1"/>
                </a:cxn>
              </a:cxnLst>
              <a:rect b="b" l="l" r="r" t="t"/>
              <a:pathLst>
                <a:path w="1028700">
                  <a:moveTo>
                    <a:pt x="0" y="0"/>
                  </a:moveTo>
                  <a:lnTo>
                    <a:pt x="1028700" y="0"/>
                  </a:lnTo>
                </a:path>
              </a:pathLst>
            </a:cu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prstClr val="white"/>
                </a:solidFill>
              </a:endParaRPr>
            </a:p>
          </p:txBody>
        </p:sp>
        <p:grpSp>
          <p:nvGrpSpPr>
            <p:cNvPr id="30" name="组合 29"/>
            <p:cNvGrpSpPr/>
            <p:nvPr/>
          </p:nvGrpSpPr>
          <p:grpSpPr>
            <a:xfrm>
              <a:off x="1093466" y="2614931"/>
              <a:ext cx="1143967" cy="418696"/>
              <a:chOff x="5511161" y="1430021"/>
              <a:chExt cx="1143967" cy="418696"/>
            </a:xfrm>
          </p:grpSpPr>
          <p:sp>
            <p:nvSpPr>
              <p:cNvPr id="31" name="矩形 30"/>
              <p:cNvSpPr/>
              <p:nvPr/>
            </p:nvSpPr>
            <p:spPr>
              <a:xfrm>
                <a:off x="5511161" y="1430021"/>
                <a:ext cx="1136095" cy="281978"/>
              </a:xfrm>
              <a:prstGeom prst="rect">
                <a:avLst/>
              </a:prstGeom>
            </p:spPr>
            <p:txBody>
              <a:bodyPr wrap="none">
                <a:spAutoFit/>
              </a:bodyPr>
              <a:lstStyle/>
              <a:p>
                <a:pPr defTabSz="1219170" eaLnBrk="0" fontAlgn="base" hangingPunct="0">
                  <a:spcBef>
                    <a:spcPct val="0"/>
                  </a:spcBef>
                  <a:spcAft>
                    <a:spcPct val="0"/>
                  </a:spcAft>
                </a:pPr>
                <a:r>
                  <a:rPr altLang="zh-CN" lang="en-US" sz="1867">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TEXT HERE</a:t>
                </a:r>
              </a:p>
            </p:txBody>
          </p:sp>
          <p:sp>
            <p:nvSpPr>
              <p:cNvPr id="32" name="矩形 31"/>
              <p:cNvSpPr/>
              <p:nvPr/>
            </p:nvSpPr>
            <p:spPr>
              <a:xfrm>
                <a:off x="5531490" y="1656308"/>
                <a:ext cx="1087279" cy="190538"/>
              </a:xfrm>
              <a:prstGeom prst="rect">
                <a:avLst/>
              </a:prstGeom>
            </p:spPr>
            <p:txBody>
              <a:bodyPr wrap="none">
                <a:spAutoFit/>
              </a:bodyPr>
              <a:lstStyle/>
              <a:p>
                <a:pPr defTabSz="1219170" eaLnBrk="0" fontAlgn="base" hangingPunct="0">
                  <a:spcBef>
                    <a:spcPct val="0"/>
                  </a:spcBef>
                  <a:spcAft>
                    <a:spcPct val="0"/>
                  </a:spcAft>
                </a:pPr>
                <a:r>
                  <a:rPr altLang="zh-CN" lang="en-US" sz="1067">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this is a sample text. </a:t>
                </a:r>
              </a:p>
            </p:txBody>
          </p:sp>
        </p:grpSp>
      </p:grpSp>
      <p:grpSp>
        <p:nvGrpSpPr>
          <p:cNvPr id="33" name="组合 32"/>
          <p:cNvGrpSpPr/>
          <p:nvPr/>
        </p:nvGrpSpPr>
        <p:grpSpPr>
          <a:xfrm>
            <a:off x="9338932" y="2645225"/>
            <a:ext cx="1558951" cy="1338650"/>
            <a:chOff x="1068219" y="2029639"/>
            <a:chExt cx="1169214" cy="1003988"/>
          </a:xfrm>
          <a:effectLst>
            <a:outerShdw algn="ctr" dist="50800" rotWithShape="0" sx="1000" sy="1000">
              <a:srgbClr val="000000"/>
            </a:outerShdw>
          </a:effectLst>
        </p:grpSpPr>
        <p:sp>
          <p:nvSpPr>
            <p:cNvPr id="34" name="文本框 33"/>
            <p:cNvSpPr txBox="1"/>
            <p:nvPr/>
          </p:nvSpPr>
          <p:spPr>
            <a:xfrm>
              <a:off x="1068219" y="2029639"/>
              <a:ext cx="1026557" cy="495262"/>
            </a:xfrm>
            <a:prstGeom prst="rect">
              <a:avLst/>
            </a:prstGeom>
            <a:noFill/>
          </p:spPr>
          <p:txBody>
            <a:bodyPr rtlCol="0" wrap="none">
              <a:spAutoFit/>
            </a:bodyPr>
            <a:lstStyle/>
            <a:p>
              <a:pPr defTabSz="1219170" eaLnBrk="0" fontAlgn="base" hangingPunct="0">
                <a:spcBef>
                  <a:spcPct val="0"/>
                </a:spcBef>
                <a:spcAft>
                  <a:spcPct val="0"/>
                </a:spcAft>
              </a:pPr>
              <a:r>
                <a:rPr altLang="zh-CN" b="1" lang="en-US" sz="3733">
                  <a:ln w="38100">
                    <a:noFill/>
                  </a:ln>
                  <a:solidFill>
                    <a:schemeClr val="tx1">
                      <a:lumMod val="75000"/>
                      <a:lumOff val="25000"/>
                    </a:schemeClr>
                  </a:solidFill>
                  <a:latin charset="0" panose="020b0604020202020204" pitchFamily="34" typeface="Arial"/>
                  <a:cs charset="0" panose="020b0604020202020204" pitchFamily="34" typeface="Arial"/>
                </a:rPr>
                <a:t>4,766</a:t>
              </a:r>
            </a:p>
          </p:txBody>
        </p:sp>
        <p:sp>
          <p:nvSpPr>
            <p:cNvPr id="35" name="任意多边形 34"/>
            <p:cNvSpPr/>
            <p:nvPr/>
          </p:nvSpPr>
          <p:spPr>
            <a:xfrm>
              <a:off x="1127760" y="2560320"/>
              <a:ext cx="1028700" cy="0"/>
            </a:xfrm>
            <a:custGeom>
              <a:gdLst>
                <a:gd fmla="*/ 0 w 1028700" name="connsiteX0"/>
                <a:gd fmla="*/ 0 h 0" name="connsiteY0"/>
                <a:gd fmla="*/ 1028700 w 1028700" name="connsiteX1"/>
                <a:gd fmla="*/ 0 h 0" name="connsiteY1"/>
              </a:gdLst>
              <a:cxnLst>
                <a:cxn ang="0">
                  <a:pos x="connsiteX0" y="connsiteY0"/>
                </a:cxn>
                <a:cxn ang="0">
                  <a:pos x="connsiteX1" y="connsiteY1"/>
                </a:cxn>
              </a:cxnLst>
              <a:rect b="b" l="l" r="r" t="t"/>
              <a:pathLst>
                <a:path w="1028700">
                  <a:moveTo>
                    <a:pt x="0" y="0"/>
                  </a:moveTo>
                  <a:lnTo>
                    <a:pt x="1028700" y="0"/>
                  </a:lnTo>
                </a:path>
              </a:pathLst>
            </a:cu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prstClr val="white"/>
                </a:solidFill>
              </a:endParaRPr>
            </a:p>
          </p:txBody>
        </p:sp>
        <p:grpSp>
          <p:nvGrpSpPr>
            <p:cNvPr id="36" name="组合 35"/>
            <p:cNvGrpSpPr/>
            <p:nvPr/>
          </p:nvGrpSpPr>
          <p:grpSpPr>
            <a:xfrm>
              <a:off x="1093466" y="2614931"/>
              <a:ext cx="1143967" cy="418696"/>
              <a:chOff x="5511161" y="1430021"/>
              <a:chExt cx="1143967" cy="418696"/>
            </a:xfrm>
          </p:grpSpPr>
          <p:sp>
            <p:nvSpPr>
              <p:cNvPr id="37" name="矩形 36"/>
              <p:cNvSpPr/>
              <p:nvPr/>
            </p:nvSpPr>
            <p:spPr>
              <a:xfrm>
                <a:off x="5511161" y="1430021"/>
                <a:ext cx="1136095" cy="281978"/>
              </a:xfrm>
              <a:prstGeom prst="rect">
                <a:avLst/>
              </a:prstGeom>
            </p:spPr>
            <p:txBody>
              <a:bodyPr wrap="none">
                <a:spAutoFit/>
              </a:bodyPr>
              <a:lstStyle/>
              <a:p>
                <a:pPr defTabSz="1219170" eaLnBrk="0" fontAlgn="base" hangingPunct="0">
                  <a:spcBef>
                    <a:spcPct val="0"/>
                  </a:spcBef>
                  <a:spcAft>
                    <a:spcPct val="0"/>
                  </a:spcAft>
                </a:pPr>
                <a:r>
                  <a:rPr altLang="zh-CN" lang="en-US" sz="1867">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TEXT HERE</a:t>
                </a:r>
              </a:p>
            </p:txBody>
          </p:sp>
          <p:sp>
            <p:nvSpPr>
              <p:cNvPr id="38" name="矩形 37"/>
              <p:cNvSpPr/>
              <p:nvPr/>
            </p:nvSpPr>
            <p:spPr>
              <a:xfrm>
                <a:off x="5531489" y="1656308"/>
                <a:ext cx="1087279" cy="190538"/>
              </a:xfrm>
              <a:prstGeom prst="rect">
                <a:avLst/>
              </a:prstGeom>
            </p:spPr>
            <p:txBody>
              <a:bodyPr wrap="none">
                <a:spAutoFit/>
              </a:bodyPr>
              <a:lstStyle/>
              <a:p>
                <a:pPr defTabSz="1219170" eaLnBrk="0" fontAlgn="base" hangingPunct="0">
                  <a:spcBef>
                    <a:spcPct val="0"/>
                  </a:spcBef>
                  <a:spcAft>
                    <a:spcPct val="0"/>
                  </a:spcAft>
                </a:pPr>
                <a:r>
                  <a:rPr altLang="zh-CN" lang="en-US" sz="1067">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this is a sample text. </a:t>
                </a:r>
              </a:p>
            </p:txBody>
          </p:sp>
        </p:grpSp>
      </p:grpSp>
      <p:grpSp>
        <p:nvGrpSpPr>
          <p:cNvPr id="39" name="组合 38"/>
          <p:cNvGrpSpPr/>
          <p:nvPr/>
        </p:nvGrpSpPr>
        <p:grpSpPr>
          <a:xfrm>
            <a:off x="1338924" y="4804824"/>
            <a:ext cx="2261104" cy="808304"/>
            <a:chOff x="1964947" y="597930"/>
            <a:chExt cx="1695828" cy="606228"/>
          </a:xfrm>
          <a:effectLst>
            <a:outerShdw algn="ctr" blurRad="241300" dir="5400000" dist="127000" rotWithShape="0">
              <a:srgbClr val="000000">
                <a:alpha val="88000"/>
              </a:srgbClr>
            </a:outerShdw>
          </a:effectLst>
        </p:grpSpPr>
        <p:sp>
          <p:nvSpPr>
            <p:cNvPr id="40" name="文本框 39"/>
            <p:cNvSpPr txBox="1"/>
            <p:nvPr/>
          </p:nvSpPr>
          <p:spPr bwMode="auto">
            <a:xfrm>
              <a:off x="1964947" y="788660"/>
              <a:ext cx="1695828" cy="411480"/>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defRPr>
              </a:lvl1pPr>
            </a:lstStyle>
            <a:p>
              <a:pPr defTabSz="1219170">
                <a:defRPr/>
              </a:pPr>
              <a:r>
                <a:rPr altLang="zh-CN" lang="en-US" sz="800">
                  <a:solidFill>
                    <a:schemeClr val="bg1"/>
                  </a:solidFill>
                </a:rPr>
                <a:t>This is a sample text. Insert your desired text here. Again. This is a dummy text. Enter your own text here.</a:t>
              </a:r>
            </a:p>
          </p:txBody>
        </p:sp>
        <p:sp>
          <p:nvSpPr>
            <p:cNvPr id="41" name="文本框 24"/>
            <p:cNvSpPr txBox="1">
              <a:spLocks noChangeArrowheads="1"/>
            </p:cNvSpPr>
            <p:nvPr/>
          </p:nvSpPr>
          <p:spPr bwMode="auto">
            <a:xfrm>
              <a:off x="1969162" y="597930"/>
              <a:ext cx="1456289"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zh-CN" b="1" lang="en-US" sz="1200">
                  <a:solidFill>
                    <a:schemeClr val="bg1"/>
                  </a:solidFill>
                  <a:latin charset="0" panose="020b0604020202020204" pitchFamily="34" typeface="Arial"/>
                  <a:ea charset="-122" panose="020b0503020204020204" pitchFamily="34" typeface="微软雅黑"/>
                  <a:cs charset="0" panose="020b0604020202020204" pitchFamily="34" typeface="Arial"/>
                </a:rPr>
                <a:t>ADD A TITLE IN HERE</a:t>
              </a:r>
            </a:p>
          </p:txBody>
        </p:sp>
      </p:grpSp>
      <p:grpSp>
        <p:nvGrpSpPr>
          <p:cNvPr id="42" name="组合 41"/>
          <p:cNvGrpSpPr/>
          <p:nvPr/>
        </p:nvGrpSpPr>
        <p:grpSpPr>
          <a:xfrm>
            <a:off x="4041484" y="4804824"/>
            <a:ext cx="2261104" cy="808304"/>
            <a:chOff x="1964947" y="597930"/>
            <a:chExt cx="1695828" cy="606228"/>
          </a:xfrm>
          <a:effectLst>
            <a:outerShdw algn="ctr" blurRad="241300" dir="5400000" dist="127000" rotWithShape="0">
              <a:srgbClr val="000000">
                <a:alpha val="88000"/>
              </a:srgbClr>
            </a:outerShdw>
          </a:effectLst>
        </p:grpSpPr>
        <p:sp>
          <p:nvSpPr>
            <p:cNvPr id="43" name="文本框 42"/>
            <p:cNvSpPr txBox="1"/>
            <p:nvPr/>
          </p:nvSpPr>
          <p:spPr bwMode="auto">
            <a:xfrm>
              <a:off x="1964947" y="788660"/>
              <a:ext cx="1695828" cy="411480"/>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defRPr>
              </a:lvl1pPr>
            </a:lstStyle>
            <a:p>
              <a:pPr defTabSz="1219170">
                <a:defRPr/>
              </a:pPr>
              <a:r>
                <a:rPr altLang="zh-CN" lang="en-US" sz="800">
                  <a:solidFill>
                    <a:schemeClr val="bg1"/>
                  </a:solidFill>
                </a:rPr>
                <a:t>This is a sample text. Insert your desired text here. Again. This is a dummy text. Enter your own text here.</a:t>
              </a:r>
            </a:p>
          </p:txBody>
        </p:sp>
        <p:sp>
          <p:nvSpPr>
            <p:cNvPr id="44" name="文本框 24"/>
            <p:cNvSpPr txBox="1">
              <a:spLocks noChangeArrowheads="1"/>
            </p:cNvSpPr>
            <p:nvPr/>
          </p:nvSpPr>
          <p:spPr bwMode="auto">
            <a:xfrm>
              <a:off x="1969162" y="597930"/>
              <a:ext cx="1456289"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zh-CN" b="1" lang="en-US" sz="1200">
                  <a:solidFill>
                    <a:schemeClr val="bg1"/>
                  </a:solidFill>
                  <a:latin charset="0" panose="020b0604020202020204" pitchFamily="34" typeface="Arial"/>
                  <a:ea charset="-122" panose="020b0503020204020204" pitchFamily="34" typeface="微软雅黑"/>
                  <a:cs charset="0" panose="020b0604020202020204" pitchFamily="34" typeface="Arial"/>
                </a:rPr>
                <a:t>ADD A TITLE IN HERE</a:t>
              </a:r>
            </a:p>
          </p:txBody>
        </p:sp>
      </p:grpSp>
      <p:grpSp>
        <p:nvGrpSpPr>
          <p:cNvPr id="45" name="组合 44"/>
          <p:cNvGrpSpPr/>
          <p:nvPr/>
        </p:nvGrpSpPr>
        <p:grpSpPr>
          <a:xfrm>
            <a:off x="6713564" y="4804824"/>
            <a:ext cx="2261104" cy="808305"/>
            <a:chOff x="1964947" y="597930"/>
            <a:chExt cx="1695828" cy="606229"/>
          </a:xfrm>
          <a:effectLst>
            <a:outerShdw algn="ctr" blurRad="241300" dir="5400000" dist="127000" rotWithShape="0">
              <a:srgbClr val="000000">
                <a:alpha val="88000"/>
              </a:srgbClr>
            </a:outerShdw>
          </a:effectLst>
        </p:grpSpPr>
        <p:sp>
          <p:nvSpPr>
            <p:cNvPr id="46" name="文本框 45"/>
            <p:cNvSpPr txBox="1"/>
            <p:nvPr/>
          </p:nvSpPr>
          <p:spPr bwMode="auto">
            <a:xfrm>
              <a:off x="1964946" y="788661"/>
              <a:ext cx="1695828" cy="411480"/>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defRPr>
              </a:lvl1pPr>
            </a:lstStyle>
            <a:p>
              <a:pPr defTabSz="1219170">
                <a:defRPr/>
              </a:pPr>
              <a:r>
                <a:rPr altLang="zh-CN" lang="en-US" sz="800">
                  <a:solidFill>
                    <a:schemeClr val="bg1"/>
                  </a:solidFill>
                </a:rPr>
                <a:t>This is a sample text. Insert your desired text here. Again. This is a dummy text. Enter your own text here.</a:t>
              </a:r>
            </a:p>
          </p:txBody>
        </p:sp>
        <p:sp>
          <p:nvSpPr>
            <p:cNvPr id="47" name="文本框 24"/>
            <p:cNvSpPr txBox="1">
              <a:spLocks noChangeArrowheads="1"/>
            </p:cNvSpPr>
            <p:nvPr/>
          </p:nvSpPr>
          <p:spPr bwMode="auto">
            <a:xfrm>
              <a:off x="1969161" y="597930"/>
              <a:ext cx="1456289"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zh-CN" b="1" lang="en-US" sz="1200">
                  <a:solidFill>
                    <a:schemeClr val="bg1"/>
                  </a:solidFill>
                  <a:latin charset="0" panose="020b0604020202020204" pitchFamily="34" typeface="Arial"/>
                  <a:ea charset="-122" panose="020b0503020204020204" pitchFamily="34" typeface="微软雅黑"/>
                  <a:cs charset="0" panose="020b0604020202020204" pitchFamily="34" typeface="Arial"/>
                </a:rPr>
                <a:t>ADD A TITLE IN HERE</a:t>
              </a:r>
            </a:p>
          </p:txBody>
        </p:sp>
      </p:grpSp>
      <p:grpSp>
        <p:nvGrpSpPr>
          <p:cNvPr id="48" name="组合 47"/>
          <p:cNvGrpSpPr/>
          <p:nvPr/>
        </p:nvGrpSpPr>
        <p:grpSpPr>
          <a:xfrm>
            <a:off x="9338932" y="4804824"/>
            <a:ext cx="2261104" cy="808304"/>
            <a:chOff x="1964947" y="597930"/>
            <a:chExt cx="1695828" cy="606228"/>
          </a:xfrm>
          <a:effectLst>
            <a:outerShdw algn="ctr" blurRad="241300" dir="5400000" dist="127000" rotWithShape="0">
              <a:srgbClr val="000000">
                <a:alpha val="88000"/>
              </a:srgbClr>
            </a:outerShdw>
          </a:effectLst>
        </p:grpSpPr>
        <p:sp>
          <p:nvSpPr>
            <p:cNvPr id="49" name="文本框 48"/>
            <p:cNvSpPr txBox="1"/>
            <p:nvPr/>
          </p:nvSpPr>
          <p:spPr bwMode="auto">
            <a:xfrm>
              <a:off x="1964946" y="788660"/>
              <a:ext cx="1695828" cy="411480"/>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defRPr>
              </a:lvl1pPr>
            </a:lstStyle>
            <a:p>
              <a:pPr defTabSz="1219170">
                <a:defRPr/>
              </a:pPr>
              <a:r>
                <a:rPr altLang="zh-CN" lang="en-US" sz="800">
                  <a:solidFill>
                    <a:schemeClr val="bg1"/>
                  </a:solidFill>
                </a:rPr>
                <a:t>This is a sample text. Insert your desired text here. Again. This is a dummy text. Enter your own text here.</a:t>
              </a:r>
            </a:p>
          </p:txBody>
        </p:sp>
        <p:sp>
          <p:nvSpPr>
            <p:cNvPr id="50" name="文本框 24"/>
            <p:cNvSpPr txBox="1">
              <a:spLocks noChangeArrowheads="1"/>
            </p:cNvSpPr>
            <p:nvPr/>
          </p:nvSpPr>
          <p:spPr bwMode="auto">
            <a:xfrm>
              <a:off x="1969161" y="597930"/>
              <a:ext cx="1456289"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zh-CN" b="1" lang="en-US" sz="1200">
                  <a:solidFill>
                    <a:schemeClr val="bg1"/>
                  </a:solidFill>
                  <a:latin charset="0" panose="020b0604020202020204" pitchFamily="34" typeface="Arial"/>
                  <a:ea charset="-122" panose="020b0503020204020204" pitchFamily="34" typeface="微软雅黑"/>
                  <a:cs charset="0" panose="020b0604020202020204" pitchFamily="34" typeface="Arial"/>
                </a:rPr>
                <a:t>ADD A TITLE IN HERE</a:t>
              </a:r>
            </a:p>
          </p:txBody>
        </p:sp>
      </p:grpSp>
      <p:sp>
        <p:nvSpPr>
          <p:cNvPr id="51" name="文本框 50"/>
          <p:cNvSpPr txBox="1"/>
          <p:nvPr/>
        </p:nvSpPr>
        <p:spPr>
          <a:xfrm>
            <a:off x="9286874" y="-1143000"/>
            <a:ext cx="868680" cy="365760"/>
          </a:xfrm>
          <a:prstGeom prst="rect">
            <a:avLst/>
          </a:prstGeom>
          <a:noFill/>
        </p:spPr>
        <p:txBody>
          <a:bodyPr rtlCol="0" wrap="none">
            <a:spAutoFit/>
          </a:bodyPr>
          <a:lstStyle/>
          <a:p>
            <a:r>
              <a:rPr altLang="en-US" lang="zh-CN" smtClean="0"/>
              <a:t>延迟符</a:t>
            </a:r>
          </a:p>
        </p:txBody>
      </p:sp>
    </p:spTree>
    <p:extLst>
      <p:ext uri="{BB962C8B-B14F-4D97-AF65-F5344CB8AC3E}">
        <p14:creationId val="72529480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7"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1000" id="7"/>
                                        <p:tgtEl>
                                          <p:spTgt spid="4"/>
                                        </p:tgtEl>
                                      </p:cBhvr>
                                    </p:animEffect>
                                    <p:anim calcmode="lin" valueType="num">
                                      <p:cBhvr>
                                        <p:cTn dur="1000" fill="hold" id="8"/>
                                        <p:tgtEl>
                                          <p:spTgt spid="4"/>
                                        </p:tgtEl>
                                        <p:attrNameLst>
                                          <p:attrName>ppt_x</p:attrName>
                                        </p:attrNameLst>
                                      </p:cBhvr>
                                      <p:tavLst>
                                        <p:tav tm="0">
                                          <p:val>
                                            <p:strVal val="#ppt_x"/>
                                          </p:val>
                                        </p:tav>
                                        <p:tav tm="100000">
                                          <p:val>
                                            <p:strVal val="#ppt_x"/>
                                          </p:val>
                                        </p:tav>
                                      </p:tavLst>
                                    </p:anim>
                                    <p:anim calcmode="lin" valueType="num">
                                      <p:cBhvr>
                                        <p:cTn dur="100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7"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1000" id="13"/>
                                        <p:tgtEl>
                                          <p:spTgt spid="5"/>
                                        </p:tgtEl>
                                      </p:cBhvr>
                                    </p:animEffect>
                                    <p:anim calcmode="lin" valueType="num">
                                      <p:cBhvr>
                                        <p:cTn dur="1000" fill="hold" id="14"/>
                                        <p:tgtEl>
                                          <p:spTgt spid="5"/>
                                        </p:tgtEl>
                                        <p:attrNameLst>
                                          <p:attrName>ppt_x</p:attrName>
                                        </p:attrNameLst>
                                      </p:cBhvr>
                                      <p:tavLst>
                                        <p:tav tm="0">
                                          <p:val>
                                            <p:strVal val="#ppt_x"/>
                                          </p:val>
                                        </p:tav>
                                        <p:tav tm="100000">
                                          <p:val>
                                            <p:strVal val="#ppt_x"/>
                                          </p:val>
                                        </p:tav>
                                      </p:tavLst>
                                    </p:anim>
                                    <p:anim calcmode="lin" valueType="num">
                                      <p:cBhvr>
                                        <p:cTn dur="1000" fill="hold" id="15"/>
                                        <p:tgtEl>
                                          <p:spTgt spid="5"/>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grpId="0" id="17" nodeType="afterEffect" presetClass="entr" presetID="47" presetSubtype="0">
                                  <p:stCondLst>
                                    <p:cond delay="0"/>
                                  </p:stCondLst>
                                  <p:childTnLst>
                                    <p:set>
                                      <p:cBhvr>
                                        <p:cTn dur="1" fill="hold" id="18">
                                          <p:stCondLst>
                                            <p:cond delay="0"/>
                                          </p:stCondLst>
                                        </p:cTn>
                                        <p:tgtEl>
                                          <p:spTgt spid="9"/>
                                        </p:tgtEl>
                                        <p:attrNameLst>
                                          <p:attrName>style.visibility</p:attrName>
                                        </p:attrNameLst>
                                      </p:cBhvr>
                                      <p:to>
                                        <p:strVal val="visible"/>
                                      </p:to>
                                    </p:set>
                                    <p:animEffect filter="fade" transition="in">
                                      <p:cBhvr>
                                        <p:cTn dur="1000" id="19"/>
                                        <p:tgtEl>
                                          <p:spTgt spid="9"/>
                                        </p:tgtEl>
                                      </p:cBhvr>
                                    </p:animEffect>
                                    <p:anim calcmode="lin" valueType="num">
                                      <p:cBhvr>
                                        <p:cTn dur="1000" fill="hold" id="20"/>
                                        <p:tgtEl>
                                          <p:spTgt spid="9"/>
                                        </p:tgtEl>
                                        <p:attrNameLst>
                                          <p:attrName>ppt_x</p:attrName>
                                        </p:attrNameLst>
                                      </p:cBhvr>
                                      <p:tavLst>
                                        <p:tav tm="0">
                                          <p:val>
                                            <p:strVal val="#ppt_x"/>
                                          </p:val>
                                        </p:tav>
                                        <p:tav tm="100000">
                                          <p:val>
                                            <p:strVal val="#ppt_x"/>
                                          </p:val>
                                        </p:tav>
                                      </p:tavLst>
                                    </p:anim>
                                    <p:anim calcmode="lin" valueType="num">
                                      <p:cBhvr>
                                        <p:cTn dur="1000" fill="hold" id="21"/>
                                        <p:tgtEl>
                                          <p:spTgt spid="9"/>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3000"/>
                            </p:stCondLst>
                            <p:childTnLst>
                              <p:par>
                                <p:cTn fill="hold" grpId="0" id="23" nodeType="afterEffect" presetClass="entr" presetID="47" presetSubtype="0">
                                  <p:stCondLst>
                                    <p:cond delay="0"/>
                                  </p:stCondLst>
                                  <p:childTnLst>
                                    <p:set>
                                      <p:cBhvr>
                                        <p:cTn dur="1" fill="hold" id="24">
                                          <p:stCondLst>
                                            <p:cond delay="0"/>
                                          </p:stCondLst>
                                        </p:cTn>
                                        <p:tgtEl>
                                          <p:spTgt spid="10"/>
                                        </p:tgtEl>
                                        <p:attrNameLst>
                                          <p:attrName>style.visibility</p:attrName>
                                        </p:attrNameLst>
                                      </p:cBhvr>
                                      <p:to>
                                        <p:strVal val="visible"/>
                                      </p:to>
                                    </p:set>
                                    <p:animEffect filter="fade" transition="in">
                                      <p:cBhvr>
                                        <p:cTn dur="1000" id="25"/>
                                        <p:tgtEl>
                                          <p:spTgt spid="10"/>
                                        </p:tgtEl>
                                      </p:cBhvr>
                                    </p:animEffect>
                                    <p:anim calcmode="lin" valueType="num">
                                      <p:cBhvr>
                                        <p:cTn dur="1000" fill="hold" id="26"/>
                                        <p:tgtEl>
                                          <p:spTgt spid="10"/>
                                        </p:tgtEl>
                                        <p:attrNameLst>
                                          <p:attrName>ppt_x</p:attrName>
                                        </p:attrNameLst>
                                      </p:cBhvr>
                                      <p:tavLst>
                                        <p:tav tm="0">
                                          <p:val>
                                            <p:strVal val="#ppt_x"/>
                                          </p:val>
                                        </p:tav>
                                        <p:tav tm="100000">
                                          <p:val>
                                            <p:strVal val="#ppt_x"/>
                                          </p:val>
                                        </p:tav>
                                      </p:tavLst>
                                    </p:anim>
                                    <p:anim calcmode="lin" valueType="num">
                                      <p:cBhvr>
                                        <p:cTn dur="1000" fill="hold" id="27"/>
                                        <p:tgtEl>
                                          <p:spTgt spid="10"/>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4000"/>
                            </p:stCondLst>
                            <p:childTnLst>
                              <p:par>
                                <p:cTn fill="hold" grpId="0" id="29" nodeType="afterEffect" presetClass="entr" presetID="47" presetSubtype="0">
                                  <p:stCondLst>
                                    <p:cond delay="0"/>
                                  </p:stCondLst>
                                  <p:childTnLst>
                                    <p:set>
                                      <p:cBhvr>
                                        <p:cTn dur="1" fill="hold" id="30">
                                          <p:stCondLst>
                                            <p:cond delay="0"/>
                                          </p:stCondLst>
                                        </p:cTn>
                                        <p:tgtEl>
                                          <p:spTgt spid="11"/>
                                        </p:tgtEl>
                                        <p:attrNameLst>
                                          <p:attrName>style.visibility</p:attrName>
                                        </p:attrNameLst>
                                      </p:cBhvr>
                                      <p:to>
                                        <p:strVal val="visible"/>
                                      </p:to>
                                    </p:set>
                                    <p:animEffect filter="fade" transition="in">
                                      <p:cBhvr>
                                        <p:cTn dur="1000" id="31"/>
                                        <p:tgtEl>
                                          <p:spTgt spid="11"/>
                                        </p:tgtEl>
                                      </p:cBhvr>
                                    </p:animEffect>
                                    <p:anim calcmode="lin" valueType="num">
                                      <p:cBhvr>
                                        <p:cTn dur="1000" fill="hold" id="32"/>
                                        <p:tgtEl>
                                          <p:spTgt spid="11"/>
                                        </p:tgtEl>
                                        <p:attrNameLst>
                                          <p:attrName>ppt_x</p:attrName>
                                        </p:attrNameLst>
                                      </p:cBhvr>
                                      <p:tavLst>
                                        <p:tav tm="0">
                                          <p:val>
                                            <p:strVal val="#ppt_x"/>
                                          </p:val>
                                        </p:tav>
                                        <p:tav tm="100000">
                                          <p:val>
                                            <p:strVal val="#ppt_x"/>
                                          </p:val>
                                        </p:tav>
                                      </p:tavLst>
                                    </p:anim>
                                    <p:anim calcmode="lin" valueType="num">
                                      <p:cBhvr>
                                        <p:cTn dur="1000" fill="hold" id="33"/>
                                        <p:tgtEl>
                                          <p:spTgt spid="11"/>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5000"/>
                            </p:stCondLst>
                            <p:childTnLst>
                              <p:par>
                                <p:cTn fill="hold" grpId="0" id="35" nodeType="afterEffect" presetClass="entr" presetID="47" presetSubtype="0">
                                  <p:stCondLst>
                                    <p:cond delay="0"/>
                                  </p:stCondLst>
                                  <p:childTnLst>
                                    <p:set>
                                      <p:cBhvr>
                                        <p:cTn dur="1" fill="hold" id="36">
                                          <p:stCondLst>
                                            <p:cond delay="0"/>
                                          </p:stCondLst>
                                        </p:cTn>
                                        <p:tgtEl>
                                          <p:spTgt spid="12"/>
                                        </p:tgtEl>
                                        <p:attrNameLst>
                                          <p:attrName>style.visibility</p:attrName>
                                        </p:attrNameLst>
                                      </p:cBhvr>
                                      <p:to>
                                        <p:strVal val="visible"/>
                                      </p:to>
                                    </p:set>
                                    <p:animEffect filter="fade" transition="in">
                                      <p:cBhvr>
                                        <p:cTn dur="1000" id="37"/>
                                        <p:tgtEl>
                                          <p:spTgt spid="12"/>
                                        </p:tgtEl>
                                      </p:cBhvr>
                                    </p:animEffect>
                                    <p:anim calcmode="lin" valueType="num">
                                      <p:cBhvr>
                                        <p:cTn dur="1000" fill="hold" id="38"/>
                                        <p:tgtEl>
                                          <p:spTgt spid="12"/>
                                        </p:tgtEl>
                                        <p:attrNameLst>
                                          <p:attrName>ppt_x</p:attrName>
                                        </p:attrNameLst>
                                      </p:cBhvr>
                                      <p:tavLst>
                                        <p:tav tm="0">
                                          <p:val>
                                            <p:strVal val="#ppt_x"/>
                                          </p:val>
                                        </p:tav>
                                        <p:tav tm="100000">
                                          <p:val>
                                            <p:strVal val="#ppt_x"/>
                                          </p:val>
                                        </p:tav>
                                      </p:tavLst>
                                    </p:anim>
                                    <p:anim calcmode="lin" valueType="num">
                                      <p:cBhvr>
                                        <p:cTn dur="1000" fill="hold" id="39"/>
                                        <p:tgtEl>
                                          <p:spTgt spid="12"/>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6000"/>
                            </p:stCondLst>
                            <p:childTnLst>
                              <p:par>
                                <p:cTn fill="hold" grpId="0" id="41" nodeType="afterEffect" presetClass="entr" presetID="47" presetSubtype="0">
                                  <p:stCondLst>
                                    <p:cond delay="0"/>
                                  </p:stCondLst>
                                  <p:childTnLst>
                                    <p:set>
                                      <p:cBhvr>
                                        <p:cTn dur="1" fill="hold" id="42">
                                          <p:stCondLst>
                                            <p:cond delay="0"/>
                                          </p:stCondLst>
                                        </p:cTn>
                                        <p:tgtEl>
                                          <p:spTgt spid="13"/>
                                        </p:tgtEl>
                                        <p:attrNameLst>
                                          <p:attrName>style.visibility</p:attrName>
                                        </p:attrNameLst>
                                      </p:cBhvr>
                                      <p:to>
                                        <p:strVal val="visible"/>
                                      </p:to>
                                    </p:set>
                                    <p:animEffect filter="fade" transition="in">
                                      <p:cBhvr>
                                        <p:cTn dur="1000" id="43"/>
                                        <p:tgtEl>
                                          <p:spTgt spid="13"/>
                                        </p:tgtEl>
                                      </p:cBhvr>
                                    </p:animEffect>
                                    <p:anim calcmode="lin" valueType="num">
                                      <p:cBhvr>
                                        <p:cTn dur="1000" fill="hold" id="44"/>
                                        <p:tgtEl>
                                          <p:spTgt spid="13"/>
                                        </p:tgtEl>
                                        <p:attrNameLst>
                                          <p:attrName>ppt_x</p:attrName>
                                        </p:attrNameLst>
                                      </p:cBhvr>
                                      <p:tavLst>
                                        <p:tav tm="0">
                                          <p:val>
                                            <p:strVal val="#ppt_x"/>
                                          </p:val>
                                        </p:tav>
                                        <p:tav tm="100000">
                                          <p:val>
                                            <p:strVal val="#ppt_x"/>
                                          </p:val>
                                        </p:tav>
                                      </p:tavLst>
                                    </p:anim>
                                    <p:anim calcmode="lin" valueType="num">
                                      <p:cBhvr>
                                        <p:cTn dur="1000" fill="hold" id="45"/>
                                        <p:tgtEl>
                                          <p:spTgt spid="13"/>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7000"/>
                            </p:stCondLst>
                            <p:childTnLst>
                              <p:par>
                                <p:cTn fill="hold" grpId="0" id="47" nodeType="afterEffect" presetClass="entr" presetID="47" presetSubtype="0">
                                  <p:stCondLst>
                                    <p:cond delay="0"/>
                                  </p:stCondLst>
                                  <p:childTnLst>
                                    <p:set>
                                      <p:cBhvr>
                                        <p:cTn dur="1" fill="hold" id="48">
                                          <p:stCondLst>
                                            <p:cond delay="0"/>
                                          </p:stCondLst>
                                        </p:cTn>
                                        <p:tgtEl>
                                          <p:spTgt spid="14"/>
                                        </p:tgtEl>
                                        <p:attrNameLst>
                                          <p:attrName>style.visibility</p:attrName>
                                        </p:attrNameLst>
                                      </p:cBhvr>
                                      <p:to>
                                        <p:strVal val="visible"/>
                                      </p:to>
                                    </p:set>
                                    <p:animEffect filter="fade" transition="in">
                                      <p:cBhvr>
                                        <p:cTn dur="1000" id="49"/>
                                        <p:tgtEl>
                                          <p:spTgt spid="14"/>
                                        </p:tgtEl>
                                      </p:cBhvr>
                                    </p:animEffect>
                                    <p:anim calcmode="lin" valueType="num">
                                      <p:cBhvr>
                                        <p:cTn dur="1000" fill="hold" id="50"/>
                                        <p:tgtEl>
                                          <p:spTgt spid="14"/>
                                        </p:tgtEl>
                                        <p:attrNameLst>
                                          <p:attrName>ppt_x</p:attrName>
                                        </p:attrNameLst>
                                      </p:cBhvr>
                                      <p:tavLst>
                                        <p:tav tm="0">
                                          <p:val>
                                            <p:strVal val="#ppt_x"/>
                                          </p:val>
                                        </p:tav>
                                        <p:tav tm="100000">
                                          <p:val>
                                            <p:strVal val="#ppt_x"/>
                                          </p:val>
                                        </p:tav>
                                      </p:tavLst>
                                    </p:anim>
                                    <p:anim calcmode="lin" valueType="num">
                                      <p:cBhvr>
                                        <p:cTn dur="1000" fill="hold" id="51"/>
                                        <p:tgtEl>
                                          <p:spTgt spid="14"/>
                                        </p:tgtEl>
                                        <p:attrNameLst>
                                          <p:attrName>ppt_y</p:attrName>
                                        </p:attrNameLst>
                                      </p:cBhvr>
                                      <p:tavLst>
                                        <p:tav tm="0">
                                          <p:val>
                                            <p:strVal val="#ppt_y-.1"/>
                                          </p:val>
                                        </p:tav>
                                        <p:tav tm="100000">
                                          <p:val>
                                            <p:strVal val="#ppt_y"/>
                                          </p:val>
                                        </p:tav>
                                      </p:tavLst>
                                    </p:anim>
                                  </p:childTnLst>
                                </p:cTn>
                              </p:par>
                            </p:childTnLst>
                          </p:cTn>
                        </p:par>
                        <p:par>
                          <p:cTn fill="hold" id="52" nodeType="afterGroup">
                            <p:stCondLst>
                              <p:cond delay="8000"/>
                            </p:stCondLst>
                            <p:childTnLst>
                              <p:par>
                                <p:cTn fill="hold" id="53" nodeType="afterEffect" presetClass="entr" presetID="47" presetSubtype="0">
                                  <p:stCondLst>
                                    <p:cond delay="0"/>
                                  </p:stCondLst>
                                  <p:childTnLst>
                                    <p:set>
                                      <p:cBhvr>
                                        <p:cTn dur="1" fill="hold" id="54">
                                          <p:stCondLst>
                                            <p:cond delay="0"/>
                                          </p:stCondLst>
                                        </p:cTn>
                                        <p:tgtEl>
                                          <p:spTgt spid="15"/>
                                        </p:tgtEl>
                                        <p:attrNameLst>
                                          <p:attrName>style.visibility</p:attrName>
                                        </p:attrNameLst>
                                      </p:cBhvr>
                                      <p:to>
                                        <p:strVal val="visible"/>
                                      </p:to>
                                    </p:set>
                                    <p:animEffect filter="fade" transition="in">
                                      <p:cBhvr>
                                        <p:cTn dur="1000" id="55"/>
                                        <p:tgtEl>
                                          <p:spTgt spid="15"/>
                                        </p:tgtEl>
                                      </p:cBhvr>
                                    </p:animEffect>
                                    <p:anim calcmode="lin" valueType="num">
                                      <p:cBhvr>
                                        <p:cTn dur="1000" fill="hold" id="56"/>
                                        <p:tgtEl>
                                          <p:spTgt spid="15"/>
                                        </p:tgtEl>
                                        <p:attrNameLst>
                                          <p:attrName>ppt_x</p:attrName>
                                        </p:attrNameLst>
                                      </p:cBhvr>
                                      <p:tavLst>
                                        <p:tav tm="0">
                                          <p:val>
                                            <p:strVal val="#ppt_x"/>
                                          </p:val>
                                        </p:tav>
                                        <p:tav tm="100000">
                                          <p:val>
                                            <p:strVal val="#ppt_x"/>
                                          </p:val>
                                        </p:tav>
                                      </p:tavLst>
                                    </p:anim>
                                    <p:anim calcmode="lin" valueType="num">
                                      <p:cBhvr>
                                        <p:cTn dur="1000" fill="hold" id="57"/>
                                        <p:tgtEl>
                                          <p:spTgt spid="15"/>
                                        </p:tgtEl>
                                        <p:attrNameLst>
                                          <p:attrName>ppt_y</p:attrName>
                                        </p:attrNameLst>
                                      </p:cBhvr>
                                      <p:tavLst>
                                        <p:tav tm="0">
                                          <p:val>
                                            <p:strVal val="#ppt_y-.1"/>
                                          </p:val>
                                        </p:tav>
                                        <p:tav tm="100000">
                                          <p:val>
                                            <p:strVal val="#ppt_y"/>
                                          </p:val>
                                        </p:tav>
                                      </p:tavLst>
                                    </p:anim>
                                  </p:childTnLst>
                                </p:cTn>
                              </p:par>
                            </p:childTnLst>
                          </p:cTn>
                        </p:par>
                        <p:par>
                          <p:cTn fill="hold" id="58" nodeType="afterGroup">
                            <p:stCondLst>
                              <p:cond delay="9000"/>
                            </p:stCondLst>
                            <p:childTnLst>
                              <p:par>
                                <p:cTn fill="hold" id="59" nodeType="afterEffect" presetClass="entr" presetID="47" presetSubtype="0">
                                  <p:stCondLst>
                                    <p:cond delay="0"/>
                                  </p:stCondLst>
                                  <p:childTnLst>
                                    <p:set>
                                      <p:cBhvr>
                                        <p:cTn dur="1" fill="hold" id="60">
                                          <p:stCondLst>
                                            <p:cond delay="0"/>
                                          </p:stCondLst>
                                        </p:cTn>
                                        <p:tgtEl>
                                          <p:spTgt spid="21"/>
                                        </p:tgtEl>
                                        <p:attrNameLst>
                                          <p:attrName>style.visibility</p:attrName>
                                        </p:attrNameLst>
                                      </p:cBhvr>
                                      <p:to>
                                        <p:strVal val="visible"/>
                                      </p:to>
                                    </p:set>
                                    <p:animEffect filter="fade" transition="in">
                                      <p:cBhvr>
                                        <p:cTn dur="1000" id="61"/>
                                        <p:tgtEl>
                                          <p:spTgt spid="21"/>
                                        </p:tgtEl>
                                      </p:cBhvr>
                                    </p:animEffect>
                                    <p:anim calcmode="lin" valueType="num">
                                      <p:cBhvr>
                                        <p:cTn dur="1000" fill="hold" id="62"/>
                                        <p:tgtEl>
                                          <p:spTgt spid="21"/>
                                        </p:tgtEl>
                                        <p:attrNameLst>
                                          <p:attrName>ppt_x</p:attrName>
                                        </p:attrNameLst>
                                      </p:cBhvr>
                                      <p:tavLst>
                                        <p:tav tm="0">
                                          <p:val>
                                            <p:strVal val="#ppt_x"/>
                                          </p:val>
                                        </p:tav>
                                        <p:tav tm="100000">
                                          <p:val>
                                            <p:strVal val="#ppt_x"/>
                                          </p:val>
                                        </p:tav>
                                      </p:tavLst>
                                    </p:anim>
                                    <p:anim calcmode="lin" valueType="num">
                                      <p:cBhvr>
                                        <p:cTn dur="1000" fill="hold" id="63"/>
                                        <p:tgtEl>
                                          <p:spTgt spid="21"/>
                                        </p:tgtEl>
                                        <p:attrNameLst>
                                          <p:attrName>ppt_y</p:attrName>
                                        </p:attrNameLst>
                                      </p:cBhvr>
                                      <p:tavLst>
                                        <p:tav tm="0">
                                          <p:val>
                                            <p:strVal val="#ppt_y-.1"/>
                                          </p:val>
                                        </p:tav>
                                        <p:tav tm="100000">
                                          <p:val>
                                            <p:strVal val="#ppt_y"/>
                                          </p:val>
                                        </p:tav>
                                      </p:tavLst>
                                    </p:anim>
                                  </p:childTnLst>
                                </p:cTn>
                              </p:par>
                            </p:childTnLst>
                          </p:cTn>
                        </p:par>
                        <p:par>
                          <p:cTn fill="hold" id="64" nodeType="afterGroup">
                            <p:stCondLst>
                              <p:cond delay="10000"/>
                            </p:stCondLst>
                            <p:childTnLst>
                              <p:par>
                                <p:cTn fill="hold" id="65" nodeType="afterEffect" presetClass="entr" presetID="47" presetSubtype="0">
                                  <p:stCondLst>
                                    <p:cond delay="0"/>
                                  </p:stCondLst>
                                  <p:childTnLst>
                                    <p:set>
                                      <p:cBhvr>
                                        <p:cTn dur="1" fill="hold" id="66">
                                          <p:stCondLst>
                                            <p:cond delay="0"/>
                                          </p:stCondLst>
                                        </p:cTn>
                                        <p:tgtEl>
                                          <p:spTgt spid="27"/>
                                        </p:tgtEl>
                                        <p:attrNameLst>
                                          <p:attrName>style.visibility</p:attrName>
                                        </p:attrNameLst>
                                      </p:cBhvr>
                                      <p:to>
                                        <p:strVal val="visible"/>
                                      </p:to>
                                    </p:set>
                                    <p:animEffect filter="fade" transition="in">
                                      <p:cBhvr>
                                        <p:cTn dur="1000" id="67"/>
                                        <p:tgtEl>
                                          <p:spTgt spid="27"/>
                                        </p:tgtEl>
                                      </p:cBhvr>
                                    </p:animEffect>
                                    <p:anim calcmode="lin" valueType="num">
                                      <p:cBhvr>
                                        <p:cTn dur="1000" fill="hold" id="68"/>
                                        <p:tgtEl>
                                          <p:spTgt spid="27"/>
                                        </p:tgtEl>
                                        <p:attrNameLst>
                                          <p:attrName>ppt_x</p:attrName>
                                        </p:attrNameLst>
                                      </p:cBhvr>
                                      <p:tavLst>
                                        <p:tav tm="0">
                                          <p:val>
                                            <p:strVal val="#ppt_x"/>
                                          </p:val>
                                        </p:tav>
                                        <p:tav tm="100000">
                                          <p:val>
                                            <p:strVal val="#ppt_x"/>
                                          </p:val>
                                        </p:tav>
                                      </p:tavLst>
                                    </p:anim>
                                    <p:anim calcmode="lin" valueType="num">
                                      <p:cBhvr>
                                        <p:cTn dur="1000" fill="hold" id="69"/>
                                        <p:tgtEl>
                                          <p:spTgt spid="27"/>
                                        </p:tgtEl>
                                        <p:attrNameLst>
                                          <p:attrName>ppt_y</p:attrName>
                                        </p:attrNameLst>
                                      </p:cBhvr>
                                      <p:tavLst>
                                        <p:tav tm="0">
                                          <p:val>
                                            <p:strVal val="#ppt_y-.1"/>
                                          </p:val>
                                        </p:tav>
                                        <p:tav tm="100000">
                                          <p:val>
                                            <p:strVal val="#ppt_y"/>
                                          </p:val>
                                        </p:tav>
                                      </p:tavLst>
                                    </p:anim>
                                  </p:childTnLst>
                                </p:cTn>
                              </p:par>
                            </p:childTnLst>
                          </p:cTn>
                        </p:par>
                        <p:par>
                          <p:cTn fill="hold" id="70" nodeType="afterGroup">
                            <p:stCondLst>
                              <p:cond delay="11000"/>
                            </p:stCondLst>
                            <p:childTnLst>
                              <p:par>
                                <p:cTn fill="hold" id="71" nodeType="afterEffect" presetClass="entr" presetID="47" presetSubtype="0">
                                  <p:stCondLst>
                                    <p:cond delay="0"/>
                                  </p:stCondLst>
                                  <p:childTnLst>
                                    <p:set>
                                      <p:cBhvr>
                                        <p:cTn dur="1" fill="hold" id="72">
                                          <p:stCondLst>
                                            <p:cond delay="0"/>
                                          </p:stCondLst>
                                        </p:cTn>
                                        <p:tgtEl>
                                          <p:spTgt spid="33"/>
                                        </p:tgtEl>
                                        <p:attrNameLst>
                                          <p:attrName>style.visibility</p:attrName>
                                        </p:attrNameLst>
                                      </p:cBhvr>
                                      <p:to>
                                        <p:strVal val="visible"/>
                                      </p:to>
                                    </p:set>
                                    <p:animEffect filter="fade" transition="in">
                                      <p:cBhvr>
                                        <p:cTn dur="1000" id="73"/>
                                        <p:tgtEl>
                                          <p:spTgt spid="33"/>
                                        </p:tgtEl>
                                      </p:cBhvr>
                                    </p:animEffect>
                                    <p:anim calcmode="lin" valueType="num">
                                      <p:cBhvr>
                                        <p:cTn dur="1000" fill="hold" id="74"/>
                                        <p:tgtEl>
                                          <p:spTgt spid="33"/>
                                        </p:tgtEl>
                                        <p:attrNameLst>
                                          <p:attrName>ppt_x</p:attrName>
                                        </p:attrNameLst>
                                      </p:cBhvr>
                                      <p:tavLst>
                                        <p:tav tm="0">
                                          <p:val>
                                            <p:strVal val="#ppt_x"/>
                                          </p:val>
                                        </p:tav>
                                        <p:tav tm="100000">
                                          <p:val>
                                            <p:strVal val="#ppt_x"/>
                                          </p:val>
                                        </p:tav>
                                      </p:tavLst>
                                    </p:anim>
                                    <p:anim calcmode="lin" valueType="num">
                                      <p:cBhvr>
                                        <p:cTn dur="1000" fill="hold" id="75"/>
                                        <p:tgtEl>
                                          <p:spTgt spid="33"/>
                                        </p:tgtEl>
                                        <p:attrNameLst>
                                          <p:attrName>ppt_y</p:attrName>
                                        </p:attrNameLst>
                                      </p:cBhvr>
                                      <p:tavLst>
                                        <p:tav tm="0">
                                          <p:val>
                                            <p:strVal val="#ppt_y-.1"/>
                                          </p:val>
                                        </p:tav>
                                        <p:tav tm="100000">
                                          <p:val>
                                            <p:strVal val="#ppt_y"/>
                                          </p:val>
                                        </p:tav>
                                      </p:tavLst>
                                    </p:anim>
                                  </p:childTnLst>
                                </p:cTn>
                              </p:par>
                            </p:childTnLst>
                          </p:cTn>
                        </p:par>
                        <p:par>
                          <p:cTn fill="hold" id="76" nodeType="afterGroup">
                            <p:stCondLst>
                              <p:cond delay="12000"/>
                            </p:stCondLst>
                            <p:childTnLst>
                              <p:par>
                                <p:cTn fill="hold" id="77" nodeType="afterEffect" presetClass="entr" presetID="42" presetSubtype="0">
                                  <p:stCondLst>
                                    <p:cond delay="0"/>
                                  </p:stCondLst>
                                  <p:childTnLst>
                                    <p:set>
                                      <p:cBhvr>
                                        <p:cTn dur="1" fill="hold" id="78">
                                          <p:stCondLst>
                                            <p:cond delay="0"/>
                                          </p:stCondLst>
                                        </p:cTn>
                                        <p:tgtEl>
                                          <p:spTgt spid="39"/>
                                        </p:tgtEl>
                                        <p:attrNameLst>
                                          <p:attrName>style.visibility</p:attrName>
                                        </p:attrNameLst>
                                      </p:cBhvr>
                                      <p:to>
                                        <p:strVal val="visible"/>
                                      </p:to>
                                    </p:set>
                                    <p:animEffect filter="fade" transition="in">
                                      <p:cBhvr>
                                        <p:cTn dur="1000" id="79"/>
                                        <p:tgtEl>
                                          <p:spTgt spid="39"/>
                                        </p:tgtEl>
                                      </p:cBhvr>
                                    </p:animEffect>
                                    <p:anim calcmode="lin" valueType="num">
                                      <p:cBhvr>
                                        <p:cTn dur="1000" fill="hold" id="80"/>
                                        <p:tgtEl>
                                          <p:spTgt spid="39"/>
                                        </p:tgtEl>
                                        <p:attrNameLst>
                                          <p:attrName>ppt_x</p:attrName>
                                        </p:attrNameLst>
                                      </p:cBhvr>
                                      <p:tavLst>
                                        <p:tav tm="0">
                                          <p:val>
                                            <p:strVal val="#ppt_x"/>
                                          </p:val>
                                        </p:tav>
                                        <p:tav tm="100000">
                                          <p:val>
                                            <p:strVal val="#ppt_x"/>
                                          </p:val>
                                        </p:tav>
                                      </p:tavLst>
                                    </p:anim>
                                    <p:anim calcmode="lin" valueType="num">
                                      <p:cBhvr>
                                        <p:cTn dur="1000" fill="hold" id="81"/>
                                        <p:tgtEl>
                                          <p:spTgt spid="39"/>
                                        </p:tgtEl>
                                        <p:attrNameLst>
                                          <p:attrName>ppt_y</p:attrName>
                                        </p:attrNameLst>
                                      </p:cBhvr>
                                      <p:tavLst>
                                        <p:tav tm="0">
                                          <p:val>
                                            <p:strVal val="#ppt_y+.1"/>
                                          </p:val>
                                        </p:tav>
                                        <p:tav tm="100000">
                                          <p:val>
                                            <p:strVal val="#ppt_y"/>
                                          </p:val>
                                        </p:tav>
                                      </p:tavLst>
                                    </p:anim>
                                  </p:childTnLst>
                                </p:cTn>
                              </p:par>
                            </p:childTnLst>
                          </p:cTn>
                        </p:par>
                        <p:par>
                          <p:cTn fill="hold" id="82" nodeType="afterGroup">
                            <p:stCondLst>
                              <p:cond delay="13000"/>
                            </p:stCondLst>
                            <p:childTnLst>
                              <p:par>
                                <p:cTn fill="hold" id="83" nodeType="afterEffect" presetClass="entr" presetID="42" presetSubtype="0">
                                  <p:stCondLst>
                                    <p:cond delay="0"/>
                                  </p:stCondLst>
                                  <p:childTnLst>
                                    <p:set>
                                      <p:cBhvr>
                                        <p:cTn dur="1" fill="hold" id="84">
                                          <p:stCondLst>
                                            <p:cond delay="0"/>
                                          </p:stCondLst>
                                        </p:cTn>
                                        <p:tgtEl>
                                          <p:spTgt spid="42"/>
                                        </p:tgtEl>
                                        <p:attrNameLst>
                                          <p:attrName>style.visibility</p:attrName>
                                        </p:attrNameLst>
                                      </p:cBhvr>
                                      <p:to>
                                        <p:strVal val="visible"/>
                                      </p:to>
                                    </p:set>
                                    <p:animEffect filter="fade" transition="in">
                                      <p:cBhvr>
                                        <p:cTn dur="1000" id="85"/>
                                        <p:tgtEl>
                                          <p:spTgt spid="42"/>
                                        </p:tgtEl>
                                      </p:cBhvr>
                                    </p:animEffect>
                                    <p:anim calcmode="lin" valueType="num">
                                      <p:cBhvr>
                                        <p:cTn dur="1000" fill="hold" id="86"/>
                                        <p:tgtEl>
                                          <p:spTgt spid="42"/>
                                        </p:tgtEl>
                                        <p:attrNameLst>
                                          <p:attrName>ppt_x</p:attrName>
                                        </p:attrNameLst>
                                      </p:cBhvr>
                                      <p:tavLst>
                                        <p:tav tm="0">
                                          <p:val>
                                            <p:strVal val="#ppt_x"/>
                                          </p:val>
                                        </p:tav>
                                        <p:tav tm="100000">
                                          <p:val>
                                            <p:strVal val="#ppt_x"/>
                                          </p:val>
                                        </p:tav>
                                      </p:tavLst>
                                    </p:anim>
                                    <p:anim calcmode="lin" valueType="num">
                                      <p:cBhvr>
                                        <p:cTn dur="1000" fill="hold" id="87"/>
                                        <p:tgtEl>
                                          <p:spTgt spid="42"/>
                                        </p:tgtEl>
                                        <p:attrNameLst>
                                          <p:attrName>ppt_y</p:attrName>
                                        </p:attrNameLst>
                                      </p:cBhvr>
                                      <p:tavLst>
                                        <p:tav tm="0">
                                          <p:val>
                                            <p:strVal val="#ppt_y+.1"/>
                                          </p:val>
                                        </p:tav>
                                        <p:tav tm="100000">
                                          <p:val>
                                            <p:strVal val="#ppt_y"/>
                                          </p:val>
                                        </p:tav>
                                      </p:tavLst>
                                    </p:anim>
                                  </p:childTnLst>
                                </p:cTn>
                              </p:par>
                            </p:childTnLst>
                          </p:cTn>
                        </p:par>
                        <p:par>
                          <p:cTn fill="hold" id="88" nodeType="afterGroup">
                            <p:stCondLst>
                              <p:cond delay="14000"/>
                            </p:stCondLst>
                            <p:childTnLst>
                              <p:par>
                                <p:cTn fill="hold" id="89" nodeType="afterEffect" presetClass="entr" presetID="42" presetSubtype="0">
                                  <p:stCondLst>
                                    <p:cond delay="0"/>
                                  </p:stCondLst>
                                  <p:childTnLst>
                                    <p:set>
                                      <p:cBhvr>
                                        <p:cTn dur="1" fill="hold" id="90">
                                          <p:stCondLst>
                                            <p:cond delay="0"/>
                                          </p:stCondLst>
                                        </p:cTn>
                                        <p:tgtEl>
                                          <p:spTgt spid="45"/>
                                        </p:tgtEl>
                                        <p:attrNameLst>
                                          <p:attrName>style.visibility</p:attrName>
                                        </p:attrNameLst>
                                      </p:cBhvr>
                                      <p:to>
                                        <p:strVal val="visible"/>
                                      </p:to>
                                    </p:set>
                                    <p:animEffect filter="fade" transition="in">
                                      <p:cBhvr>
                                        <p:cTn dur="1000" id="91"/>
                                        <p:tgtEl>
                                          <p:spTgt spid="45"/>
                                        </p:tgtEl>
                                      </p:cBhvr>
                                    </p:animEffect>
                                    <p:anim calcmode="lin" valueType="num">
                                      <p:cBhvr>
                                        <p:cTn dur="1000" fill="hold" id="92"/>
                                        <p:tgtEl>
                                          <p:spTgt spid="45"/>
                                        </p:tgtEl>
                                        <p:attrNameLst>
                                          <p:attrName>ppt_x</p:attrName>
                                        </p:attrNameLst>
                                      </p:cBhvr>
                                      <p:tavLst>
                                        <p:tav tm="0">
                                          <p:val>
                                            <p:strVal val="#ppt_x"/>
                                          </p:val>
                                        </p:tav>
                                        <p:tav tm="100000">
                                          <p:val>
                                            <p:strVal val="#ppt_x"/>
                                          </p:val>
                                        </p:tav>
                                      </p:tavLst>
                                    </p:anim>
                                    <p:anim calcmode="lin" valueType="num">
                                      <p:cBhvr>
                                        <p:cTn dur="1000" fill="hold" id="93"/>
                                        <p:tgtEl>
                                          <p:spTgt spid="45"/>
                                        </p:tgtEl>
                                        <p:attrNameLst>
                                          <p:attrName>ppt_y</p:attrName>
                                        </p:attrNameLst>
                                      </p:cBhvr>
                                      <p:tavLst>
                                        <p:tav tm="0">
                                          <p:val>
                                            <p:strVal val="#ppt_y+.1"/>
                                          </p:val>
                                        </p:tav>
                                        <p:tav tm="100000">
                                          <p:val>
                                            <p:strVal val="#ppt_y"/>
                                          </p:val>
                                        </p:tav>
                                      </p:tavLst>
                                    </p:anim>
                                  </p:childTnLst>
                                </p:cTn>
                              </p:par>
                            </p:childTnLst>
                          </p:cTn>
                        </p:par>
                        <p:par>
                          <p:cTn fill="hold" id="94" nodeType="afterGroup">
                            <p:stCondLst>
                              <p:cond delay="15000"/>
                            </p:stCondLst>
                            <p:childTnLst>
                              <p:par>
                                <p:cTn fill="hold" id="95" nodeType="afterEffect" presetClass="entr" presetID="42" presetSubtype="0">
                                  <p:stCondLst>
                                    <p:cond delay="0"/>
                                  </p:stCondLst>
                                  <p:childTnLst>
                                    <p:set>
                                      <p:cBhvr>
                                        <p:cTn dur="1" fill="hold" id="96">
                                          <p:stCondLst>
                                            <p:cond delay="0"/>
                                          </p:stCondLst>
                                        </p:cTn>
                                        <p:tgtEl>
                                          <p:spTgt spid="48"/>
                                        </p:tgtEl>
                                        <p:attrNameLst>
                                          <p:attrName>style.visibility</p:attrName>
                                        </p:attrNameLst>
                                      </p:cBhvr>
                                      <p:to>
                                        <p:strVal val="visible"/>
                                      </p:to>
                                    </p:set>
                                    <p:animEffect filter="fade" transition="in">
                                      <p:cBhvr>
                                        <p:cTn dur="1000" id="97"/>
                                        <p:tgtEl>
                                          <p:spTgt spid="48"/>
                                        </p:tgtEl>
                                      </p:cBhvr>
                                    </p:animEffect>
                                    <p:anim calcmode="lin" valueType="num">
                                      <p:cBhvr>
                                        <p:cTn dur="1000" fill="hold" id="98"/>
                                        <p:tgtEl>
                                          <p:spTgt spid="48"/>
                                        </p:tgtEl>
                                        <p:attrNameLst>
                                          <p:attrName>ppt_x</p:attrName>
                                        </p:attrNameLst>
                                      </p:cBhvr>
                                      <p:tavLst>
                                        <p:tav tm="0">
                                          <p:val>
                                            <p:strVal val="#ppt_x"/>
                                          </p:val>
                                        </p:tav>
                                        <p:tav tm="100000">
                                          <p:val>
                                            <p:strVal val="#ppt_x"/>
                                          </p:val>
                                        </p:tav>
                                      </p:tavLst>
                                    </p:anim>
                                    <p:anim calcmode="lin" valueType="num">
                                      <p:cBhvr>
                                        <p:cTn dur="1000" fill="hold" id="99"/>
                                        <p:tgtEl>
                                          <p:spTgt spid="48"/>
                                        </p:tgtEl>
                                        <p:attrNameLst>
                                          <p:attrName>ppt_y</p:attrName>
                                        </p:attrNameLst>
                                      </p:cBhvr>
                                      <p:tavLst>
                                        <p:tav tm="0">
                                          <p:val>
                                            <p:strVal val="#ppt_y+.1"/>
                                          </p:val>
                                        </p:tav>
                                        <p:tav tm="100000">
                                          <p:val>
                                            <p:strVal val="#ppt_y"/>
                                          </p:val>
                                        </p:tav>
                                      </p:tavLst>
                                    </p:anim>
                                  </p:childTnLst>
                                </p:cTn>
                              </p:par>
                            </p:childTnLst>
                          </p:cTn>
                        </p:par>
                      </p:childTnLst>
                    </p:cTn>
                  </p:par>
                  <p:par>
                    <p:cTn fill="hold" id="100" nodeType="clickPar">
                      <p:stCondLst>
                        <p:cond delay="indefinite"/>
                        <p:cond delay="0" evt="onBegin">
                          <p:tn val="99"/>
                        </p:cond>
                      </p:stCondLst>
                      <p:childTnLst>
                        <p:par>
                          <p:cTn fill="hold" id="101" nodeType="afterGroup">
                            <p:stCondLst>
                              <p:cond delay="0"/>
                            </p:stCondLst>
                            <p:childTnLst>
                              <p:par>
                                <p:cTn fill="hold" grpId="0" id="102" nodeType="clickEffect" presetClass="entr" presetID="22" presetSubtype="4">
                                  <p:stCondLst>
                                    <p:cond delay="0"/>
                                  </p:stCondLst>
                                  <p:childTnLst>
                                    <p:set>
                                      <p:cBhvr>
                                        <p:cTn dur="1" fill="hold" id="103">
                                          <p:stCondLst>
                                            <p:cond delay="0"/>
                                          </p:stCondLst>
                                        </p:cTn>
                                        <p:tgtEl>
                                          <p:spTgt spid="51"/>
                                        </p:tgtEl>
                                        <p:attrNameLst>
                                          <p:attrName>style.visibility</p:attrName>
                                        </p:attrNameLst>
                                      </p:cBhvr>
                                      <p:to>
                                        <p:strVal val="visible"/>
                                      </p:to>
                                    </p:set>
                                    <p:animEffect filter="wipe(down)" transition="in">
                                      <p:cBhvr>
                                        <p:cTn dur="500" id="104"/>
                                        <p:tgtEl>
                                          <p:spTgt spid="5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9"/>
      <p:bldP grpId="0" spid="10"/>
      <p:bldP grpId="0" spid="11"/>
      <p:bldP grpId="0" spid="12"/>
      <p:bldP grpId="0" spid="13"/>
      <p:bldP grpId="0" spid="14"/>
      <p:bldP grpId="0" spid="51"/>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文本框 3"/>
          <p:cNvSpPr txBox="1"/>
          <p:nvPr/>
        </p:nvSpPr>
        <p:spPr>
          <a:xfrm>
            <a:off x="623818" y="278790"/>
            <a:ext cx="2011680" cy="457200"/>
          </a:xfrm>
          <a:prstGeom prst="rect">
            <a:avLst/>
          </a:prstGeom>
          <a:noFill/>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5" name="矩形 4"/>
          <p:cNvSpPr/>
          <p:nvPr/>
        </p:nvSpPr>
        <p:spPr>
          <a:xfrm>
            <a:off x="947624" y="698868"/>
            <a:ext cx="1783080" cy="365760"/>
          </a:xfrm>
          <a:prstGeom prst="rect">
            <a:avLst/>
          </a:prstGeom>
        </p:spPr>
        <p:txBody>
          <a:bodyPr wrap="none">
            <a:spAutoFit/>
          </a:bodyPr>
          <a:lstStyle/>
          <a:p>
            <a:r>
              <a:rPr altLang="en-US" lang="zh-CN" smtClean="0">
                <a:solidFill>
                  <a:schemeClr val="bg1"/>
                </a:solidFill>
              </a:rPr>
              <a:t>Add this title</a:t>
            </a:r>
          </a:p>
        </p:txBody>
      </p:sp>
      <p:pic>
        <p:nvPicPr>
          <p:cNvPr id="8" name="图片 7"/>
          <p:cNvPicPr>
            <a:picLocks noChangeAspect="1"/>
          </p:cNvPicPr>
          <p:nvPr/>
        </p:nvPicPr>
        <p:blipFill>
          <a:blip r:embed="rId3">
            <a:extLst>
              <a:ext uri="{28A0092B-C50C-407E-A947-70E740481C1C}">
                <a14:useLocalDpi val="0"/>
              </a:ext>
            </a:extLst>
          </a:blip>
          <a:srcRect b="13817"/>
          <a:stretch>
            <a:fillRect/>
          </a:stretch>
        </p:blipFill>
        <p:spPr>
          <a:xfrm>
            <a:off x="0" y="7143"/>
            <a:ext cx="12192000" cy="6858000"/>
          </a:xfrm>
          <a:prstGeom prst="rect">
            <a:avLst/>
          </a:prstGeom>
        </p:spPr>
      </p:pic>
      <p:sp>
        <p:nvSpPr>
          <p:cNvPr id="9" name="文本框 8"/>
          <p:cNvSpPr txBox="1"/>
          <p:nvPr/>
        </p:nvSpPr>
        <p:spPr>
          <a:xfrm>
            <a:off x="776218" y="431190"/>
            <a:ext cx="2011680" cy="457200"/>
          </a:xfrm>
          <a:prstGeom prst="rect">
            <a:avLst/>
          </a:prstGeom>
          <a:noFill/>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10" name="矩形 9"/>
          <p:cNvSpPr/>
          <p:nvPr/>
        </p:nvSpPr>
        <p:spPr>
          <a:xfrm>
            <a:off x="1100024" y="851268"/>
            <a:ext cx="1783080" cy="365760"/>
          </a:xfrm>
          <a:prstGeom prst="rect">
            <a:avLst/>
          </a:prstGeom>
        </p:spPr>
        <p:txBody>
          <a:bodyPr wrap="none">
            <a:spAutoFit/>
          </a:bodyPr>
          <a:lstStyle/>
          <a:p>
            <a:r>
              <a:rPr altLang="en-US" lang="zh-CN" smtClean="0">
                <a:solidFill>
                  <a:schemeClr val="bg1"/>
                </a:solidFill>
              </a:rPr>
              <a:t>Add this title</a:t>
            </a:r>
          </a:p>
        </p:txBody>
      </p:sp>
      <p:sp>
        <p:nvSpPr>
          <p:cNvPr id="7" name="Freeform 5"/>
          <p:cNvSpPr>
            <a:spLocks noEditPoints="1"/>
          </p:cNvSpPr>
          <p:nvPr/>
        </p:nvSpPr>
        <p:spPr bwMode="auto">
          <a:xfrm>
            <a:off x="4215047" y="2046458"/>
            <a:ext cx="1936749" cy="1936751"/>
          </a:xfrm>
          <a:custGeom>
            <a:gdLst>
              <a:gd fmla="*/ 308 w 615" name="T0"/>
              <a:gd fmla="*/ 614 h 614" name="T1"/>
              <a:gd fmla="*/ 0 w 615" name="T2"/>
              <a:gd fmla="*/ 307 h 614" name="T3"/>
              <a:gd fmla="*/ 308 w 615" name="T4"/>
              <a:gd fmla="*/ 0 h 614" name="T5"/>
              <a:gd fmla="*/ 615 w 615" name="T6"/>
              <a:gd fmla="*/ 307 h 614" name="T7"/>
              <a:gd fmla="*/ 615 w 615" name="T8"/>
              <a:gd fmla="*/ 614 h 614" name="T9"/>
              <a:gd fmla="*/ 308 w 615" name="T10"/>
              <a:gd fmla="*/ 614 h 614" name="T11"/>
              <a:gd fmla="*/ 555 w 615" name="T12"/>
              <a:gd fmla="*/ 535 h 614" name="T13"/>
              <a:gd fmla="*/ 532 w 615" name="T14"/>
              <a:gd fmla="*/ 559 h 614" name="T15"/>
              <a:gd fmla="*/ 555 w 615" name="T16"/>
              <a:gd fmla="*/ 582 h 614" name="T17"/>
              <a:gd fmla="*/ 578 w 615" name="T18"/>
              <a:gd fmla="*/ 559 h 614" name="T19"/>
              <a:gd fmla="*/ 555 w 615" name="T20"/>
              <a:gd fmla="*/ 535 h 614"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614" w="615">
                <a:moveTo>
                  <a:pt x="308" y="614"/>
                </a:moveTo>
                <a:cubicBezTo>
                  <a:pt x="138" y="614"/>
                  <a:pt x="0" y="477"/>
                  <a:pt x="0" y="307"/>
                </a:cubicBezTo>
                <a:cubicBezTo>
                  <a:pt x="0" y="137"/>
                  <a:pt x="138" y="0"/>
                  <a:pt x="308" y="0"/>
                </a:cubicBezTo>
                <a:cubicBezTo>
                  <a:pt x="477" y="0"/>
                  <a:pt x="615" y="137"/>
                  <a:pt x="615" y="307"/>
                </a:cubicBezTo>
                <a:cubicBezTo>
                  <a:pt x="615" y="614"/>
                  <a:pt x="615" y="614"/>
                  <a:pt x="615" y="614"/>
                </a:cubicBezTo>
                <a:lnTo>
                  <a:pt x="308" y="614"/>
                </a:lnTo>
                <a:close/>
                <a:moveTo>
                  <a:pt x="555" y="535"/>
                </a:moveTo>
                <a:cubicBezTo>
                  <a:pt x="542" y="535"/>
                  <a:pt x="532" y="546"/>
                  <a:pt x="532" y="559"/>
                </a:cubicBezTo>
                <a:cubicBezTo>
                  <a:pt x="532" y="571"/>
                  <a:pt x="542" y="582"/>
                  <a:pt x="555" y="582"/>
                </a:cubicBezTo>
                <a:cubicBezTo>
                  <a:pt x="568" y="582"/>
                  <a:pt x="578" y="571"/>
                  <a:pt x="578" y="559"/>
                </a:cubicBezTo>
                <a:cubicBezTo>
                  <a:pt x="578" y="546"/>
                  <a:pt x="568" y="535"/>
                  <a:pt x="555" y="535"/>
                </a:cubicBezTo>
                <a:close/>
              </a:path>
            </a:pathLst>
          </a:custGeom>
          <a:solidFill>
            <a:schemeClr val="bg1"/>
          </a:solidFill>
          <a:ln>
            <a:noFill/>
          </a:ln>
          <a:effectLst>
            <a:outerShdw algn="ctr" blurRad="381000" dir="7500000" dist="419100" rotWithShape="0">
              <a:srgbClr val="000000">
                <a:alpha val="61000"/>
              </a:srgbClr>
            </a:outerShdw>
          </a:effec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1" name="Freeform 6"/>
          <p:cNvSpPr>
            <a:spLocks noEditPoints="1"/>
          </p:cNvSpPr>
          <p:nvPr/>
        </p:nvSpPr>
        <p:spPr bwMode="auto">
          <a:xfrm>
            <a:off x="6291497" y="2035875"/>
            <a:ext cx="1934633" cy="1940984"/>
          </a:xfrm>
          <a:custGeom>
            <a:gdLst>
              <a:gd fmla="*/ 307 w 614" name="T0"/>
              <a:gd fmla="*/ 615 h 615" name="T1"/>
              <a:gd fmla="*/ 614 w 614" name="T2"/>
              <a:gd fmla="*/ 308 h 615" name="T3"/>
              <a:gd fmla="*/ 307 w 614" name="T4"/>
              <a:gd fmla="*/ 0 h 615" name="T5"/>
              <a:gd fmla="*/ 0 w 614" name="T6"/>
              <a:gd fmla="*/ 308 h 615" name="T7"/>
              <a:gd fmla="*/ 0 w 614" name="T8"/>
              <a:gd fmla="*/ 615 h 615" name="T9"/>
              <a:gd fmla="*/ 307 w 614" name="T10"/>
              <a:gd fmla="*/ 615 h 615" name="T11"/>
              <a:gd fmla="*/ 60 w 614" name="T12"/>
              <a:gd fmla="*/ 536 h 615" name="T13"/>
              <a:gd fmla="*/ 83 w 614" name="T14"/>
              <a:gd fmla="*/ 560 h 615" name="T15"/>
              <a:gd fmla="*/ 60 w 614" name="T16"/>
              <a:gd fmla="*/ 583 h 615" name="T17"/>
              <a:gd fmla="*/ 36 w 614" name="T18"/>
              <a:gd fmla="*/ 560 h 615" name="T19"/>
              <a:gd fmla="*/ 60 w 614" name="T20"/>
              <a:gd fmla="*/ 536 h 615"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615" w="614">
                <a:moveTo>
                  <a:pt x="307" y="615"/>
                </a:moveTo>
                <a:cubicBezTo>
                  <a:pt x="477" y="615"/>
                  <a:pt x="614" y="477"/>
                  <a:pt x="614" y="308"/>
                </a:cubicBezTo>
                <a:cubicBezTo>
                  <a:pt x="614" y="138"/>
                  <a:pt x="477" y="0"/>
                  <a:pt x="307" y="0"/>
                </a:cubicBezTo>
                <a:cubicBezTo>
                  <a:pt x="137" y="0"/>
                  <a:pt x="0" y="138"/>
                  <a:pt x="0" y="308"/>
                </a:cubicBezTo>
                <a:cubicBezTo>
                  <a:pt x="0" y="615"/>
                  <a:pt x="0" y="615"/>
                  <a:pt x="0" y="615"/>
                </a:cubicBezTo>
                <a:lnTo>
                  <a:pt x="307" y="615"/>
                </a:lnTo>
                <a:close/>
                <a:moveTo>
                  <a:pt x="60" y="536"/>
                </a:moveTo>
                <a:cubicBezTo>
                  <a:pt x="72" y="536"/>
                  <a:pt x="83" y="547"/>
                  <a:pt x="83" y="560"/>
                </a:cubicBezTo>
                <a:cubicBezTo>
                  <a:pt x="83" y="572"/>
                  <a:pt x="72" y="583"/>
                  <a:pt x="60" y="583"/>
                </a:cubicBezTo>
                <a:cubicBezTo>
                  <a:pt x="47" y="583"/>
                  <a:pt x="36" y="572"/>
                  <a:pt x="36" y="560"/>
                </a:cubicBezTo>
                <a:cubicBezTo>
                  <a:pt x="36" y="547"/>
                  <a:pt x="47" y="536"/>
                  <a:pt x="60" y="536"/>
                </a:cubicBezTo>
                <a:close/>
              </a:path>
            </a:pathLst>
          </a:custGeom>
          <a:solidFill>
            <a:schemeClr val="bg1"/>
          </a:solidFill>
          <a:ln>
            <a:noFill/>
          </a:ln>
          <a:effectLst>
            <a:outerShdw algn="ctr" blurRad="381000" dir="5040000" dist="419100" rotWithShape="0">
              <a:srgbClr val="000000">
                <a:alpha val="61000"/>
              </a:srgbClr>
            </a:outerShdw>
          </a:effec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2" name="Freeform 7"/>
          <p:cNvSpPr>
            <a:spLocks noEditPoints="1"/>
          </p:cNvSpPr>
          <p:nvPr/>
        </p:nvSpPr>
        <p:spPr bwMode="auto">
          <a:xfrm>
            <a:off x="4215047" y="4103857"/>
            <a:ext cx="1936749" cy="1938867"/>
          </a:xfrm>
          <a:custGeom>
            <a:gdLst>
              <a:gd fmla="*/ 308 w 615" name="T0"/>
              <a:gd fmla="*/ 0 h 615" name="T1"/>
              <a:gd fmla="*/ 0 w 615" name="T2"/>
              <a:gd fmla="*/ 308 h 615" name="T3"/>
              <a:gd fmla="*/ 308 w 615" name="T4"/>
              <a:gd fmla="*/ 615 h 615" name="T5"/>
              <a:gd fmla="*/ 615 w 615" name="T6"/>
              <a:gd fmla="*/ 308 h 615" name="T7"/>
              <a:gd fmla="*/ 615 w 615" name="T8"/>
              <a:gd fmla="*/ 0 h 615" name="T9"/>
              <a:gd fmla="*/ 308 w 615" name="T10"/>
              <a:gd fmla="*/ 0 h 615" name="T11"/>
              <a:gd fmla="*/ 555 w 615" name="T12"/>
              <a:gd fmla="*/ 79 h 615" name="T13"/>
              <a:gd fmla="*/ 532 w 615" name="T14"/>
              <a:gd fmla="*/ 56 h 615" name="T15"/>
              <a:gd fmla="*/ 555 w 615" name="T16"/>
              <a:gd fmla="*/ 33 h 615" name="T17"/>
              <a:gd fmla="*/ 578 w 615" name="T18"/>
              <a:gd fmla="*/ 56 h 615" name="T19"/>
              <a:gd fmla="*/ 555 w 615" name="T20"/>
              <a:gd fmla="*/ 79 h 615"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615" w="615">
                <a:moveTo>
                  <a:pt x="308" y="0"/>
                </a:moveTo>
                <a:cubicBezTo>
                  <a:pt x="138" y="0"/>
                  <a:pt x="0" y="138"/>
                  <a:pt x="0" y="308"/>
                </a:cubicBezTo>
                <a:cubicBezTo>
                  <a:pt x="0" y="477"/>
                  <a:pt x="138" y="615"/>
                  <a:pt x="308" y="615"/>
                </a:cubicBezTo>
                <a:cubicBezTo>
                  <a:pt x="477" y="615"/>
                  <a:pt x="615" y="477"/>
                  <a:pt x="615" y="308"/>
                </a:cubicBezTo>
                <a:cubicBezTo>
                  <a:pt x="615" y="0"/>
                  <a:pt x="615" y="0"/>
                  <a:pt x="615" y="0"/>
                </a:cubicBezTo>
                <a:lnTo>
                  <a:pt x="308" y="0"/>
                </a:lnTo>
                <a:close/>
                <a:moveTo>
                  <a:pt x="555" y="79"/>
                </a:moveTo>
                <a:cubicBezTo>
                  <a:pt x="542" y="79"/>
                  <a:pt x="532" y="69"/>
                  <a:pt x="532" y="56"/>
                </a:cubicBezTo>
                <a:cubicBezTo>
                  <a:pt x="532" y="43"/>
                  <a:pt x="542" y="33"/>
                  <a:pt x="555" y="33"/>
                </a:cubicBezTo>
                <a:cubicBezTo>
                  <a:pt x="568" y="33"/>
                  <a:pt x="578" y="43"/>
                  <a:pt x="578" y="56"/>
                </a:cubicBezTo>
                <a:cubicBezTo>
                  <a:pt x="578" y="69"/>
                  <a:pt x="568" y="79"/>
                  <a:pt x="555" y="79"/>
                </a:cubicBezTo>
                <a:close/>
              </a:path>
            </a:pathLst>
          </a:custGeom>
          <a:solidFill>
            <a:schemeClr val="bg1"/>
          </a:solidFill>
          <a:ln>
            <a:noFill/>
          </a:ln>
          <a:effectLst>
            <a:outerShdw algn="ctr" blurRad="381000" dir="7500000" dist="419100" rotWithShape="0">
              <a:srgbClr val="000000">
                <a:alpha val="61000"/>
              </a:srgbClr>
            </a:outerShdw>
          </a:effec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3" name="Freeform 8"/>
          <p:cNvSpPr>
            <a:spLocks noEditPoints="1"/>
          </p:cNvSpPr>
          <p:nvPr/>
        </p:nvSpPr>
        <p:spPr bwMode="auto">
          <a:xfrm>
            <a:off x="6291497" y="4103857"/>
            <a:ext cx="1934633" cy="1938867"/>
          </a:xfrm>
          <a:custGeom>
            <a:gdLst>
              <a:gd fmla="*/ 307 w 614" name="T0"/>
              <a:gd fmla="*/ 0 h 615" name="T1"/>
              <a:gd fmla="*/ 614 w 614" name="T2"/>
              <a:gd fmla="*/ 308 h 615" name="T3"/>
              <a:gd fmla="*/ 307 w 614" name="T4"/>
              <a:gd fmla="*/ 615 h 615" name="T5"/>
              <a:gd fmla="*/ 0 w 614" name="T6"/>
              <a:gd fmla="*/ 308 h 615" name="T7"/>
              <a:gd fmla="*/ 0 w 614" name="T8"/>
              <a:gd fmla="*/ 0 h 615" name="T9"/>
              <a:gd fmla="*/ 307 w 614" name="T10"/>
              <a:gd fmla="*/ 0 h 615" name="T11"/>
              <a:gd fmla="*/ 60 w 614" name="T12"/>
              <a:gd fmla="*/ 79 h 615" name="T13"/>
              <a:gd fmla="*/ 83 w 614" name="T14"/>
              <a:gd fmla="*/ 56 h 615" name="T15"/>
              <a:gd fmla="*/ 60 w 614" name="T16"/>
              <a:gd fmla="*/ 33 h 615" name="T17"/>
              <a:gd fmla="*/ 36 w 614" name="T18"/>
              <a:gd fmla="*/ 56 h 615" name="T19"/>
              <a:gd fmla="*/ 60 w 614" name="T20"/>
              <a:gd fmla="*/ 79 h 615"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615" w="614">
                <a:moveTo>
                  <a:pt x="307" y="0"/>
                </a:moveTo>
                <a:cubicBezTo>
                  <a:pt x="477" y="0"/>
                  <a:pt x="614" y="138"/>
                  <a:pt x="614" y="308"/>
                </a:cubicBezTo>
                <a:cubicBezTo>
                  <a:pt x="614" y="477"/>
                  <a:pt x="477" y="615"/>
                  <a:pt x="307" y="615"/>
                </a:cubicBezTo>
                <a:cubicBezTo>
                  <a:pt x="137" y="615"/>
                  <a:pt x="0" y="477"/>
                  <a:pt x="0" y="308"/>
                </a:cubicBezTo>
                <a:cubicBezTo>
                  <a:pt x="0" y="0"/>
                  <a:pt x="0" y="0"/>
                  <a:pt x="0" y="0"/>
                </a:cubicBezTo>
                <a:lnTo>
                  <a:pt x="307" y="0"/>
                </a:lnTo>
                <a:close/>
                <a:moveTo>
                  <a:pt x="60" y="79"/>
                </a:moveTo>
                <a:cubicBezTo>
                  <a:pt x="72" y="79"/>
                  <a:pt x="83" y="69"/>
                  <a:pt x="83" y="56"/>
                </a:cubicBezTo>
                <a:cubicBezTo>
                  <a:pt x="83" y="43"/>
                  <a:pt x="72" y="33"/>
                  <a:pt x="60" y="33"/>
                </a:cubicBezTo>
                <a:cubicBezTo>
                  <a:pt x="47" y="33"/>
                  <a:pt x="36" y="43"/>
                  <a:pt x="36" y="56"/>
                </a:cubicBezTo>
                <a:cubicBezTo>
                  <a:pt x="36" y="69"/>
                  <a:pt x="47" y="79"/>
                  <a:pt x="60" y="79"/>
                </a:cubicBezTo>
                <a:close/>
              </a:path>
            </a:pathLst>
          </a:custGeom>
          <a:solidFill>
            <a:schemeClr val="bg1"/>
          </a:solidFill>
          <a:ln>
            <a:noFill/>
          </a:ln>
          <a:effectLst>
            <a:outerShdw algn="ctr" blurRad="381000" dir="4560000" dist="419100" rotWithShape="0">
              <a:srgbClr val="000000">
                <a:alpha val="61000"/>
              </a:srgbClr>
            </a:outerShdw>
          </a:effec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nvGrpSpPr>
          <p:cNvPr id="14" name="组合 13"/>
          <p:cNvGrpSpPr/>
          <p:nvPr/>
        </p:nvGrpSpPr>
        <p:grpSpPr>
          <a:xfrm>
            <a:off x="8797630" y="2137475"/>
            <a:ext cx="613833" cy="1615016"/>
            <a:chOff x="6008688" y="1593851"/>
            <a:chExt cx="460375" cy="1211262"/>
          </a:xfrm>
          <a:solidFill>
            <a:schemeClr val="bg1"/>
          </a:solidFill>
          <a:effectLst>
            <a:outerShdw algn="ctr" blurRad="241300" dir="5400000" dist="127000" rotWithShape="0">
              <a:srgbClr val="000000">
                <a:alpha val="88000"/>
              </a:srgbClr>
            </a:outerShdw>
          </a:effectLst>
        </p:grpSpPr>
        <p:sp>
          <p:nvSpPr>
            <p:cNvPr id="15" name="Freeform 13"/>
            <p:cNvSpPr/>
            <p:nvPr/>
          </p:nvSpPr>
          <p:spPr bwMode="auto">
            <a:xfrm>
              <a:off x="6124575" y="1593851"/>
              <a:ext cx="238125" cy="230188"/>
            </a:xfrm>
            <a:custGeom>
              <a:gdLst>
                <a:gd fmla="*/ 40 w 101" name="T0"/>
                <a:gd fmla="*/ 9 h 97" name="T1"/>
                <a:gd fmla="*/ 88 w 101" name="T2"/>
                <a:gd fmla="*/ 61 h 97" name="T3"/>
                <a:gd fmla="*/ 20 w 101" name="T4"/>
                <a:gd fmla="*/ 74 h 97" name="T5"/>
                <a:gd fmla="*/ 40 w 101" name="T6"/>
                <a:gd fmla="*/ 9 h 97" name="T7"/>
              </a:gdLst>
              <a:cxnLst>
                <a:cxn ang="0">
                  <a:pos x="T0" y="T1"/>
                </a:cxn>
                <a:cxn ang="0">
                  <a:pos x="T2" y="T3"/>
                </a:cxn>
                <a:cxn ang="0">
                  <a:pos x="T4" y="T5"/>
                </a:cxn>
                <a:cxn ang="0">
                  <a:pos x="T6" y="T7"/>
                </a:cxn>
              </a:cxnLst>
              <a:rect b="b" l="0" r="r" t="0"/>
              <a:pathLst>
                <a:path h="97" w="100">
                  <a:moveTo>
                    <a:pt x="40" y="9"/>
                  </a:moveTo>
                  <a:cubicBezTo>
                    <a:pt x="69" y="0"/>
                    <a:pt x="101" y="33"/>
                    <a:pt x="88" y="61"/>
                  </a:cubicBezTo>
                  <a:cubicBezTo>
                    <a:pt x="79" y="89"/>
                    <a:pt x="37" y="97"/>
                    <a:pt x="20" y="74"/>
                  </a:cubicBezTo>
                  <a:cubicBezTo>
                    <a:pt x="0" y="53"/>
                    <a:pt x="12" y="15"/>
                    <a:pt x="40" y="9"/>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6" name="Freeform 14"/>
            <p:cNvSpPr/>
            <p:nvPr/>
          </p:nvSpPr>
          <p:spPr bwMode="auto">
            <a:xfrm>
              <a:off x="6008688" y="1811338"/>
              <a:ext cx="460375" cy="993775"/>
            </a:xfrm>
            <a:custGeom>
              <a:gdLst>
                <a:gd fmla="*/ 25 w 195" name="T0"/>
                <a:gd fmla="*/ 10 h 420" name="T1"/>
                <a:gd fmla="*/ 108 w 195" name="T2"/>
                <a:gd fmla="*/ 4 h 420" name="T3"/>
                <a:gd fmla="*/ 179 w 195" name="T4"/>
                <a:gd fmla="*/ 17 h 420" name="T5"/>
                <a:gd fmla="*/ 195 w 195" name="T6"/>
                <a:gd fmla="*/ 67 h 420" name="T7"/>
                <a:gd fmla="*/ 194 w 195" name="T8"/>
                <a:gd fmla="*/ 181 h 420" name="T9"/>
                <a:gd fmla="*/ 181 w 195" name="T10"/>
                <a:gd fmla="*/ 202 h 420" name="T11"/>
                <a:gd fmla="*/ 160 w 195" name="T12"/>
                <a:gd fmla="*/ 181 h 420" name="T13"/>
                <a:gd fmla="*/ 160 w 195" name="T14"/>
                <a:gd fmla="*/ 70 h 420" name="T15"/>
                <a:gd fmla="*/ 148 w 195" name="T16"/>
                <a:gd fmla="*/ 70 h 420" name="T17"/>
                <a:gd fmla="*/ 147 w 195" name="T18"/>
                <a:gd fmla="*/ 389 h 420" name="T19"/>
                <a:gd fmla="*/ 103 w 195" name="T20"/>
                <a:gd fmla="*/ 394 h 420" name="T21"/>
                <a:gd fmla="*/ 103 w 195" name="T22"/>
                <a:gd fmla="*/ 202 h 420" name="T23"/>
                <a:gd fmla="*/ 93 w 195" name="T24"/>
                <a:gd fmla="*/ 202 h 420" name="T25"/>
                <a:gd fmla="*/ 93 w 195" name="T26"/>
                <a:gd fmla="*/ 369 h 420" name="T27"/>
                <a:gd fmla="*/ 87 w 195" name="T28"/>
                <a:gd fmla="*/ 405 h 420" name="T29"/>
                <a:gd fmla="*/ 46 w 195" name="T30"/>
                <a:gd fmla="*/ 389 h 420" name="T31"/>
                <a:gd fmla="*/ 45 w 195" name="T32"/>
                <a:gd fmla="*/ 71 h 420" name="T33"/>
                <a:gd fmla="*/ 35 w 195" name="T34"/>
                <a:gd fmla="*/ 71 h 420" name="T35"/>
                <a:gd fmla="*/ 35 w 195" name="T36"/>
                <a:gd fmla="*/ 176 h 420" name="T37"/>
                <a:gd fmla="*/ 15 w 195" name="T38"/>
                <a:gd fmla="*/ 202 h 420" name="T39"/>
                <a:gd fmla="*/ 1 w 195" name="T40"/>
                <a:gd fmla="*/ 186 h 420" name="T41"/>
                <a:gd fmla="*/ 1 w 195" name="T42"/>
                <a:gd fmla="*/ 52 h 420" name="T43"/>
                <a:gd fmla="*/ 25 w 195" name="T44"/>
                <a:gd fmla="*/ 10 h 420"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420" w="195">
                  <a:moveTo>
                    <a:pt x="25" y="10"/>
                  </a:moveTo>
                  <a:cubicBezTo>
                    <a:pt x="52" y="0"/>
                    <a:pt x="81" y="5"/>
                    <a:pt x="108" y="4"/>
                  </a:cubicBezTo>
                  <a:cubicBezTo>
                    <a:pt x="132" y="4"/>
                    <a:pt x="159" y="0"/>
                    <a:pt x="179" y="17"/>
                  </a:cubicBezTo>
                  <a:cubicBezTo>
                    <a:pt x="194" y="29"/>
                    <a:pt x="194" y="49"/>
                    <a:pt x="195" y="67"/>
                  </a:cubicBezTo>
                  <a:cubicBezTo>
                    <a:pt x="194" y="105"/>
                    <a:pt x="195" y="143"/>
                    <a:pt x="194" y="181"/>
                  </a:cubicBezTo>
                  <a:cubicBezTo>
                    <a:pt x="195" y="190"/>
                    <a:pt x="191" y="203"/>
                    <a:pt x="181" y="202"/>
                  </a:cubicBezTo>
                  <a:cubicBezTo>
                    <a:pt x="168" y="206"/>
                    <a:pt x="160" y="192"/>
                    <a:pt x="160" y="181"/>
                  </a:cubicBezTo>
                  <a:cubicBezTo>
                    <a:pt x="160" y="144"/>
                    <a:pt x="160" y="107"/>
                    <a:pt x="160" y="70"/>
                  </a:cubicBezTo>
                  <a:cubicBezTo>
                    <a:pt x="157" y="70"/>
                    <a:pt x="151" y="70"/>
                    <a:pt x="148" y="70"/>
                  </a:cubicBezTo>
                  <a:cubicBezTo>
                    <a:pt x="147" y="176"/>
                    <a:pt x="148" y="283"/>
                    <a:pt x="147" y="389"/>
                  </a:cubicBezTo>
                  <a:cubicBezTo>
                    <a:pt x="150" y="414"/>
                    <a:pt x="105" y="420"/>
                    <a:pt x="103" y="394"/>
                  </a:cubicBezTo>
                  <a:cubicBezTo>
                    <a:pt x="102" y="330"/>
                    <a:pt x="103" y="266"/>
                    <a:pt x="103" y="202"/>
                  </a:cubicBezTo>
                  <a:cubicBezTo>
                    <a:pt x="100" y="202"/>
                    <a:pt x="95" y="202"/>
                    <a:pt x="93" y="202"/>
                  </a:cubicBezTo>
                  <a:cubicBezTo>
                    <a:pt x="93" y="258"/>
                    <a:pt x="92" y="314"/>
                    <a:pt x="93" y="369"/>
                  </a:cubicBezTo>
                  <a:cubicBezTo>
                    <a:pt x="93" y="381"/>
                    <a:pt x="92" y="394"/>
                    <a:pt x="87" y="405"/>
                  </a:cubicBezTo>
                  <a:cubicBezTo>
                    <a:pt x="73" y="417"/>
                    <a:pt x="45" y="411"/>
                    <a:pt x="46" y="389"/>
                  </a:cubicBezTo>
                  <a:cubicBezTo>
                    <a:pt x="45" y="283"/>
                    <a:pt x="46" y="177"/>
                    <a:pt x="45" y="71"/>
                  </a:cubicBezTo>
                  <a:cubicBezTo>
                    <a:pt x="43" y="71"/>
                    <a:pt x="38" y="71"/>
                    <a:pt x="35" y="71"/>
                  </a:cubicBezTo>
                  <a:cubicBezTo>
                    <a:pt x="35" y="106"/>
                    <a:pt x="36" y="141"/>
                    <a:pt x="35" y="176"/>
                  </a:cubicBezTo>
                  <a:cubicBezTo>
                    <a:pt x="35" y="188"/>
                    <a:pt x="30" y="206"/>
                    <a:pt x="15" y="202"/>
                  </a:cubicBezTo>
                  <a:cubicBezTo>
                    <a:pt x="6" y="203"/>
                    <a:pt x="0" y="193"/>
                    <a:pt x="1" y="186"/>
                  </a:cubicBezTo>
                  <a:cubicBezTo>
                    <a:pt x="1" y="141"/>
                    <a:pt x="1" y="96"/>
                    <a:pt x="1" y="52"/>
                  </a:cubicBezTo>
                  <a:cubicBezTo>
                    <a:pt x="1" y="35"/>
                    <a:pt x="9" y="17"/>
                    <a:pt x="25" y="10"/>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grpSp>
        <p:nvGrpSpPr>
          <p:cNvPr id="17" name="组合 16"/>
          <p:cNvGrpSpPr/>
          <p:nvPr/>
        </p:nvGrpSpPr>
        <p:grpSpPr>
          <a:xfrm>
            <a:off x="8753178" y="4364209"/>
            <a:ext cx="719667" cy="1612900"/>
            <a:chOff x="5975350" y="3263901"/>
            <a:chExt cx="539750" cy="1209675"/>
          </a:xfrm>
          <a:solidFill>
            <a:schemeClr val="accent3"/>
          </a:solidFill>
          <a:effectLst>
            <a:outerShdw algn="ctr" blurRad="241300" dir="5400000" dist="127000" rotWithShape="0">
              <a:srgbClr val="000000">
                <a:alpha val="88000"/>
              </a:srgbClr>
            </a:outerShdw>
          </a:effectLst>
        </p:grpSpPr>
        <p:sp>
          <p:nvSpPr>
            <p:cNvPr id="18" name="Freeform 15"/>
            <p:cNvSpPr/>
            <p:nvPr/>
          </p:nvSpPr>
          <p:spPr bwMode="auto">
            <a:xfrm>
              <a:off x="6116638" y="3263901"/>
              <a:ext cx="230187" cy="233363"/>
            </a:xfrm>
            <a:custGeom>
              <a:gdLst>
                <a:gd fmla="*/ 43 w 97" name="T0"/>
                <a:gd fmla="*/ 6 h 98" name="T1"/>
                <a:gd fmla="*/ 92 w 97" name="T2"/>
                <a:gd fmla="*/ 52 h 98" name="T3"/>
                <a:gd fmla="*/ 19 w 97" name="T4"/>
                <a:gd fmla="*/ 70 h 98" name="T5"/>
                <a:gd fmla="*/ 43 w 97" name="T6"/>
                <a:gd fmla="*/ 6 h 98" name="T7"/>
              </a:gdLst>
              <a:cxnLst>
                <a:cxn ang="0">
                  <a:pos x="T0" y="T1"/>
                </a:cxn>
                <a:cxn ang="0">
                  <a:pos x="T2" y="T3"/>
                </a:cxn>
                <a:cxn ang="0">
                  <a:pos x="T4" y="T5"/>
                </a:cxn>
                <a:cxn ang="0">
                  <a:pos x="T6" y="T7"/>
                </a:cxn>
              </a:cxnLst>
              <a:rect b="b" l="0" r="r" t="0"/>
              <a:pathLst>
                <a:path h="98" w="97">
                  <a:moveTo>
                    <a:pt x="43" y="6"/>
                  </a:moveTo>
                  <a:cubicBezTo>
                    <a:pt x="70" y="0"/>
                    <a:pt x="97" y="25"/>
                    <a:pt x="92" y="52"/>
                  </a:cubicBezTo>
                  <a:cubicBezTo>
                    <a:pt x="89" y="88"/>
                    <a:pt x="38" y="98"/>
                    <a:pt x="19" y="70"/>
                  </a:cubicBezTo>
                  <a:cubicBezTo>
                    <a:pt x="0" y="48"/>
                    <a:pt x="16" y="12"/>
                    <a:pt x="43" y="6"/>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9" name="Freeform 16"/>
            <p:cNvSpPr/>
            <p:nvPr/>
          </p:nvSpPr>
          <p:spPr bwMode="auto">
            <a:xfrm>
              <a:off x="5975350" y="3484563"/>
              <a:ext cx="539750" cy="989013"/>
            </a:xfrm>
            <a:custGeom>
              <a:gdLst>
                <a:gd fmla="*/ 48 w 228" name="T0"/>
                <a:gd fmla="*/ 20 h 418" name="T1"/>
                <a:gd fmla="*/ 123 w 228" name="T2"/>
                <a:gd fmla="*/ 6 h 418" name="T3"/>
                <a:gd fmla="*/ 181 w 228" name="T4"/>
                <a:gd fmla="*/ 27 h 418" name="T5"/>
                <a:gd fmla="*/ 209 w 228" name="T6"/>
                <a:gd fmla="*/ 108 h 418" name="T7"/>
                <a:gd fmla="*/ 222 w 228" name="T8"/>
                <a:gd fmla="*/ 178 h 418" name="T9"/>
                <a:gd fmla="*/ 193 w 228" name="T10"/>
                <a:gd fmla="*/ 170 h 418" name="T11"/>
                <a:gd fmla="*/ 161 w 228" name="T12"/>
                <a:gd fmla="*/ 71 h 418" name="T13"/>
                <a:gd fmla="*/ 151 w 228" name="T14"/>
                <a:gd fmla="*/ 58 h 418" name="T15"/>
                <a:gd fmla="*/ 206 w 228" name="T16"/>
                <a:gd fmla="*/ 252 h 418" name="T17"/>
                <a:gd fmla="*/ 157 w 228" name="T18"/>
                <a:gd fmla="*/ 252 h 418" name="T19"/>
                <a:gd fmla="*/ 157 w 228" name="T20"/>
                <a:gd fmla="*/ 391 h 418" name="T21"/>
                <a:gd fmla="*/ 138 w 228" name="T22"/>
                <a:gd fmla="*/ 413 h 418" name="T23"/>
                <a:gd fmla="*/ 120 w 228" name="T24"/>
                <a:gd fmla="*/ 391 h 418" name="T25"/>
                <a:gd fmla="*/ 119 w 228" name="T26"/>
                <a:gd fmla="*/ 252 h 418" name="T27"/>
                <a:gd fmla="*/ 108 w 228" name="T28"/>
                <a:gd fmla="*/ 252 h 418" name="T29"/>
                <a:gd fmla="*/ 107 w 228" name="T30"/>
                <a:gd fmla="*/ 396 h 418" name="T31"/>
                <a:gd fmla="*/ 71 w 228" name="T32"/>
                <a:gd fmla="*/ 396 h 418" name="T33"/>
                <a:gd fmla="*/ 71 w 228" name="T34"/>
                <a:gd fmla="*/ 252 h 418" name="T35"/>
                <a:gd fmla="*/ 22 w 228" name="T36"/>
                <a:gd fmla="*/ 252 h 418" name="T37"/>
                <a:gd fmla="*/ 70 w 228" name="T38"/>
                <a:gd fmla="*/ 61 h 418" name="T39"/>
                <a:gd fmla="*/ 63 w 228" name="T40"/>
                <a:gd fmla="*/ 66 h 418" name="T41"/>
                <a:gd fmla="*/ 32 w 228" name="T42"/>
                <a:gd fmla="*/ 170 h 418" name="T43"/>
                <a:gd fmla="*/ 0 w 228" name="T44"/>
                <a:gd fmla="*/ 168 h 418" name="T45"/>
                <a:gd fmla="*/ 20 w 228" name="T46"/>
                <a:gd fmla="*/ 91 h 418" name="T47"/>
                <a:gd fmla="*/ 48 w 228" name="T48"/>
                <a:gd fmla="*/ 20 h 418"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418" w="228">
                  <a:moveTo>
                    <a:pt x="48" y="20"/>
                  </a:moveTo>
                  <a:cubicBezTo>
                    <a:pt x="68" y="0"/>
                    <a:pt x="98" y="8"/>
                    <a:pt x="123" y="6"/>
                  </a:cubicBezTo>
                  <a:cubicBezTo>
                    <a:pt x="144" y="5"/>
                    <a:pt x="169" y="8"/>
                    <a:pt x="181" y="27"/>
                  </a:cubicBezTo>
                  <a:cubicBezTo>
                    <a:pt x="196" y="52"/>
                    <a:pt x="200" y="81"/>
                    <a:pt x="209" y="108"/>
                  </a:cubicBezTo>
                  <a:cubicBezTo>
                    <a:pt x="215" y="131"/>
                    <a:pt x="228" y="154"/>
                    <a:pt x="222" y="178"/>
                  </a:cubicBezTo>
                  <a:cubicBezTo>
                    <a:pt x="211" y="182"/>
                    <a:pt x="198" y="182"/>
                    <a:pt x="193" y="170"/>
                  </a:cubicBezTo>
                  <a:cubicBezTo>
                    <a:pt x="181" y="137"/>
                    <a:pt x="173" y="104"/>
                    <a:pt x="161" y="71"/>
                  </a:cubicBezTo>
                  <a:cubicBezTo>
                    <a:pt x="160" y="65"/>
                    <a:pt x="155" y="62"/>
                    <a:pt x="151" y="58"/>
                  </a:cubicBezTo>
                  <a:cubicBezTo>
                    <a:pt x="166" y="123"/>
                    <a:pt x="188" y="187"/>
                    <a:pt x="206" y="252"/>
                  </a:cubicBezTo>
                  <a:cubicBezTo>
                    <a:pt x="190" y="252"/>
                    <a:pt x="174" y="252"/>
                    <a:pt x="157" y="252"/>
                  </a:cubicBezTo>
                  <a:cubicBezTo>
                    <a:pt x="156" y="298"/>
                    <a:pt x="158" y="344"/>
                    <a:pt x="157" y="391"/>
                  </a:cubicBezTo>
                  <a:cubicBezTo>
                    <a:pt x="157" y="401"/>
                    <a:pt x="150" y="413"/>
                    <a:pt x="138" y="413"/>
                  </a:cubicBezTo>
                  <a:cubicBezTo>
                    <a:pt x="127" y="414"/>
                    <a:pt x="118" y="402"/>
                    <a:pt x="120" y="391"/>
                  </a:cubicBezTo>
                  <a:cubicBezTo>
                    <a:pt x="119" y="345"/>
                    <a:pt x="120" y="298"/>
                    <a:pt x="119" y="252"/>
                  </a:cubicBezTo>
                  <a:cubicBezTo>
                    <a:pt x="117" y="252"/>
                    <a:pt x="111" y="252"/>
                    <a:pt x="108" y="252"/>
                  </a:cubicBezTo>
                  <a:cubicBezTo>
                    <a:pt x="107" y="300"/>
                    <a:pt x="109" y="348"/>
                    <a:pt x="107" y="396"/>
                  </a:cubicBezTo>
                  <a:cubicBezTo>
                    <a:pt x="106" y="418"/>
                    <a:pt x="73" y="417"/>
                    <a:pt x="71" y="396"/>
                  </a:cubicBezTo>
                  <a:cubicBezTo>
                    <a:pt x="70" y="348"/>
                    <a:pt x="71" y="300"/>
                    <a:pt x="71" y="252"/>
                  </a:cubicBezTo>
                  <a:cubicBezTo>
                    <a:pt x="54" y="252"/>
                    <a:pt x="38" y="252"/>
                    <a:pt x="22" y="252"/>
                  </a:cubicBezTo>
                  <a:cubicBezTo>
                    <a:pt x="37" y="188"/>
                    <a:pt x="55" y="125"/>
                    <a:pt x="70" y="61"/>
                  </a:cubicBezTo>
                  <a:cubicBezTo>
                    <a:pt x="68" y="62"/>
                    <a:pt x="65" y="65"/>
                    <a:pt x="63" y="66"/>
                  </a:cubicBezTo>
                  <a:cubicBezTo>
                    <a:pt x="51" y="100"/>
                    <a:pt x="44" y="136"/>
                    <a:pt x="32" y="170"/>
                  </a:cubicBezTo>
                  <a:cubicBezTo>
                    <a:pt x="28" y="186"/>
                    <a:pt x="0" y="185"/>
                    <a:pt x="0" y="168"/>
                  </a:cubicBezTo>
                  <a:cubicBezTo>
                    <a:pt x="2" y="141"/>
                    <a:pt x="13" y="116"/>
                    <a:pt x="20" y="91"/>
                  </a:cubicBezTo>
                  <a:cubicBezTo>
                    <a:pt x="28" y="67"/>
                    <a:pt x="30" y="39"/>
                    <a:pt x="48" y="20"/>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sp>
        <p:nvSpPr>
          <p:cNvPr id="20" name="矩形 19"/>
          <p:cNvSpPr/>
          <p:nvPr/>
        </p:nvSpPr>
        <p:spPr>
          <a:xfrm>
            <a:off x="4709918" y="2189329"/>
            <a:ext cx="1132205" cy="660349"/>
          </a:xfrm>
          <a:prstGeom prst="rect">
            <a:avLst/>
          </a:prstGeom>
        </p:spPr>
        <p:txBody>
          <a:bodyPr wrap="none">
            <a:spAutoFit/>
          </a:bodyPr>
          <a:lstStyle/>
          <a:p>
            <a:pPr defTabSz="1219170" eaLnBrk="0" fontAlgn="base" hangingPunct="0">
              <a:spcBef>
                <a:spcPct val="0"/>
              </a:spcBef>
              <a:spcAft>
                <a:spcPct val="0"/>
              </a:spcAft>
            </a:pPr>
            <a:r>
              <a:rPr altLang="zh-CN" b="1" lang="en-US" sz="3733">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18%</a:t>
            </a:r>
          </a:p>
        </p:txBody>
      </p:sp>
      <p:sp>
        <p:nvSpPr>
          <p:cNvPr id="21" name="矩形 20"/>
          <p:cNvSpPr/>
          <p:nvPr/>
        </p:nvSpPr>
        <p:spPr>
          <a:xfrm>
            <a:off x="6818119" y="2189329"/>
            <a:ext cx="1132205" cy="660349"/>
          </a:xfrm>
          <a:prstGeom prst="rect">
            <a:avLst/>
          </a:prstGeom>
        </p:spPr>
        <p:txBody>
          <a:bodyPr wrap="none">
            <a:spAutoFit/>
          </a:bodyPr>
          <a:lstStyle/>
          <a:p>
            <a:pPr defTabSz="1219170" eaLnBrk="0" fontAlgn="base" hangingPunct="0">
              <a:spcBef>
                <a:spcPct val="0"/>
              </a:spcBef>
              <a:spcAft>
                <a:spcPct val="0"/>
              </a:spcAft>
            </a:pPr>
            <a:r>
              <a:rPr altLang="zh-CN" b="1" lang="en-US" sz="3733">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26%</a:t>
            </a:r>
          </a:p>
        </p:txBody>
      </p:sp>
      <p:sp>
        <p:nvSpPr>
          <p:cNvPr id="22" name="矩形 21"/>
          <p:cNvSpPr/>
          <p:nvPr/>
        </p:nvSpPr>
        <p:spPr>
          <a:xfrm>
            <a:off x="4721478" y="4208629"/>
            <a:ext cx="1132205" cy="660349"/>
          </a:xfrm>
          <a:prstGeom prst="rect">
            <a:avLst/>
          </a:prstGeom>
        </p:spPr>
        <p:txBody>
          <a:bodyPr wrap="none">
            <a:spAutoFit/>
          </a:bodyPr>
          <a:lstStyle/>
          <a:p>
            <a:pPr defTabSz="1219170" eaLnBrk="0" fontAlgn="base" hangingPunct="0">
              <a:spcBef>
                <a:spcPct val="0"/>
              </a:spcBef>
              <a:spcAft>
                <a:spcPct val="0"/>
              </a:spcAft>
            </a:pPr>
            <a:r>
              <a:rPr altLang="zh-CN" b="1" lang="en-US" sz="3733">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69%</a:t>
            </a:r>
          </a:p>
        </p:txBody>
      </p:sp>
      <p:sp>
        <p:nvSpPr>
          <p:cNvPr id="23" name="矩形 22"/>
          <p:cNvSpPr/>
          <p:nvPr/>
        </p:nvSpPr>
        <p:spPr>
          <a:xfrm>
            <a:off x="6818119" y="4208629"/>
            <a:ext cx="1132205" cy="660349"/>
          </a:xfrm>
          <a:prstGeom prst="rect">
            <a:avLst/>
          </a:prstGeom>
        </p:spPr>
        <p:txBody>
          <a:bodyPr wrap="none">
            <a:spAutoFit/>
          </a:bodyPr>
          <a:lstStyle/>
          <a:p>
            <a:pPr defTabSz="1219170" eaLnBrk="0" fontAlgn="base" hangingPunct="0">
              <a:spcBef>
                <a:spcPct val="0"/>
              </a:spcBef>
              <a:spcAft>
                <a:spcPct val="0"/>
              </a:spcAft>
            </a:pPr>
            <a:r>
              <a:rPr altLang="zh-CN" b="1" lang="en-US" sz="3733">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82%</a:t>
            </a:r>
          </a:p>
        </p:txBody>
      </p:sp>
      <p:grpSp>
        <p:nvGrpSpPr>
          <p:cNvPr id="24" name="组合 23"/>
          <p:cNvGrpSpPr/>
          <p:nvPr/>
        </p:nvGrpSpPr>
        <p:grpSpPr>
          <a:xfrm>
            <a:off x="4441098" y="2933340"/>
            <a:ext cx="1525289" cy="631076"/>
            <a:chOff x="2741291" y="2190750"/>
            <a:chExt cx="1143967" cy="473307"/>
          </a:xfrm>
        </p:grpSpPr>
        <p:sp>
          <p:nvSpPr>
            <p:cNvPr id="25" name="任意多边形 24"/>
            <p:cNvSpPr/>
            <p:nvPr/>
          </p:nvSpPr>
          <p:spPr>
            <a:xfrm>
              <a:off x="2775585" y="2190750"/>
              <a:ext cx="1028700" cy="0"/>
            </a:xfrm>
            <a:custGeom>
              <a:gdLst>
                <a:gd fmla="*/ 0 w 1028700" name="connsiteX0"/>
                <a:gd fmla="*/ 0 h 0" name="connsiteY0"/>
                <a:gd fmla="*/ 1028700 w 1028700" name="connsiteX1"/>
                <a:gd fmla="*/ 0 h 0" name="connsiteY1"/>
              </a:gdLst>
              <a:cxnLst>
                <a:cxn ang="0">
                  <a:pos x="connsiteX0" y="connsiteY0"/>
                </a:cxn>
                <a:cxn ang="0">
                  <a:pos x="connsiteX1" y="connsiteY1"/>
                </a:cxn>
              </a:cxnLst>
              <a:rect b="b" l="l" r="r" t="t"/>
              <a:pathLst>
                <a:path w="1028700">
                  <a:moveTo>
                    <a:pt x="0" y="0"/>
                  </a:moveTo>
                  <a:lnTo>
                    <a:pt x="1028700" y="0"/>
                  </a:lnTo>
                </a:path>
              </a:pathLst>
            </a:cu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prstClr val="white"/>
                </a:solidFill>
              </a:endParaRPr>
            </a:p>
          </p:txBody>
        </p:sp>
        <p:sp>
          <p:nvSpPr>
            <p:cNvPr id="26" name="矩形 25"/>
            <p:cNvSpPr/>
            <p:nvPr/>
          </p:nvSpPr>
          <p:spPr>
            <a:xfrm>
              <a:off x="2741290" y="2245361"/>
              <a:ext cx="1136094" cy="281978"/>
            </a:xfrm>
            <a:prstGeom prst="rect">
              <a:avLst/>
            </a:prstGeom>
          </p:spPr>
          <p:txBody>
            <a:bodyPr wrap="none">
              <a:spAutoFit/>
            </a:bodyPr>
            <a:lstStyle/>
            <a:p>
              <a:pPr defTabSz="1219170" eaLnBrk="0" fontAlgn="base" hangingPunct="0">
                <a:spcBef>
                  <a:spcPct val="0"/>
                </a:spcBef>
                <a:spcAft>
                  <a:spcPct val="0"/>
                </a:spcAft>
              </a:pPr>
              <a:r>
                <a:rPr altLang="zh-CN" lang="en-US" sz="1867">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TEXT HERE</a:t>
              </a:r>
            </a:p>
          </p:txBody>
        </p:sp>
        <p:sp>
          <p:nvSpPr>
            <p:cNvPr id="27" name="矩形 26"/>
            <p:cNvSpPr/>
            <p:nvPr/>
          </p:nvSpPr>
          <p:spPr>
            <a:xfrm>
              <a:off x="2761619" y="2471648"/>
              <a:ext cx="1087279" cy="190538"/>
            </a:xfrm>
            <a:prstGeom prst="rect">
              <a:avLst/>
            </a:prstGeom>
          </p:spPr>
          <p:txBody>
            <a:bodyPr wrap="none">
              <a:spAutoFit/>
            </a:bodyPr>
            <a:lstStyle/>
            <a:p>
              <a:pPr defTabSz="1219170" eaLnBrk="0" fontAlgn="base" hangingPunct="0">
                <a:spcBef>
                  <a:spcPct val="0"/>
                </a:spcBef>
                <a:spcAft>
                  <a:spcPct val="0"/>
                </a:spcAft>
              </a:pPr>
              <a:r>
                <a:rPr altLang="zh-CN" lang="en-US" sz="1067">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this is a sample text. </a:t>
              </a:r>
            </a:p>
          </p:txBody>
        </p:sp>
      </p:grpSp>
      <p:grpSp>
        <p:nvGrpSpPr>
          <p:cNvPr id="28" name="组合 27"/>
          <p:cNvGrpSpPr/>
          <p:nvPr/>
        </p:nvGrpSpPr>
        <p:grpSpPr>
          <a:xfrm>
            <a:off x="6485798" y="2933340"/>
            <a:ext cx="1525289" cy="631076"/>
            <a:chOff x="2741291" y="2190750"/>
            <a:chExt cx="1143967" cy="473307"/>
          </a:xfrm>
        </p:grpSpPr>
        <p:sp>
          <p:nvSpPr>
            <p:cNvPr id="29" name="任意多边形 28"/>
            <p:cNvSpPr/>
            <p:nvPr/>
          </p:nvSpPr>
          <p:spPr>
            <a:xfrm>
              <a:off x="2775585" y="2190750"/>
              <a:ext cx="1028700" cy="0"/>
            </a:xfrm>
            <a:custGeom>
              <a:gdLst>
                <a:gd fmla="*/ 0 w 1028700" name="connsiteX0"/>
                <a:gd fmla="*/ 0 h 0" name="connsiteY0"/>
                <a:gd fmla="*/ 1028700 w 1028700" name="connsiteX1"/>
                <a:gd fmla="*/ 0 h 0" name="connsiteY1"/>
              </a:gdLst>
              <a:cxnLst>
                <a:cxn ang="0">
                  <a:pos x="connsiteX0" y="connsiteY0"/>
                </a:cxn>
                <a:cxn ang="0">
                  <a:pos x="connsiteX1" y="connsiteY1"/>
                </a:cxn>
              </a:cxnLst>
              <a:rect b="b" l="l" r="r" t="t"/>
              <a:pathLst>
                <a:path w="1028700">
                  <a:moveTo>
                    <a:pt x="0" y="0"/>
                  </a:moveTo>
                  <a:lnTo>
                    <a:pt x="1028700" y="0"/>
                  </a:lnTo>
                </a:path>
              </a:pathLst>
            </a:cu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prstClr val="white"/>
                </a:solidFill>
              </a:endParaRPr>
            </a:p>
          </p:txBody>
        </p:sp>
        <p:sp>
          <p:nvSpPr>
            <p:cNvPr id="30" name="矩形 29"/>
            <p:cNvSpPr/>
            <p:nvPr/>
          </p:nvSpPr>
          <p:spPr>
            <a:xfrm>
              <a:off x="2741292" y="2245361"/>
              <a:ext cx="1136094" cy="281978"/>
            </a:xfrm>
            <a:prstGeom prst="rect">
              <a:avLst/>
            </a:prstGeom>
          </p:spPr>
          <p:txBody>
            <a:bodyPr wrap="none">
              <a:spAutoFit/>
            </a:bodyPr>
            <a:lstStyle/>
            <a:p>
              <a:pPr defTabSz="1219170" eaLnBrk="0" fontAlgn="base" hangingPunct="0">
                <a:spcBef>
                  <a:spcPct val="0"/>
                </a:spcBef>
                <a:spcAft>
                  <a:spcPct val="0"/>
                </a:spcAft>
              </a:pPr>
              <a:r>
                <a:rPr altLang="zh-CN" lang="en-US" sz="1867">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TEXT HERE</a:t>
              </a:r>
            </a:p>
          </p:txBody>
        </p:sp>
        <p:sp>
          <p:nvSpPr>
            <p:cNvPr id="31" name="矩形 30"/>
            <p:cNvSpPr/>
            <p:nvPr/>
          </p:nvSpPr>
          <p:spPr>
            <a:xfrm>
              <a:off x="2761619" y="2471648"/>
              <a:ext cx="1087279" cy="190538"/>
            </a:xfrm>
            <a:prstGeom prst="rect">
              <a:avLst/>
            </a:prstGeom>
          </p:spPr>
          <p:txBody>
            <a:bodyPr wrap="none">
              <a:spAutoFit/>
            </a:bodyPr>
            <a:lstStyle/>
            <a:p>
              <a:pPr defTabSz="1219170" eaLnBrk="0" fontAlgn="base" hangingPunct="0">
                <a:spcBef>
                  <a:spcPct val="0"/>
                </a:spcBef>
                <a:spcAft>
                  <a:spcPct val="0"/>
                </a:spcAft>
              </a:pPr>
              <a:r>
                <a:rPr altLang="zh-CN" lang="en-US" sz="1067">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this is a sample text. </a:t>
              </a:r>
            </a:p>
          </p:txBody>
        </p:sp>
      </p:grpSp>
      <p:grpSp>
        <p:nvGrpSpPr>
          <p:cNvPr id="32" name="组合 31"/>
          <p:cNvGrpSpPr/>
          <p:nvPr/>
        </p:nvGrpSpPr>
        <p:grpSpPr>
          <a:xfrm>
            <a:off x="6485798" y="4952640"/>
            <a:ext cx="1525289" cy="631076"/>
            <a:chOff x="2741291" y="2190750"/>
            <a:chExt cx="1143967" cy="473307"/>
          </a:xfrm>
        </p:grpSpPr>
        <p:sp>
          <p:nvSpPr>
            <p:cNvPr id="33" name="任意多边形 32"/>
            <p:cNvSpPr/>
            <p:nvPr/>
          </p:nvSpPr>
          <p:spPr>
            <a:xfrm>
              <a:off x="2775585" y="2190750"/>
              <a:ext cx="1028700" cy="0"/>
            </a:xfrm>
            <a:custGeom>
              <a:gdLst>
                <a:gd fmla="*/ 0 w 1028700" name="connsiteX0"/>
                <a:gd fmla="*/ 0 h 0" name="connsiteY0"/>
                <a:gd fmla="*/ 1028700 w 1028700" name="connsiteX1"/>
                <a:gd fmla="*/ 0 h 0" name="connsiteY1"/>
              </a:gdLst>
              <a:cxnLst>
                <a:cxn ang="0">
                  <a:pos x="connsiteX0" y="connsiteY0"/>
                </a:cxn>
                <a:cxn ang="0">
                  <a:pos x="connsiteX1" y="connsiteY1"/>
                </a:cxn>
              </a:cxnLst>
              <a:rect b="b" l="l" r="r" t="t"/>
              <a:pathLst>
                <a:path w="1028700">
                  <a:moveTo>
                    <a:pt x="0" y="0"/>
                  </a:moveTo>
                  <a:lnTo>
                    <a:pt x="1028700" y="0"/>
                  </a:lnTo>
                </a:path>
              </a:pathLst>
            </a:cu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prstClr val="white"/>
                </a:solidFill>
              </a:endParaRPr>
            </a:p>
          </p:txBody>
        </p:sp>
        <p:sp>
          <p:nvSpPr>
            <p:cNvPr id="34" name="矩形 33"/>
            <p:cNvSpPr/>
            <p:nvPr/>
          </p:nvSpPr>
          <p:spPr>
            <a:xfrm>
              <a:off x="2741292" y="2245361"/>
              <a:ext cx="1136094" cy="281978"/>
            </a:xfrm>
            <a:prstGeom prst="rect">
              <a:avLst/>
            </a:prstGeom>
          </p:spPr>
          <p:txBody>
            <a:bodyPr wrap="none">
              <a:spAutoFit/>
            </a:bodyPr>
            <a:lstStyle/>
            <a:p>
              <a:pPr defTabSz="1219170" eaLnBrk="0" fontAlgn="base" hangingPunct="0">
                <a:spcBef>
                  <a:spcPct val="0"/>
                </a:spcBef>
                <a:spcAft>
                  <a:spcPct val="0"/>
                </a:spcAft>
              </a:pPr>
              <a:r>
                <a:rPr altLang="zh-CN" lang="en-US" sz="1867">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TEXT HERE</a:t>
              </a:r>
            </a:p>
          </p:txBody>
        </p:sp>
        <p:sp>
          <p:nvSpPr>
            <p:cNvPr id="35" name="矩形 34"/>
            <p:cNvSpPr/>
            <p:nvPr/>
          </p:nvSpPr>
          <p:spPr>
            <a:xfrm>
              <a:off x="2761619" y="2471648"/>
              <a:ext cx="1087279" cy="190538"/>
            </a:xfrm>
            <a:prstGeom prst="rect">
              <a:avLst/>
            </a:prstGeom>
          </p:spPr>
          <p:txBody>
            <a:bodyPr wrap="none">
              <a:spAutoFit/>
            </a:bodyPr>
            <a:lstStyle/>
            <a:p>
              <a:pPr defTabSz="1219170" eaLnBrk="0" fontAlgn="base" hangingPunct="0">
                <a:spcBef>
                  <a:spcPct val="0"/>
                </a:spcBef>
                <a:spcAft>
                  <a:spcPct val="0"/>
                </a:spcAft>
              </a:pPr>
              <a:r>
                <a:rPr altLang="zh-CN" lang="en-US" sz="1067">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this is a sample text. </a:t>
              </a:r>
            </a:p>
          </p:txBody>
        </p:sp>
      </p:grpSp>
      <p:grpSp>
        <p:nvGrpSpPr>
          <p:cNvPr id="36" name="组合 35"/>
          <p:cNvGrpSpPr/>
          <p:nvPr/>
        </p:nvGrpSpPr>
        <p:grpSpPr>
          <a:xfrm>
            <a:off x="4441098" y="4952640"/>
            <a:ext cx="1525289" cy="631076"/>
            <a:chOff x="2741291" y="2190750"/>
            <a:chExt cx="1143967" cy="473307"/>
          </a:xfrm>
        </p:grpSpPr>
        <p:sp>
          <p:nvSpPr>
            <p:cNvPr id="37" name="任意多边形 36"/>
            <p:cNvSpPr/>
            <p:nvPr/>
          </p:nvSpPr>
          <p:spPr>
            <a:xfrm>
              <a:off x="2775585" y="2190750"/>
              <a:ext cx="1028700" cy="0"/>
            </a:xfrm>
            <a:custGeom>
              <a:gdLst>
                <a:gd fmla="*/ 0 w 1028700" name="connsiteX0"/>
                <a:gd fmla="*/ 0 h 0" name="connsiteY0"/>
                <a:gd fmla="*/ 1028700 w 1028700" name="connsiteX1"/>
                <a:gd fmla="*/ 0 h 0" name="connsiteY1"/>
              </a:gdLst>
              <a:cxnLst>
                <a:cxn ang="0">
                  <a:pos x="connsiteX0" y="connsiteY0"/>
                </a:cxn>
                <a:cxn ang="0">
                  <a:pos x="connsiteX1" y="connsiteY1"/>
                </a:cxn>
              </a:cxnLst>
              <a:rect b="b" l="l" r="r" t="t"/>
              <a:pathLst>
                <a:path w="1028700">
                  <a:moveTo>
                    <a:pt x="0" y="0"/>
                  </a:moveTo>
                  <a:lnTo>
                    <a:pt x="1028700" y="0"/>
                  </a:lnTo>
                </a:path>
              </a:pathLst>
            </a:cu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prstClr val="white"/>
                </a:solidFill>
              </a:endParaRPr>
            </a:p>
          </p:txBody>
        </p:sp>
        <p:sp>
          <p:nvSpPr>
            <p:cNvPr id="38" name="矩形 37"/>
            <p:cNvSpPr/>
            <p:nvPr/>
          </p:nvSpPr>
          <p:spPr>
            <a:xfrm>
              <a:off x="2741290" y="2245361"/>
              <a:ext cx="1136094" cy="281978"/>
            </a:xfrm>
            <a:prstGeom prst="rect">
              <a:avLst/>
            </a:prstGeom>
          </p:spPr>
          <p:txBody>
            <a:bodyPr wrap="none">
              <a:spAutoFit/>
            </a:bodyPr>
            <a:lstStyle/>
            <a:p>
              <a:pPr defTabSz="1219170" eaLnBrk="0" fontAlgn="base" hangingPunct="0">
                <a:spcBef>
                  <a:spcPct val="0"/>
                </a:spcBef>
                <a:spcAft>
                  <a:spcPct val="0"/>
                </a:spcAft>
              </a:pPr>
              <a:r>
                <a:rPr altLang="zh-CN" lang="en-US" sz="1867">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TEXT HERE</a:t>
              </a:r>
            </a:p>
          </p:txBody>
        </p:sp>
        <p:sp>
          <p:nvSpPr>
            <p:cNvPr id="39" name="矩形 38"/>
            <p:cNvSpPr/>
            <p:nvPr/>
          </p:nvSpPr>
          <p:spPr>
            <a:xfrm>
              <a:off x="2761619" y="2471648"/>
              <a:ext cx="1087279" cy="190538"/>
            </a:xfrm>
            <a:prstGeom prst="rect">
              <a:avLst/>
            </a:prstGeom>
          </p:spPr>
          <p:txBody>
            <a:bodyPr wrap="none">
              <a:spAutoFit/>
            </a:bodyPr>
            <a:lstStyle/>
            <a:p>
              <a:pPr defTabSz="1219170" eaLnBrk="0" fontAlgn="base" hangingPunct="0">
                <a:spcBef>
                  <a:spcPct val="0"/>
                </a:spcBef>
                <a:spcAft>
                  <a:spcPct val="0"/>
                </a:spcAft>
              </a:pPr>
              <a:r>
                <a:rPr altLang="zh-CN" lang="en-US" sz="1067">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this is a sample text. </a:t>
              </a:r>
            </a:p>
          </p:txBody>
        </p:sp>
      </p:grpSp>
      <p:grpSp>
        <p:nvGrpSpPr>
          <p:cNvPr id="40" name="组合 39"/>
          <p:cNvGrpSpPr/>
          <p:nvPr/>
        </p:nvGrpSpPr>
        <p:grpSpPr>
          <a:xfrm>
            <a:off x="9576565" y="2891006"/>
            <a:ext cx="1130299" cy="388793"/>
            <a:chOff x="6592888" y="2159001"/>
            <a:chExt cx="847724" cy="291595"/>
          </a:xfrm>
          <a:solidFill>
            <a:srgbClr val="20B5BC"/>
          </a:solidFill>
          <a:effectLst>
            <a:outerShdw algn="ctr" blurRad="241300" dir="5400000" dist="127000" rotWithShape="0">
              <a:srgbClr val="000000">
                <a:alpha val="88000"/>
              </a:srgbClr>
            </a:outerShdw>
          </a:effectLst>
        </p:grpSpPr>
        <p:grpSp>
          <p:nvGrpSpPr>
            <p:cNvPr id="41" name="组合 40"/>
            <p:cNvGrpSpPr/>
            <p:nvPr/>
          </p:nvGrpSpPr>
          <p:grpSpPr>
            <a:xfrm>
              <a:off x="6592888" y="2159001"/>
              <a:ext cx="847724" cy="282575"/>
              <a:chOff x="6592888" y="2159001"/>
              <a:chExt cx="847724" cy="282575"/>
            </a:xfrm>
            <a:grpFill/>
          </p:grpSpPr>
          <p:sp>
            <p:nvSpPr>
              <p:cNvPr id="43" name="Freeform 9"/>
              <p:cNvSpPr/>
              <p:nvPr/>
            </p:nvSpPr>
            <p:spPr bwMode="auto">
              <a:xfrm>
                <a:off x="6661150" y="2159001"/>
                <a:ext cx="779462" cy="282575"/>
              </a:xfrm>
              <a:custGeom>
                <a:gdLst>
                  <a:gd fmla="*/ 0 w 330" name="T0"/>
                  <a:gd fmla="*/ 75 h 119" name="T1"/>
                  <a:gd fmla="*/ 45 w 330" name="T2"/>
                  <a:gd fmla="*/ 119 h 119" name="T3"/>
                  <a:gd fmla="*/ 285 w 330" name="T4"/>
                  <a:gd fmla="*/ 119 h 119" name="T5"/>
                  <a:gd fmla="*/ 330 w 330" name="T6"/>
                  <a:gd fmla="*/ 75 h 119" name="T7"/>
                  <a:gd fmla="*/ 330 w 330" name="T8"/>
                  <a:gd fmla="*/ 45 h 119" name="T9"/>
                  <a:gd fmla="*/ 285 w 330" name="T10"/>
                  <a:gd fmla="*/ 0 h 119" name="T11"/>
                  <a:gd fmla="*/ 45 w 330" name="T12"/>
                  <a:gd fmla="*/ 0 h 119" name="T13"/>
                  <a:gd fmla="*/ 0 w 330" name="T14"/>
                  <a:gd fmla="*/ 45 h 119" name="T15"/>
                  <a:gd fmla="*/ 0 w 330" name="T16"/>
                  <a:gd fmla="*/ 75 h 11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9" w="330">
                    <a:moveTo>
                      <a:pt x="0" y="75"/>
                    </a:moveTo>
                    <a:cubicBezTo>
                      <a:pt x="0" y="99"/>
                      <a:pt x="20" y="119"/>
                      <a:pt x="45" y="119"/>
                    </a:cubicBezTo>
                    <a:cubicBezTo>
                      <a:pt x="285" y="119"/>
                      <a:pt x="285" y="119"/>
                      <a:pt x="285" y="119"/>
                    </a:cubicBezTo>
                    <a:cubicBezTo>
                      <a:pt x="310" y="119"/>
                      <a:pt x="330" y="99"/>
                      <a:pt x="330" y="75"/>
                    </a:cubicBezTo>
                    <a:cubicBezTo>
                      <a:pt x="330" y="45"/>
                      <a:pt x="330" y="45"/>
                      <a:pt x="330" y="45"/>
                    </a:cubicBezTo>
                    <a:cubicBezTo>
                      <a:pt x="330" y="20"/>
                      <a:pt x="310" y="0"/>
                      <a:pt x="285" y="0"/>
                    </a:cubicBezTo>
                    <a:cubicBezTo>
                      <a:pt x="45" y="0"/>
                      <a:pt x="45" y="0"/>
                      <a:pt x="45" y="0"/>
                    </a:cubicBezTo>
                    <a:cubicBezTo>
                      <a:pt x="20" y="0"/>
                      <a:pt x="0" y="20"/>
                      <a:pt x="0" y="45"/>
                    </a:cubicBezTo>
                    <a:lnTo>
                      <a:pt x="0" y="75"/>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44" name="Freeform 10"/>
              <p:cNvSpPr/>
              <p:nvPr/>
            </p:nvSpPr>
            <p:spPr bwMode="auto">
              <a:xfrm>
                <a:off x="6592888" y="2206626"/>
                <a:ext cx="188912" cy="188913"/>
              </a:xfrm>
              <a:custGeom>
                <a:gdLst>
                  <a:gd fmla="*/ 119 w 119" name="T0"/>
                  <a:gd fmla="*/ 58 h 119" name="T1"/>
                  <a:gd fmla="*/ 59 w 119" name="T2"/>
                  <a:gd fmla="*/ 0 h 119" name="T3"/>
                  <a:gd fmla="*/ 0 w 119" name="T4"/>
                  <a:gd fmla="*/ 60 h 119" name="T5"/>
                  <a:gd fmla="*/ 58 w 119" name="T6"/>
                  <a:gd fmla="*/ 119 h 119" name="T7"/>
                  <a:gd fmla="*/ 119 w 119" name="T8"/>
                  <a:gd fmla="*/ 58 h 119" name="T9"/>
                </a:gdLst>
                <a:cxnLst>
                  <a:cxn ang="0">
                    <a:pos x="T0" y="T1"/>
                  </a:cxn>
                  <a:cxn ang="0">
                    <a:pos x="T2" y="T3"/>
                  </a:cxn>
                  <a:cxn ang="0">
                    <a:pos x="T4" y="T5"/>
                  </a:cxn>
                  <a:cxn ang="0">
                    <a:pos x="T6" y="T7"/>
                  </a:cxn>
                  <a:cxn ang="0">
                    <a:pos x="T8" y="T9"/>
                  </a:cxn>
                </a:cxnLst>
                <a:rect b="b" l="0" r="r" t="0"/>
                <a:pathLst>
                  <a:path h="119" w="119">
                    <a:moveTo>
                      <a:pt x="119" y="58"/>
                    </a:moveTo>
                    <a:lnTo>
                      <a:pt x="59" y="0"/>
                    </a:lnTo>
                    <a:lnTo>
                      <a:pt x="0" y="60"/>
                    </a:lnTo>
                    <a:lnTo>
                      <a:pt x="58" y="119"/>
                    </a:lnTo>
                    <a:lnTo>
                      <a:pt x="119" y="58"/>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sp>
          <p:nvSpPr>
            <p:cNvPr id="42" name="矩形 41"/>
            <p:cNvSpPr/>
            <p:nvPr/>
          </p:nvSpPr>
          <p:spPr>
            <a:xfrm>
              <a:off x="6788342" y="2165854"/>
              <a:ext cx="511546" cy="281978"/>
            </a:xfrm>
            <a:prstGeom prst="rect">
              <a:avLst/>
            </a:prstGeom>
            <a:solidFill>
              <a:schemeClr val="bg1"/>
            </a:solidFill>
          </p:spPr>
          <p:txBody>
            <a:bodyPr wrap="none">
              <a:spAutoFit/>
            </a:bodyPr>
            <a:lstStyle/>
            <a:p>
              <a:pPr defTabSz="1219170" eaLnBrk="0" fontAlgn="base" hangingPunct="0">
                <a:spcBef>
                  <a:spcPct val="0"/>
                </a:spcBef>
                <a:spcAft>
                  <a:spcPct val="0"/>
                </a:spcAft>
              </a:pPr>
              <a:r>
                <a:rPr altLang="zh-CN" lang="en-US" sz="1867">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Text </a:t>
              </a:r>
            </a:p>
          </p:txBody>
        </p:sp>
      </p:grpSp>
      <p:grpSp>
        <p:nvGrpSpPr>
          <p:cNvPr id="45" name="组合 44"/>
          <p:cNvGrpSpPr/>
          <p:nvPr/>
        </p:nvGrpSpPr>
        <p:grpSpPr>
          <a:xfrm>
            <a:off x="9572333" y="5023919"/>
            <a:ext cx="1134532" cy="379656"/>
            <a:chOff x="6589713" y="3758684"/>
            <a:chExt cx="850899" cy="284742"/>
          </a:xfrm>
          <a:solidFill>
            <a:schemeClr val="bg1">
              <a:lumMod val="65000"/>
            </a:schemeClr>
          </a:solidFill>
          <a:effectLst>
            <a:outerShdw algn="ctr" blurRad="241300" dir="5400000" dist="127000" rotWithShape="0">
              <a:srgbClr val="000000">
                <a:alpha val="88000"/>
              </a:srgbClr>
            </a:outerShdw>
          </a:effectLst>
        </p:grpSpPr>
        <p:grpSp>
          <p:nvGrpSpPr>
            <p:cNvPr id="46" name="组合 45"/>
            <p:cNvGrpSpPr/>
            <p:nvPr/>
          </p:nvGrpSpPr>
          <p:grpSpPr>
            <a:xfrm>
              <a:off x="6589713" y="3760788"/>
              <a:ext cx="850899" cy="282575"/>
              <a:chOff x="6589713" y="3760788"/>
              <a:chExt cx="850899" cy="282575"/>
            </a:xfrm>
            <a:grpFill/>
          </p:grpSpPr>
          <p:sp>
            <p:nvSpPr>
              <p:cNvPr id="48" name="Freeform 11"/>
              <p:cNvSpPr/>
              <p:nvPr/>
            </p:nvSpPr>
            <p:spPr bwMode="auto">
              <a:xfrm>
                <a:off x="6661150" y="3760788"/>
                <a:ext cx="779462" cy="282575"/>
              </a:xfrm>
              <a:custGeom>
                <a:gdLst>
                  <a:gd fmla="*/ 0 w 330" name="T0"/>
                  <a:gd fmla="*/ 74 h 119" name="T1"/>
                  <a:gd fmla="*/ 45 w 330" name="T2"/>
                  <a:gd fmla="*/ 119 h 119" name="T3"/>
                  <a:gd fmla="*/ 285 w 330" name="T4"/>
                  <a:gd fmla="*/ 119 h 119" name="T5"/>
                  <a:gd fmla="*/ 330 w 330" name="T6"/>
                  <a:gd fmla="*/ 74 h 119" name="T7"/>
                  <a:gd fmla="*/ 330 w 330" name="T8"/>
                  <a:gd fmla="*/ 45 h 119" name="T9"/>
                  <a:gd fmla="*/ 285 w 330" name="T10"/>
                  <a:gd fmla="*/ 0 h 119" name="T11"/>
                  <a:gd fmla="*/ 45 w 330" name="T12"/>
                  <a:gd fmla="*/ 0 h 119" name="T13"/>
                  <a:gd fmla="*/ 0 w 330" name="T14"/>
                  <a:gd fmla="*/ 45 h 119" name="T15"/>
                  <a:gd fmla="*/ 0 w 330" name="T16"/>
                  <a:gd fmla="*/ 74 h 11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9" w="330">
                    <a:moveTo>
                      <a:pt x="0" y="74"/>
                    </a:moveTo>
                    <a:cubicBezTo>
                      <a:pt x="0" y="99"/>
                      <a:pt x="20" y="119"/>
                      <a:pt x="45" y="119"/>
                    </a:cubicBezTo>
                    <a:cubicBezTo>
                      <a:pt x="285" y="119"/>
                      <a:pt x="285" y="119"/>
                      <a:pt x="285" y="119"/>
                    </a:cubicBezTo>
                    <a:cubicBezTo>
                      <a:pt x="310" y="119"/>
                      <a:pt x="330" y="99"/>
                      <a:pt x="330" y="74"/>
                    </a:cubicBezTo>
                    <a:cubicBezTo>
                      <a:pt x="330" y="45"/>
                      <a:pt x="330" y="45"/>
                      <a:pt x="330" y="45"/>
                    </a:cubicBezTo>
                    <a:cubicBezTo>
                      <a:pt x="330" y="20"/>
                      <a:pt x="310" y="0"/>
                      <a:pt x="285" y="0"/>
                    </a:cubicBezTo>
                    <a:cubicBezTo>
                      <a:pt x="45" y="0"/>
                      <a:pt x="45" y="0"/>
                      <a:pt x="45" y="0"/>
                    </a:cubicBezTo>
                    <a:cubicBezTo>
                      <a:pt x="20" y="0"/>
                      <a:pt x="0" y="20"/>
                      <a:pt x="0" y="45"/>
                    </a:cubicBezTo>
                    <a:lnTo>
                      <a:pt x="0" y="74"/>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49" name="Freeform 12"/>
              <p:cNvSpPr/>
              <p:nvPr/>
            </p:nvSpPr>
            <p:spPr bwMode="auto">
              <a:xfrm>
                <a:off x="6589713" y="3806826"/>
                <a:ext cx="188912" cy="188913"/>
              </a:xfrm>
              <a:custGeom>
                <a:gdLst>
                  <a:gd fmla="*/ 119 w 119" name="T0"/>
                  <a:gd fmla="*/ 59 h 119" name="T1"/>
                  <a:gd fmla="*/ 59 w 119" name="T2"/>
                  <a:gd fmla="*/ 0 h 119" name="T3"/>
                  <a:gd fmla="*/ 0 w 119" name="T4"/>
                  <a:gd fmla="*/ 61 h 119" name="T5"/>
                  <a:gd fmla="*/ 58 w 119" name="T6"/>
                  <a:gd fmla="*/ 119 h 119" name="T7"/>
                  <a:gd fmla="*/ 119 w 119" name="T8"/>
                  <a:gd fmla="*/ 59 h 119" name="T9"/>
                </a:gdLst>
                <a:cxnLst>
                  <a:cxn ang="0">
                    <a:pos x="T0" y="T1"/>
                  </a:cxn>
                  <a:cxn ang="0">
                    <a:pos x="T2" y="T3"/>
                  </a:cxn>
                  <a:cxn ang="0">
                    <a:pos x="T4" y="T5"/>
                  </a:cxn>
                  <a:cxn ang="0">
                    <a:pos x="T6" y="T7"/>
                  </a:cxn>
                  <a:cxn ang="0">
                    <a:pos x="T8" y="T9"/>
                  </a:cxn>
                </a:cxnLst>
                <a:rect b="b" l="0" r="r" t="0"/>
                <a:pathLst>
                  <a:path h="119" w="119">
                    <a:moveTo>
                      <a:pt x="119" y="59"/>
                    </a:moveTo>
                    <a:lnTo>
                      <a:pt x="59" y="0"/>
                    </a:lnTo>
                    <a:lnTo>
                      <a:pt x="0" y="61"/>
                    </a:lnTo>
                    <a:lnTo>
                      <a:pt x="58" y="119"/>
                    </a:lnTo>
                    <a:lnTo>
                      <a:pt x="119" y="59"/>
                    </a:lnTo>
                    <a:close/>
                  </a:path>
                </a:pathLst>
              </a:custGeom>
              <a:grp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sp>
          <p:nvSpPr>
            <p:cNvPr id="47" name="矩形 46"/>
            <p:cNvSpPr/>
            <p:nvPr/>
          </p:nvSpPr>
          <p:spPr>
            <a:xfrm>
              <a:off x="6774112" y="3758685"/>
              <a:ext cx="511546" cy="281978"/>
            </a:xfrm>
            <a:prstGeom prst="rect">
              <a:avLst/>
            </a:prstGeom>
            <a:grpFill/>
          </p:spPr>
          <p:txBody>
            <a:bodyPr wrap="none">
              <a:spAutoFit/>
            </a:bodyPr>
            <a:lstStyle/>
            <a:p>
              <a:pPr defTabSz="1219170" eaLnBrk="0" fontAlgn="base" hangingPunct="0">
                <a:spcBef>
                  <a:spcPct val="0"/>
                </a:spcBef>
                <a:spcAft>
                  <a:spcPct val="0"/>
                </a:spcAft>
              </a:pPr>
              <a:r>
                <a:rPr altLang="zh-CN" lang="en-US" sz="1867">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Text </a:t>
              </a:r>
            </a:p>
          </p:txBody>
        </p:sp>
      </p:grpSp>
      <p:grpSp>
        <p:nvGrpSpPr>
          <p:cNvPr id="50" name="组合 49"/>
          <p:cNvGrpSpPr/>
          <p:nvPr/>
        </p:nvGrpSpPr>
        <p:grpSpPr>
          <a:xfrm>
            <a:off x="1639480" y="2236535"/>
            <a:ext cx="2086187" cy="3561876"/>
            <a:chOff x="678176" y="2153921"/>
            <a:chExt cx="1564640" cy="2671407"/>
          </a:xfrm>
          <a:effectLst>
            <a:outerShdw algn="ctr" blurRad="241300" dir="5400000" dist="127000" rotWithShape="0">
              <a:srgbClr val="000000">
                <a:alpha val="88000"/>
              </a:srgbClr>
            </a:outerShdw>
          </a:effectLst>
        </p:grpSpPr>
        <p:sp>
          <p:nvSpPr>
            <p:cNvPr id="51" name="矩形 50"/>
            <p:cNvSpPr/>
            <p:nvPr/>
          </p:nvSpPr>
          <p:spPr>
            <a:xfrm>
              <a:off x="678176" y="2153921"/>
              <a:ext cx="1136094" cy="281978"/>
            </a:xfrm>
            <a:prstGeom prst="rect">
              <a:avLst/>
            </a:prstGeom>
          </p:spPr>
          <p:txBody>
            <a:bodyPr wrap="none">
              <a:spAutoFit/>
            </a:bodyPr>
            <a:lstStyle/>
            <a:p>
              <a:pPr defTabSz="1219170" eaLnBrk="0" fontAlgn="base" hangingPunct="0">
                <a:spcBef>
                  <a:spcPct val="0"/>
                </a:spcBef>
                <a:spcAft>
                  <a:spcPct val="0"/>
                </a:spcAft>
              </a:pPr>
              <a:r>
                <a:rPr altLang="zh-CN" b="1" lang="en-US" sz="1867">
                  <a:solidFill>
                    <a:schemeClr val="bg1"/>
                  </a:solidFill>
                  <a:latin charset="0" panose="020b0604020202020204" pitchFamily="34" typeface="Arial"/>
                  <a:ea charset="-122" panose="020b0503020204020204" pitchFamily="34" typeface="微软雅黑"/>
                  <a:cs charset="0" panose="020b0604020202020204" pitchFamily="34" typeface="Arial"/>
                </a:rPr>
                <a:t>TEXT HERE</a:t>
              </a:r>
            </a:p>
          </p:txBody>
        </p:sp>
        <p:sp>
          <p:nvSpPr>
            <p:cNvPr id="52" name="矩形 51"/>
            <p:cNvSpPr/>
            <p:nvPr/>
          </p:nvSpPr>
          <p:spPr>
            <a:xfrm>
              <a:off x="698504" y="2380208"/>
              <a:ext cx="1087278" cy="190538"/>
            </a:xfrm>
            <a:prstGeom prst="rect">
              <a:avLst/>
            </a:prstGeom>
          </p:spPr>
          <p:txBody>
            <a:bodyPr wrap="none">
              <a:spAutoFit/>
            </a:bodyPr>
            <a:lstStyle/>
            <a:p>
              <a:pPr defTabSz="1219170" eaLnBrk="0" fontAlgn="base" hangingPunct="0">
                <a:spcBef>
                  <a:spcPct val="0"/>
                </a:spcBef>
                <a:spcAft>
                  <a:spcPct val="0"/>
                </a:spcAft>
              </a:pPr>
              <a:r>
                <a:rPr altLang="zh-CN" lang="en-US" sz="1067">
                  <a:solidFill>
                    <a:schemeClr val="bg1"/>
                  </a:solidFill>
                  <a:latin charset="0" panose="020b0604020202020204" pitchFamily="34" typeface="Arial"/>
                  <a:ea charset="-122" panose="020b0503020204020204" pitchFamily="34" typeface="微软雅黑"/>
                  <a:cs charset="0" panose="020b0604020202020204" pitchFamily="34" typeface="Arial"/>
                </a:rPr>
                <a:t>this is a sample text. </a:t>
              </a:r>
            </a:p>
          </p:txBody>
        </p:sp>
        <p:sp>
          <p:nvSpPr>
            <p:cNvPr id="53" name="文本框 66"/>
            <p:cNvSpPr txBox="1">
              <a:spLocks noChangeArrowheads="1"/>
            </p:cNvSpPr>
            <p:nvPr/>
          </p:nvSpPr>
          <p:spPr bwMode="auto">
            <a:xfrm>
              <a:off x="690246" y="2717487"/>
              <a:ext cx="1552570" cy="906971"/>
            </a:xfrm>
            <a:prstGeom prst="rect">
              <a:avLst/>
            </a:prstGeom>
            <a:extLst/>
          </p:spPr>
          <p:txBody>
            <a:bodyPr wrap="square">
              <a:spAutoFit/>
            </a:bodyPr>
            <a:lstStyle>
              <a:defPPr>
                <a:defRPr lang="zh-CN"/>
              </a:defPPr>
              <a:lvl1pPr>
                <a:lnSpc>
                  <a:spcPts val="900"/>
                </a:lnSpc>
                <a:defRPr sz="600">
                  <a:solidFill>
                    <a:schemeClr val="tx1">
                      <a:lumMod val="90000"/>
                      <a:lumOff val="10000"/>
                    </a:schemeClr>
                  </a:solidFill>
                  <a:latin charset="0" panose="020b0604020202020204" pitchFamily="34" typeface="Arial"/>
                  <a:ea charset="-122" panose="020b0503020204020204" pitchFamily="34" typeface="微软雅黑"/>
                  <a:cs charset="0" panose="020b0604020202020204" pitchFamily="34" typeface="Arial"/>
                </a:defRPr>
              </a:lvl1pPr>
            </a:lstStyle>
            <a:p>
              <a:pPr defTabSz="1219170" eaLnBrk="0" fontAlgn="base" hangingPunct="0">
                <a:lnSpc>
                  <a:spcPts val="1467"/>
                </a:lnSpc>
                <a:spcBef>
                  <a:spcPct val="0"/>
                </a:spcBef>
                <a:spcAft>
                  <a:spcPct val="0"/>
                </a:spcAft>
              </a:pPr>
              <a:r>
                <a:rPr altLang="zh-CN" lang="en-US" sz="800">
                  <a:solidFill>
                    <a:schemeClr val="bg1"/>
                  </a:solidFill>
                </a:rPr>
                <a:t>this is a sample text. insert your desired text here. Again. this is a dummy text. enter your own text here. this is a sample text. insert your desired text here. Again. this is a dummy text. enter your own text here</a:t>
              </a:r>
            </a:p>
          </p:txBody>
        </p:sp>
        <p:sp>
          <p:nvSpPr>
            <p:cNvPr id="54" name="文本框 66"/>
            <p:cNvSpPr txBox="1">
              <a:spLocks noChangeArrowheads="1"/>
            </p:cNvSpPr>
            <p:nvPr/>
          </p:nvSpPr>
          <p:spPr bwMode="auto">
            <a:xfrm>
              <a:off x="690246" y="3746187"/>
              <a:ext cx="1314990" cy="1046702"/>
            </a:xfrm>
            <a:prstGeom prst="rect">
              <a:avLst/>
            </a:prstGeom>
            <a:extLst/>
          </p:spPr>
          <p:txBody>
            <a:bodyPr wrap="square">
              <a:spAutoFit/>
            </a:bodyPr>
            <a:lstStyle>
              <a:defPPr>
                <a:defRPr lang="zh-CN"/>
              </a:defPPr>
              <a:lvl1pPr>
                <a:lnSpc>
                  <a:spcPts val="900"/>
                </a:lnSpc>
                <a:defRPr sz="600">
                  <a:solidFill>
                    <a:schemeClr val="tx1">
                      <a:lumMod val="90000"/>
                      <a:lumOff val="10000"/>
                    </a:schemeClr>
                  </a:solidFill>
                  <a:latin charset="0" panose="020b0604020202020204" pitchFamily="34" typeface="Arial"/>
                  <a:ea charset="-122" panose="020b0503020204020204" pitchFamily="34" typeface="微软雅黑"/>
                  <a:cs charset="0" panose="020b0604020202020204" pitchFamily="34" typeface="Arial"/>
                </a:defRPr>
              </a:lvl1pPr>
            </a:lstStyle>
            <a:p>
              <a:pPr defTabSz="1219170" eaLnBrk="0" fontAlgn="base" hangingPunct="0">
                <a:lnSpc>
                  <a:spcPts val="1467"/>
                </a:lnSpc>
                <a:spcBef>
                  <a:spcPct val="0"/>
                </a:spcBef>
                <a:spcAft>
                  <a:spcPct val="0"/>
                </a:spcAft>
              </a:pPr>
              <a:r>
                <a:rPr altLang="zh-CN" lang="en-US" sz="800">
                  <a:solidFill>
                    <a:schemeClr val="bg1"/>
                  </a:solidFill>
                </a:rPr>
                <a:t>this is a sample text. insert your desired text here. Again. this is a dummy text. enter your own text here. this is a sample text. insert your desired text here. Again. this is a dummy text. enter your own text here</a:t>
              </a:r>
            </a:p>
          </p:txBody>
        </p:sp>
      </p:grpSp>
      <p:sp>
        <p:nvSpPr>
          <p:cNvPr id="55" name="文本框 54"/>
          <p:cNvSpPr txBox="1"/>
          <p:nvPr/>
        </p:nvSpPr>
        <p:spPr>
          <a:xfrm>
            <a:off x="9286874" y="-1143000"/>
            <a:ext cx="868680" cy="365760"/>
          </a:xfrm>
          <a:prstGeom prst="rect">
            <a:avLst/>
          </a:prstGeom>
          <a:noFill/>
        </p:spPr>
        <p:txBody>
          <a:bodyPr rtlCol="0" wrap="none">
            <a:spAutoFit/>
          </a:bodyPr>
          <a:lstStyle/>
          <a:p>
            <a:r>
              <a:rPr altLang="en-US" lang="zh-CN" smtClean="0"/>
              <a:t>延迟符</a:t>
            </a:r>
          </a:p>
        </p:txBody>
      </p:sp>
    </p:spTree>
    <p:extLst>
      <p:ext uri="{BB962C8B-B14F-4D97-AF65-F5344CB8AC3E}">
        <p14:creationId val="78048088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7"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1000" id="7"/>
                                        <p:tgtEl>
                                          <p:spTgt spid="4"/>
                                        </p:tgtEl>
                                      </p:cBhvr>
                                    </p:animEffect>
                                    <p:anim calcmode="lin" valueType="num">
                                      <p:cBhvr>
                                        <p:cTn dur="1000" fill="hold" id="8"/>
                                        <p:tgtEl>
                                          <p:spTgt spid="4"/>
                                        </p:tgtEl>
                                        <p:attrNameLst>
                                          <p:attrName>ppt_x</p:attrName>
                                        </p:attrNameLst>
                                      </p:cBhvr>
                                      <p:tavLst>
                                        <p:tav tm="0">
                                          <p:val>
                                            <p:strVal val="#ppt_x"/>
                                          </p:val>
                                        </p:tav>
                                        <p:tav tm="100000">
                                          <p:val>
                                            <p:strVal val="#ppt_x"/>
                                          </p:val>
                                        </p:tav>
                                      </p:tavLst>
                                    </p:anim>
                                    <p:anim calcmode="lin" valueType="num">
                                      <p:cBhvr>
                                        <p:cTn dur="100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7"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1000" id="13"/>
                                        <p:tgtEl>
                                          <p:spTgt spid="5"/>
                                        </p:tgtEl>
                                      </p:cBhvr>
                                    </p:animEffect>
                                    <p:anim calcmode="lin" valueType="num">
                                      <p:cBhvr>
                                        <p:cTn dur="1000" fill="hold" id="14"/>
                                        <p:tgtEl>
                                          <p:spTgt spid="5"/>
                                        </p:tgtEl>
                                        <p:attrNameLst>
                                          <p:attrName>ppt_x</p:attrName>
                                        </p:attrNameLst>
                                      </p:cBhvr>
                                      <p:tavLst>
                                        <p:tav tm="0">
                                          <p:val>
                                            <p:strVal val="#ppt_x"/>
                                          </p:val>
                                        </p:tav>
                                        <p:tav tm="100000">
                                          <p:val>
                                            <p:strVal val="#ppt_x"/>
                                          </p:val>
                                        </p:tav>
                                      </p:tavLst>
                                    </p:anim>
                                    <p:anim calcmode="lin" valueType="num">
                                      <p:cBhvr>
                                        <p:cTn dur="1000" fill="hold" id="15"/>
                                        <p:tgtEl>
                                          <p:spTgt spid="5"/>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grpId="0" id="17" nodeType="afterEffect" presetClass="entr" presetID="47" presetSubtype="0">
                                  <p:stCondLst>
                                    <p:cond delay="0"/>
                                  </p:stCondLst>
                                  <p:childTnLst>
                                    <p:set>
                                      <p:cBhvr>
                                        <p:cTn dur="1" fill="hold" id="18">
                                          <p:stCondLst>
                                            <p:cond delay="0"/>
                                          </p:stCondLst>
                                        </p:cTn>
                                        <p:tgtEl>
                                          <p:spTgt spid="9"/>
                                        </p:tgtEl>
                                        <p:attrNameLst>
                                          <p:attrName>style.visibility</p:attrName>
                                        </p:attrNameLst>
                                      </p:cBhvr>
                                      <p:to>
                                        <p:strVal val="visible"/>
                                      </p:to>
                                    </p:set>
                                    <p:animEffect filter="fade" transition="in">
                                      <p:cBhvr>
                                        <p:cTn dur="1000" id="19"/>
                                        <p:tgtEl>
                                          <p:spTgt spid="9"/>
                                        </p:tgtEl>
                                      </p:cBhvr>
                                    </p:animEffect>
                                    <p:anim calcmode="lin" valueType="num">
                                      <p:cBhvr>
                                        <p:cTn dur="1000" fill="hold" id="20"/>
                                        <p:tgtEl>
                                          <p:spTgt spid="9"/>
                                        </p:tgtEl>
                                        <p:attrNameLst>
                                          <p:attrName>ppt_x</p:attrName>
                                        </p:attrNameLst>
                                      </p:cBhvr>
                                      <p:tavLst>
                                        <p:tav tm="0">
                                          <p:val>
                                            <p:strVal val="#ppt_x"/>
                                          </p:val>
                                        </p:tav>
                                        <p:tav tm="100000">
                                          <p:val>
                                            <p:strVal val="#ppt_x"/>
                                          </p:val>
                                        </p:tav>
                                      </p:tavLst>
                                    </p:anim>
                                    <p:anim calcmode="lin" valueType="num">
                                      <p:cBhvr>
                                        <p:cTn dur="1000" fill="hold" id="21"/>
                                        <p:tgtEl>
                                          <p:spTgt spid="9"/>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3000"/>
                            </p:stCondLst>
                            <p:childTnLst>
                              <p:par>
                                <p:cTn fill="hold" grpId="0" id="23" nodeType="afterEffect" presetClass="entr" presetID="47" presetSubtype="0">
                                  <p:stCondLst>
                                    <p:cond delay="0"/>
                                  </p:stCondLst>
                                  <p:childTnLst>
                                    <p:set>
                                      <p:cBhvr>
                                        <p:cTn dur="1" fill="hold" id="24">
                                          <p:stCondLst>
                                            <p:cond delay="0"/>
                                          </p:stCondLst>
                                        </p:cTn>
                                        <p:tgtEl>
                                          <p:spTgt spid="10"/>
                                        </p:tgtEl>
                                        <p:attrNameLst>
                                          <p:attrName>style.visibility</p:attrName>
                                        </p:attrNameLst>
                                      </p:cBhvr>
                                      <p:to>
                                        <p:strVal val="visible"/>
                                      </p:to>
                                    </p:set>
                                    <p:animEffect filter="fade" transition="in">
                                      <p:cBhvr>
                                        <p:cTn dur="1000" id="25"/>
                                        <p:tgtEl>
                                          <p:spTgt spid="10"/>
                                        </p:tgtEl>
                                      </p:cBhvr>
                                    </p:animEffect>
                                    <p:anim calcmode="lin" valueType="num">
                                      <p:cBhvr>
                                        <p:cTn dur="1000" fill="hold" id="26"/>
                                        <p:tgtEl>
                                          <p:spTgt spid="10"/>
                                        </p:tgtEl>
                                        <p:attrNameLst>
                                          <p:attrName>ppt_x</p:attrName>
                                        </p:attrNameLst>
                                      </p:cBhvr>
                                      <p:tavLst>
                                        <p:tav tm="0">
                                          <p:val>
                                            <p:strVal val="#ppt_x"/>
                                          </p:val>
                                        </p:tav>
                                        <p:tav tm="100000">
                                          <p:val>
                                            <p:strVal val="#ppt_x"/>
                                          </p:val>
                                        </p:tav>
                                      </p:tavLst>
                                    </p:anim>
                                    <p:anim calcmode="lin" valueType="num">
                                      <p:cBhvr>
                                        <p:cTn dur="1000" fill="hold" id="27"/>
                                        <p:tgtEl>
                                          <p:spTgt spid="10"/>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4000"/>
                            </p:stCondLst>
                            <p:childTnLst>
                              <p:par>
                                <p:cTn fill="hold" grpId="0" id="29" nodeType="afterEffect" presetClass="entr" presetID="2" presetSubtype="3">
                                  <p:stCondLst>
                                    <p:cond delay="0"/>
                                  </p:stCondLst>
                                  <p:childTnLst>
                                    <p:set>
                                      <p:cBhvr>
                                        <p:cTn dur="1" fill="hold" id="30">
                                          <p:stCondLst>
                                            <p:cond delay="0"/>
                                          </p:stCondLst>
                                        </p:cTn>
                                        <p:tgtEl>
                                          <p:spTgt spid="11"/>
                                        </p:tgtEl>
                                        <p:attrNameLst>
                                          <p:attrName>style.visibility</p:attrName>
                                        </p:attrNameLst>
                                      </p:cBhvr>
                                      <p:to>
                                        <p:strVal val="visible"/>
                                      </p:to>
                                    </p:set>
                                    <p:anim calcmode="lin" valueType="num">
                                      <p:cBhvr additive="base">
                                        <p:cTn dur="500" fill="hold" id="31"/>
                                        <p:tgtEl>
                                          <p:spTgt spid="11"/>
                                        </p:tgtEl>
                                        <p:attrNameLst>
                                          <p:attrName>ppt_x</p:attrName>
                                        </p:attrNameLst>
                                      </p:cBhvr>
                                      <p:tavLst>
                                        <p:tav tm="0">
                                          <p:val>
                                            <p:strVal val="1+#ppt_w/2"/>
                                          </p:val>
                                        </p:tav>
                                        <p:tav tm="100000">
                                          <p:val>
                                            <p:strVal val="#ppt_x"/>
                                          </p:val>
                                        </p:tav>
                                      </p:tavLst>
                                    </p:anim>
                                    <p:anim calcmode="lin" valueType="num">
                                      <p:cBhvr additive="base">
                                        <p:cTn dur="500" fill="hold" id="32"/>
                                        <p:tgtEl>
                                          <p:spTgt spid="11"/>
                                        </p:tgtEl>
                                        <p:attrNameLst>
                                          <p:attrName>ppt_y</p:attrName>
                                        </p:attrNameLst>
                                      </p:cBhvr>
                                      <p:tavLst>
                                        <p:tav tm="0">
                                          <p:val>
                                            <p:strVal val="0-#ppt_h/2"/>
                                          </p:val>
                                        </p:tav>
                                        <p:tav tm="100000">
                                          <p:val>
                                            <p:strVal val="#ppt_y"/>
                                          </p:val>
                                        </p:tav>
                                      </p:tavLst>
                                    </p:anim>
                                  </p:childTnLst>
                                </p:cTn>
                              </p:par>
                            </p:childTnLst>
                          </p:cTn>
                        </p:par>
                        <p:par>
                          <p:cTn fill="hold" id="33" nodeType="afterGroup">
                            <p:stCondLst>
                              <p:cond delay="4500"/>
                            </p:stCondLst>
                            <p:childTnLst>
                              <p:par>
                                <p:cTn fill="hold" grpId="0" id="34" nodeType="afterEffect" presetClass="entr" presetID="2" presetSubtype="12">
                                  <p:stCondLst>
                                    <p:cond delay="0"/>
                                  </p:stCondLst>
                                  <p:childTnLst>
                                    <p:set>
                                      <p:cBhvr>
                                        <p:cTn dur="1" fill="hold" id="35">
                                          <p:stCondLst>
                                            <p:cond delay="0"/>
                                          </p:stCondLst>
                                        </p:cTn>
                                        <p:tgtEl>
                                          <p:spTgt spid="12"/>
                                        </p:tgtEl>
                                        <p:attrNameLst>
                                          <p:attrName>style.visibility</p:attrName>
                                        </p:attrNameLst>
                                      </p:cBhvr>
                                      <p:to>
                                        <p:strVal val="visible"/>
                                      </p:to>
                                    </p:set>
                                    <p:anim calcmode="lin" valueType="num">
                                      <p:cBhvr additive="base">
                                        <p:cTn dur="500" fill="hold" id="36"/>
                                        <p:tgtEl>
                                          <p:spTgt spid="12"/>
                                        </p:tgtEl>
                                        <p:attrNameLst>
                                          <p:attrName>ppt_x</p:attrName>
                                        </p:attrNameLst>
                                      </p:cBhvr>
                                      <p:tavLst>
                                        <p:tav tm="0">
                                          <p:val>
                                            <p:strVal val="0-#ppt_w/2"/>
                                          </p:val>
                                        </p:tav>
                                        <p:tav tm="100000">
                                          <p:val>
                                            <p:strVal val="#ppt_x"/>
                                          </p:val>
                                        </p:tav>
                                      </p:tavLst>
                                    </p:anim>
                                    <p:anim calcmode="lin" valueType="num">
                                      <p:cBhvr additive="base">
                                        <p:cTn dur="500" fill="hold" id="37"/>
                                        <p:tgtEl>
                                          <p:spTgt spid="12"/>
                                        </p:tgtEl>
                                        <p:attrNameLst>
                                          <p:attrName>ppt_y</p:attrName>
                                        </p:attrNameLst>
                                      </p:cBhvr>
                                      <p:tavLst>
                                        <p:tav tm="0">
                                          <p:val>
                                            <p:strVal val="1+#ppt_h/2"/>
                                          </p:val>
                                        </p:tav>
                                        <p:tav tm="100000">
                                          <p:val>
                                            <p:strVal val="#ppt_y"/>
                                          </p:val>
                                        </p:tav>
                                      </p:tavLst>
                                    </p:anim>
                                  </p:childTnLst>
                                </p:cTn>
                              </p:par>
                            </p:childTnLst>
                          </p:cTn>
                        </p:par>
                        <p:par>
                          <p:cTn fill="hold" id="38" nodeType="afterGroup">
                            <p:stCondLst>
                              <p:cond delay="5000"/>
                            </p:stCondLst>
                            <p:childTnLst>
                              <p:par>
                                <p:cTn fill="hold" grpId="0" id="39" nodeType="afterEffect" presetClass="entr" presetID="2" presetSubtype="9">
                                  <p:stCondLst>
                                    <p:cond delay="0"/>
                                  </p:stCondLst>
                                  <p:childTnLst>
                                    <p:set>
                                      <p:cBhvr>
                                        <p:cTn dur="1" fill="hold" id="40">
                                          <p:stCondLst>
                                            <p:cond delay="0"/>
                                          </p:stCondLst>
                                        </p:cTn>
                                        <p:tgtEl>
                                          <p:spTgt spid="7"/>
                                        </p:tgtEl>
                                        <p:attrNameLst>
                                          <p:attrName>style.visibility</p:attrName>
                                        </p:attrNameLst>
                                      </p:cBhvr>
                                      <p:to>
                                        <p:strVal val="visible"/>
                                      </p:to>
                                    </p:set>
                                    <p:anim calcmode="lin" valueType="num">
                                      <p:cBhvr additive="base">
                                        <p:cTn dur="500" fill="hold" id="41"/>
                                        <p:tgtEl>
                                          <p:spTgt spid="7"/>
                                        </p:tgtEl>
                                        <p:attrNameLst>
                                          <p:attrName>ppt_x</p:attrName>
                                        </p:attrNameLst>
                                      </p:cBhvr>
                                      <p:tavLst>
                                        <p:tav tm="0">
                                          <p:val>
                                            <p:strVal val="0-#ppt_w/2"/>
                                          </p:val>
                                        </p:tav>
                                        <p:tav tm="100000">
                                          <p:val>
                                            <p:strVal val="#ppt_x"/>
                                          </p:val>
                                        </p:tav>
                                      </p:tavLst>
                                    </p:anim>
                                    <p:anim calcmode="lin" valueType="num">
                                      <p:cBhvr additive="base">
                                        <p:cTn dur="500" fill="hold" id="42"/>
                                        <p:tgtEl>
                                          <p:spTgt spid="7"/>
                                        </p:tgtEl>
                                        <p:attrNameLst>
                                          <p:attrName>ppt_y</p:attrName>
                                        </p:attrNameLst>
                                      </p:cBhvr>
                                      <p:tavLst>
                                        <p:tav tm="0">
                                          <p:val>
                                            <p:strVal val="0-#ppt_h/2"/>
                                          </p:val>
                                        </p:tav>
                                        <p:tav tm="100000">
                                          <p:val>
                                            <p:strVal val="#ppt_y"/>
                                          </p:val>
                                        </p:tav>
                                      </p:tavLst>
                                    </p:anim>
                                  </p:childTnLst>
                                </p:cTn>
                              </p:par>
                            </p:childTnLst>
                          </p:cTn>
                        </p:par>
                        <p:par>
                          <p:cTn fill="hold" id="43" nodeType="afterGroup">
                            <p:stCondLst>
                              <p:cond delay="5500"/>
                            </p:stCondLst>
                            <p:childTnLst>
                              <p:par>
                                <p:cTn fill="hold" grpId="0" id="44" nodeType="afterEffect" presetClass="entr" presetID="2" presetSubtype="6">
                                  <p:stCondLst>
                                    <p:cond delay="0"/>
                                  </p:stCondLst>
                                  <p:childTnLst>
                                    <p:set>
                                      <p:cBhvr>
                                        <p:cTn dur="1" fill="hold" id="45">
                                          <p:stCondLst>
                                            <p:cond delay="0"/>
                                          </p:stCondLst>
                                        </p:cTn>
                                        <p:tgtEl>
                                          <p:spTgt spid="13"/>
                                        </p:tgtEl>
                                        <p:attrNameLst>
                                          <p:attrName>style.visibility</p:attrName>
                                        </p:attrNameLst>
                                      </p:cBhvr>
                                      <p:to>
                                        <p:strVal val="visible"/>
                                      </p:to>
                                    </p:set>
                                    <p:anim calcmode="lin" valueType="num">
                                      <p:cBhvr additive="base">
                                        <p:cTn dur="500" fill="hold" id="46"/>
                                        <p:tgtEl>
                                          <p:spTgt spid="13"/>
                                        </p:tgtEl>
                                        <p:attrNameLst>
                                          <p:attrName>ppt_x</p:attrName>
                                        </p:attrNameLst>
                                      </p:cBhvr>
                                      <p:tavLst>
                                        <p:tav tm="0">
                                          <p:val>
                                            <p:strVal val="1+#ppt_w/2"/>
                                          </p:val>
                                        </p:tav>
                                        <p:tav tm="100000">
                                          <p:val>
                                            <p:strVal val="#ppt_x"/>
                                          </p:val>
                                        </p:tav>
                                      </p:tavLst>
                                    </p:anim>
                                    <p:anim calcmode="lin" valueType="num">
                                      <p:cBhvr additive="base">
                                        <p:cTn dur="500" fill="hold" id="47"/>
                                        <p:tgtEl>
                                          <p:spTgt spid="13"/>
                                        </p:tgtEl>
                                        <p:attrNameLst>
                                          <p:attrName>ppt_y</p:attrName>
                                        </p:attrNameLst>
                                      </p:cBhvr>
                                      <p:tavLst>
                                        <p:tav tm="0">
                                          <p:val>
                                            <p:strVal val="1+#ppt_h/2"/>
                                          </p:val>
                                        </p:tav>
                                        <p:tav tm="100000">
                                          <p:val>
                                            <p:strVal val="#ppt_y"/>
                                          </p:val>
                                        </p:tav>
                                      </p:tavLst>
                                    </p:anim>
                                  </p:childTnLst>
                                </p:cTn>
                              </p:par>
                            </p:childTnLst>
                          </p:cTn>
                        </p:par>
                        <p:par>
                          <p:cTn fill="hold" id="48" nodeType="afterGroup">
                            <p:stCondLst>
                              <p:cond delay="6000"/>
                            </p:stCondLst>
                            <p:childTnLst>
                              <p:par>
                                <p:cTn fill="hold" id="49" nodeType="afterEffect" presetClass="entr" presetID="10" presetSubtype="0">
                                  <p:stCondLst>
                                    <p:cond delay="0"/>
                                  </p:stCondLst>
                                  <p:childTnLst>
                                    <p:set>
                                      <p:cBhvr>
                                        <p:cTn dur="1" fill="hold" id="50">
                                          <p:stCondLst>
                                            <p:cond delay="0"/>
                                          </p:stCondLst>
                                        </p:cTn>
                                        <p:tgtEl>
                                          <p:spTgt spid="14"/>
                                        </p:tgtEl>
                                        <p:attrNameLst>
                                          <p:attrName>style.visibility</p:attrName>
                                        </p:attrNameLst>
                                      </p:cBhvr>
                                      <p:to>
                                        <p:strVal val="visible"/>
                                      </p:to>
                                    </p:set>
                                    <p:animEffect filter="fade" transition="in">
                                      <p:cBhvr>
                                        <p:cTn dur="500" id="51"/>
                                        <p:tgtEl>
                                          <p:spTgt spid="14"/>
                                        </p:tgtEl>
                                      </p:cBhvr>
                                    </p:animEffect>
                                  </p:childTnLst>
                                </p:cTn>
                              </p:par>
                            </p:childTnLst>
                          </p:cTn>
                        </p:par>
                        <p:par>
                          <p:cTn fill="hold" id="52" nodeType="afterGroup">
                            <p:stCondLst>
                              <p:cond delay="6500"/>
                            </p:stCondLst>
                            <p:childTnLst>
                              <p:par>
                                <p:cTn fill="hold" id="53" nodeType="afterEffect" presetClass="entr" presetID="10" presetSubtype="0">
                                  <p:stCondLst>
                                    <p:cond delay="0"/>
                                  </p:stCondLst>
                                  <p:childTnLst>
                                    <p:set>
                                      <p:cBhvr>
                                        <p:cTn dur="1" fill="hold" id="54">
                                          <p:stCondLst>
                                            <p:cond delay="0"/>
                                          </p:stCondLst>
                                        </p:cTn>
                                        <p:tgtEl>
                                          <p:spTgt spid="40"/>
                                        </p:tgtEl>
                                        <p:attrNameLst>
                                          <p:attrName>style.visibility</p:attrName>
                                        </p:attrNameLst>
                                      </p:cBhvr>
                                      <p:to>
                                        <p:strVal val="visible"/>
                                      </p:to>
                                    </p:set>
                                    <p:animEffect filter="fade" transition="in">
                                      <p:cBhvr>
                                        <p:cTn dur="500" id="55"/>
                                        <p:tgtEl>
                                          <p:spTgt spid="40"/>
                                        </p:tgtEl>
                                      </p:cBhvr>
                                    </p:animEffect>
                                  </p:childTnLst>
                                </p:cTn>
                              </p:par>
                            </p:childTnLst>
                          </p:cTn>
                        </p:par>
                        <p:par>
                          <p:cTn fill="hold" id="56" nodeType="afterGroup">
                            <p:stCondLst>
                              <p:cond delay="7000"/>
                            </p:stCondLst>
                            <p:childTnLst>
                              <p:par>
                                <p:cTn fill="hold" id="57" nodeType="afterEffect" presetClass="entr" presetID="10" presetSubtype="0">
                                  <p:stCondLst>
                                    <p:cond delay="0"/>
                                  </p:stCondLst>
                                  <p:childTnLst>
                                    <p:set>
                                      <p:cBhvr>
                                        <p:cTn dur="1" fill="hold" id="58">
                                          <p:stCondLst>
                                            <p:cond delay="0"/>
                                          </p:stCondLst>
                                        </p:cTn>
                                        <p:tgtEl>
                                          <p:spTgt spid="17"/>
                                        </p:tgtEl>
                                        <p:attrNameLst>
                                          <p:attrName>style.visibility</p:attrName>
                                        </p:attrNameLst>
                                      </p:cBhvr>
                                      <p:to>
                                        <p:strVal val="visible"/>
                                      </p:to>
                                    </p:set>
                                    <p:animEffect filter="fade" transition="in">
                                      <p:cBhvr>
                                        <p:cTn dur="500" id="59"/>
                                        <p:tgtEl>
                                          <p:spTgt spid="17"/>
                                        </p:tgtEl>
                                      </p:cBhvr>
                                    </p:animEffect>
                                  </p:childTnLst>
                                </p:cTn>
                              </p:par>
                            </p:childTnLst>
                          </p:cTn>
                        </p:par>
                        <p:par>
                          <p:cTn fill="hold" id="60" nodeType="afterGroup">
                            <p:stCondLst>
                              <p:cond delay="7500"/>
                            </p:stCondLst>
                            <p:childTnLst>
                              <p:par>
                                <p:cTn fill="hold" id="61" nodeType="afterEffect" presetClass="entr" presetID="10" presetSubtype="0">
                                  <p:stCondLst>
                                    <p:cond delay="0"/>
                                  </p:stCondLst>
                                  <p:childTnLst>
                                    <p:set>
                                      <p:cBhvr>
                                        <p:cTn dur="1" fill="hold" id="62">
                                          <p:stCondLst>
                                            <p:cond delay="0"/>
                                          </p:stCondLst>
                                        </p:cTn>
                                        <p:tgtEl>
                                          <p:spTgt spid="45"/>
                                        </p:tgtEl>
                                        <p:attrNameLst>
                                          <p:attrName>style.visibility</p:attrName>
                                        </p:attrNameLst>
                                      </p:cBhvr>
                                      <p:to>
                                        <p:strVal val="visible"/>
                                      </p:to>
                                    </p:set>
                                    <p:animEffect filter="fade" transition="in">
                                      <p:cBhvr>
                                        <p:cTn dur="500" id="63"/>
                                        <p:tgtEl>
                                          <p:spTgt spid="45"/>
                                        </p:tgtEl>
                                      </p:cBhvr>
                                    </p:animEffect>
                                  </p:childTnLst>
                                </p:cTn>
                              </p:par>
                            </p:childTnLst>
                          </p:cTn>
                        </p:par>
                        <p:par>
                          <p:cTn fill="hold" id="64" nodeType="afterGroup">
                            <p:stCondLst>
                              <p:cond delay="8000"/>
                            </p:stCondLst>
                            <p:childTnLst>
                              <p:par>
                                <p:cTn fill="hold" id="65" nodeType="afterEffect" presetClass="entr" presetID="12" presetSubtype="8">
                                  <p:stCondLst>
                                    <p:cond delay="0"/>
                                  </p:stCondLst>
                                  <p:childTnLst>
                                    <p:set>
                                      <p:cBhvr>
                                        <p:cTn dur="1" fill="hold" id="66">
                                          <p:stCondLst>
                                            <p:cond delay="0"/>
                                          </p:stCondLst>
                                        </p:cTn>
                                        <p:tgtEl>
                                          <p:spTgt spid="50"/>
                                        </p:tgtEl>
                                        <p:attrNameLst>
                                          <p:attrName>style.visibility</p:attrName>
                                        </p:attrNameLst>
                                      </p:cBhvr>
                                      <p:to>
                                        <p:strVal val="visible"/>
                                      </p:to>
                                    </p:set>
                                    <p:anim calcmode="lin" valueType="num">
                                      <p:cBhvr additive="base">
                                        <p:cTn dur="500" id="67"/>
                                        <p:tgtEl>
                                          <p:spTgt spid="50"/>
                                        </p:tgtEl>
                                        <p:attrNameLst>
                                          <p:attrName>ppt_x</p:attrName>
                                        </p:attrNameLst>
                                      </p:cBhvr>
                                      <p:tavLst>
                                        <p:tav tm="0">
                                          <p:val>
                                            <p:strVal val="#ppt_x-#ppt_w*1.125000"/>
                                          </p:val>
                                        </p:tav>
                                        <p:tav tm="100000">
                                          <p:val>
                                            <p:strVal val="#ppt_x"/>
                                          </p:val>
                                        </p:tav>
                                      </p:tavLst>
                                    </p:anim>
                                    <p:animEffect filter="wipe(right)" transition="in">
                                      <p:cBhvr>
                                        <p:cTn dur="500" id="68"/>
                                        <p:tgtEl>
                                          <p:spTgt spid="50"/>
                                        </p:tgtEl>
                                      </p:cBhvr>
                                    </p:animEffect>
                                  </p:childTnLst>
                                </p:cTn>
                              </p:par>
                            </p:childTnLst>
                          </p:cTn>
                        </p:par>
                      </p:childTnLst>
                    </p:cTn>
                  </p:par>
                  <p:par>
                    <p:cTn fill="hold" id="69" nodeType="clickPar">
                      <p:stCondLst>
                        <p:cond delay="indefinite"/>
                        <p:cond delay="0" evt="onBegin">
                          <p:tn val="68"/>
                        </p:cond>
                      </p:stCondLst>
                      <p:childTnLst>
                        <p:par>
                          <p:cTn fill="hold" id="70" nodeType="afterGroup">
                            <p:stCondLst>
                              <p:cond delay="0"/>
                            </p:stCondLst>
                            <p:childTnLst>
                              <p:par>
                                <p:cTn fill="hold" grpId="0" id="71" nodeType="clickEffect" presetClass="entr" presetID="22" presetSubtype="4">
                                  <p:stCondLst>
                                    <p:cond delay="0"/>
                                  </p:stCondLst>
                                  <p:childTnLst>
                                    <p:set>
                                      <p:cBhvr>
                                        <p:cTn dur="1" fill="hold" id="72">
                                          <p:stCondLst>
                                            <p:cond delay="0"/>
                                          </p:stCondLst>
                                        </p:cTn>
                                        <p:tgtEl>
                                          <p:spTgt spid="55"/>
                                        </p:tgtEl>
                                        <p:attrNameLst>
                                          <p:attrName>style.visibility</p:attrName>
                                        </p:attrNameLst>
                                      </p:cBhvr>
                                      <p:to>
                                        <p:strVal val="visible"/>
                                      </p:to>
                                    </p:set>
                                    <p:animEffect filter="wipe(down)" transition="in">
                                      <p:cBhvr>
                                        <p:cTn dur="500" id="73"/>
                                        <p:tgtEl>
                                          <p:spTgt spid="5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9"/>
      <p:bldP grpId="0" spid="10"/>
      <p:bldP grpId="0" spid="7"/>
      <p:bldP grpId="0" spid="11"/>
      <p:bldP grpId="0" spid="12"/>
      <p:bldP grpId="0" spid="13"/>
      <p:bldP grpId="0" spid="55"/>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rcRect b="13817"/>
          <a:stretch>
            <a:fillRect/>
          </a:stretch>
        </p:blipFill>
        <p:spPr>
          <a:xfrm>
            <a:off x="0" y="2046"/>
            <a:ext cx="12192000" cy="6858000"/>
          </a:xfrm>
          <a:prstGeom prst="rect">
            <a:avLst/>
          </a:prstGeom>
        </p:spPr>
      </p:pic>
      <p:sp>
        <p:nvSpPr>
          <p:cNvPr id="5" name="文本框 4"/>
          <p:cNvSpPr txBox="1"/>
          <p:nvPr/>
        </p:nvSpPr>
        <p:spPr>
          <a:xfrm>
            <a:off x="776218" y="431190"/>
            <a:ext cx="2011680" cy="457200"/>
          </a:xfrm>
          <a:prstGeom prst="rect">
            <a:avLst/>
          </a:prstGeom>
          <a:noFill/>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6" name="矩形 5"/>
          <p:cNvSpPr/>
          <p:nvPr/>
        </p:nvSpPr>
        <p:spPr>
          <a:xfrm>
            <a:off x="1100024" y="851268"/>
            <a:ext cx="1783080" cy="365760"/>
          </a:xfrm>
          <a:prstGeom prst="rect">
            <a:avLst/>
          </a:prstGeom>
        </p:spPr>
        <p:txBody>
          <a:bodyPr wrap="none">
            <a:spAutoFit/>
          </a:bodyPr>
          <a:lstStyle/>
          <a:p>
            <a:r>
              <a:rPr altLang="en-US" lang="zh-CN" smtClean="0">
                <a:solidFill>
                  <a:schemeClr val="bg1"/>
                </a:solidFill>
              </a:rPr>
              <a:t>Add this title</a:t>
            </a:r>
          </a:p>
        </p:txBody>
      </p:sp>
      <p:grpSp>
        <p:nvGrpSpPr>
          <p:cNvPr id="3" name="组合 2"/>
          <p:cNvGrpSpPr/>
          <p:nvPr/>
        </p:nvGrpSpPr>
        <p:grpSpPr>
          <a:xfrm>
            <a:off x="2653512" y="2452901"/>
            <a:ext cx="1584102" cy="1584102"/>
            <a:chOff x="2537398" y="2518519"/>
            <a:chExt cx="1584102" cy="1584102"/>
          </a:xfrm>
        </p:grpSpPr>
        <p:sp>
          <p:nvSpPr>
            <p:cNvPr id="2" name="椭圆 1"/>
            <p:cNvSpPr/>
            <p:nvPr/>
          </p:nvSpPr>
          <p:spPr>
            <a:xfrm>
              <a:off x="2537398" y="2518519"/>
              <a:ext cx="1584102" cy="1584102"/>
            </a:xfrm>
            <a:prstGeom prst="ellipse">
              <a:avLst/>
            </a:prstGeom>
            <a:solidFill>
              <a:schemeClr val="bg1"/>
            </a:solidFill>
            <a:ln>
              <a:noFill/>
            </a:ln>
            <a:effectLst>
              <a:outerShdw algn="ctr" blurRad="381000" dir="7920000" dist="673100" rotWithShape="0">
                <a:srgbClr val="000000">
                  <a:alpha val="6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Freeform 15"/>
            <p:cNvSpPr>
              <a:spLocks noEditPoints="1"/>
            </p:cNvSpPr>
            <p:nvPr/>
          </p:nvSpPr>
          <p:spPr bwMode="auto">
            <a:xfrm>
              <a:off x="3009215" y="2659755"/>
              <a:ext cx="571112" cy="538731"/>
            </a:xfrm>
            <a:custGeom>
              <a:gdLst>
                <a:gd fmla="*/ 176 w 194" name="T0"/>
                <a:gd fmla="*/ 175 h 183" name="T1"/>
                <a:gd fmla="*/ 100 w 194" name="T2"/>
                <a:gd fmla="*/ 23 h 183" name="T3"/>
                <a:gd fmla="*/ 111 w 194" name="T4"/>
                <a:gd fmla="*/ 0 h 183" name="T5"/>
                <a:gd fmla="*/ 107 w 194" name="T6"/>
                <a:gd fmla="*/ 0 h 183" name="T7"/>
                <a:gd fmla="*/ 99 w 194" name="T8"/>
                <a:gd fmla="*/ 18 h 183" name="T9"/>
                <a:gd fmla="*/ 97 w 194" name="T10"/>
                <a:gd fmla="*/ 20 h 183" name="T11"/>
                <a:gd fmla="*/ 95 w 194" name="T12"/>
                <a:gd fmla="*/ 18 h 183" name="T13"/>
                <a:gd fmla="*/ 94 w 194" name="T14"/>
                <a:gd fmla="*/ 15 h 183" name="T15"/>
                <a:gd fmla="*/ 87 w 194" name="T16"/>
                <a:gd fmla="*/ 0 h 183" name="T17"/>
                <a:gd fmla="*/ 82 w 194" name="T18"/>
                <a:gd fmla="*/ 0 h 183" name="T19"/>
                <a:gd fmla="*/ 94 w 194" name="T20"/>
                <a:gd fmla="*/ 23 h 183" name="T21"/>
                <a:gd fmla="*/ 18 w 194" name="T22"/>
                <a:gd fmla="*/ 175 h 183" name="T23"/>
                <a:gd fmla="*/ 0 w 194" name="T24"/>
                <a:gd fmla="*/ 175 h 183" name="T25"/>
                <a:gd fmla="*/ 0 w 194" name="T26"/>
                <a:gd fmla="*/ 183 h 183" name="T27"/>
                <a:gd fmla="*/ 194 w 194" name="T28"/>
                <a:gd fmla="*/ 183 h 183" name="T29"/>
                <a:gd fmla="*/ 194 w 194" name="T30"/>
                <a:gd fmla="*/ 175 h 183" name="T31"/>
                <a:gd fmla="*/ 176 w 194" name="T32"/>
                <a:gd fmla="*/ 175 h 183" name="T33"/>
                <a:gd fmla="*/ 73 w 194" name="T34"/>
                <a:gd fmla="*/ 175 h 183" name="T35"/>
                <a:gd fmla="*/ 94 w 194" name="T36"/>
                <a:gd fmla="*/ 130 h 183" name="T37"/>
                <a:gd fmla="*/ 97 w 194" name="T38"/>
                <a:gd fmla="*/ 125 h 183" name="T39"/>
                <a:gd fmla="*/ 123 w 194" name="T40"/>
                <a:gd fmla="*/ 175 h 183" name="T41"/>
                <a:gd fmla="*/ 73 w 194" name="T42"/>
                <a:gd fmla="*/ 175 h 183"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83" w="194">
                  <a:moveTo>
                    <a:pt x="176" y="175"/>
                  </a:moveTo>
                  <a:lnTo>
                    <a:pt x="100" y="23"/>
                  </a:lnTo>
                  <a:lnTo>
                    <a:pt x="111" y="0"/>
                  </a:lnTo>
                  <a:lnTo>
                    <a:pt x="107" y="0"/>
                  </a:lnTo>
                  <a:lnTo>
                    <a:pt x="99" y="18"/>
                  </a:lnTo>
                  <a:lnTo>
                    <a:pt x="97" y="20"/>
                  </a:lnTo>
                  <a:lnTo>
                    <a:pt x="95" y="18"/>
                  </a:lnTo>
                  <a:lnTo>
                    <a:pt x="94" y="15"/>
                  </a:lnTo>
                  <a:lnTo>
                    <a:pt x="87" y="0"/>
                  </a:lnTo>
                  <a:lnTo>
                    <a:pt x="82" y="0"/>
                  </a:lnTo>
                  <a:lnTo>
                    <a:pt x="94" y="23"/>
                  </a:lnTo>
                  <a:lnTo>
                    <a:pt x="18" y="175"/>
                  </a:lnTo>
                  <a:lnTo>
                    <a:pt x="0" y="175"/>
                  </a:lnTo>
                  <a:lnTo>
                    <a:pt x="0" y="183"/>
                  </a:lnTo>
                  <a:lnTo>
                    <a:pt x="194" y="183"/>
                  </a:lnTo>
                  <a:lnTo>
                    <a:pt x="194" y="175"/>
                  </a:lnTo>
                  <a:lnTo>
                    <a:pt x="176" y="175"/>
                  </a:lnTo>
                  <a:close/>
                  <a:moveTo>
                    <a:pt x="73" y="175"/>
                  </a:moveTo>
                  <a:lnTo>
                    <a:pt x="94" y="130"/>
                  </a:lnTo>
                  <a:lnTo>
                    <a:pt x="97" y="125"/>
                  </a:lnTo>
                  <a:lnTo>
                    <a:pt x="123" y="175"/>
                  </a:lnTo>
                  <a:lnTo>
                    <a:pt x="73" y="175"/>
                  </a:lnTo>
                  <a:close/>
                </a:path>
              </a:pathLst>
            </a:custGeom>
            <a:solidFill>
              <a:schemeClr val="tx1">
                <a:lumMod val="75000"/>
                <a:lumOff val="2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2" name="文本框 11"/>
            <p:cNvSpPr txBox="1"/>
            <p:nvPr/>
          </p:nvSpPr>
          <p:spPr>
            <a:xfrm>
              <a:off x="2698507" y="3342776"/>
              <a:ext cx="1249680" cy="304800"/>
            </a:xfrm>
            <a:prstGeom prst="rect">
              <a:avLst/>
            </a:prstGeom>
            <a:noFill/>
          </p:spPr>
          <p:txBody>
            <a:bodyPr rtlCol="0" wrap="none">
              <a:spAutoFit/>
            </a:bodyPr>
            <a:lstStyle/>
            <a:p>
              <a:r>
                <a:rPr altLang="en-US" lang="zh-CN" smtClean="0" sz="1400">
                  <a:solidFill>
                    <a:schemeClr val="tx1">
                      <a:lumMod val="75000"/>
                      <a:lumOff val="25000"/>
                    </a:schemeClr>
                  </a:solidFill>
                  <a:latin charset="-122" panose="020b0503020204020204" pitchFamily="34" typeface="微软雅黑"/>
                  <a:ea charset="-122" panose="020b0503020204020204" pitchFamily="34" typeface="微软雅黑"/>
                </a:rPr>
                <a:t>此处添加标题</a:t>
              </a:r>
            </a:p>
          </p:txBody>
        </p:sp>
      </p:grpSp>
      <p:grpSp>
        <p:nvGrpSpPr>
          <p:cNvPr id="16" name="组合 15"/>
          <p:cNvGrpSpPr/>
          <p:nvPr/>
        </p:nvGrpSpPr>
        <p:grpSpPr>
          <a:xfrm>
            <a:off x="5435348" y="2452901"/>
            <a:ext cx="1584102" cy="1584102"/>
            <a:chOff x="5319234" y="2518519"/>
            <a:chExt cx="1584102" cy="1584102"/>
          </a:xfrm>
        </p:grpSpPr>
        <p:sp>
          <p:nvSpPr>
            <p:cNvPr id="7" name="椭圆 6"/>
            <p:cNvSpPr/>
            <p:nvPr/>
          </p:nvSpPr>
          <p:spPr>
            <a:xfrm>
              <a:off x="5319234" y="2518519"/>
              <a:ext cx="1584102" cy="1584102"/>
            </a:xfrm>
            <a:prstGeom prst="ellipse">
              <a:avLst/>
            </a:prstGeom>
            <a:solidFill>
              <a:schemeClr val="bg1"/>
            </a:solidFill>
            <a:ln>
              <a:noFill/>
            </a:ln>
            <a:effectLst>
              <a:outerShdw algn="ctr" blurRad="381000" dir="7920000" dist="673100" rotWithShape="0">
                <a:srgbClr val="000000">
                  <a:alpha val="6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Freeform 51"/>
            <p:cNvSpPr/>
            <p:nvPr/>
          </p:nvSpPr>
          <p:spPr bwMode="auto">
            <a:xfrm>
              <a:off x="5838235" y="2646035"/>
              <a:ext cx="546100" cy="552451"/>
            </a:xfrm>
            <a:custGeom>
              <a:gdLst>
                <a:gd fmla="*/ 141 w 160" name="T0"/>
                <a:gd fmla="*/ 77 h 161" name="T1"/>
                <a:gd fmla="*/ 141 w 160" name="T2"/>
                <a:gd fmla="*/ 67 h 161" name="T3"/>
                <a:gd fmla="*/ 131 w 160" name="T4"/>
                <a:gd fmla="*/ 67 h 161" name="T5"/>
                <a:gd fmla="*/ 131 w 160" name="T6"/>
                <a:gd fmla="*/ 71 h 161" name="T7"/>
                <a:gd fmla="*/ 117 w 160" name="T8"/>
                <a:gd fmla="*/ 64 h 161" name="T9"/>
                <a:gd fmla="*/ 117 w 160" name="T10"/>
                <a:gd fmla="*/ 55 h 161" name="T11"/>
                <a:gd fmla="*/ 107 w 160" name="T12"/>
                <a:gd fmla="*/ 55 h 161" name="T13"/>
                <a:gd fmla="*/ 107 w 160" name="T14"/>
                <a:gd fmla="*/ 59 h 161" name="T15"/>
                <a:gd fmla="*/ 89 w 160" name="T16"/>
                <a:gd fmla="*/ 49 h 161" name="T17"/>
                <a:gd fmla="*/ 89 w 160" name="T18"/>
                <a:gd fmla="*/ 18 h 161" name="T19"/>
                <a:gd fmla="*/ 81 w 160" name="T20"/>
                <a:gd fmla="*/ 0 h 161" name="T21"/>
                <a:gd fmla="*/ 80 w 160" name="T22"/>
                <a:gd fmla="*/ 0 h 161" name="T23"/>
                <a:gd fmla="*/ 79 w 160" name="T24"/>
                <a:gd fmla="*/ 0 h 161" name="T25"/>
                <a:gd fmla="*/ 71 w 160" name="T26"/>
                <a:gd fmla="*/ 18 h 161" name="T27"/>
                <a:gd fmla="*/ 71 w 160" name="T28"/>
                <a:gd fmla="*/ 49 h 161" name="T29"/>
                <a:gd fmla="*/ 53 w 160" name="T30"/>
                <a:gd fmla="*/ 59 h 161" name="T31"/>
                <a:gd fmla="*/ 53 w 160" name="T32"/>
                <a:gd fmla="*/ 55 h 161" name="T33"/>
                <a:gd fmla="*/ 44 w 160" name="T34"/>
                <a:gd fmla="*/ 55 h 161" name="T35"/>
                <a:gd fmla="*/ 44 w 160" name="T36"/>
                <a:gd fmla="*/ 64 h 161" name="T37"/>
                <a:gd fmla="*/ 30 w 160" name="T38"/>
                <a:gd fmla="*/ 72 h 161" name="T39"/>
                <a:gd fmla="*/ 30 w 160" name="T40"/>
                <a:gd fmla="*/ 67 h 161" name="T41"/>
                <a:gd fmla="*/ 20 w 160" name="T42"/>
                <a:gd fmla="*/ 67 h 161" name="T43"/>
                <a:gd fmla="*/ 20 w 160" name="T44"/>
                <a:gd fmla="*/ 77 h 161" name="T45"/>
                <a:gd fmla="*/ 0 w 160" name="T46"/>
                <a:gd fmla="*/ 88 h 161" name="T47"/>
                <a:gd fmla="*/ 0 w 160" name="T48"/>
                <a:gd fmla="*/ 97 h 161" name="T49"/>
                <a:gd fmla="*/ 48 w 160" name="T50"/>
                <a:gd fmla="*/ 81 h 161" name="T51"/>
                <a:gd fmla="*/ 71 w 160" name="T52"/>
                <a:gd fmla="*/ 81 h 161" name="T53"/>
                <a:gd fmla="*/ 71 w 160" name="T54"/>
                <a:gd fmla="*/ 87 h 161" name="T55"/>
                <a:gd fmla="*/ 76 w 160" name="T56"/>
                <a:gd fmla="*/ 131 h 161" name="T57"/>
                <a:gd fmla="*/ 51 w 160" name="T58"/>
                <a:gd fmla="*/ 149 h 161" name="T59"/>
                <a:gd fmla="*/ 51 w 160" name="T60"/>
                <a:gd fmla="*/ 157 h 161" name="T61"/>
                <a:gd fmla="*/ 79 w 160" name="T62"/>
                <a:gd fmla="*/ 147 h 161" name="T63"/>
                <a:gd fmla="*/ 79 w 160" name="T64"/>
                <a:gd fmla="*/ 161 h 161" name="T65"/>
                <a:gd fmla="*/ 82 w 160" name="T66"/>
                <a:gd fmla="*/ 161 h 161" name="T67"/>
                <a:gd fmla="*/ 82 w 160" name="T68"/>
                <a:gd fmla="*/ 147 h 161" name="T69"/>
                <a:gd fmla="*/ 110 w 160" name="T70"/>
                <a:gd fmla="*/ 156 h 161" name="T71"/>
                <a:gd fmla="*/ 110 w 160" name="T72"/>
                <a:gd fmla="*/ 149 h 161" name="T73"/>
                <a:gd fmla="*/ 85 w 160" name="T74"/>
                <a:gd fmla="*/ 131 h 161" name="T75"/>
                <a:gd fmla="*/ 89 w 160" name="T76"/>
                <a:gd fmla="*/ 87 h 161" name="T77"/>
                <a:gd fmla="*/ 89 w 160" name="T78"/>
                <a:gd fmla="*/ 81 h 161" name="T79"/>
                <a:gd fmla="*/ 113 w 160" name="T80"/>
                <a:gd fmla="*/ 81 h 161" name="T81"/>
                <a:gd fmla="*/ 160 w 160" name="T82"/>
                <a:gd fmla="*/ 97 h 161" name="T83"/>
                <a:gd fmla="*/ 160 w 160" name="T84"/>
                <a:gd fmla="*/ 88 h 161" name="T85"/>
                <a:gd fmla="*/ 141 w 160" name="T86"/>
                <a:gd fmla="*/ 77 h 161"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161" w="160">
                  <a:moveTo>
                    <a:pt x="141" y="77"/>
                  </a:moveTo>
                  <a:cubicBezTo>
                    <a:pt x="141" y="67"/>
                    <a:pt x="141" y="67"/>
                    <a:pt x="141" y="67"/>
                  </a:cubicBezTo>
                  <a:cubicBezTo>
                    <a:pt x="131" y="67"/>
                    <a:pt x="131" y="67"/>
                    <a:pt x="131" y="67"/>
                  </a:cubicBezTo>
                  <a:cubicBezTo>
                    <a:pt x="131" y="71"/>
                    <a:pt x="131" y="71"/>
                    <a:pt x="131" y="71"/>
                  </a:cubicBezTo>
                  <a:cubicBezTo>
                    <a:pt x="117" y="64"/>
                    <a:pt x="117" y="64"/>
                    <a:pt x="117" y="64"/>
                  </a:cubicBezTo>
                  <a:cubicBezTo>
                    <a:pt x="117" y="55"/>
                    <a:pt x="117" y="55"/>
                    <a:pt x="117" y="55"/>
                  </a:cubicBezTo>
                  <a:cubicBezTo>
                    <a:pt x="107" y="55"/>
                    <a:pt x="107" y="55"/>
                    <a:pt x="107" y="55"/>
                  </a:cubicBezTo>
                  <a:cubicBezTo>
                    <a:pt x="107" y="59"/>
                    <a:pt x="107" y="59"/>
                    <a:pt x="107" y="59"/>
                  </a:cubicBezTo>
                  <a:cubicBezTo>
                    <a:pt x="89" y="49"/>
                    <a:pt x="89" y="49"/>
                    <a:pt x="89" y="49"/>
                  </a:cubicBezTo>
                  <a:cubicBezTo>
                    <a:pt x="89" y="18"/>
                    <a:pt x="89" y="18"/>
                    <a:pt x="89" y="18"/>
                  </a:cubicBezTo>
                  <a:cubicBezTo>
                    <a:pt x="89" y="4"/>
                    <a:pt x="82" y="1"/>
                    <a:pt x="81" y="0"/>
                  </a:cubicBezTo>
                  <a:cubicBezTo>
                    <a:pt x="80" y="0"/>
                    <a:pt x="80" y="0"/>
                    <a:pt x="80" y="0"/>
                  </a:cubicBezTo>
                  <a:cubicBezTo>
                    <a:pt x="79" y="0"/>
                    <a:pt x="79" y="0"/>
                    <a:pt x="79" y="0"/>
                  </a:cubicBezTo>
                  <a:cubicBezTo>
                    <a:pt x="78" y="1"/>
                    <a:pt x="71" y="4"/>
                    <a:pt x="71" y="18"/>
                  </a:cubicBezTo>
                  <a:cubicBezTo>
                    <a:pt x="71" y="49"/>
                    <a:pt x="71" y="49"/>
                    <a:pt x="71" y="49"/>
                  </a:cubicBezTo>
                  <a:cubicBezTo>
                    <a:pt x="53" y="59"/>
                    <a:pt x="53" y="59"/>
                    <a:pt x="53" y="59"/>
                  </a:cubicBezTo>
                  <a:cubicBezTo>
                    <a:pt x="53" y="55"/>
                    <a:pt x="53" y="55"/>
                    <a:pt x="53" y="55"/>
                  </a:cubicBezTo>
                  <a:cubicBezTo>
                    <a:pt x="44" y="55"/>
                    <a:pt x="44" y="55"/>
                    <a:pt x="44" y="55"/>
                  </a:cubicBezTo>
                  <a:cubicBezTo>
                    <a:pt x="44" y="64"/>
                    <a:pt x="44" y="64"/>
                    <a:pt x="44" y="64"/>
                  </a:cubicBezTo>
                  <a:cubicBezTo>
                    <a:pt x="30" y="72"/>
                    <a:pt x="30" y="72"/>
                    <a:pt x="30" y="72"/>
                  </a:cubicBezTo>
                  <a:cubicBezTo>
                    <a:pt x="30" y="67"/>
                    <a:pt x="30" y="67"/>
                    <a:pt x="30" y="67"/>
                  </a:cubicBezTo>
                  <a:cubicBezTo>
                    <a:pt x="20" y="67"/>
                    <a:pt x="20" y="67"/>
                    <a:pt x="20" y="67"/>
                  </a:cubicBezTo>
                  <a:cubicBezTo>
                    <a:pt x="20" y="77"/>
                    <a:pt x="20" y="77"/>
                    <a:pt x="20" y="77"/>
                  </a:cubicBezTo>
                  <a:cubicBezTo>
                    <a:pt x="0" y="88"/>
                    <a:pt x="0" y="88"/>
                    <a:pt x="0" y="88"/>
                  </a:cubicBezTo>
                  <a:cubicBezTo>
                    <a:pt x="0" y="97"/>
                    <a:pt x="0" y="97"/>
                    <a:pt x="0" y="97"/>
                  </a:cubicBezTo>
                  <a:cubicBezTo>
                    <a:pt x="48" y="81"/>
                    <a:pt x="48" y="81"/>
                    <a:pt x="48" y="81"/>
                  </a:cubicBezTo>
                  <a:cubicBezTo>
                    <a:pt x="71" y="81"/>
                    <a:pt x="71" y="81"/>
                    <a:pt x="71" y="81"/>
                  </a:cubicBezTo>
                  <a:cubicBezTo>
                    <a:pt x="71" y="85"/>
                    <a:pt x="71" y="87"/>
                    <a:pt x="71" y="87"/>
                  </a:cubicBezTo>
                  <a:cubicBezTo>
                    <a:pt x="76" y="131"/>
                    <a:pt x="76" y="131"/>
                    <a:pt x="76" y="131"/>
                  </a:cubicBezTo>
                  <a:cubicBezTo>
                    <a:pt x="51" y="149"/>
                    <a:pt x="51" y="149"/>
                    <a:pt x="51" y="149"/>
                  </a:cubicBezTo>
                  <a:cubicBezTo>
                    <a:pt x="51" y="157"/>
                    <a:pt x="51" y="157"/>
                    <a:pt x="51" y="157"/>
                  </a:cubicBezTo>
                  <a:cubicBezTo>
                    <a:pt x="79" y="147"/>
                    <a:pt x="79" y="147"/>
                    <a:pt x="79" y="147"/>
                  </a:cubicBezTo>
                  <a:cubicBezTo>
                    <a:pt x="79" y="161"/>
                    <a:pt x="79" y="161"/>
                    <a:pt x="79" y="161"/>
                  </a:cubicBezTo>
                  <a:cubicBezTo>
                    <a:pt x="82" y="161"/>
                    <a:pt x="82" y="161"/>
                    <a:pt x="82" y="161"/>
                  </a:cubicBezTo>
                  <a:cubicBezTo>
                    <a:pt x="82" y="147"/>
                    <a:pt x="82" y="147"/>
                    <a:pt x="82" y="147"/>
                  </a:cubicBezTo>
                  <a:cubicBezTo>
                    <a:pt x="110" y="156"/>
                    <a:pt x="110" y="156"/>
                    <a:pt x="110" y="156"/>
                  </a:cubicBezTo>
                  <a:cubicBezTo>
                    <a:pt x="110" y="149"/>
                    <a:pt x="110" y="149"/>
                    <a:pt x="110" y="149"/>
                  </a:cubicBezTo>
                  <a:cubicBezTo>
                    <a:pt x="85" y="131"/>
                    <a:pt x="85" y="131"/>
                    <a:pt x="85" y="131"/>
                  </a:cubicBezTo>
                  <a:cubicBezTo>
                    <a:pt x="89" y="87"/>
                    <a:pt x="89" y="87"/>
                    <a:pt x="89" y="87"/>
                  </a:cubicBezTo>
                  <a:cubicBezTo>
                    <a:pt x="89" y="87"/>
                    <a:pt x="89" y="85"/>
                    <a:pt x="89" y="81"/>
                  </a:cubicBezTo>
                  <a:cubicBezTo>
                    <a:pt x="113" y="81"/>
                    <a:pt x="113" y="81"/>
                    <a:pt x="113" y="81"/>
                  </a:cubicBezTo>
                  <a:cubicBezTo>
                    <a:pt x="160" y="97"/>
                    <a:pt x="160" y="97"/>
                    <a:pt x="160" y="97"/>
                  </a:cubicBezTo>
                  <a:cubicBezTo>
                    <a:pt x="160" y="88"/>
                    <a:pt x="160" y="88"/>
                    <a:pt x="160" y="88"/>
                  </a:cubicBezTo>
                  <a:lnTo>
                    <a:pt x="141" y="77"/>
                  </a:lnTo>
                  <a:close/>
                </a:path>
              </a:pathLst>
            </a:custGeom>
            <a:solidFill>
              <a:schemeClr val="tx1">
                <a:lumMod val="75000"/>
                <a:lumOff val="2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3" name="文本框 12"/>
            <p:cNvSpPr txBox="1"/>
            <p:nvPr/>
          </p:nvSpPr>
          <p:spPr>
            <a:xfrm>
              <a:off x="5480343" y="3344213"/>
              <a:ext cx="1249680" cy="304800"/>
            </a:xfrm>
            <a:prstGeom prst="rect">
              <a:avLst/>
            </a:prstGeom>
            <a:noFill/>
          </p:spPr>
          <p:txBody>
            <a:bodyPr rtlCol="0" wrap="none">
              <a:spAutoFit/>
            </a:bodyPr>
            <a:lstStyle/>
            <a:p>
              <a:r>
                <a:rPr altLang="en-US" lang="zh-CN" smtClean="0" sz="1400">
                  <a:solidFill>
                    <a:schemeClr val="tx1">
                      <a:lumMod val="75000"/>
                      <a:lumOff val="25000"/>
                    </a:schemeClr>
                  </a:solidFill>
                  <a:latin charset="-122" panose="020b0503020204020204" pitchFamily="34" typeface="微软雅黑"/>
                  <a:ea charset="-122" panose="020b0503020204020204" pitchFamily="34" typeface="微软雅黑"/>
                </a:rPr>
                <a:t>此处添加标题</a:t>
              </a:r>
            </a:p>
          </p:txBody>
        </p:sp>
      </p:grpSp>
      <p:grpSp>
        <p:nvGrpSpPr>
          <p:cNvPr id="15" name="组合 14"/>
          <p:cNvGrpSpPr/>
          <p:nvPr/>
        </p:nvGrpSpPr>
        <p:grpSpPr>
          <a:xfrm>
            <a:off x="8217184" y="2452901"/>
            <a:ext cx="1584102" cy="1584102"/>
            <a:chOff x="8101070" y="2518519"/>
            <a:chExt cx="1584102" cy="1584102"/>
          </a:xfrm>
        </p:grpSpPr>
        <p:sp>
          <p:nvSpPr>
            <p:cNvPr id="8" name="椭圆 7"/>
            <p:cNvSpPr/>
            <p:nvPr/>
          </p:nvSpPr>
          <p:spPr>
            <a:xfrm>
              <a:off x="8101070" y="2518519"/>
              <a:ext cx="1584102" cy="1584102"/>
            </a:xfrm>
            <a:prstGeom prst="ellipse">
              <a:avLst/>
            </a:prstGeom>
            <a:solidFill>
              <a:schemeClr val="bg1"/>
            </a:solidFill>
            <a:ln>
              <a:noFill/>
            </a:ln>
            <a:effectLst>
              <a:outerShdw algn="ctr" blurRad="381000" dir="7920000" dist="673100" rotWithShape="0">
                <a:srgbClr val="000000">
                  <a:alpha val="6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Freeform 6"/>
            <p:cNvSpPr/>
            <p:nvPr/>
          </p:nvSpPr>
          <p:spPr bwMode="auto">
            <a:xfrm>
              <a:off x="8657436" y="2646035"/>
              <a:ext cx="471370" cy="465675"/>
            </a:xfrm>
            <a:custGeom>
              <a:gdLst>
                <a:gd fmla="*/ 1054 w 2064" name="T0"/>
                <a:gd fmla="*/ 22 h 2039" name="T1"/>
                <a:gd fmla="*/ 1035 w 2064" name="T2"/>
                <a:gd fmla="*/ 31 h 2039" name="T3"/>
                <a:gd fmla="*/ 706 w 2064" name="T4"/>
                <a:gd fmla="*/ 268 h 2039" name="T5"/>
                <a:gd fmla="*/ 669 w 2064" name="T6"/>
                <a:gd fmla="*/ 338 h 2039" name="T7"/>
                <a:gd fmla="*/ 674 w 2064" name="T8"/>
                <a:gd fmla="*/ 373 h 2039" name="T9"/>
                <a:gd fmla="*/ 668 w 2064" name="T10"/>
                <a:gd fmla="*/ 424 h 2039" name="T11"/>
                <a:gd fmla="*/ 620 w 2064" name="T12"/>
                <a:gd fmla="*/ 470 h 2039" name="T13"/>
                <a:gd fmla="*/ 635 w 2064" name="T14"/>
                <a:gd fmla="*/ 486 h 2039" name="T15"/>
                <a:gd fmla="*/ 968 w 2064" name="T16"/>
                <a:gd fmla="*/ 818 h 2039" name="T17"/>
                <a:gd fmla="*/ 995 w 2064" name="T18"/>
                <a:gd fmla="*/ 829 h 2039" name="T19"/>
                <a:gd fmla="*/ 1055 w 2064" name="T20"/>
                <a:gd fmla="*/ 855 h 2039" name="T21"/>
                <a:gd fmla="*/ 1429 w 2064" name="T22"/>
                <a:gd fmla="*/ 1210 h 2039" name="T23"/>
                <a:gd fmla="*/ 2021 w 2064" name="T24"/>
                <a:gd fmla="*/ 1772 h 2039" name="T25"/>
                <a:gd fmla="*/ 2023 w 2064" name="T26"/>
                <a:gd fmla="*/ 1892 h 2039" name="T27"/>
                <a:gd fmla="*/ 1911 w 2064" name="T28"/>
                <a:gd fmla="*/ 2004 h 2039" name="T29"/>
                <a:gd fmla="*/ 1799 w 2064" name="T30"/>
                <a:gd fmla="*/ 2003 h 2039" name="T31"/>
                <a:gd fmla="*/ 879 w 2064" name="T32"/>
                <a:gd fmla="*/ 1033 h 2039" name="T33"/>
                <a:gd fmla="*/ 852 w 2064" name="T34"/>
                <a:gd fmla="*/ 967 h 2039" name="T35"/>
                <a:gd fmla="*/ 846 w 2064" name="T36"/>
                <a:gd fmla="*/ 949 h 2039" name="T37"/>
                <a:gd fmla="*/ 498 w 2064" name="T38"/>
                <a:gd fmla="*/ 601 h 2039" name="T39"/>
                <a:gd fmla="*/ 491 w 2064" name="T40"/>
                <a:gd fmla="*/ 597 h 2039" name="T41"/>
                <a:gd fmla="*/ 448 w 2064" name="T42"/>
                <a:gd fmla="*/ 643 h 2039" name="T43"/>
                <a:gd fmla="*/ 395 w 2064" name="T44"/>
                <a:gd fmla="*/ 652 h 2039" name="T45"/>
                <a:gd fmla="*/ 360 w 2064" name="T46"/>
                <a:gd fmla="*/ 659 h 2039" name="T47"/>
                <a:gd fmla="*/ 303 w 2064" name="T48"/>
                <a:gd fmla="*/ 715 h 2039" name="T49"/>
                <a:gd fmla="*/ 299 w 2064" name="T50"/>
                <a:gd fmla="*/ 755 h 2039" name="T51"/>
                <a:gd fmla="*/ 295 w 2064" name="T52"/>
                <a:gd fmla="*/ 796 h 2039" name="T53"/>
                <a:gd fmla="*/ 216 w 2064" name="T54"/>
                <a:gd fmla="*/ 875 h 2039" name="T55"/>
                <a:gd fmla="*/ 167 w 2064" name="T56"/>
                <a:gd fmla="*/ 875 h 2039" name="T57"/>
                <a:gd fmla="*/ 16 w 2064" name="T58"/>
                <a:gd fmla="*/ 723 h 2039" name="T59"/>
                <a:gd fmla="*/ 16 w 2064" name="T60"/>
                <a:gd fmla="*/ 673 h 2039" name="T61"/>
                <a:gd fmla="*/ 92 w 2064" name="T62"/>
                <a:gd fmla="*/ 597 h 2039" name="T63"/>
                <a:gd fmla="*/ 137 w 2064" name="T64"/>
                <a:gd fmla="*/ 592 h 2039" name="T65"/>
                <a:gd fmla="*/ 170 w 2064" name="T66"/>
                <a:gd fmla="*/ 590 h 2039" name="T67"/>
                <a:gd fmla="*/ 235 w 2064" name="T68"/>
                <a:gd fmla="*/ 526 h 2039" name="T69"/>
                <a:gd fmla="*/ 236 w 2064" name="T70"/>
                <a:gd fmla="*/ 492 h 2039" name="T71"/>
                <a:gd fmla="*/ 240 w 2064" name="T72"/>
                <a:gd fmla="*/ 449 h 2039" name="T73"/>
                <a:gd fmla="*/ 245 w 2064" name="T74"/>
                <a:gd fmla="*/ 443 h 2039" name="T75"/>
                <a:gd fmla="*/ 516 w 2064" name="T76"/>
                <a:gd fmla="*/ 174 h 2039" name="T77"/>
                <a:gd fmla="*/ 939 w 2064" name="T78"/>
                <a:gd fmla="*/ 0 h 2039" name="T79"/>
                <a:gd fmla="*/ 1035 w 2064" name="T80"/>
                <a:gd fmla="*/ 11 h 2039" name="T81"/>
                <a:gd fmla="*/ 1053 w 2064" name="T82"/>
                <a:gd fmla="*/ 16 h 2039" name="T83"/>
                <a:gd fmla="*/ 1054 w 2064" name="T84"/>
                <a:gd fmla="*/ 22 h 2039"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2039" w="2064">
                  <a:moveTo>
                    <a:pt x="1054" y="22"/>
                  </a:moveTo>
                  <a:cubicBezTo>
                    <a:pt x="1048" y="25"/>
                    <a:pt x="1042" y="29"/>
                    <a:pt x="1035" y="31"/>
                  </a:cubicBezTo>
                  <a:cubicBezTo>
                    <a:pt x="902" y="77"/>
                    <a:pt x="793" y="158"/>
                    <a:pt x="706" y="268"/>
                  </a:cubicBezTo>
                  <a:cubicBezTo>
                    <a:pt x="689" y="288"/>
                    <a:pt x="678" y="313"/>
                    <a:pt x="669" y="338"/>
                  </a:cubicBezTo>
                  <a:cubicBezTo>
                    <a:pt x="665" y="348"/>
                    <a:pt x="669" y="363"/>
                    <a:pt x="674" y="373"/>
                  </a:cubicBezTo>
                  <a:cubicBezTo>
                    <a:pt x="684" y="394"/>
                    <a:pt x="684" y="407"/>
                    <a:pt x="668" y="424"/>
                  </a:cubicBezTo>
                  <a:cubicBezTo>
                    <a:pt x="653" y="439"/>
                    <a:pt x="637" y="454"/>
                    <a:pt x="620" y="470"/>
                  </a:cubicBezTo>
                  <a:cubicBezTo>
                    <a:pt x="626" y="477"/>
                    <a:pt x="631" y="482"/>
                    <a:pt x="635" y="486"/>
                  </a:cubicBezTo>
                  <a:cubicBezTo>
                    <a:pt x="746" y="597"/>
                    <a:pt x="857" y="708"/>
                    <a:pt x="968" y="818"/>
                  </a:cubicBezTo>
                  <a:cubicBezTo>
                    <a:pt x="974" y="825"/>
                    <a:pt x="986" y="829"/>
                    <a:pt x="995" y="829"/>
                  </a:cubicBezTo>
                  <a:cubicBezTo>
                    <a:pt x="1019" y="829"/>
                    <a:pt x="1038" y="839"/>
                    <a:pt x="1055" y="855"/>
                  </a:cubicBezTo>
                  <a:cubicBezTo>
                    <a:pt x="1180" y="974"/>
                    <a:pt x="1305" y="1092"/>
                    <a:pt x="1429" y="1210"/>
                  </a:cubicBezTo>
                  <a:cubicBezTo>
                    <a:pt x="1627" y="1397"/>
                    <a:pt x="1824" y="1585"/>
                    <a:pt x="2021" y="1772"/>
                  </a:cubicBezTo>
                  <a:cubicBezTo>
                    <a:pt x="2063" y="1812"/>
                    <a:pt x="2064" y="1851"/>
                    <a:pt x="2023" y="1892"/>
                  </a:cubicBezTo>
                  <a:cubicBezTo>
                    <a:pt x="1986" y="1929"/>
                    <a:pt x="1949" y="1967"/>
                    <a:pt x="1911" y="2004"/>
                  </a:cubicBezTo>
                  <a:cubicBezTo>
                    <a:pt x="1876" y="2039"/>
                    <a:pt x="1834" y="2039"/>
                    <a:pt x="1799" y="2003"/>
                  </a:cubicBezTo>
                  <a:cubicBezTo>
                    <a:pt x="1492" y="1680"/>
                    <a:pt x="1186" y="1356"/>
                    <a:pt x="879" y="1033"/>
                  </a:cubicBezTo>
                  <a:cubicBezTo>
                    <a:pt x="861" y="1014"/>
                    <a:pt x="850" y="993"/>
                    <a:pt x="852" y="967"/>
                  </a:cubicBezTo>
                  <a:cubicBezTo>
                    <a:pt x="853" y="961"/>
                    <a:pt x="850" y="953"/>
                    <a:pt x="846" y="949"/>
                  </a:cubicBezTo>
                  <a:cubicBezTo>
                    <a:pt x="730" y="833"/>
                    <a:pt x="614" y="717"/>
                    <a:pt x="498" y="601"/>
                  </a:cubicBezTo>
                  <a:cubicBezTo>
                    <a:pt x="497" y="601"/>
                    <a:pt x="496" y="600"/>
                    <a:pt x="491" y="597"/>
                  </a:cubicBezTo>
                  <a:cubicBezTo>
                    <a:pt x="477" y="612"/>
                    <a:pt x="463" y="628"/>
                    <a:pt x="448" y="643"/>
                  </a:cubicBezTo>
                  <a:cubicBezTo>
                    <a:pt x="429" y="663"/>
                    <a:pt x="421" y="662"/>
                    <a:pt x="395" y="652"/>
                  </a:cubicBezTo>
                  <a:cubicBezTo>
                    <a:pt x="385" y="649"/>
                    <a:pt x="368" y="652"/>
                    <a:pt x="360" y="659"/>
                  </a:cubicBezTo>
                  <a:cubicBezTo>
                    <a:pt x="339" y="675"/>
                    <a:pt x="321" y="695"/>
                    <a:pt x="303" y="715"/>
                  </a:cubicBezTo>
                  <a:cubicBezTo>
                    <a:pt x="292" y="726"/>
                    <a:pt x="288" y="740"/>
                    <a:pt x="299" y="755"/>
                  </a:cubicBezTo>
                  <a:cubicBezTo>
                    <a:pt x="310" y="770"/>
                    <a:pt x="306" y="784"/>
                    <a:pt x="295" y="796"/>
                  </a:cubicBezTo>
                  <a:cubicBezTo>
                    <a:pt x="269" y="823"/>
                    <a:pt x="243" y="850"/>
                    <a:pt x="216" y="875"/>
                  </a:cubicBezTo>
                  <a:cubicBezTo>
                    <a:pt x="201" y="889"/>
                    <a:pt x="181" y="889"/>
                    <a:pt x="167" y="875"/>
                  </a:cubicBezTo>
                  <a:cubicBezTo>
                    <a:pt x="116" y="825"/>
                    <a:pt x="66" y="774"/>
                    <a:pt x="16" y="723"/>
                  </a:cubicBezTo>
                  <a:cubicBezTo>
                    <a:pt x="0" y="708"/>
                    <a:pt x="1" y="689"/>
                    <a:pt x="16" y="673"/>
                  </a:cubicBezTo>
                  <a:cubicBezTo>
                    <a:pt x="41" y="647"/>
                    <a:pt x="66" y="622"/>
                    <a:pt x="92" y="597"/>
                  </a:cubicBezTo>
                  <a:cubicBezTo>
                    <a:pt x="105" y="584"/>
                    <a:pt x="119" y="581"/>
                    <a:pt x="137" y="592"/>
                  </a:cubicBezTo>
                  <a:cubicBezTo>
                    <a:pt x="146" y="596"/>
                    <a:pt x="163" y="596"/>
                    <a:pt x="170" y="590"/>
                  </a:cubicBezTo>
                  <a:cubicBezTo>
                    <a:pt x="193" y="571"/>
                    <a:pt x="216" y="549"/>
                    <a:pt x="235" y="526"/>
                  </a:cubicBezTo>
                  <a:cubicBezTo>
                    <a:pt x="241" y="519"/>
                    <a:pt x="240" y="501"/>
                    <a:pt x="236" y="492"/>
                  </a:cubicBezTo>
                  <a:cubicBezTo>
                    <a:pt x="227" y="475"/>
                    <a:pt x="230" y="462"/>
                    <a:pt x="240" y="449"/>
                  </a:cubicBezTo>
                  <a:cubicBezTo>
                    <a:pt x="241" y="447"/>
                    <a:pt x="243" y="445"/>
                    <a:pt x="245" y="443"/>
                  </a:cubicBezTo>
                  <a:cubicBezTo>
                    <a:pt x="335" y="354"/>
                    <a:pt x="424" y="262"/>
                    <a:pt x="516" y="174"/>
                  </a:cubicBezTo>
                  <a:cubicBezTo>
                    <a:pt x="634" y="62"/>
                    <a:pt x="775" y="0"/>
                    <a:pt x="939" y="0"/>
                  </a:cubicBezTo>
                  <a:cubicBezTo>
                    <a:pt x="971" y="0"/>
                    <a:pt x="1003" y="7"/>
                    <a:pt x="1035" y="11"/>
                  </a:cubicBezTo>
                  <a:cubicBezTo>
                    <a:pt x="1041" y="11"/>
                    <a:pt x="1047" y="14"/>
                    <a:pt x="1053" y="16"/>
                  </a:cubicBezTo>
                  <a:cubicBezTo>
                    <a:pt x="1053" y="18"/>
                    <a:pt x="1054" y="20"/>
                    <a:pt x="1054" y="22"/>
                  </a:cubicBezTo>
                  <a:close/>
                </a:path>
              </a:pathLst>
            </a:custGeom>
            <a:solidFill>
              <a:schemeClr val="tx1">
                <a:lumMod val="75000"/>
                <a:lumOff val="25000"/>
              </a:schemeClr>
            </a:solidFill>
            <a:ln>
              <a:noFill/>
            </a:ln>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schemeClr val="tx1">
                    <a:lumMod val="65000"/>
                    <a:lumOff val="35000"/>
                  </a:schemeClr>
                </a:solidFill>
              </a:endParaRPr>
            </a:p>
          </p:txBody>
        </p:sp>
        <p:sp>
          <p:nvSpPr>
            <p:cNvPr id="14" name="文本框 13"/>
            <p:cNvSpPr txBox="1"/>
            <p:nvPr/>
          </p:nvSpPr>
          <p:spPr>
            <a:xfrm>
              <a:off x="8262179" y="3345648"/>
              <a:ext cx="1249680" cy="304800"/>
            </a:xfrm>
            <a:prstGeom prst="rect">
              <a:avLst/>
            </a:prstGeom>
            <a:noFill/>
          </p:spPr>
          <p:txBody>
            <a:bodyPr rtlCol="0" wrap="none">
              <a:spAutoFit/>
            </a:bodyPr>
            <a:lstStyle/>
            <a:p>
              <a:r>
                <a:rPr altLang="en-US" lang="zh-CN" smtClean="0" sz="1400">
                  <a:solidFill>
                    <a:schemeClr val="tx1">
                      <a:lumMod val="75000"/>
                      <a:lumOff val="25000"/>
                    </a:schemeClr>
                  </a:solidFill>
                  <a:latin charset="-122" panose="020b0503020204020204" pitchFamily="34" typeface="微软雅黑"/>
                  <a:ea charset="-122" panose="020b0503020204020204" pitchFamily="34" typeface="微软雅黑"/>
                </a:rPr>
                <a:t>此处添加标题</a:t>
              </a:r>
            </a:p>
          </p:txBody>
        </p:sp>
      </p:grpSp>
      <p:sp>
        <p:nvSpPr>
          <p:cNvPr id="17" name="文本框 16"/>
          <p:cNvSpPr txBox="1"/>
          <p:nvPr/>
        </p:nvSpPr>
        <p:spPr>
          <a:xfrm>
            <a:off x="1907994" y="4711689"/>
            <a:ext cx="2745083" cy="73152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a:t>
            </a:r>
          </a:p>
        </p:txBody>
      </p:sp>
      <p:sp>
        <p:nvSpPr>
          <p:cNvPr id="18" name="文本框 17"/>
          <p:cNvSpPr txBox="1"/>
          <p:nvPr/>
        </p:nvSpPr>
        <p:spPr>
          <a:xfrm>
            <a:off x="4854858" y="4711689"/>
            <a:ext cx="2745083" cy="73152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a:t>
            </a:r>
          </a:p>
        </p:txBody>
      </p:sp>
      <p:sp>
        <p:nvSpPr>
          <p:cNvPr id="19" name="文本框 18"/>
          <p:cNvSpPr txBox="1"/>
          <p:nvPr/>
        </p:nvSpPr>
        <p:spPr>
          <a:xfrm>
            <a:off x="7801720" y="4684768"/>
            <a:ext cx="2745083" cy="73152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a:t>
            </a:r>
          </a:p>
        </p:txBody>
      </p:sp>
      <p:sp>
        <p:nvSpPr>
          <p:cNvPr id="20" name="文本框 19"/>
          <p:cNvSpPr txBox="1"/>
          <p:nvPr/>
        </p:nvSpPr>
        <p:spPr>
          <a:xfrm>
            <a:off x="9286874" y="-1143000"/>
            <a:ext cx="868680" cy="365760"/>
          </a:xfrm>
          <a:prstGeom prst="rect">
            <a:avLst/>
          </a:prstGeom>
          <a:noFill/>
        </p:spPr>
        <p:txBody>
          <a:bodyPr rtlCol="0" wrap="none">
            <a:spAutoFit/>
          </a:bodyPr>
          <a:lstStyle/>
          <a:p>
            <a:r>
              <a:rPr altLang="en-US" lang="zh-CN" smtClean="0"/>
              <a:t>延迟符</a:t>
            </a:r>
          </a:p>
        </p:txBody>
      </p:sp>
    </p:spTree>
    <p:extLst>
      <p:ext uri="{BB962C8B-B14F-4D97-AF65-F5344CB8AC3E}">
        <p14:creationId val="3847599094"/>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7"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1000" id="7"/>
                                        <p:tgtEl>
                                          <p:spTgt spid="5"/>
                                        </p:tgtEl>
                                      </p:cBhvr>
                                    </p:animEffect>
                                    <p:anim calcmode="lin" valueType="num">
                                      <p:cBhvr>
                                        <p:cTn dur="1000" fill="hold" id="8"/>
                                        <p:tgtEl>
                                          <p:spTgt spid="5"/>
                                        </p:tgtEl>
                                        <p:attrNameLst>
                                          <p:attrName>ppt_x</p:attrName>
                                        </p:attrNameLst>
                                      </p:cBhvr>
                                      <p:tavLst>
                                        <p:tav tm="0">
                                          <p:val>
                                            <p:strVal val="#ppt_x"/>
                                          </p:val>
                                        </p:tav>
                                        <p:tav tm="100000">
                                          <p:val>
                                            <p:strVal val="#ppt_x"/>
                                          </p:val>
                                        </p:tav>
                                      </p:tavLst>
                                    </p:anim>
                                    <p:anim calcmode="lin" valueType="num">
                                      <p:cBhvr>
                                        <p:cTn dur="1000" fill="hold" id="9"/>
                                        <p:tgtEl>
                                          <p:spTgt spid="5"/>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7" presetSubtype="0">
                                  <p:stCondLst>
                                    <p:cond delay="0"/>
                                  </p:stCondLst>
                                  <p:childTnLst>
                                    <p:set>
                                      <p:cBhvr>
                                        <p:cTn dur="1" fill="hold" id="12">
                                          <p:stCondLst>
                                            <p:cond delay="0"/>
                                          </p:stCondLst>
                                        </p:cTn>
                                        <p:tgtEl>
                                          <p:spTgt spid="6"/>
                                        </p:tgtEl>
                                        <p:attrNameLst>
                                          <p:attrName>style.visibility</p:attrName>
                                        </p:attrNameLst>
                                      </p:cBhvr>
                                      <p:to>
                                        <p:strVal val="visible"/>
                                      </p:to>
                                    </p:set>
                                    <p:animEffect filter="fade" transition="in">
                                      <p:cBhvr>
                                        <p:cTn dur="1000" id="13"/>
                                        <p:tgtEl>
                                          <p:spTgt spid="6"/>
                                        </p:tgtEl>
                                      </p:cBhvr>
                                    </p:animEffect>
                                    <p:anim calcmode="lin" valueType="num">
                                      <p:cBhvr>
                                        <p:cTn dur="1000" fill="hold" id="14"/>
                                        <p:tgtEl>
                                          <p:spTgt spid="6"/>
                                        </p:tgtEl>
                                        <p:attrNameLst>
                                          <p:attrName>ppt_x</p:attrName>
                                        </p:attrNameLst>
                                      </p:cBhvr>
                                      <p:tavLst>
                                        <p:tav tm="0">
                                          <p:val>
                                            <p:strVal val="#ppt_x"/>
                                          </p:val>
                                        </p:tav>
                                        <p:tav tm="100000">
                                          <p:val>
                                            <p:strVal val="#ppt_x"/>
                                          </p:val>
                                        </p:tav>
                                      </p:tavLst>
                                    </p:anim>
                                    <p:anim calcmode="lin" valueType="num">
                                      <p:cBhvr>
                                        <p:cTn dur="1000" fill="hold" id="15"/>
                                        <p:tgtEl>
                                          <p:spTgt spid="6"/>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id="17" nodeType="afterEffect" presetClass="entr" presetID="12" presetSubtype="4">
                                  <p:stCondLst>
                                    <p:cond delay="0"/>
                                  </p:stCondLst>
                                  <p:childTnLst>
                                    <p:set>
                                      <p:cBhvr>
                                        <p:cTn dur="1" fill="hold" id="18">
                                          <p:stCondLst>
                                            <p:cond delay="0"/>
                                          </p:stCondLst>
                                        </p:cTn>
                                        <p:tgtEl>
                                          <p:spTgt spid="3"/>
                                        </p:tgtEl>
                                        <p:attrNameLst>
                                          <p:attrName>style.visibility</p:attrName>
                                        </p:attrNameLst>
                                      </p:cBhvr>
                                      <p:to>
                                        <p:strVal val="visible"/>
                                      </p:to>
                                    </p:set>
                                    <p:anim calcmode="lin" valueType="num">
                                      <p:cBhvr additive="base">
                                        <p:cTn dur="500" id="19"/>
                                        <p:tgtEl>
                                          <p:spTgt spid="3"/>
                                        </p:tgtEl>
                                        <p:attrNameLst>
                                          <p:attrName>ppt_y</p:attrName>
                                        </p:attrNameLst>
                                      </p:cBhvr>
                                      <p:tavLst>
                                        <p:tav tm="0">
                                          <p:val>
                                            <p:strVal val="#ppt_y+#ppt_h*1.125000"/>
                                          </p:val>
                                        </p:tav>
                                        <p:tav tm="100000">
                                          <p:val>
                                            <p:strVal val="#ppt_y"/>
                                          </p:val>
                                        </p:tav>
                                      </p:tavLst>
                                    </p:anim>
                                    <p:animEffect filter="wipe(up)" transition="in">
                                      <p:cBhvr>
                                        <p:cTn dur="500" id="20"/>
                                        <p:tgtEl>
                                          <p:spTgt spid="3"/>
                                        </p:tgtEl>
                                      </p:cBhvr>
                                    </p:animEffect>
                                  </p:childTnLst>
                                </p:cTn>
                              </p:par>
                            </p:childTnLst>
                          </p:cTn>
                        </p:par>
                        <p:par>
                          <p:cTn fill="hold" id="21" nodeType="afterGroup">
                            <p:stCondLst>
                              <p:cond delay="2500"/>
                            </p:stCondLst>
                            <p:childTnLst>
                              <p:par>
                                <p:cTn fill="hold" id="22" nodeType="afterEffect" presetClass="entr" presetID="12" presetSubtype="4">
                                  <p:stCondLst>
                                    <p:cond delay="0"/>
                                  </p:stCondLst>
                                  <p:childTnLst>
                                    <p:set>
                                      <p:cBhvr>
                                        <p:cTn dur="1" fill="hold" id="23">
                                          <p:stCondLst>
                                            <p:cond delay="0"/>
                                          </p:stCondLst>
                                        </p:cTn>
                                        <p:tgtEl>
                                          <p:spTgt spid="16"/>
                                        </p:tgtEl>
                                        <p:attrNameLst>
                                          <p:attrName>style.visibility</p:attrName>
                                        </p:attrNameLst>
                                      </p:cBhvr>
                                      <p:to>
                                        <p:strVal val="visible"/>
                                      </p:to>
                                    </p:set>
                                    <p:anim calcmode="lin" valueType="num">
                                      <p:cBhvr additive="base">
                                        <p:cTn dur="500" id="24"/>
                                        <p:tgtEl>
                                          <p:spTgt spid="16"/>
                                        </p:tgtEl>
                                        <p:attrNameLst>
                                          <p:attrName>ppt_y</p:attrName>
                                        </p:attrNameLst>
                                      </p:cBhvr>
                                      <p:tavLst>
                                        <p:tav tm="0">
                                          <p:val>
                                            <p:strVal val="#ppt_y+#ppt_h*1.125000"/>
                                          </p:val>
                                        </p:tav>
                                        <p:tav tm="100000">
                                          <p:val>
                                            <p:strVal val="#ppt_y"/>
                                          </p:val>
                                        </p:tav>
                                      </p:tavLst>
                                    </p:anim>
                                    <p:animEffect filter="wipe(up)" transition="in">
                                      <p:cBhvr>
                                        <p:cTn dur="500" id="25"/>
                                        <p:tgtEl>
                                          <p:spTgt spid="16"/>
                                        </p:tgtEl>
                                      </p:cBhvr>
                                    </p:animEffect>
                                  </p:childTnLst>
                                </p:cTn>
                              </p:par>
                            </p:childTnLst>
                          </p:cTn>
                        </p:par>
                        <p:par>
                          <p:cTn fill="hold" id="26" nodeType="afterGroup">
                            <p:stCondLst>
                              <p:cond delay="3000"/>
                            </p:stCondLst>
                            <p:childTnLst>
                              <p:par>
                                <p:cTn fill="hold" id="27" nodeType="afterEffect" presetClass="entr" presetID="12" presetSubtype="4">
                                  <p:stCondLst>
                                    <p:cond delay="0"/>
                                  </p:stCondLst>
                                  <p:childTnLst>
                                    <p:set>
                                      <p:cBhvr>
                                        <p:cTn dur="1" fill="hold" id="28">
                                          <p:stCondLst>
                                            <p:cond delay="0"/>
                                          </p:stCondLst>
                                        </p:cTn>
                                        <p:tgtEl>
                                          <p:spTgt spid="15"/>
                                        </p:tgtEl>
                                        <p:attrNameLst>
                                          <p:attrName>style.visibility</p:attrName>
                                        </p:attrNameLst>
                                      </p:cBhvr>
                                      <p:to>
                                        <p:strVal val="visible"/>
                                      </p:to>
                                    </p:set>
                                    <p:anim calcmode="lin" valueType="num">
                                      <p:cBhvr additive="base">
                                        <p:cTn dur="500" id="29"/>
                                        <p:tgtEl>
                                          <p:spTgt spid="15"/>
                                        </p:tgtEl>
                                        <p:attrNameLst>
                                          <p:attrName>ppt_y</p:attrName>
                                        </p:attrNameLst>
                                      </p:cBhvr>
                                      <p:tavLst>
                                        <p:tav tm="0">
                                          <p:val>
                                            <p:strVal val="#ppt_y+#ppt_h*1.125000"/>
                                          </p:val>
                                        </p:tav>
                                        <p:tav tm="100000">
                                          <p:val>
                                            <p:strVal val="#ppt_y"/>
                                          </p:val>
                                        </p:tav>
                                      </p:tavLst>
                                    </p:anim>
                                    <p:animEffect filter="wipe(up)" transition="in">
                                      <p:cBhvr>
                                        <p:cTn dur="500" id="30"/>
                                        <p:tgtEl>
                                          <p:spTgt spid="15"/>
                                        </p:tgtEl>
                                      </p:cBhvr>
                                    </p:animEffect>
                                  </p:childTnLst>
                                </p:cTn>
                              </p:par>
                            </p:childTnLst>
                          </p:cTn>
                        </p:par>
                        <p:par>
                          <p:cTn fill="hold" id="31" nodeType="afterGroup">
                            <p:stCondLst>
                              <p:cond delay="3500"/>
                            </p:stCondLst>
                            <p:childTnLst>
                              <p:par>
                                <p:cTn fill="hold" grpId="0" id="32" nodeType="afterEffect" presetClass="entr" presetID="10" presetSubtype="0">
                                  <p:stCondLst>
                                    <p:cond delay="0"/>
                                  </p:stCondLst>
                                  <p:iterate type="wd">
                                    <p:tmPct val="10000"/>
                                  </p:iterate>
                                  <p:childTnLst>
                                    <p:set>
                                      <p:cBhvr>
                                        <p:cTn dur="1" fill="hold" id="33">
                                          <p:stCondLst>
                                            <p:cond delay="0"/>
                                          </p:stCondLst>
                                        </p:cTn>
                                        <p:tgtEl>
                                          <p:spTgt spid="17"/>
                                        </p:tgtEl>
                                        <p:attrNameLst>
                                          <p:attrName>style.visibility</p:attrName>
                                        </p:attrNameLst>
                                      </p:cBhvr>
                                      <p:to>
                                        <p:strVal val="visible"/>
                                      </p:to>
                                    </p:set>
                                    <p:animEffect filter="fade" transition="in">
                                      <p:cBhvr>
                                        <p:cTn dur="750" id="34"/>
                                        <p:tgtEl>
                                          <p:spTgt spid="17"/>
                                        </p:tgtEl>
                                      </p:cBhvr>
                                    </p:animEffect>
                                  </p:childTnLst>
                                </p:cTn>
                              </p:par>
                            </p:childTnLst>
                          </p:cTn>
                        </p:par>
                        <p:par>
                          <p:cTn fill="hold" id="35" nodeType="afterGroup">
                            <p:stCondLst>
                              <p:cond delay="4250"/>
                            </p:stCondLst>
                            <p:childTnLst>
                              <p:par>
                                <p:cTn fill="hold" grpId="0" id="36" nodeType="afterEffect" presetClass="entr" presetID="10" presetSubtype="0">
                                  <p:stCondLst>
                                    <p:cond delay="0"/>
                                  </p:stCondLst>
                                  <p:iterate type="wd">
                                    <p:tmPct val="10000"/>
                                  </p:iterate>
                                  <p:childTnLst>
                                    <p:set>
                                      <p:cBhvr>
                                        <p:cTn dur="1" fill="hold" id="37">
                                          <p:stCondLst>
                                            <p:cond delay="0"/>
                                          </p:stCondLst>
                                        </p:cTn>
                                        <p:tgtEl>
                                          <p:spTgt spid="18"/>
                                        </p:tgtEl>
                                        <p:attrNameLst>
                                          <p:attrName>style.visibility</p:attrName>
                                        </p:attrNameLst>
                                      </p:cBhvr>
                                      <p:to>
                                        <p:strVal val="visible"/>
                                      </p:to>
                                    </p:set>
                                    <p:animEffect filter="fade" transition="in">
                                      <p:cBhvr>
                                        <p:cTn dur="750" id="38"/>
                                        <p:tgtEl>
                                          <p:spTgt spid="18"/>
                                        </p:tgtEl>
                                      </p:cBhvr>
                                    </p:animEffect>
                                  </p:childTnLst>
                                </p:cTn>
                              </p:par>
                            </p:childTnLst>
                          </p:cTn>
                        </p:par>
                        <p:par>
                          <p:cTn fill="hold" id="39" nodeType="afterGroup">
                            <p:stCondLst>
                              <p:cond delay="5000"/>
                            </p:stCondLst>
                            <p:childTnLst>
                              <p:par>
                                <p:cTn fill="hold" grpId="0" id="40" nodeType="afterEffect" presetClass="entr" presetID="10" presetSubtype="0">
                                  <p:stCondLst>
                                    <p:cond delay="0"/>
                                  </p:stCondLst>
                                  <p:iterate type="wd">
                                    <p:tmPct val="10000"/>
                                  </p:iterate>
                                  <p:childTnLst>
                                    <p:set>
                                      <p:cBhvr>
                                        <p:cTn dur="1" fill="hold" id="41">
                                          <p:stCondLst>
                                            <p:cond delay="0"/>
                                          </p:stCondLst>
                                        </p:cTn>
                                        <p:tgtEl>
                                          <p:spTgt spid="19"/>
                                        </p:tgtEl>
                                        <p:attrNameLst>
                                          <p:attrName>style.visibility</p:attrName>
                                        </p:attrNameLst>
                                      </p:cBhvr>
                                      <p:to>
                                        <p:strVal val="visible"/>
                                      </p:to>
                                    </p:set>
                                    <p:animEffect filter="fade" transition="in">
                                      <p:cBhvr>
                                        <p:cTn dur="750" id="42"/>
                                        <p:tgtEl>
                                          <p:spTgt spid="19"/>
                                        </p:tgtEl>
                                      </p:cBhvr>
                                    </p:animEffect>
                                  </p:childTnLst>
                                </p:cTn>
                              </p:par>
                            </p:childTnLst>
                          </p:cTn>
                        </p:par>
                      </p:childTnLst>
                    </p:cTn>
                  </p:par>
                  <p:par>
                    <p:cTn fill="hold" id="43" nodeType="clickPar">
                      <p:stCondLst>
                        <p:cond delay="indefinite"/>
                        <p:cond delay="0" evt="onBegin">
                          <p:tn val="42"/>
                        </p:cond>
                      </p:stCondLst>
                      <p:childTnLst>
                        <p:par>
                          <p:cTn fill="hold" id="44" nodeType="afterGroup">
                            <p:stCondLst>
                              <p:cond delay="0"/>
                            </p:stCondLst>
                            <p:childTnLst>
                              <p:par>
                                <p:cTn fill="hold" grpId="0" id="45" nodeType="clickEffect" presetClass="entr" presetID="22" presetSubtype="4">
                                  <p:stCondLst>
                                    <p:cond delay="0"/>
                                  </p:stCondLst>
                                  <p:childTnLst>
                                    <p:set>
                                      <p:cBhvr>
                                        <p:cTn dur="1" fill="hold" id="46">
                                          <p:stCondLst>
                                            <p:cond delay="0"/>
                                          </p:stCondLst>
                                        </p:cTn>
                                        <p:tgtEl>
                                          <p:spTgt spid="20"/>
                                        </p:tgtEl>
                                        <p:attrNameLst>
                                          <p:attrName>style.visibility</p:attrName>
                                        </p:attrNameLst>
                                      </p:cBhvr>
                                      <p:to>
                                        <p:strVal val="visible"/>
                                      </p:to>
                                    </p:set>
                                    <p:animEffect filter="wipe(down)" transition="in">
                                      <p:cBhvr>
                                        <p:cTn dur="500" id="47"/>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17"/>
      <p:bldP grpId="0" spid="18"/>
      <p:bldP grpId="0" spid="19"/>
      <p:bldP grpId="0" spid="20"/>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rcRect b="13817"/>
          <a:stretch>
            <a:fillRect/>
          </a:stretch>
        </p:blipFill>
        <p:spPr>
          <a:xfrm>
            <a:off x="0" y="0"/>
            <a:ext cx="12192000" cy="6858000"/>
          </a:xfrm>
          <a:prstGeom prst="rect">
            <a:avLst/>
          </a:prstGeom>
        </p:spPr>
      </p:pic>
      <p:sp>
        <p:nvSpPr>
          <p:cNvPr id="5" name="文本框 4"/>
          <p:cNvSpPr txBox="1"/>
          <p:nvPr/>
        </p:nvSpPr>
        <p:spPr>
          <a:xfrm>
            <a:off x="776218" y="431190"/>
            <a:ext cx="2011680" cy="457200"/>
          </a:xfrm>
          <a:prstGeom prst="rect">
            <a:avLst/>
          </a:prstGeom>
          <a:noFill/>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6" name="矩形 5"/>
          <p:cNvSpPr/>
          <p:nvPr/>
        </p:nvSpPr>
        <p:spPr>
          <a:xfrm>
            <a:off x="1100024" y="851268"/>
            <a:ext cx="1783080" cy="365760"/>
          </a:xfrm>
          <a:prstGeom prst="rect">
            <a:avLst/>
          </a:prstGeom>
        </p:spPr>
        <p:txBody>
          <a:bodyPr wrap="none">
            <a:spAutoFit/>
          </a:bodyPr>
          <a:lstStyle/>
          <a:p>
            <a:r>
              <a:rPr altLang="en-US" lang="zh-CN" smtClean="0">
                <a:solidFill>
                  <a:schemeClr val="bg1"/>
                </a:solidFill>
              </a:rPr>
              <a:t>Add this title</a:t>
            </a:r>
          </a:p>
        </p:txBody>
      </p:sp>
      <p:sp>
        <p:nvSpPr>
          <p:cNvPr id="7" name="任意多边形 6"/>
          <p:cNvSpPr/>
          <p:nvPr/>
        </p:nvSpPr>
        <p:spPr>
          <a:xfrm rot="9000000">
            <a:off x="2425335" y="2268013"/>
            <a:ext cx="1717453" cy="1519940"/>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algn="ctr" blurRad="533400" dir="7920000" dist="1308100" rotWithShape="0">
              <a:srgbClr val="000000">
                <a:alpha val="39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任意多边形 7"/>
          <p:cNvSpPr/>
          <p:nvPr/>
        </p:nvSpPr>
        <p:spPr>
          <a:xfrm rot="9000000">
            <a:off x="5244251" y="2268012"/>
            <a:ext cx="1717453" cy="1519940"/>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algn="ctr" blurRad="533400" dir="7920000" dist="1308100" rotWithShape="0">
              <a:srgbClr val="000000">
                <a:alpha val="39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任意多边形 8"/>
          <p:cNvSpPr/>
          <p:nvPr/>
        </p:nvSpPr>
        <p:spPr>
          <a:xfrm rot="9000000">
            <a:off x="8063165" y="2268013"/>
            <a:ext cx="1717453" cy="1519940"/>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algn="ctr" blurRad="533400" dir="7920000" dist="1308100" rotWithShape="0">
              <a:srgbClr val="000000">
                <a:alpha val="39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p:cNvSpPr txBox="1"/>
          <p:nvPr/>
        </p:nvSpPr>
        <p:spPr>
          <a:xfrm>
            <a:off x="2781361" y="2735594"/>
            <a:ext cx="995680" cy="579120"/>
          </a:xfrm>
          <a:prstGeom prst="rect">
            <a:avLst/>
          </a:prstGeom>
          <a:noFill/>
        </p:spPr>
        <p:txBody>
          <a:bodyPr rtlCol="0" wrap="none">
            <a:spAutoFit/>
          </a:bodyPr>
          <a:lstStyle/>
          <a:p>
            <a:r>
              <a:rPr altLang="en-US" lang="zh-CN" smtClean="0" sz="3200">
                <a:latin charset="-122" panose="020b0503020204020204" pitchFamily="34" typeface="微软雅黑"/>
                <a:ea charset="-122" panose="020b0503020204020204" pitchFamily="34" typeface="微软雅黑"/>
              </a:rPr>
              <a:t>优势</a:t>
            </a:r>
          </a:p>
        </p:txBody>
      </p:sp>
      <p:sp>
        <p:nvSpPr>
          <p:cNvPr id="12" name="文本框 11"/>
          <p:cNvSpPr txBox="1"/>
          <p:nvPr/>
        </p:nvSpPr>
        <p:spPr>
          <a:xfrm>
            <a:off x="5600274" y="2735594"/>
            <a:ext cx="995680" cy="579120"/>
          </a:xfrm>
          <a:prstGeom prst="rect">
            <a:avLst/>
          </a:prstGeom>
          <a:noFill/>
        </p:spPr>
        <p:txBody>
          <a:bodyPr rtlCol="0" wrap="none">
            <a:spAutoFit/>
          </a:bodyPr>
          <a:lstStyle/>
          <a:p>
            <a:r>
              <a:rPr altLang="en-US" lang="zh-CN" smtClean="0" sz="3200">
                <a:latin charset="-122" panose="020b0503020204020204" pitchFamily="34" typeface="微软雅黑"/>
                <a:ea charset="-122" panose="020b0503020204020204" pitchFamily="34" typeface="微软雅黑"/>
              </a:rPr>
              <a:t>劣势</a:t>
            </a:r>
          </a:p>
        </p:txBody>
      </p:sp>
      <p:sp>
        <p:nvSpPr>
          <p:cNvPr id="13" name="文本框 12"/>
          <p:cNvSpPr txBox="1"/>
          <p:nvPr/>
        </p:nvSpPr>
        <p:spPr>
          <a:xfrm>
            <a:off x="8419189" y="2735594"/>
            <a:ext cx="995680" cy="579120"/>
          </a:xfrm>
          <a:prstGeom prst="rect">
            <a:avLst/>
          </a:prstGeom>
          <a:noFill/>
        </p:spPr>
        <p:txBody>
          <a:bodyPr rtlCol="0" wrap="none">
            <a:spAutoFit/>
          </a:bodyPr>
          <a:lstStyle/>
          <a:p>
            <a:r>
              <a:rPr altLang="en-US" lang="zh-CN" smtClean="0" sz="3200">
                <a:latin charset="-122" panose="020b0503020204020204" pitchFamily="34" typeface="微软雅黑"/>
                <a:ea charset="-122" panose="020b0503020204020204" pitchFamily="34" typeface="微软雅黑"/>
              </a:rPr>
              <a:t>能力</a:t>
            </a:r>
          </a:p>
        </p:txBody>
      </p:sp>
      <p:sp>
        <p:nvSpPr>
          <p:cNvPr id="14" name="文本框 13"/>
          <p:cNvSpPr txBox="1"/>
          <p:nvPr/>
        </p:nvSpPr>
        <p:spPr>
          <a:xfrm>
            <a:off x="2030117" y="4835365"/>
            <a:ext cx="8015439" cy="73152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也可以用户可以在投影机或者计算机上进行演示这里可以输入一下简单的概括性的内容文字，用户可以在投影机或者计算机上进行演示，也可以用户可以在投影机或者计算机上进行演示</a:t>
            </a:r>
          </a:p>
        </p:txBody>
      </p:sp>
      <p:sp>
        <p:nvSpPr>
          <p:cNvPr id="15" name="文本框 14"/>
          <p:cNvSpPr txBox="1"/>
          <p:nvPr/>
        </p:nvSpPr>
        <p:spPr>
          <a:xfrm>
            <a:off x="9286874" y="-1143000"/>
            <a:ext cx="868680" cy="365760"/>
          </a:xfrm>
          <a:prstGeom prst="rect">
            <a:avLst/>
          </a:prstGeom>
          <a:noFill/>
        </p:spPr>
        <p:txBody>
          <a:bodyPr rtlCol="0" wrap="none">
            <a:spAutoFit/>
          </a:bodyPr>
          <a:lstStyle/>
          <a:p>
            <a:r>
              <a:rPr altLang="en-US" lang="zh-CN" smtClean="0"/>
              <a:t>延迟符</a:t>
            </a:r>
          </a:p>
        </p:txBody>
      </p:sp>
    </p:spTree>
    <p:extLst>
      <p:ext uri="{BB962C8B-B14F-4D97-AF65-F5344CB8AC3E}">
        <p14:creationId val="192317886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7"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1000" id="7"/>
                                        <p:tgtEl>
                                          <p:spTgt spid="5"/>
                                        </p:tgtEl>
                                      </p:cBhvr>
                                    </p:animEffect>
                                    <p:anim calcmode="lin" valueType="num">
                                      <p:cBhvr>
                                        <p:cTn dur="1000" fill="hold" id="8"/>
                                        <p:tgtEl>
                                          <p:spTgt spid="5"/>
                                        </p:tgtEl>
                                        <p:attrNameLst>
                                          <p:attrName>ppt_x</p:attrName>
                                        </p:attrNameLst>
                                      </p:cBhvr>
                                      <p:tavLst>
                                        <p:tav tm="0">
                                          <p:val>
                                            <p:strVal val="#ppt_x"/>
                                          </p:val>
                                        </p:tav>
                                        <p:tav tm="100000">
                                          <p:val>
                                            <p:strVal val="#ppt_x"/>
                                          </p:val>
                                        </p:tav>
                                      </p:tavLst>
                                    </p:anim>
                                    <p:anim calcmode="lin" valueType="num">
                                      <p:cBhvr>
                                        <p:cTn dur="1000" fill="hold" id="9"/>
                                        <p:tgtEl>
                                          <p:spTgt spid="5"/>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7" presetSubtype="0">
                                  <p:stCondLst>
                                    <p:cond delay="0"/>
                                  </p:stCondLst>
                                  <p:childTnLst>
                                    <p:set>
                                      <p:cBhvr>
                                        <p:cTn dur="1" fill="hold" id="12">
                                          <p:stCondLst>
                                            <p:cond delay="0"/>
                                          </p:stCondLst>
                                        </p:cTn>
                                        <p:tgtEl>
                                          <p:spTgt spid="6"/>
                                        </p:tgtEl>
                                        <p:attrNameLst>
                                          <p:attrName>style.visibility</p:attrName>
                                        </p:attrNameLst>
                                      </p:cBhvr>
                                      <p:to>
                                        <p:strVal val="visible"/>
                                      </p:to>
                                    </p:set>
                                    <p:animEffect filter="fade" transition="in">
                                      <p:cBhvr>
                                        <p:cTn dur="1000" id="13"/>
                                        <p:tgtEl>
                                          <p:spTgt spid="6"/>
                                        </p:tgtEl>
                                      </p:cBhvr>
                                    </p:animEffect>
                                    <p:anim calcmode="lin" valueType="num">
                                      <p:cBhvr>
                                        <p:cTn dur="1000" fill="hold" id="14"/>
                                        <p:tgtEl>
                                          <p:spTgt spid="6"/>
                                        </p:tgtEl>
                                        <p:attrNameLst>
                                          <p:attrName>ppt_x</p:attrName>
                                        </p:attrNameLst>
                                      </p:cBhvr>
                                      <p:tavLst>
                                        <p:tav tm="0">
                                          <p:val>
                                            <p:strVal val="#ppt_x"/>
                                          </p:val>
                                        </p:tav>
                                        <p:tav tm="100000">
                                          <p:val>
                                            <p:strVal val="#ppt_x"/>
                                          </p:val>
                                        </p:tav>
                                      </p:tavLst>
                                    </p:anim>
                                    <p:anim calcmode="lin" valueType="num">
                                      <p:cBhvr>
                                        <p:cTn dur="1000" fill="hold" id="15"/>
                                        <p:tgtEl>
                                          <p:spTgt spid="6"/>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grpId="0" id="17" nodeType="afterEffect" presetClass="entr" presetID="12" presetSubtype="2">
                                  <p:stCondLst>
                                    <p:cond delay="0"/>
                                  </p:stCondLst>
                                  <p:childTnLst>
                                    <p:set>
                                      <p:cBhvr>
                                        <p:cTn dur="1" fill="hold" id="18">
                                          <p:stCondLst>
                                            <p:cond delay="0"/>
                                          </p:stCondLst>
                                        </p:cTn>
                                        <p:tgtEl>
                                          <p:spTgt spid="7"/>
                                        </p:tgtEl>
                                        <p:attrNameLst>
                                          <p:attrName>style.visibility</p:attrName>
                                        </p:attrNameLst>
                                      </p:cBhvr>
                                      <p:to>
                                        <p:strVal val="visible"/>
                                      </p:to>
                                    </p:set>
                                    <p:anim calcmode="lin" valueType="num">
                                      <p:cBhvr additive="base">
                                        <p:cTn dur="500" id="19"/>
                                        <p:tgtEl>
                                          <p:spTgt spid="7"/>
                                        </p:tgtEl>
                                        <p:attrNameLst>
                                          <p:attrName>ppt_x</p:attrName>
                                        </p:attrNameLst>
                                      </p:cBhvr>
                                      <p:tavLst>
                                        <p:tav tm="0">
                                          <p:val>
                                            <p:strVal val="#ppt_x+#ppt_w*1.125000"/>
                                          </p:val>
                                        </p:tav>
                                        <p:tav tm="100000">
                                          <p:val>
                                            <p:strVal val="#ppt_x"/>
                                          </p:val>
                                        </p:tav>
                                      </p:tavLst>
                                    </p:anim>
                                    <p:animEffect filter="wipe(left)" transition="in">
                                      <p:cBhvr>
                                        <p:cTn dur="500" id="20"/>
                                        <p:tgtEl>
                                          <p:spTgt spid="7"/>
                                        </p:tgtEl>
                                      </p:cBhvr>
                                    </p:animEffect>
                                  </p:childTnLst>
                                </p:cTn>
                              </p:par>
                            </p:childTnLst>
                          </p:cTn>
                        </p:par>
                        <p:par>
                          <p:cTn fill="hold" id="21" nodeType="afterGroup">
                            <p:stCondLst>
                              <p:cond delay="2500"/>
                            </p:stCondLst>
                            <p:childTnLst>
                              <p:par>
                                <p:cTn fill="hold" grpId="0" id="22" nodeType="afterEffect" presetClass="entr" presetID="12" presetSubtype="2">
                                  <p:stCondLst>
                                    <p:cond delay="0"/>
                                  </p:stCondLst>
                                  <p:childTnLst>
                                    <p:set>
                                      <p:cBhvr>
                                        <p:cTn dur="1" fill="hold" id="23">
                                          <p:stCondLst>
                                            <p:cond delay="0"/>
                                          </p:stCondLst>
                                        </p:cTn>
                                        <p:tgtEl>
                                          <p:spTgt spid="8"/>
                                        </p:tgtEl>
                                        <p:attrNameLst>
                                          <p:attrName>style.visibility</p:attrName>
                                        </p:attrNameLst>
                                      </p:cBhvr>
                                      <p:to>
                                        <p:strVal val="visible"/>
                                      </p:to>
                                    </p:set>
                                    <p:anim calcmode="lin" valueType="num">
                                      <p:cBhvr additive="base">
                                        <p:cTn dur="500" id="24"/>
                                        <p:tgtEl>
                                          <p:spTgt spid="8"/>
                                        </p:tgtEl>
                                        <p:attrNameLst>
                                          <p:attrName>ppt_x</p:attrName>
                                        </p:attrNameLst>
                                      </p:cBhvr>
                                      <p:tavLst>
                                        <p:tav tm="0">
                                          <p:val>
                                            <p:strVal val="#ppt_x+#ppt_w*1.125000"/>
                                          </p:val>
                                        </p:tav>
                                        <p:tav tm="100000">
                                          <p:val>
                                            <p:strVal val="#ppt_x"/>
                                          </p:val>
                                        </p:tav>
                                      </p:tavLst>
                                    </p:anim>
                                    <p:animEffect filter="wipe(left)" transition="in">
                                      <p:cBhvr>
                                        <p:cTn dur="500" id="25"/>
                                        <p:tgtEl>
                                          <p:spTgt spid="8"/>
                                        </p:tgtEl>
                                      </p:cBhvr>
                                    </p:animEffect>
                                  </p:childTnLst>
                                </p:cTn>
                              </p:par>
                            </p:childTnLst>
                          </p:cTn>
                        </p:par>
                        <p:par>
                          <p:cTn fill="hold" id="26" nodeType="afterGroup">
                            <p:stCondLst>
                              <p:cond delay="3000"/>
                            </p:stCondLst>
                            <p:childTnLst>
                              <p:par>
                                <p:cTn fill="hold" grpId="0" id="27" nodeType="afterEffect" presetClass="entr" presetID="12" presetSubtype="2">
                                  <p:stCondLst>
                                    <p:cond delay="0"/>
                                  </p:stCondLst>
                                  <p:childTnLst>
                                    <p:set>
                                      <p:cBhvr>
                                        <p:cTn dur="1" fill="hold" id="28">
                                          <p:stCondLst>
                                            <p:cond delay="0"/>
                                          </p:stCondLst>
                                        </p:cTn>
                                        <p:tgtEl>
                                          <p:spTgt spid="9"/>
                                        </p:tgtEl>
                                        <p:attrNameLst>
                                          <p:attrName>style.visibility</p:attrName>
                                        </p:attrNameLst>
                                      </p:cBhvr>
                                      <p:to>
                                        <p:strVal val="visible"/>
                                      </p:to>
                                    </p:set>
                                    <p:anim calcmode="lin" valueType="num">
                                      <p:cBhvr additive="base">
                                        <p:cTn dur="500" id="29"/>
                                        <p:tgtEl>
                                          <p:spTgt spid="9"/>
                                        </p:tgtEl>
                                        <p:attrNameLst>
                                          <p:attrName>ppt_x</p:attrName>
                                        </p:attrNameLst>
                                      </p:cBhvr>
                                      <p:tavLst>
                                        <p:tav tm="0">
                                          <p:val>
                                            <p:strVal val="#ppt_x+#ppt_w*1.125000"/>
                                          </p:val>
                                        </p:tav>
                                        <p:tav tm="100000">
                                          <p:val>
                                            <p:strVal val="#ppt_x"/>
                                          </p:val>
                                        </p:tav>
                                      </p:tavLst>
                                    </p:anim>
                                    <p:animEffect filter="wipe(left)" transition="in">
                                      <p:cBhvr>
                                        <p:cTn dur="500" id="30"/>
                                        <p:tgtEl>
                                          <p:spTgt spid="9"/>
                                        </p:tgtEl>
                                      </p:cBhvr>
                                    </p:animEffect>
                                  </p:childTnLst>
                                </p:cTn>
                              </p:par>
                            </p:childTnLst>
                          </p:cTn>
                        </p:par>
                        <p:par>
                          <p:cTn fill="hold" id="31" nodeType="afterGroup">
                            <p:stCondLst>
                              <p:cond delay="3500"/>
                            </p:stCondLst>
                            <p:childTnLst>
                              <p:par>
                                <p:cTn fill="hold" grpId="0" id="32" nodeType="afterEffect" presetClass="entr" presetID="42" presetSubtype="0">
                                  <p:stCondLst>
                                    <p:cond delay="0"/>
                                  </p:stCondLst>
                                  <p:childTnLst>
                                    <p:set>
                                      <p:cBhvr>
                                        <p:cTn dur="1" fill="hold" id="33">
                                          <p:stCondLst>
                                            <p:cond delay="0"/>
                                          </p:stCondLst>
                                        </p:cTn>
                                        <p:tgtEl>
                                          <p:spTgt spid="11"/>
                                        </p:tgtEl>
                                        <p:attrNameLst>
                                          <p:attrName>style.visibility</p:attrName>
                                        </p:attrNameLst>
                                      </p:cBhvr>
                                      <p:to>
                                        <p:strVal val="visible"/>
                                      </p:to>
                                    </p:set>
                                    <p:animEffect filter="fade" transition="in">
                                      <p:cBhvr>
                                        <p:cTn dur="1000" id="34"/>
                                        <p:tgtEl>
                                          <p:spTgt spid="11"/>
                                        </p:tgtEl>
                                      </p:cBhvr>
                                    </p:animEffect>
                                    <p:anim calcmode="lin" valueType="num">
                                      <p:cBhvr>
                                        <p:cTn dur="1000" fill="hold" id="35"/>
                                        <p:tgtEl>
                                          <p:spTgt spid="11"/>
                                        </p:tgtEl>
                                        <p:attrNameLst>
                                          <p:attrName>ppt_x</p:attrName>
                                        </p:attrNameLst>
                                      </p:cBhvr>
                                      <p:tavLst>
                                        <p:tav tm="0">
                                          <p:val>
                                            <p:strVal val="#ppt_x"/>
                                          </p:val>
                                        </p:tav>
                                        <p:tav tm="100000">
                                          <p:val>
                                            <p:strVal val="#ppt_x"/>
                                          </p:val>
                                        </p:tav>
                                      </p:tavLst>
                                    </p:anim>
                                    <p:anim calcmode="lin" valueType="num">
                                      <p:cBhvr>
                                        <p:cTn dur="1000" fill="hold" id="36"/>
                                        <p:tgtEl>
                                          <p:spTgt spid="11"/>
                                        </p:tgtEl>
                                        <p:attrNameLst>
                                          <p:attrName>ppt_y</p:attrName>
                                        </p:attrNameLst>
                                      </p:cBhvr>
                                      <p:tavLst>
                                        <p:tav tm="0">
                                          <p:val>
                                            <p:strVal val="#ppt_y+.1"/>
                                          </p:val>
                                        </p:tav>
                                        <p:tav tm="100000">
                                          <p:val>
                                            <p:strVal val="#ppt_y"/>
                                          </p:val>
                                        </p:tav>
                                      </p:tavLst>
                                    </p:anim>
                                  </p:childTnLst>
                                </p:cTn>
                              </p:par>
                            </p:childTnLst>
                          </p:cTn>
                        </p:par>
                        <p:par>
                          <p:cTn fill="hold" id="37" nodeType="afterGroup">
                            <p:stCondLst>
                              <p:cond delay="4500"/>
                            </p:stCondLst>
                            <p:childTnLst>
                              <p:par>
                                <p:cTn fill="hold" grpId="0" id="38" nodeType="afterEffect" presetClass="entr" presetID="42" presetSubtype="0">
                                  <p:stCondLst>
                                    <p:cond delay="0"/>
                                  </p:stCondLst>
                                  <p:childTnLst>
                                    <p:set>
                                      <p:cBhvr>
                                        <p:cTn dur="1" fill="hold" id="39">
                                          <p:stCondLst>
                                            <p:cond delay="0"/>
                                          </p:stCondLst>
                                        </p:cTn>
                                        <p:tgtEl>
                                          <p:spTgt spid="12"/>
                                        </p:tgtEl>
                                        <p:attrNameLst>
                                          <p:attrName>style.visibility</p:attrName>
                                        </p:attrNameLst>
                                      </p:cBhvr>
                                      <p:to>
                                        <p:strVal val="visible"/>
                                      </p:to>
                                    </p:set>
                                    <p:animEffect filter="fade" transition="in">
                                      <p:cBhvr>
                                        <p:cTn dur="1000" id="40"/>
                                        <p:tgtEl>
                                          <p:spTgt spid="12"/>
                                        </p:tgtEl>
                                      </p:cBhvr>
                                    </p:animEffect>
                                    <p:anim calcmode="lin" valueType="num">
                                      <p:cBhvr>
                                        <p:cTn dur="1000" fill="hold" id="41"/>
                                        <p:tgtEl>
                                          <p:spTgt spid="12"/>
                                        </p:tgtEl>
                                        <p:attrNameLst>
                                          <p:attrName>ppt_x</p:attrName>
                                        </p:attrNameLst>
                                      </p:cBhvr>
                                      <p:tavLst>
                                        <p:tav tm="0">
                                          <p:val>
                                            <p:strVal val="#ppt_x"/>
                                          </p:val>
                                        </p:tav>
                                        <p:tav tm="100000">
                                          <p:val>
                                            <p:strVal val="#ppt_x"/>
                                          </p:val>
                                        </p:tav>
                                      </p:tavLst>
                                    </p:anim>
                                    <p:anim calcmode="lin" valueType="num">
                                      <p:cBhvr>
                                        <p:cTn dur="1000" fill="hold" id="42"/>
                                        <p:tgtEl>
                                          <p:spTgt spid="12"/>
                                        </p:tgtEl>
                                        <p:attrNameLst>
                                          <p:attrName>ppt_y</p:attrName>
                                        </p:attrNameLst>
                                      </p:cBhvr>
                                      <p:tavLst>
                                        <p:tav tm="0">
                                          <p:val>
                                            <p:strVal val="#ppt_y+.1"/>
                                          </p:val>
                                        </p:tav>
                                        <p:tav tm="100000">
                                          <p:val>
                                            <p:strVal val="#ppt_y"/>
                                          </p:val>
                                        </p:tav>
                                      </p:tavLst>
                                    </p:anim>
                                  </p:childTnLst>
                                </p:cTn>
                              </p:par>
                            </p:childTnLst>
                          </p:cTn>
                        </p:par>
                        <p:par>
                          <p:cTn fill="hold" id="43" nodeType="afterGroup">
                            <p:stCondLst>
                              <p:cond delay="5500"/>
                            </p:stCondLst>
                            <p:childTnLst>
                              <p:par>
                                <p:cTn fill="hold" grpId="0" id="44" nodeType="afterEffect" presetClass="entr" presetID="42" presetSubtype="0">
                                  <p:stCondLst>
                                    <p:cond delay="0"/>
                                  </p:stCondLst>
                                  <p:childTnLst>
                                    <p:set>
                                      <p:cBhvr>
                                        <p:cTn dur="1" fill="hold" id="45">
                                          <p:stCondLst>
                                            <p:cond delay="0"/>
                                          </p:stCondLst>
                                        </p:cTn>
                                        <p:tgtEl>
                                          <p:spTgt spid="13"/>
                                        </p:tgtEl>
                                        <p:attrNameLst>
                                          <p:attrName>style.visibility</p:attrName>
                                        </p:attrNameLst>
                                      </p:cBhvr>
                                      <p:to>
                                        <p:strVal val="visible"/>
                                      </p:to>
                                    </p:set>
                                    <p:animEffect filter="fade" transition="in">
                                      <p:cBhvr>
                                        <p:cTn dur="1000" id="46"/>
                                        <p:tgtEl>
                                          <p:spTgt spid="13"/>
                                        </p:tgtEl>
                                      </p:cBhvr>
                                    </p:animEffect>
                                    <p:anim calcmode="lin" valueType="num">
                                      <p:cBhvr>
                                        <p:cTn dur="1000" fill="hold" id="47"/>
                                        <p:tgtEl>
                                          <p:spTgt spid="13"/>
                                        </p:tgtEl>
                                        <p:attrNameLst>
                                          <p:attrName>ppt_x</p:attrName>
                                        </p:attrNameLst>
                                      </p:cBhvr>
                                      <p:tavLst>
                                        <p:tav tm="0">
                                          <p:val>
                                            <p:strVal val="#ppt_x"/>
                                          </p:val>
                                        </p:tav>
                                        <p:tav tm="100000">
                                          <p:val>
                                            <p:strVal val="#ppt_x"/>
                                          </p:val>
                                        </p:tav>
                                      </p:tavLst>
                                    </p:anim>
                                    <p:anim calcmode="lin" valueType="num">
                                      <p:cBhvr>
                                        <p:cTn dur="1000" fill="hold" id="48"/>
                                        <p:tgtEl>
                                          <p:spTgt spid="13"/>
                                        </p:tgtEl>
                                        <p:attrNameLst>
                                          <p:attrName>ppt_y</p:attrName>
                                        </p:attrNameLst>
                                      </p:cBhvr>
                                      <p:tavLst>
                                        <p:tav tm="0">
                                          <p:val>
                                            <p:strVal val="#ppt_y+.1"/>
                                          </p:val>
                                        </p:tav>
                                        <p:tav tm="100000">
                                          <p:val>
                                            <p:strVal val="#ppt_y"/>
                                          </p:val>
                                        </p:tav>
                                      </p:tavLst>
                                    </p:anim>
                                  </p:childTnLst>
                                </p:cTn>
                              </p:par>
                            </p:childTnLst>
                          </p:cTn>
                        </p:par>
                        <p:par>
                          <p:cTn fill="hold" id="49" nodeType="afterGroup">
                            <p:stCondLst>
                              <p:cond delay="6500"/>
                            </p:stCondLst>
                            <p:childTnLst>
                              <p:par>
                                <p:cTn fill="hold" grpId="0" id="50" nodeType="afterEffect" presetClass="entr" presetID="10" presetSubtype="0">
                                  <p:stCondLst>
                                    <p:cond delay="0"/>
                                  </p:stCondLst>
                                  <p:iterate type="wd">
                                    <p:tmPct val="10000"/>
                                  </p:iterate>
                                  <p:childTnLst>
                                    <p:set>
                                      <p:cBhvr>
                                        <p:cTn dur="1" fill="hold" id="51">
                                          <p:stCondLst>
                                            <p:cond delay="0"/>
                                          </p:stCondLst>
                                        </p:cTn>
                                        <p:tgtEl>
                                          <p:spTgt spid="14"/>
                                        </p:tgtEl>
                                        <p:attrNameLst>
                                          <p:attrName>style.visibility</p:attrName>
                                        </p:attrNameLst>
                                      </p:cBhvr>
                                      <p:to>
                                        <p:strVal val="visible"/>
                                      </p:to>
                                    </p:set>
                                    <p:animEffect filter="fade" transition="in">
                                      <p:cBhvr>
                                        <p:cTn dur="750" id="52"/>
                                        <p:tgtEl>
                                          <p:spTgt spid="14"/>
                                        </p:tgtEl>
                                      </p:cBhvr>
                                    </p:animEffect>
                                  </p:childTnLst>
                                </p:cTn>
                              </p:par>
                            </p:childTnLst>
                          </p:cTn>
                        </p:par>
                      </p:childTnLst>
                    </p:cTn>
                  </p:par>
                  <p:par>
                    <p:cTn fill="hold" id="53" nodeType="clickPar">
                      <p:stCondLst>
                        <p:cond delay="indefinite"/>
                        <p:cond delay="0" evt="onBegin">
                          <p:tn val="52"/>
                        </p:cond>
                      </p:stCondLst>
                      <p:childTnLst>
                        <p:par>
                          <p:cTn fill="hold" id="54" nodeType="afterGroup">
                            <p:stCondLst>
                              <p:cond delay="0"/>
                            </p:stCondLst>
                            <p:childTnLst>
                              <p:par>
                                <p:cTn fill="hold" grpId="0" id="55" nodeType="clickEffect" presetClass="entr" presetID="22" presetSubtype="4">
                                  <p:stCondLst>
                                    <p:cond delay="0"/>
                                  </p:stCondLst>
                                  <p:childTnLst>
                                    <p:set>
                                      <p:cBhvr>
                                        <p:cTn dur="1" fill="hold" id="56">
                                          <p:stCondLst>
                                            <p:cond delay="0"/>
                                          </p:stCondLst>
                                        </p:cTn>
                                        <p:tgtEl>
                                          <p:spTgt spid="15"/>
                                        </p:tgtEl>
                                        <p:attrNameLst>
                                          <p:attrName>style.visibility</p:attrName>
                                        </p:attrNameLst>
                                      </p:cBhvr>
                                      <p:to>
                                        <p:strVal val="visible"/>
                                      </p:to>
                                    </p:set>
                                    <p:animEffect filter="wipe(down)" transition="in">
                                      <p:cBhvr>
                                        <p:cTn dur="500" id="57"/>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8"/>
      <p:bldP grpId="0" spid="9"/>
      <p:bldP grpId="0" spid="11"/>
      <p:bldP grpId="0" spid="12"/>
      <p:bldP grpId="0" spid="13"/>
      <p:bldP grpId="0" spid="14"/>
      <p:bldP grpId="0" spid="15"/>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rcRect b="13817"/>
          <a:stretch>
            <a:fillRect/>
          </a:stretch>
        </p:blipFill>
        <p:spPr>
          <a:xfrm>
            <a:off x="0" y="0"/>
            <a:ext cx="12192000" cy="6858000"/>
          </a:xfrm>
          <a:prstGeom prst="rect">
            <a:avLst/>
          </a:prstGeom>
        </p:spPr>
      </p:pic>
      <p:sp>
        <p:nvSpPr>
          <p:cNvPr id="5" name="椭圆 4"/>
          <p:cNvSpPr/>
          <p:nvPr/>
        </p:nvSpPr>
        <p:spPr>
          <a:xfrm>
            <a:off x="5135911" y="1253043"/>
            <a:ext cx="1844438" cy="1844438"/>
          </a:xfrm>
          <a:prstGeom prst="ellipse">
            <a:avLst/>
          </a:prstGeom>
          <a:solidFill>
            <a:schemeClr val="bg1">
              <a:alpha val="34000"/>
            </a:schemeClr>
          </a:solidFill>
          <a:ln w="28575">
            <a:solidFill>
              <a:schemeClr val="bg1"/>
            </a:solidFill>
          </a:ln>
          <a:effectLst>
            <a:outerShdw algn="ctr" blurRad="266700" dir="8760000" dist="965200"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椭圆 5"/>
          <p:cNvSpPr/>
          <p:nvPr/>
        </p:nvSpPr>
        <p:spPr>
          <a:xfrm>
            <a:off x="5302213" y="1413971"/>
            <a:ext cx="1511834" cy="1511834"/>
          </a:xfrm>
          <a:prstGeom prst="ellipse">
            <a:avLst/>
          </a:prstGeom>
          <a:solidFill>
            <a:schemeClr val="bg1"/>
          </a:solidFill>
          <a:ln w="6350">
            <a:solidFill>
              <a:schemeClr val="bg1"/>
            </a:solidFill>
          </a:ln>
          <a:effectLst>
            <a:outerShdw algn="ctr" blurRad="622300" dir="5400000" dist="203200" rotWithShape="0" sx="74000" sy="7400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文本框 6"/>
          <p:cNvSpPr txBox="1"/>
          <p:nvPr/>
        </p:nvSpPr>
        <p:spPr>
          <a:xfrm>
            <a:off x="5518590" y="1662056"/>
            <a:ext cx="1079080" cy="1005840"/>
          </a:xfrm>
          <a:prstGeom prst="rect">
            <a:avLst/>
          </a:prstGeom>
          <a:noFill/>
        </p:spPr>
        <p:txBody>
          <a:bodyPr rtlCol="0" wrap="square">
            <a:spAutoFit/>
          </a:bodyPr>
          <a:lstStyle/>
          <a:p>
            <a:r>
              <a:rPr altLang="zh-CN" lang="en-US" smtClean="0" sz="6000">
                <a:solidFill>
                  <a:schemeClr val="tx1">
                    <a:lumMod val="75000"/>
                    <a:lumOff val="25000"/>
                  </a:schemeClr>
                </a:solidFill>
                <a:latin charset="-122" panose="020b0503020204020204" pitchFamily="34" typeface="微软雅黑"/>
                <a:ea charset="-122" panose="020b0503020204020204" pitchFamily="34" typeface="微软雅黑"/>
              </a:rPr>
              <a:t>03</a:t>
            </a:r>
          </a:p>
        </p:txBody>
      </p:sp>
      <p:cxnSp>
        <p:nvCxnSpPr>
          <p:cNvPr id="8" name="直接连接符 7"/>
          <p:cNvCxnSpPr/>
          <p:nvPr/>
        </p:nvCxnSpPr>
        <p:spPr>
          <a:xfrm>
            <a:off x="2608281" y="4391301"/>
            <a:ext cx="6966857" cy="0"/>
          </a:xfrm>
          <a:prstGeom prst="line">
            <a:avLst/>
          </a:prstGeom>
          <a:ln>
            <a:solidFill>
              <a:schemeClr val="bg1"/>
            </a:solidFill>
          </a:ln>
          <a:effectLst>
            <a:outerShdw algn="ctr" blurRad="241300" dir="5400000" dist="127000"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5041272" y="3561114"/>
            <a:ext cx="2011680" cy="457200"/>
          </a:xfrm>
          <a:prstGeom prst="rect">
            <a:avLst/>
          </a:prstGeom>
          <a:noFill/>
          <a:effectLst>
            <a:outerShdw algn="ctr" blurRad="241300" dir="5400000" dist="127000" rotWithShape="0">
              <a:srgbClr val="000000">
                <a:alpha val="88000"/>
              </a:srgbClr>
            </a:outerShdw>
          </a:effectLst>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10" name="矩形 9"/>
          <p:cNvSpPr/>
          <p:nvPr/>
        </p:nvSpPr>
        <p:spPr>
          <a:xfrm>
            <a:off x="5365078" y="3981191"/>
            <a:ext cx="1783080" cy="365760"/>
          </a:xfrm>
          <a:prstGeom prst="rect">
            <a:avLst/>
          </a:prstGeom>
          <a:effectLst>
            <a:outerShdw algn="ctr" blurRad="241300" dir="5400000" dist="127000" rotWithShape="0">
              <a:srgbClr val="000000">
                <a:alpha val="88000"/>
              </a:srgbClr>
            </a:outerShdw>
          </a:effectLst>
        </p:spPr>
        <p:txBody>
          <a:bodyPr wrap="none">
            <a:spAutoFit/>
          </a:bodyPr>
          <a:lstStyle/>
          <a:p>
            <a:r>
              <a:rPr altLang="en-US" lang="zh-CN" smtClean="0">
                <a:solidFill>
                  <a:schemeClr val="bg1"/>
                </a:solidFill>
              </a:rPr>
              <a:t>Add this title</a:t>
            </a:r>
          </a:p>
        </p:txBody>
      </p:sp>
      <p:sp>
        <p:nvSpPr>
          <p:cNvPr id="11" name="文本框 10"/>
          <p:cNvSpPr txBox="1"/>
          <p:nvPr/>
        </p:nvSpPr>
        <p:spPr>
          <a:xfrm>
            <a:off x="2083989" y="4629765"/>
            <a:ext cx="8015439" cy="73152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也可以用户可以在投影机或者计算机上进行演示这里可以输入一下简单的概括性的内容文字，用户可以在投影机或者计算机上进行演示，也可以用户可以在投影机或者计算机上进行演示</a:t>
            </a:r>
          </a:p>
        </p:txBody>
      </p:sp>
      <p:sp>
        <p:nvSpPr>
          <p:cNvPr id="12" name="文本框 11"/>
          <p:cNvSpPr txBox="1"/>
          <p:nvPr/>
        </p:nvSpPr>
        <p:spPr>
          <a:xfrm>
            <a:off x="9286874" y="-1143000"/>
            <a:ext cx="868680" cy="365760"/>
          </a:xfrm>
          <a:prstGeom prst="rect">
            <a:avLst/>
          </a:prstGeom>
          <a:noFill/>
        </p:spPr>
        <p:txBody>
          <a:bodyPr rtlCol="0" wrap="none">
            <a:spAutoFit/>
          </a:bodyPr>
          <a:lstStyle/>
          <a:p>
            <a:r>
              <a:rPr altLang="en-US" lang="zh-CN" smtClean="0"/>
              <a:t>延迟符</a:t>
            </a:r>
          </a:p>
        </p:txBody>
      </p:sp>
    </p:spTree>
    <p:extLst>
      <p:ext uri="{BB962C8B-B14F-4D97-AF65-F5344CB8AC3E}">
        <p14:creationId val="237999544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4">
                                  <p:stCondLst>
                                    <p:cond delay="0"/>
                                  </p:stCondLst>
                                  <p:childTnLst>
                                    <p:set>
                                      <p:cBhvr>
                                        <p:cTn dur="1" fill="hold" id="6">
                                          <p:stCondLst>
                                            <p:cond delay="0"/>
                                          </p:stCondLst>
                                        </p:cTn>
                                        <p:tgtEl>
                                          <p:spTgt spid="6"/>
                                        </p:tgtEl>
                                        <p:attrNameLst>
                                          <p:attrName>style.visibility</p:attrName>
                                        </p:attrNameLst>
                                      </p:cBhvr>
                                      <p:to>
                                        <p:strVal val="visible"/>
                                      </p:to>
                                    </p:set>
                                    <p:animEffect filter="wipe(down)" transition="in">
                                      <p:cBhvr>
                                        <p:cTn dur="500" id="7"/>
                                        <p:tgtEl>
                                          <p:spTgt spid="6"/>
                                        </p:tgtEl>
                                      </p:cBhvr>
                                    </p:animEffect>
                                  </p:childTnLst>
                                </p:cTn>
                              </p:par>
                            </p:childTnLst>
                          </p:cTn>
                        </p:par>
                        <p:par>
                          <p:cTn fill="hold" id="8" nodeType="afterGroup">
                            <p:stCondLst>
                              <p:cond delay="500"/>
                            </p:stCondLst>
                            <p:childTnLst>
                              <p:par>
                                <p:cTn fill="hold" grpId="0" id="9" nodeType="afterEffect" presetClass="entr" presetID="22" presetSubtype="4">
                                  <p:stCondLst>
                                    <p:cond delay="0"/>
                                  </p:stCondLst>
                                  <p:childTnLst>
                                    <p:set>
                                      <p:cBhvr>
                                        <p:cTn dur="1" fill="hold" id="10">
                                          <p:stCondLst>
                                            <p:cond delay="0"/>
                                          </p:stCondLst>
                                        </p:cTn>
                                        <p:tgtEl>
                                          <p:spTgt spid="5"/>
                                        </p:tgtEl>
                                        <p:attrNameLst>
                                          <p:attrName>style.visibility</p:attrName>
                                        </p:attrNameLst>
                                      </p:cBhvr>
                                      <p:to>
                                        <p:strVal val="visible"/>
                                      </p:to>
                                    </p:set>
                                    <p:animEffect filter="wipe(down)" transition="in">
                                      <p:cBhvr>
                                        <p:cTn dur="500" id="11"/>
                                        <p:tgtEl>
                                          <p:spTgt spid="5"/>
                                        </p:tgtEl>
                                      </p:cBhvr>
                                    </p:animEffect>
                                  </p:childTnLst>
                                </p:cTn>
                              </p:par>
                            </p:childTnLst>
                          </p:cTn>
                        </p:par>
                        <p:par>
                          <p:cTn fill="hold" id="12" nodeType="afterGroup">
                            <p:stCondLst>
                              <p:cond delay="1000"/>
                            </p:stCondLst>
                            <p:childTnLst>
                              <p:par>
                                <p:cTn fill="hold" grpId="0" id="13" nodeType="afterEffect" presetClass="entr" presetID="10" presetSubtype="0">
                                  <p:stCondLst>
                                    <p:cond delay="0"/>
                                  </p:stCondLst>
                                  <p:childTnLst>
                                    <p:set>
                                      <p:cBhvr>
                                        <p:cTn dur="1" fill="hold" id="14">
                                          <p:stCondLst>
                                            <p:cond delay="0"/>
                                          </p:stCondLst>
                                        </p:cTn>
                                        <p:tgtEl>
                                          <p:spTgt spid="7"/>
                                        </p:tgtEl>
                                        <p:attrNameLst>
                                          <p:attrName>style.visibility</p:attrName>
                                        </p:attrNameLst>
                                      </p:cBhvr>
                                      <p:to>
                                        <p:strVal val="visible"/>
                                      </p:to>
                                    </p:set>
                                    <p:animEffect filter="fade" transition="in">
                                      <p:cBhvr>
                                        <p:cTn dur="500" id="15"/>
                                        <p:tgtEl>
                                          <p:spTgt spid="7"/>
                                        </p:tgtEl>
                                      </p:cBhvr>
                                    </p:animEffect>
                                  </p:childTnLst>
                                </p:cTn>
                              </p:par>
                            </p:childTnLst>
                          </p:cTn>
                        </p:par>
                        <p:par>
                          <p:cTn fill="hold" id="16" nodeType="afterGroup">
                            <p:stCondLst>
                              <p:cond delay="1500"/>
                            </p:stCondLst>
                            <p:childTnLst>
                              <p:par>
                                <p:cTn fill="hold" id="17" nodeType="afterEffect" presetClass="entr" presetID="22" presetSubtype="8">
                                  <p:stCondLst>
                                    <p:cond delay="0"/>
                                  </p:stCondLst>
                                  <p:childTnLst>
                                    <p:set>
                                      <p:cBhvr>
                                        <p:cTn dur="1" fill="hold" id="18">
                                          <p:stCondLst>
                                            <p:cond delay="0"/>
                                          </p:stCondLst>
                                        </p:cTn>
                                        <p:tgtEl>
                                          <p:spTgt spid="8"/>
                                        </p:tgtEl>
                                        <p:attrNameLst>
                                          <p:attrName>style.visibility</p:attrName>
                                        </p:attrNameLst>
                                      </p:cBhvr>
                                      <p:to>
                                        <p:strVal val="visible"/>
                                      </p:to>
                                    </p:set>
                                    <p:animEffect filter="wipe(left)" transition="in">
                                      <p:cBhvr>
                                        <p:cTn dur="500" id="19"/>
                                        <p:tgtEl>
                                          <p:spTgt spid="8"/>
                                        </p:tgtEl>
                                      </p:cBhvr>
                                    </p:animEffect>
                                  </p:childTnLst>
                                </p:cTn>
                              </p:par>
                            </p:childTnLst>
                          </p:cTn>
                        </p:par>
                        <p:par>
                          <p:cTn fill="hold" id="20" nodeType="afterGroup">
                            <p:stCondLst>
                              <p:cond delay="2000"/>
                            </p:stCondLst>
                            <p:childTnLst>
                              <p:par>
                                <p:cTn fill="hold" grpId="0" id="21" nodeType="afterEffect" presetClass="entr" presetID="47" presetSubtype="0">
                                  <p:stCondLst>
                                    <p:cond delay="0"/>
                                  </p:stCondLst>
                                  <p:childTnLst>
                                    <p:set>
                                      <p:cBhvr>
                                        <p:cTn dur="1" fill="hold" id="22">
                                          <p:stCondLst>
                                            <p:cond delay="0"/>
                                          </p:stCondLst>
                                        </p:cTn>
                                        <p:tgtEl>
                                          <p:spTgt spid="9"/>
                                        </p:tgtEl>
                                        <p:attrNameLst>
                                          <p:attrName>style.visibility</p:attrName>
                                        </p:attrNameLst>
                                      </p:cBhvr>
                                      <p:to>
                                        <p:strVal val="visible"/>
                                      </p:to>
                                    </p:set>
                                    <p:animEffect filter="fade" transition="in">
                                      <p:cBhvr>
                                        <p:cTn dur="1000" id="23"/>
                                        <p:tgtEl>
                                          <p:spTgt spid="9"/>
                                        </p:tgtEl>
                                      </p:cBhvr>
                                    </p:animEffect>
                                    <p:anim calcmode="lin" valueType="num">
                                      <p:cBhvr>
                                        <p:cTn dur="1000" fill="hold" id="24"/>
                                        <p:tgtEl>
                                          <p:spTgt spid="9"/>
                                        </p:tgtEl>
                                        <p:attrNameLst>
                                          <p:attrName>ppt_x</p:attrName>
                                        </p:attrNameLst>
                                      </p:cBhvr>
                                      <p:tavLst>
                                        <p:tav tm="0">
                                          <p:val>
                                            <p:strVal val="#ppt_x"/>
                                          </p:val>
                                        </p:tav>
                                        <p:tav tm="100000">
                                          <p:val>
                                            <p:strVal val="#ppt_x"/>
                                          </p:val>
                                        </p:tav>
                                      </p:tavLst>
                                    </p:anim>
                                    <p:anim calcmode="lin" valueType="num">
                                      <p:cBhvr>
                                        <p:cTn dur="1000" fill="hold" id="25"/>
                                        <p:tgtEl>
                                          <p:spTgt spid="9"/>
                                        </p:tgtEl>
                                        <p:attrNameLst>
                                          <p:attrName>ppt_y</p:attrName>
                                        </p:attrNameLst>
                                      </p:cBhvr>
                                      <p:tavLst>
                                        <p:tav tm="0">
                                          <p:val>
                                            <p:strVal val="#ppt_y-.1"/>
                                          </p:val>
                                        </p:tav>
                                        <p:tav tm="100000">
                                          <p:val>
                                            <p:strVal val="#ppt_y"/>
                                          </p:val>
                                        </p:tav>
                                      </p:tavLst>
                                    </p:anim>
                                  </p:childTnLst>
                                </p:cTn>
                              </p:par>
                            </p:childTnLst>
                          </p:cTn>
                        </p:par>
                        <p:par>
                          <p:cTn fill="hold" id="26" nodeType="afterGroup">
                            <p:stCondLst>
                              <p:cond delay="3000"/>
                            </p:stCondLst>
                            <p:childTnLst>
                              <p:par>
                                <p:cTn fill="hold" grpId="0" id="27" nodeType="afterEffect" presetClass="entr" presetID="47" presetSubtype="0">
                                  <p:stCondLst>
                                    <p:cond delay="0"/>
                                  </p:stCondLst>
                                  <p:childTnLst>
                                    <p:set>
                                      <p:cBhvr>
                                        <p:cTn dur="1" fill="hold" id="28">
                                          <p:stCondLst>
                                            <p:cond delay="0"/>
                                          </p:stCondLst>
                                        </p:cTn>
                                        <p:tgtEl>
                                          <p:spTgt spid="10"/>
                                        </p:tgtEl>
                                        <p:attrNameLst>
                                          <p:attrName>style.visibility</p:attrName>
                                        </p:attrNameLst>
                                      </p:cBhvr>
                                      <p:to>
                                        <p:strVal val="visible"/>
                                      </p:to>
                                    </p:set>
                                    <p:animEffect filter="fade" transition="in">
                                      <p:cBhvr>
                                        <p:cTn dur="1000" id="29"/>
                                        <p:tgtEl>
                                          <p:spTgt spid="10"/>
                                        </p:tgtEl>
                                      </p:cBhvr>
                                    </p:animEffect>
                                    <p:anim calcmode="lin" valueType="num">
                                      <p:cBhvr>
                                        <p:cTn dur="1000" fill="hold" id="30"/>
                                        <p:tgtEl>
                                          <p:spTgt spid="10"/>
                                        </p:tgtEl>
                                        <p:attrNameLst>
                                          <p:attrName>ppt_x</p:attrName>
                                        </p:attrNameLst>
                                      </p:cBhvr>
                                      <p:tavLst>
                                        <p:tav tm="0">
                                          <p:val>
                                            <p:strVal val="#ppt_x"/>
                                          </p:val>
                                        </p:tav>
                                        <p:tav tm="100000">
                                          <p:val>
                                            <p:strVal val="#ppt_x"/>
                                          </p:val>
                                        </p:tav>
                                      </p:tavLst>
                                    </p:anim>
                                    <p:anim calcmode="lin" valueType="num">
                                      <p:cBhvr>
                                        <p:cTn dur="1000" fill="hold" id="31"/>
                                        <p:tgtEl>
                                          <p:spTgt spid="10"/>
                                        </p:tgtEl>
                                        <p:attrNameLst>
                                          <p:attrName>ppt_y</p:attrName>
                                        </p:attrNameLst>
                                      </p:cBhvr>
                                      <p:tavLst>
                                        <p:tav tm="0">
                                          <p:val>
                                            <p:strVal val="#ppt_y-.1"/>
                                          </p:val>
                                        </p:tav>
                                        <p:tav tm="100000">
                                          <p:val>
                                            <p:strVal val="#ppt_y"/>
                                          </p:val>
                                        </p:tav>
                                      </p:tavLst>
                                    </p:anim>
                                  </p:childTnLst>
                                </p:cTn>
                              </p:par>
                            </p:childTnLst>
                          </p:cTn>
                        </p:par>
                        <p:par>
                          <p:cTn fill="hold" id="32" nodeType="afterGroup">
                            <p:stCondLst>
                              <p:cond delay="4000"/>
                            </p:stCondLst>
                            <p:childTnLst>
                              <p:par>
                                <p:cTn fill="hold" grpId="0" id="33" nodeType="afterEffect" presetClass="entr" presetID="10" presetSubtype="0">
                                  <p:stCondLst>
                                    <p:cond delay="0"/>
                                  </p:stCondLst>
                                  <p:iterate type="wd">
                                    <p:tmPct val="10000"/>
                                  </p:iterate>
                                  <p:childTnLst>
                                    <p:set>
                                      <p:cBhvr>
                                        <p:cTn dur="1" fill="hold" id="34">
                                          <p:stCondLst>
                                            <p:cond delay="0"/>
                                          </p:stCondLst>
                                        </p:cTn>
                                        <p:tgtEl>
                                          <p:spTgt spid="11"/>
                                        </p:tgtEl>
                                        <p:attrNameLst>
                                          <p:attrName>style.visibility</p:attrName>
                                        </p:attrNameLst>
                                      </p:cBhvr>
                                      <p:to>
                                        <p:strVal val="visible"/>
                                      </p:to>
                                    </p:set>
                                    <p:animEffect filter="fade" transition="in">
                                      <p:cBhvr>
                                        <p:cTn dur="750" id="35"/>
                                        <p:tgtEl>
                                          <p:spTgt spid="11"/>
                                        </p:tgtEl>
                                      </p:cBhvr>
                                    </p:animEffect>
                                  </p:childTnLst>
                                </p:cTn>
                              </p:par>
                            </p:childTnLst>
                          </p:cTn>
                        </p:par>
                      </p:childTnLst>
                    </p:cTn>
                  </p:par>
                  <p:par>
                    <p:cTn fill="hold" id="36" nodeType="clickPar">
                      <p:stCondLst>
                        <p:cond delay="indefinite"/>
                        <p:cond delay="0" evt="onBegin">
                          <p:tn val="35"/>
                        </p:cond>
                      </p:stCondLst>
                      <p:childTnLst>
                        <p:par>
                          <p:cTn fill="hold" id="37" nodeType="afterGroup">
                            <p:stCondLst>
                              <p:cond delay="0"/>
                            </p:stCondLst>
                            <p:childTnLst>
                              <p:par>
                                <p:cTn fill="hold" grpId="0" id="38" nodeType="clickEffect" presetClass="entr" presetID="22" presetSubtype="4">
                                  <p:stCondLst>
                                    <p:cond delay="0"/>
                                  </p:stCondLst>
                                  <p:childTnLst>
                                    <p:set>
                                      <p:cBhvr>
                                        <p:cTn dur="1" fill="hold" id="39">
                                          <p:stCondLst>
                                            <p:cond delay="0"/>
                                          </p:stCondLst>
                                        </p:cTn>
                                        <p:tgtEl>
                                          <p:spTgt spid="12"/>
                                        </p:tgtEl>
                                        <p:attrNameLst>
                                          <p:attrName>style.visibility</p:attrName>
                                        </p:attrNameLst>
                                      </p:cBhvr>
                                      <p:to>
                                        <p:strVal val="visible"/>
                                      </p:to>
                                    </p:set>
                                    <p:animEffect filter="wipe(down)" transition="in">
                                      <p:cBhvr>
                                        <p:cTn dur="500" id="40"/>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9"/>
      <p:bldP grpId="0" spid="10"/>
      <p:bldP grpId="0" spid="11"/>
      <p:bldP grpId="0" spid="12"/>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文本框 3"/>
          <p:cNvSpPr txBox="1"/>
          <p:nvPr/>
        </p:nvSpPr>
        <p:spPr>
          <a:xfrm>
            <a:off x="623818" y="278790"/>
            <a:ext cx="2011680" cy="457200"/>
          </a:xfrm>
          <a:prstGeom prst="rect">
            <a:avLst/>
          </a:prstGeom>
          <a:noFill/>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5" name="矩形 4"/>
          <p:cNvSpPr/>
          <p:nvPr/>
        </p:nvSpPr>
        <p:spPr>
          <a:xfrm>
            <a:off x="947624" y="698868"/>
            <a:ext cx="1783080" cy="365760"/>
          </a:xfrm>
          <a:prstGeom prst="rect">
            <a:avLst/>
          </a:prstGeom>
        </p:spPr>
        <p:txBody>
          <a:bodyPr wrap="none">
            <a:spAutoFit/>
          </a:bodyPr>
          <a:lstStyle/>
          <a:p>
            <a:r>
              <a:rPr altLang="en-US" lang="zh-CN" smtClean="0">
                <a:solidFill>
                  <a:schemeClr val="bg1"/>
                </a:solidFill>
              </a:rPr>
              <a:t>Add this title</a:t>
            </a:r>
          </a:p>
        </p:txBody>
      </p:sp>
      <p:pic>
        <p:nvPicPr>
          <p:cNvPr id="8" name="图片 7"/>
          <p:cNvPicPr>
            <a:picLocks noChangeAspect="1"/>
          </p:cNvPicPr>
          <p:nvPr/>
        </p:nvPicPr>
        <p:blipFill>
          <a:blip r:embed="rId3">
            <a:extLst>
              <a:ext uri="{28A0092B-C50C-407E-A947-70E740481C1C}">
                <a14:useLocalDpi val="0"/>
              </a:ext>
            </a:extLst>
          </a:blip>
          <a:srcRect b="13817"/>
          <a:stretch>
            <a:fillRect/>
          </a:stretch>
        </p:blipFill>
        <p:spPr>
          <a:xfrm>
            <a:off x="0" y="0"/>
            <a:ext cx="12192000" cy="6858000"/>
          </a:xfrm>
          <a:prstGeom prst="rect">
            <a:avLst/>
          </a:prstGeom>
        </p:spPr>
      </p:pic>
      <p:sp>
        <p:nvSpPr>
          <p:cNvPr id="9" name="文本框 8"/>
          <p:cNvSpPr txBox="1"/>
          <p:nvPr/>
        </p:nvSpPr>
        <p:spPr>
          <a:xfrm>
            <a:off x="776218" y="431190"/>
            <a:ext cx="2011680" cy="457200"/>
          </a:xfrm>
          <a:prstGeom prst="rect">
            <a:avLst/>
          </a:prstGeom>
          <a:noFill/>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10" name="矩形 9"/>
          <p:cNvSpPr/>
          <p:nvPr/>
        </p:nvSpPr>
        <p:spPr>
          <a:xfrm>
            <a:off x="1100024" y="851268"/>
            <a:ext cx="1783080" cy="365760"/>
          </a:xfrm>
          <a:prstGeom prst="rect">
            <a:avLst/>
          </a:prstGeom>
        </p:spPr>
        <p:txBody>
          <a:bodyPr wrap="none">
            <a:spAutoFit/>
          </a:bodyPr>
          <a:lstStyle/>
          <a:p>
            <a:r>
              <a:rPr altLang="en-US" lang="zh-CN" smtClean="0">
                <a:solidFill>
                  <a:schemeClr val="bg1"/>
                </a:solidFill>
              </a:rPr>
              <a:t>Add this title</a:t>
            </a:r>
          </a:p>
        </p:txBody>
      </p:sp>
      <p:sp>
        <p:nvSpPr>
          <p:cNvPr id="7" name="Rectangle 5"/>
          <p:cNvSpPr>
            <a:spLocks noChangeArrowheads="1"/>
          </p:cNvSpPr>
          <p:nvPr/>
        </p:nvSpPr>
        <p:spPr bwMode="auto">
          <a:xfrm>
            <a:off x="2127494" y="1989728"/>
            <a:ext cx="14817" cy="3547533"/>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1" name="Rectangle 6"/>
          <p:cNvSpPr>
            <a:spLocks noChangeArrowheads="1"/>
          </p:cNvSpPr>
          <p:nvPr/>
        </p:nvSpPr>
        <p:spPr bwMode="auto">
          <a:xfrm>
            <a:off x="2404777" y="1989728"/>
            <a:ext cx="12700" cy="3547533"/>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2" name="Rectangle 7"/>
          <p:cNvSpPr>
            <a:spLocks noChangeArrowheads="1"/>
          </p:cNvSpPr>
          <p:nvPr/>
        </p:nvSpPr>
        <p:spPr bwMode="auto">
          <a:xfrm>
            <a:off x="2675710" y="1989728"/>
            <a:ext cx="12700" cy="3547533"/>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3" name="Rectangle 8"/>
          <p:cNvSpPr>
            <a:spLocks noChangeArrowheads="1"/>
          </p:cNvSpPr>
          <p:nvPr/>
        </p:nvSpPr>
        <p:spPr bwMode="auto">
          <a:xfrm>
            <a:off x="2942410" y="1989728"/>
            <a:ext cx="12700" cy="3547533"/>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4" name="Rectangle 9"/>
          <p:cNvSpPr>
            <a:spLocks noChangeArrowheads="1"/>
          </p:cNvSpPr>
          <p:nvPr/>
        </p:nvSpPr>
        <p:spPr bwMode="auto">
          <a:xfrm>
            <a:off x="3206994" y="1989728"/>
            <a:ext cx="12700" cy="3547533"/>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5" name="Rectangle 10"/>
          <p:cNvSpPr>
            <a:spLocks noChangeArrowheads="1"/>
          </p:cNvSpPr>
          <p:nvPr/>
        </p:nvSpPr>
        <p:spPr bwMode="auto">
          <a:xfrm>
            <a:off x="3484277" y="1989728"/>
            <a:ext cx="12700" cy="3547533"/>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6" name="Rectangle 11"/>
          <p:cNvSpPr>
            <a:spLocks noChangeArrowheads="1"/>
          </p:cNvSpPr>
          <p:nvPr/>
        </p:nvSpPr>
        <p:spPr bwMode="auto">
          <a:xfrm>
            <a:off x="3753094" y="1989729"/>
            <a:ext cx="14817" cy="3543300"/>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7" name="Rectangle 12"/>
          <p:cNvSpPr>
            <a:spLocks noChangeArrowheads="1"/>
          </p:cNvSpPr>
          <p:nvPr/>
        </p:nvSpPr>
        <p:spPr bwMode="auto">
          <a:xfrm>
            <a:off x="4017677" y="1989728"/>
            <a:ext cx="12700" cy="3547533"/>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8" name="Rectangle 13"/>
          <p:cNvSpPr>
            <a:spLocks noChangeArrowheads="1"/>
          </p:cNvSpPr>
          <p:nvPr/>
        </p:nvSpPr>
        <p:spPr bwMode="auto">
          <a:xfrm>
            <a:off x="4288610" y="1989729"/>
            <a:ext cx="12700" cy="3543300"/>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9" name="Rectangle 14"/>
          <p:cNvSpPr>
            <a:spLocks noChangeArrowheads="1"/>
          </p:cNvSpPr>
          <p:nvPr/>
        </p:nvSpPr>
        <p:spPr bwMode="auto">
          <a:xfrm>
            <a:off x="4568010" y="1989729"/>
            <a:ext cx="12700" cy="3543300"/>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20" name="Rectangle 15"/>
          <p:cNvSpPr>
            <a:spLocks noChangeArrowheads="1"/>
          </p:cNvSpPr>
          <p:nvPr/>
        </p:nvSpPr>
        <p:spPr bwMode="auto">
          <a:xfrm>
            <a:off x="4838944" y="1989728"/>
            <a:ext cx="14817" cy="3547533"/>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21" name="Rectangle 16"/>
          <p:cNvSpPr>
            <a:spLocks noChangeArrowheads="1"/>
          </p:cNvSpPr>
          <p:nvPr/>
        </p:nvSpPr>
        <p:spPr bwMode="auto">
          <a:xfrm>
            <a:off x="5103527" y="1989729"/>
            <a:ext cx="12700" cy="3543300"/>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22" name="Rectangle 17"/>
          <p:cNvSpPr>
            <a:spLocks noChangeArrowheads="1"/>
          </p:cNvSpPr>
          <p:nvPr/>
        </p:nvSpPr>
        <p:spPr bwMode="auto">
          <a:xfrm>
            <a:off x="5374461" y="1989728"/>
            <a:ext cx="12700" cy="3547533"/>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23" name="Freeform 18"/>
          <p:cNvSpPr/>
          <p:nvPr/>
        </p:nvSpPr>
        <p:spPr bwMode="auto">
          <a:xfrm>
            <a:off x="1805760" y="5217646"/>
            <a:ext cx="4125384" cy="16933"/>
          </a:xfrm>
          <a:custGeom>
            <a:gdLst>
              <a:gd fmla="*/ 1949 w 1949" name="T0"/>
              <a:gd fmla="*/ 2 h 8" name="T1"/>
              <a:gd fmla="*/ 1949 w 1949" name="T2"/>
              <a:gd fmla="*/ 8 h 8" name="T3"/>
              <a:gd fmla="*/ 0 w 1949" name="T4"/>
              <a:gd fmla="*/ 8 h 8" name="T5"/>
              <a:gd fmla="*/ 0 w 1949" name="T6"/>
              <a:gd fmla="*/ 0 h 8" name="T7"/>
              <a:gd fmla="*/ 1949 w 1949" name="T8"/>
              <a:gd fmla="*/ 2 h 8" name="T9"/>
            </a:gdLst>
            <a:cxnLst>
              <a:cxn ang="0">
                <a:pos x="T0" y="T1"/>
              </a:cxn>
              <a:cxn ang="0">
                <a:pos x="T2" y="T3"/>
              </a:cxn>
              <a:cxn ang="0">
                <a:pos x="T4" y="T5"/>
              </a:cxn>
              <a:cxn ang="0">
                <a:pos x="T6" y="T7"/>
              </a:cxn>
              <a:cxn ang="0">
                <a:pos x="T8" y="T9"/>
              </a:cxn>
            </a:cxnLst>
            <a:rect b="b" l="0" r="r" t="0"/>
            <a:pathLst>
              <a:path h="8" w="1949">
                <a:moveTo>
                  <a:pt x="1949" y="2"/>
                </a:moveTo>
                <a:lnTo>
                  <a:pt x="1949" y="8"/>
                </a:lnTo>
                <a:lnTo>
                  <a:pt x="0" y="8"/>
                </a:lnTo>
                <a:lnTo>
                  <a:pt x="0" y="0"/>
                </a:lnTo>
                <a:lnTo>
                  <a:pt x="1949" y="2"/>
                </a:lnTo>
                <a:close/>
              </a:path>
            </a:pathLst>
          </a:custGeom>
          <a:solidFill>
            <a:srgbClr val="CCCCCC"/>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24" name="Rectangle 19"/>
          <p:cNvSpPr>
            <a:spLocks noChangeArrowheads="1"/>
          </p:cNvSpPr>
          <p:nvPr/>
        </p:nvSpPr>
        <p:spPr bwMode="auto">
          <a:xfrm>
            <a:off x="1805761" y="4948829"/>
            <a:ext cx="4121151" cy="12700"/>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25" name="Rectangle 20"/>
          <p:cNvSpPr>
            <a:spLocks noChangeArrowheads="1"/>
          </p:cNvSpPr>
          <p:nvPr/>
        </p:nvSpPr>
        <p:spPr bwMode="auto">
          <a:xfrm>
            <a:off x="1805761" y="4671546"/>
            <a:ext cx="4119033" cy="12700"/>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26" name="Rectangle 21"/>
          <p:cNvSpPr>
            <a:spLocks noChangeArrowheads="1"/>
          </p:cNvSpPr>
          <p:nvPr/>
        </p:nvSpPr>
        <p:spPr bwMode="auto">
          <a:xfrm>
            <a:off x="1805760" y="4400613"/>
            <a:ext cx="4125384" cy="12700"/>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27" name="Rectangle 22"/>
          <p:cNvSpPr>
            <a:spLocks noChangeArrowheads="1"/>
          </p:cNvSpPr>
          <p:nvPr/>
        </p:nvSpPr>
        <p:spPr bwMode="auto">
          <a:xfrm>
            <a:off x="1805760" y="4140262"/>
            <a:ext cx="4125384" cy="12700"/>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28" name="Rectangle 23"/>
          <p:cNvSpPr>
            <a:spLocks noChangeArrowheads="1"/>
          </p:cNvSpPr>
          <p:nvPr/>
        </p:nvSpPr>
        <p:spPr bwMode="auto">
          <a:xfrm>
            <a:off x="1820577" y="3869328"/>
            <a:ext cx="4110567" cy="16933"/>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29" name="Rectangle 24"/>
          <p:cNvSpPr>
            <a:spLocks noChangeArrowheads="1"/>
          </p:cNvSpPr>
          <p:nvPr/>
        </p:nvSpPr>
        <p:spPr bwMode="auto">
          <a:xfrm>
            <a:off x="1820576" y="3594162"/>
            <a:ext cx="4106333" cy="12700"/>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30" name="Rectangle 25"/>
          <p:cNvSpPr>
            <a:spLocks noChangeArrowheads="1"/>
          </p:cNvSpPr>
          <p:nvPr/>
        </p:nvSpPr>
        <p:spPr bwMode="auto">
          <a:xfrm>
            <a:off x="1820577" y="3323229"/>
            <a:ext cx="4110567" cy="12700"/>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31" name="Rectangle 26"/>
          <p:cNvSpPr>
            <a:spLocks noChangeArrowheads="1"/>
          </p:cNvSpPr>
          <p:nvPr/>
        </p:nvSpPr>
        <p:spPr bwMode="auto">
          <a:xfrm>
            <a:off x="1820577" y="3058646"/>
            <a:ext cx="4104217" cy="12700"/>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32" name="Rectangle 27"/>
          <p:cNvSpPr>
            <a:spLocks noChangeArrowheads="1"/>
          </p:cNvSpPr>
          <p:nvPr/>
        </p:nvSpPr>
        <p:spPr bwMode="auto">
          <a:xfrm>
            <a:off x="1820576" y="2785595"/>
            <a:ext cx="4106333" cy="12700"/>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33" name="Rectangle 28"/>
          <p:cNvSpPr>
            <a:spLocks noChangeArrowheads="1"/>
          </p:cNvSpPr>
          <p:nvPr/>
        </p:nvSpPr>
        <p:spPr bwMode="auto">
          <a:xfrm>
            <a:off x="1820576" y="2510429"/>
            <a:ext cx="4106333" cy="12700"/>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34" name="Rectangle 29"/>
          <p:cNvSpPr>
            <a:spLocks noChangeArrowheads="1"/>
          </p:cNvSpPr>
          <p:nvPr/>
        </p:nvSpPr>
        <p:spPr bwMode="auto">
          <a:xfrm>
            <a:off x="1820577" y="2239495"/>
            <a:ext cx="4104217" cy="12700"/>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35" name="Rectangle 30"/>
          <p:cNvSpPr>
            <a:spLocks noChangeArrowheads="1"/>
          </p:cNvSpPr>
          <p:nvPr/>
        </p:nvSpPr>
        <p:spPr bwMode="auto">
          <a:xfrm>
            <a:off x="1820576" y="1981262"/>
            <a:ext cx="4106333" cy="12700"/>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36" name="Rectangle 31"/>
          <p:cNvSpPr>
            <a:spLocks noChangeArrowheads="1"/>
          </p:cNvSpPr>
          <p:nvPr/>
        </p:nvSpPr>
        <p:spPr bwMode="auto">
          <a:xfrm>
            <a:off x="5647510" y="1983379"/>
            <a:ext cx="12700" cy="3543300"/>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37" name="Rectangle 32"/>
          <p:cNvSpPr>
            <a:spLocks noChangeArrowheads="1"/>
          </p:cNvSpPr>
          <p:nvPr/>
        </p:nvSpPr>
        <p:spPr bwMode="auto">
          <a:xfrm>
            <a:off x="5918443" y="1983379"/>
            <a:ext cx="12700" cy="3547533"/>
          </a:xfrm>
          <a:prstGeom prst="rect">
            <a:avLst/>
          </a:prstGeom>
          <a:solidFill>
            <a:srgbClr val="CCCCCC"/>
          </a:solidFill>
          <a:ln>
            <a:noFill/>
          </a:ln>
          <a:extLst>
            <a:ext uri="{91240B29-F687-4F45-9708-019B960494DF}">
              <a14:hiddenLine w="9525">
                <a:solidFill>
                  <a:srgbClr val="000000"/>
                </a:solidFill>
                <a:miter lim="800000"/>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38" name="Freeform 33"/>
          <p:cNvSpPr/>
          <p:nvPr/>
        </p:nvSpPr>
        <p:spPr bwMode="auto">
          <a:xfrm>
            <a:off x="1786710" y="1775946"/>
            <a:ext cx="82551" cy="3795183"/>
          </a:xfrm>
          <a:custGeom>
            <a:gdLst>
              <a:gd fmla="*/ 26 w 26" name="T0"/>
              <a:gd fmla="*/ 1189 h 1202" name="T1"/>
              <a:gd fmla="*/ 13 w 26" name="T2"/>
              <a:gd fmla="*/ 1202 h 1202" name="T3"/>
              <a:gd fmla="*/ 13 w 26" name="T4"/>
              <a:gd fmla="*/ 1202 h 1202" name="T5"/>
              <a:gd fmla="*/ 0 w 26" name="T6"/>
              <a:gd fmla="*/ 1189 h 1202" name="T7"/>
              <a:gd fmla="*/ 0 w 26" name="T8"/>
              <a:gd fmla="*/ 13 h 1202" name="T9"/>
              <a:gd fmla="*/ 13 w 26" name="T10"/>
              <a:gd fmla="*/ 0 h 1202" name="T11"/>
              <a:gd fmla="*/ 13 w 26" name="T12"/>
              <a:gd fmla="*/ 0 h 1202" name="T13"/>
              <a:gd fmla="*/ 26 w 26" name="T14"/>
              <a:gd fmla="*/ 13 h 1202" name="T15"/>
              <a:gd fmla="*/ 26 w 26" name="T16"/>
              <a:gd fmla="*/ 1189 h 120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02" w="26">
                <a:moveTo>
                  <a:pt x="26" y="1189"/>
                </a:moveTo>
                <a:cubicBezTo>
                  <a:pt x="26" y="1196"/>
                  <a:pt x="20" y="1202"/>
                  <a:pt x="13" y="1202"/>
                </a:cubicBezTo>
                <a:cubicBezTo>
                  <a:pt x="13" y="1202"/>
                  <a:pt x="13" y="1202"/>
                  <a:pt x="13" y="1202"/>
                </a:cubicBezTo>
                <a:cubicBezTo>
                  <a:pt x="6" y="1202"/>
                  <a:pt x="0" y="1196"/>
                  <a:pt x="0" y="1189"/>
                </a:cubicBezTo>
                <a:cubicBezTo>
                  <a:pt x="0" y="13"/>
                  <a:pt x="0" y="13"/>
                  <a:pt x="0" y="13"/>
                </a:cubicBezTo>
                <a:cubicBezTo>
                  <a:pt x="0" y="5"/>
                  <a:pt x="6" y="0"/>
                  <a:pt x="13" y="0"/>
                </a:cubicBezTo>
                <a:cubicBezTo>
                  <a:pt x="13" y="0"/>
                  <a:pt x="13" y="0"/>
                  <a:pt x="13" y="0"/>
                </a:cubicBezTo>
                <a:cubicBezTo>
                  <a:pt x="20" y="0"/>
                  <a:pt x="26" y="5"/>
                  <a:pt x="26" y="13"/>
                </a:cubicBezTo>
                <a:lnTo>
                  <a:pt x="26" y="1189"/>
                </a:lnTo>
                <a:close/>
              </a:path>
            </a:pathLst>
          </a:custGeom>
          <a:solidFill>
            <a:schemeClr val="tx1">
              <a:lumMod val="25000"/>
              <a:lumOff val="75000"/>
            </a:schemeClr>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39" name="Freeform 34"/>
          <p:cNvSpPr/>
          <p:nvPr/>
        </p:nvSpPr>
        <p:spPr bwMode="auto">
          <a:xfrm>
            <a:off x="1786709" y="5497046"/>
            <a:ext cx="4286251" cy="78316"/>
          </a:xfrm>
          <a:custGeom>
            <a:gdLst>
              <a:gd fmla="*/ 1344 w 1358" name="T0"/>
              <a:gd fmla="*/ 0 h 25" name="T1"/>
              <a:gd fmla="*/ 1358 w 1358" name="T2"/>
              <a:gd fmla="*/ 12 h 25" name="T3"/>
              <a:gd fmla="*/ 1358 w 1358" name="T4"/>
              <a:gd fmla="*/ 12 h 25" name="T5"/>
              <a:gd fmla="*/ 1344 w 1358" name="T6"/>
              <a:gd fmla="*/ 25 h 25" name="T7"/>
              <a:gd fmla="*/ 15 w 1358" name="T8"/>
              <a:gd fmla="*/ 25 h 25" name="T9"/>
              <a:gd fmla="*/ 0 w 1358" name="T10"/>
              <a:gd fmla="*/ 12 h 25" name="T11"/>
              <a:gd fmla="*/ 0 w 1358" name="T12"/>
              <a:gd fmla="*/ 12 h 25" name="T13"/>
              <a:gd fmla="*/ 15 w 1358" name="T14"/>
              <a:gd fmla="*/ 0 h 25" name="T15"/>
              <a:gd fmla="*/ 1344 w 1358" name="T16"/>
              <a:gd fmla="*/ 0 h 2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5" w="1358">
                <a:moveTo>
                  <a:pt x="1344" y="0"/>
                </a:moveTo>
                <a:cubicBezTo>
                  <a:pt x="1352" y="0"/>
                  <a:pt x="1358" y="5"/>
                  <a:pt x="1358" y="12"/>
                </a:cubicBezTo>
                <a:cubicBezTo>
                  <a:pt x="1358" y="12"/>
                  <a:pt x="1358" y="12"/>
                  <a:pt x="1358" y="12"/>
                </a:cubicBezTo>
                <a:cubicBezTo>
                  <a:pt x="1358" y="19"/>
                  <a:pt x="1352" y="25"/>
                  <a:pt x="1344" y="25"/>
                </a:cubicBezTo>
                <a:cubicBezTo>
                  <a:pt x="15" y="25"/>
                  <a:pt x="15" y="25"/>
                  <a:pt x="15" y="25"/>
                </a:cubicBezTo>
                <a:cubicBezTo>
                  <a:pt x="7" y="25"/>
                  <a:pt x="0" y="19"/>
                  <a:pt x="0" y="12"/>
                </a:cubicBezTo>
                <a:cubicBezTo>
                  <a:pt x="0" y="12"/>
                  <a:pt x="0" y="12"/>
                  <a:pt x="0" y="12"/>
                </a:cubicBezTo>
                <a:cubicBezTo>
                  <a:pt x="0" y="5"/>
                  <a:pt x="7" y="0"/>
                  <a:pt x="15" y="0"/>
                </a:cubicBezTo>
                <a:lnTo>
                  <a:pt x="1344" y="0"/>
                </a:lnTo>
                <a:close/>
              </a:path>
            </a:pathLst>
          </a:custGeom>
          <a:solidFill>
            <a:schemeClr val="tx1">
              <a:lumMod val="25000"/>
              <a:lumOff val="75000"/>
            </a:schemeClr>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40" name="Freeform 35"/>
          <p:cNvSpPr/>
          <p:nvPr/>
        </p:nvSpPr>
        <p:spPr bwMode="auto">
          <a:xfrm>
            <a:off x="1869261" y="3335928"/>
            <a:ext cx="4061884" cy="2156883"/>
          </a:xfrm>
          <a:custGeom>
            <a:gdLst>
              <a:gd fmla="*/ 1919 w 1919" name="T0"/>
              <a:gd fmla="*/ 1019 h 1019" name="T1"/>
              <a:gd fmla="*/ 1716 w 1919" name="T2"/>
              <a:gd fmla="*/ 258 h 1019" name="T3"/>
              <a:gd fmla="*/ 1533 w 1919" name="T4"/>
              <a:gd fmla="*/ 892 h 1019" name="T5"/>
              <a:gd fmla="*/ 1299 w 1919" name="T6"/>
              <a:gd fmla="*/ 0 h 1019" name="T7"/>
              <a:gd fmla="*/ 1023 w 1919" name="T8"/>
              <a:gd fmla="*/ 897 h 1019" name="T9"/>
              <a:gd fmla="*/ 642 w 1919" name="T10"/>
              <a:gd fmla="*/ 255 h 1019" name="T11"/>
              <a:gd fmla="*/ 384 w 1919" name="T12"/>
              <a:gd fmla="*/ 767 h 1019" name="T13"/>
              <a:gd fmla="*/ 256 w 1919" name="T14"/>
              <a:gd fmla="*/ 504 h 1019" name="T15"/>
              <a:gd fmla="*/ 128 w 1919" name="T16"/>
              <a:gd fmla="*/ 767 h 1019" name="T17"/>
              <a:gd fmla="*/ 0 w 1919" name="T18"/>
              <a:gd fmla="*/ 506 h 1019" name="T19"/>
              <a:gd fmla="*/ 0 w 1919" name="T20"/>
              <a:gd fmla="*/ 1019 h 1019" name="T21"/>
              <a:gd fmla="*/ 1919 w 1919" name="T22"/>
              <a:gd fmla="*/ 1019 h 1019"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019" w="1919">
                <a:moveTo>
                  <a:pt x="1919" y="1019"/>
                </a:moveTo>
                <a:lnTo>
                  <a:pt x="1716" y="258"/>
                </a:lnTo>
                <a:lnTo>
                  <a:pt x="1533" y="892"/>
                </a:lnTo>
                <a:lnTo>
                  <a:pt x="1299" y="0"/>
                </a:lnTo>
                <a:lnTo>
                  <a:pt x="1023" y="897"/>
                </a:lnTo>
                <a:lnTo>
                  <a:pt x="642" y="255"/>
                </a:lnTo>
                <a:lnTo>
                  <a:pt x="384" y="767"/>
                </a:lnTo>
                <a:lnTo>
                  <a:pt x="256" y="504"/>
                </a:lnTo>
                <a:lnTo>
                  <a:pt x="128" y="767"/>
                </a:lnTo>
                <a:lnTo>
                  <a:pt x="0" y="506"/>
                </a:lnTo>
                <a:lnTo>
                  <a:pt x="0" y="1019"/>
                </a:lnTo>
                <a:lnTo>
                  <a:pt x="1919" y="1019"/>
                </a:lnTo>
                <a:close/>
              </a:path>
            </a:pathLst>
          </a:custGeom>
          <a:solidFill>
            <a:schemeClr val="bg1">
              <a:lumMod val="65000"/>
            </a:schemeClr>
          </a:solidFill>
          <a:ln>
            <a:noFill/>
          </a:ln>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41" name="Freeform 36"/>
          <p:cNvSpPr/>
          <p:nvPr/>
        </p:nvSpPr>
        <p:spPr bwMode="auto">
          <a:xfrm>
            <a:off x="1869261" y="3875679"/>
            <a:ext cx="4061884" cy="1617133"/>
          </a:xfrm>
          <a:custGeom>
            <a:gdLst>
              <a:gd fmla="*/ 0 w 1919" name="T0"/>
              <a:gd fmla="*/ 764 h 764" name="T1"/>
              <a:gd fmla="*/ 253 w 1919" name="T2"/>
              <a:gd fmla="*/ 379 h 764" name="T3"/>
              <a:gd fmla="*/ 384 w 1919" name="T4"/>
              <a:gd fmla="*/ 637 h 764" name="T5"/>
              <a:gd fmla="*/ 632 w 1919" name="T6"/>
              <a:gd fmla="*/ 251 h 764" name="T7"/>
              <a:gd fmla="*/ 894 w 1919" name="T8"/>
              <a:gd fmla="*/ 642 h 764" name="T9"/>
              <a:gd fmla="*/ 1275 w 1919" name="T10"/>
              <a:gd fmla="*/ 0 h 764" name="T11"/>
              <a:gd fmla="*/ 1533 w 1919" name="T12"/>
              <a:gd fmla="*/ 512 h 764" name="T13"/>
              <a:gd fmla="*/ 1658 w 1919" name="T14"/>
              <a:gd fmla="*/ 379 h 764" name="T15"/>
              <a:gd fmla="*/ 1789 w 1919" name="T16"/>
              <a:gd fmla="*/ 512 h 764" name="T17"/>
              <a:gd fmla="*/ 1919 w 1919" name="T18"/>
              <a:gd fmla="*/ 251 h 764" name="T19"/>
              <a:gd fmla="*/ 1919 w 1919" name="T20"/>
              <a:gd fmla="*/ 764 h 764" name="T21"/>
              <a:gd fmla="*/ 0 w 1919" name="T22"/>
              <a:gd fmla="*/ 764 h 764"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764" w="1919">
                <a:moveTo>
                  <a:pt x="0" y="764"/>
                </a:moveTo>
                <a:lnTo>
                  <a:pt x="253" y="379"/>
                </a:lnTo>
                <a:lnTo>
                  <a:pt x="384" y="637"/>
                </a:lnTo>
                <a:lnTo>
                  <a:pt x="632" y="251"/>
                </a:lnTo>
                <a:lnTo>
                  <a:pt x="894" y="642"/>
                </a:lnTo>
                <a:lnTo>
                  <a:pt x="1275" y="0"/>
                </a:lnTo>
                <a:lnTo>
                  <a:pt x="1533" y="512"/>
                </a:lnTo>
                <a:lnTo>
                  <a:pt x="1658" y="379"/>
                </a:lnTo>
                <a:lnTo>
                  <a:pt x="1789" y="512"/>
                </a:lnTo>
                <a:lnTo>
                  <a:pt x="1919" y="251"/>
                </a:lnTo>
                <a:lnTo>
                  <a:pt x="1919" y="764"/>
                </a:lnTo>
                <a:lnTo>
                  <a:pt x="0" y="764"/>
                </a:lnTo>
                <a:close/>
              </a:path>
            </a:pathLst>
          </a:custGeom>
          <a:solidFill>
            <a:schemeClr val="bg1"/>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42" name="Rectangle 104"/>
          <p:cNvSpPr>
            <a:spLocks noChangeArrowheads="1"/>
          </p:cNvSpPr>
          <p:nvPr/>
        </p:nvSpPr>
        <p:spPr bwMode="auto">
          <a:xfrm>
            <a:off x="1777170" y="6135003"/>
            <a:ext cx="212501" cy="113397"/>
          </a:xfrm>
          <a:prstGeom prst="rect">
            <a:avLst/>
          </a:prstGeom>
          <a:solidFill>
            <a:schemeClr val="bg1"/>
          </a:solidFill>
          <a:ln>
            <a:noFill/>
          </a:ln>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43" name="文本框 42"/>
          <p:cNvSpPr txBox="1"/>
          <p:nvPr/>
        </p:nvSpPr>
        <p:spPr>
          <a:xfrm>
            <a:off x="1354274" y="5389435"/>
            <a:ext cx="257492"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0</a:t>
            </a:r>
          </a:p>
        </p:txBody>
      </p:sp>
      <p:sp>
        <p:nvSpPr>
          <p:cNvPr id="44" name="文本框 43"/>
          <p:cNvSpPr txBox="1"/>
          <p:nvPr/>
        </p:nvSpPr>
        <p:spPr>
          <a:xfrm>
            <a:off x="1289125" y="5122856"/>
            <a:ext cx="332105"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10</a:t>
            </a:r>
          </a:p>
        </p:txBody>
      </p:sp>
      <p:sp>
        <p:nvSpPr>
          <p:cNvPr id="45" name="文本框 44"/>
          <p:cNvSpPr txBox="1"/>
          <p:nvPr/>
        </p:nvSpPr>
        <p:spPr>
          <a:xfrm>
            <a:off x="1289125" y="4806209"/>
            <a:ext cx="332105"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20</a:t>
            </a:r>
          </a:p>
        </p:txBody>
      </p:sp>
      <p:sp>
        <p:nvSpPr>
          <p:cNvPr id="46" name="文本框 45"/>
          <p:cNvSpPr txBox="1"/>
          <p:nvPr/>
        </p:nvSpPr>
        <p:spPr>
          <a:xfrm>
            <a:off x="1289125" y="4539629"/>
            <a:ext cx="332105"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30</a:t>
            </a:r>
          </a:p>
        </p:txBody>
      </p:sp>
      <p:sp>
        <p:nvSpPr>
          <p:cNvPr id="47" name="文本框 46"/>
          <p:cNvSpPr txBox="1"/>
          <p:nvPr/>
        </p:nvSpPr>
        <p:spPr>
          <a:xfrm>
            <a:off x="1289125" y="4262710"/>
            <a:ext cx="332105"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40</a:t>
            </a:r>
          </a:p>
        </p:txBody>
      </p:sp>
      <p:sp>
        <p:nvSpPr>
          <p:cNvPr id="48" name="文本框 47"/>
          <p:cNvSpPr txBox="1"/>
          <p:nvPr/>
        </p:nvSpPr>
        <p:spPr>
          <a:xfrm>
            <a:off x="1289125" y="4009334"/>
            <a:ext cx="332105"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50</a:t>
            </a:r>
          </a:p>
        </p:txBody>
      </p:sp>
      <p:sp>
        <p:nvSpPr>
          <p:cNvPr id="49" name="文本框 48"/>
          <p:cNvSpPr txBox="1"/>
          <p:nvPr/>
        </p:nvSpPr>
        <p:spPr>
          <a:xfrm>
            <a:off x="1289125" y="3723368"/>
            <a:ext cx="332105"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60</a:t>
            </a:r>
          </a:p>
        </p:txBody>
      </p:sp>
      <p:sp>
        <p:nvSpPr>
          <p:cNvPr id="50" name="文本框 49"/>
          <p:cNvSpPr txBox="1"/>
          <p:nvPr/>
        </p:nvSpPr>
        <p:spPr>
          <a:xfrm>
            <a:off x="1289125" y="3463234"/>
            <a:ext cx="332105"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70</a:t>
            </a:r>
          </a:p>
        </p:txBody>
      </p:sp>
      <p:sp>
        <p:nvSpPr>
          <p:cNvPr id="51" name="文本框 50"/>
          <p:cNvSpPr txBox="1"/>
          <p:nvPr/>
        </p:nvSpPr>
        <p:spPr>
          <a:xfrm>
            <a:off x="1289125" y="3178978"/>
            <a:ext cx="332105"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80</a:t>
            </a:r>
          </a:p>
        </p:txBody>
      </p:sp>
      <p:sp>
        <p:nvSpPr>
          <p:cNvPr id="52" name="文本框 51"/>
          <p:cNvSpPr txBox="1"/>
          <p:nvPr/>
        </p:nvSpPr>
        <p:spPr>
          <a:xfrm>
            <a:off x="1289125" y="2925599"/>
            <a:ext cx="332105"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90</a:t>
            </a:r>
          </a:p>
        </p:txBody>
      </p:sp>
      <p:sp>
        <p:nvSpPr>
          <p:cNvPr id="53" name="文本框 52"/>
          <p:cNvSpPr txBox="1"/>
          <p:nvPr/>
        </p:nvSpPr>
        <p:spPr>
          <a:xfrm>
            <a:off x="1230904" y="2639635"/>
            <a:ext cx="406718"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100</a:t>
            </a:r>
          </a:p>
        </p:txBody>
      </p:sp>
      <p:sp>
        <p:nvSpPr>
          <p:cNvPr id="54" name="文本框 53"/>
          <p:cNvSpPr txBox="1"/>
          <p:nvPr/>
        </p:nvSpPr>
        <p:spPr>
          <a:xfrm>
            <a:off x="1230904" y="2360235"/>
            <a:ext cx="406718"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110</a:t>
            </a:r>
          </a:p>
        </p:txBody>
      </p:sp>
      <p:sp>
        <p:nvSpPr>
          <p:cNvPr id="55" name="文本框 54"/>
          <p:cNvSpPr txBox="1"/>
          <p:nvPr/>
        </p:nvSpPr>
        <p:spPr>
          <a:xfrm>
            <a:off x="1230904" y="2089302"/>
            <a:ext cx="406718"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110</a:t>
            </a:r>
          </a:p>
        </p:txBody>
      </p:sp>
      <p:sp>
        <p:nvSpPr>
          <p:cNvPr id="56" name="文本框 55"/>
          <p:cNvSpPr txBox="1"/>
          <p:nvPr/>
        </p:nvSpPr>
        <p:spPr>
          <a:xfrm>
            <a:off x="1230904" y="1826835"/>
            <a:ext cx="406718"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120</a:t>
            </a:r>
          </a:p>
        </p:txBody>
      </p:sp>
      <p:sp>
        <p:nvSpPr>
          <p:cNvPr id="57" name="文本框 56"/>
          <p:cNvSpPr txBox="1"/>
          <p:nvPr/>
        </p:nvSpPr>
        <p:spPr>
          <a:xfrm>
            <a:off x="1915659" y="5596989"/>
            <a:ext cx="332105"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10</a:t>
            </a:r>
          </a:p>
        </p:txBody>
      </p:sp>
      <p:sp>
        <p:nvSpPr>
          <p:cNvPr id="58" name="文本框 57"/>
          <p:cNvSpPr txBox="1"/>
          <p:nvPr/>
        </p:nvSpPr>
        <p:spPr>
          <a:xfrm>
            <a:off x="2211992" y="5596989"/>
            <a:ext cx="332105"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20</a:t>
            </a:r>
          </a:p>
        </p:txBody>
      </p:sp>
      <p:sp>
        <p:nvSpPr>
          <p:cNvPr id="59" name="文本框 58"/>
          <p:cNvSpPr txBox="1"/>
          <p:nvPr/>
        </p:nvSpPr>
        <p:spPr>
          <a:xfrm>
            <a:off x="2465992" y="5596989"/>
            <a:ext cx="332105"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30</a:t>
            </a:r>
          </a:p>
        </p:txBody>
      </p:sp>
      <p:sp>
        <p:nvSpPr>
          <p:cNvPr id="60" name="文本框 59"/>
          <p:cNvSpPr txBox="1"/>
          <p:nvPr/>
        </p:nvSpPr>
        <p:spPr>
          <a:xfrm>
            <a:off x="2762325" y="5596989"/>
            <a:ext cx="332105"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40</a:t>
            </a:r>
          </a:p>
        </p:txBody>
      </p:sp>
      <p:sp>
        <p:nvSpPr>
          <p:cNvPr id="61" name="文本框 60"/>
          <p:cNvSpPr txBox="1"/>
          <p:nvPr/>
        </p:nvSpPr>
        <p:spPr>
          <a:xfrm>
            <a:off x="3033259" y="5596989"/>
            <a:ext cx="332105"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50</a:t>
            </a:r>
          </a:p>
        </p:txBody>
      </p:sp>
      <p:sp>
        <p:nvSpPr>
          <p:cNvPr id="62" name="文本框 61"/>
          <p:cNvSpPr txBox="1"/>
          <p:nvPr/>
        </p:nvSpPr>
        <p:spPr>
          <a:xfrm>
            <a:off x="3312659" y="5596989"/>
            <a:ext cx="332105"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60</a:t>
            </a:r>
          </a:p>
        </p:txBody>
      </p:sp>
      <p:sp>
        <p:nvSpPr>
          <p:cNvPr id="63" name="文本框 62"/>
          <p:cNvSpPr txBox="1"/>
          <p:nvPr/>
        </p:nvSpPr>
        <p:spPr>
          <a:xfrm>
            <a:off x="3558192" y="5596989"/>
            <a:ext cx="332105"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70</a:t>
            </a:r>
          </a:p>
        </p:txBody>
      </p:sp>
      <p:sp>
        <p:nvSpPr>
          <p:cNvPr id="64" name="文本框 63"/>
          <p:cNvSpPr txBox="1"/>
          <p:nvPr/>
        </p:nvSpPr>
        <p:spPr>
          <a:xfrm>
            <a:off x="3854525" y="5596989"/>
            <a:ext cx="332105"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80</a:t>
            </a:r>
          </a:p>
        </p:txBody>
      </p:sp>
      <p:sp>
        <p:nvSpPr>
          <p:cNvPr id="65" name="文本框 64"/>
          <p:cNvSpPr txBox="1"/>
          <p:nvPr/>
        </p:nvSpPr>
        <p:spPr>
          <a:xfrm>
            <a:off x="4135135" y="5596989"/>
            <a:ext cx="332105"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90</a:t>
            </a:r>
          </a:p>
        </p:txBody>
      </p:sp>
      <p:sp>
        <p:nvSpPr>
          <p:cNvPr id="66" name="文本框 65"/>
          <p:cNvSpPr txBox="1"/>
          <p:nvPr/>
        </p:nvSpPr>
        <p:spPr>
          <a:xfrm>
            <a:off x="4367363" y="5596989"/>
            <a:ext cx="406718"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100</a:t>
            </a:r>
          </a:p>
        </p:txBody>
      </p:sp>
      <p:sp>
        <p:nvSpPr>
          <p:cNvPr id="67" name="文本框 66"/>
          <p:cNvSpPr txBox="1"/>
          <p:nvPr/>
        </p:nvSpPr>
        <p:spPr>
          <a:xfrm>
            <a:off x="4650560" y="5596989"/>
            <a:ext cx="406718"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110</a:t>
            </a:r>
          </a:p>
        </p:txBody>
      </p:sp>
      <p:sp>
        <p:nvSpPr>
          <p:cNvPr id="68" name="文本框 67"/>
          <p:cNvSpPr txBox="1"/>
          <p:nvPr/>
        </p:nvSpPr>
        <p:spPr>
          <a:xfrm>
            <a:off x="5366597" y="5596989"/>
            <a:ext cx="406718"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130</a:t>
            </a:r>
          </a:p>
        </p:txBody>
      </p:sp>
      <p:sp>
        <p:nvSpPr>
          <p:cNvPr id="69" name="文本框 68"/>
          <p:cNvSpPr txBox="1"/>
          <p:nvPr/>
        </p:nvSpPr>
        <p:spPr>
          <a:xfrm>
            <a:off x="4998901" y="5596989"/>
            <a:ext cx="406718" cy="254051"/>
          </a:xfrm>
          <a:prstGeom prst="rect">
            <a:avLst/>
          </a:prstGeom>
          <a:noFill/>
        </p:spPr>
        <p:txBody>
          <a:bodyPr rtlCol="0" wrap="none">
            <a:spAutoFit/>
          </a:bodyPr>
          <a:lstStyle/>
          <a:p>
            <a:pPr defTabSz="1219170" eaLnBrk="0" fontAlgn="base" hangingPunct="0">
              <a:spcBef>
                <a:spcPct val="0"/>
              </a:spcBef>
              <a:spcAft>
                <a:spcPct val="0"/>
              </a:spcAft>
            </a:pPr>
            <a:r>
              <a:rPr altLang="zh-CN" lang="en-US" sz="1067">
                <a:solidFill>
                  <a:prstClr val="black">
                    <a:lumMod val="50000"/>
                    <a:lumOff val="50000"/>
                  </a:prstClr>
                </a:solidFill>
                <a:latin charset="0" panose="020b0604020202020204" pitchFamily="34" typeface="Arial"/>
                <a:cs charset="0" panose="020b0604020202020204" pitchFamily="34" typeface="Arial"/>
              </a:rPr>
              <a:t>120</a:t>
            </a:r>
          </a:p>
        </p:txBody>
      </p:sp>
      <p:sp>
        <p:nvSpPr>
          <p:cNvPr id="70" name="矩形 69"/>
          <p:cNvSpPr/>
          <p:nvPr/>
        </p:nvSpPr>
        <p:spPr>
          <a:xfrm>
            <a:off x="2023385" y="6053848"/>
            <a:ext cx="944880" cy="254051"/>
          </a:xfrm>
          <a:prstGeom prst="rect">
            <a:avLst/>
          </a:prstGeom>
        </p:spPr>
        <p:txBody>
          <a:bodyPr wrap="none">
            <a:spAutoFit/>
          </a:bodyPr>
          <a:lstStyle/>
          <a:p>
            <a:pPr defTabSz="1219170" eaLnBrk="0" fontAlgn="base" hangingPunct="0">
              <a:spcBef>
                <a:spcPct val="0"/>
              </a:spcBef>
              <a:spcAft>
                <a:spcPct val="0"/>
              </a:spcAft>
            </a:pPr>
            <a:r>
              <a:rPr altLang="zh-CN" lang="en-US" sz="1067">
                <a:solidFill>
                  <a:schemeClr val="bg1"/>
                </a:solidFill>
                <a:latin charset="0" panose="020b0604020202020204" pitchFamily="34" typeface="Arial"/>
                <a:ea charset="-122" panose="020b0503020204020204" pitchFamily="34" typeface="微软雅黑"/>
                <a:cs charset="0" panose="020b0604020202020204" pitchFamily="34" typeface="Arial"/>
              </a:rPr>
              <a:t>TEXT HERE</a:t>
            </a:r>
          </a:p>
        </p:txBody>
      </p:sp>
      <p:sp>
        <p:nvSpPr>
          <p:cNvPr id="71" name="Rectangle 104"/>
          <p:cNvSpPr>
            <a:spLocks noChangeArrowheads="1"/>
          </p:cNvSpPr>
          <p:nvPr/>
        </p:nvSpPr>
        <p:spPr bwMode="auto">
          <a:xfrm>
            <a:off x="3646610" y="6135003"/>
            <a:ext cx="212501" cy="113397"/>
          </a:xfrm>
          <a:prstGeom prst="rect">
            <a:avLst/>
          </a:prstGeom>
          <a:solidFill>
            <a:schemeClr val="accent3"/>
          </a:solidFill>
          <a:ln>
            <a:noFill/>
          </a:ln>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72" name="矩形 71"/>
          <p:cNvSpPr/>
          <p:nvPr/>
        </p:nvSpPr>
        <p:spPr>
          <a:xfrm>
            <a:off x="3892825" y="6053848"/>
            <a:ext cx="944880" cy="254051"/>
          </a:xfrm>
          <a:prstGeom prst="rect">
            <a:avLst/>
          </a:prstGeom>
        </p:spPr>
        <p:txBody>
          <a:bodyPr wrap="none">
            <a:spAutoFit/>
          </a:bodyPr>
          <a:lstStyle/>
          <a:p>
            <a:pPr defTabSz="1219170" eaLnBrk="0" fontAlgn="base" hangingPunct="0">
              <a:spcBef>
                <a:spcPct val="0"/>
              </a:spcBef>
              <a:spcAft>
                <a:spcPct val="0"/>
              </a:spcAft>
            </a:pPr>
            <a:r>
              <a:rPr altLang="zh-CN" lang="en-US" sz="1067">
                <a:solidFill>
                  <a:schemeClr val="bg1"/>
                </a:solidFill>
                <a:latin charset="0" panose="020b0604020202020204" pitchFamily="34" typeface="Arial"/>
                <a:ea charset="-122" panose="020b0503020204020204" pitchFamily="34" typeface="微软雅黑"/>
                <a:cs charset="0" panose="020b0604020202020204" pitchFamily="34" typeface="Arial"/>
              </a:rPr>
              <a:t>TEXT HERE</a:t>
            </a:r>
          </a:p>
        </p:txBody>
      </p:sp>
      <p:grpSp>
        <p:nvGrpSpPr>
          <p:cNvPr id="73" name="组合 72"/>
          <p:cNvGrpSpPr/>
          <p:nvPr/>
        </p:nvGrpSpPr>
        <p:grpSpPr>
          <a:xfrm>
            <a:off x="7056120" y="2054860"/>
            <a:ext cx="897467" cy="899584"/>
            <a:chOff x="7562850" y="1152525"/>
            <a:chExt cx="673100" cy="674688"/>
          </a:xfrm>
          <a:effectLst>
            <a:outerShdw algn="ctr" blurRad="203200" dir="8760000" dist="279400" rotWithShape="0">
              <a:srgbClr val="000000">
                <a:alpha val="45000"/>
              </a:srgbClr>
            </a:outerShdw>
          </a:effectLst>
        </p:grpSpPr>
        <p:sp>
          <p:nvSpPr>
            <p:cNvPr id="74" name="Freeform 12"/>
            <p:cNvSpPr/>
            <p:nvPr/>
          </p:nvSpPr>
          <p:spPr bwMode="auto">
            <a:xfrm>
              <a:off x="7562850" y="1152525"/>
              <a:ext cx="673100" cy="674688"/>
            </a:xfrm>
            <a:custGeom>
              <a:gdLst>
                <a:gd fmla="*/ 32 w 262" name="T0"/>
                <a:gd fmla="*/ 188 h 262" name="T1"/>
                <a:gd fmla="*/ 74 w 262" name="T2"/>
                <a:gd fmla="*/ 31 h 262" name="T3"/>
                <a:gd fmla="*/ 230 w 262" name="T4"/>
                <a:gd fmla="*/ 73 h 262" name="T5"/>
                <a:gd fmla="*/ 189 w 262" name="T6"/>
                <a:gd fmla="*/ 230 h 262" name="T7"/>
                <a:gd fmla="*/ 32 w 262" name="T8"/>
                <a:gd fmla="*/ 188 h 262" name="T9"/>
              </a:gdLst>
              <a:cxnLst>
                <a:cxn ang="0">
                  <a:pos x="T0" y="T1"/>
                </a:cxn>
                <a:cxn ang="0">
                  <a:pos x="T2" y="T3"/>
                </a:cxn>
                <a:cxn ang="0">
                  <a:pos x="T4" y="T5"/>
                </a:cxn>
                <a:cxn ang="0">
                  <a:pos x="T6" y="T7"/>
                </a:cxn>
                <a:cxn ang="0">
                  <a:pos x="T8" y="T9"/>
                </a:cxn>
              </a:cxnLst>
              <a:rect b="b" l="0" r="r" t="0"/>
              <a:pathLst>
                <a:path h="262" w="262">
                  <a:moveTo>
                    <a:pt x="32" y="188"/>
                  </a:moveTo>
                  <a:cubicBezTo>
                    <a:pt x="0" y="133"/>
                    <a:pt x="19" y="63"/>
                    <a:pt x="74" y="31"/>
                  </a:cubicBezTo>
                  <a:cubicBezTo>
                    <a:pt x="128" y="0"/>
                    <a:pt x="199" y="18"/>
                    <a:pt x="230" y="73"/>
                  </a:cubicBezTo>
                  <a:cubicBezTo>
                    <a:pt x="262" y="129"/>
                    <a:pt x="243" y="198"/>
                    <a:pt x="189" y="230"/>
                  </a:cubicBezTo>
                  <a:cubicBezTo>
                    <a:pt x="133" y="262"/>
                    <a:pt x="64" y="243"/>
                    <a:pt x="32" y="188"/>
                  </a:cubicBezTo>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75" name="Freeform 13"/>
            <p:cNvSpPr>
              <a:spLocks noEditPoints="1"/>
            </p:cNvSpPr>
            <p:nvPr/>
          </p:nvSpPr>
          <p:spPr bwMode="auto">
            <a:xfrm>
              <a:off x="7907338" y="1341438"/>
              <a:ext cx="287338" cy="444500"/>
            </a:xfrm>
            <a:custGeom>
              <a:gdLst>
                <a:gd fmla="*/ 11 w 112" name="T0"/>
                <a:gd fmla="*/ 172 h 173" name="T1"/>
                <a:gd fmla="*/ 0 w 112" name="T2"/>
                <a:gd fmla="*/ 173 h 173" name="T3"/>
                <a:gd fmla="*/ 0 w 112" name="T4"/>
                <a:gd fmla="*/ 173 h 173" name="T5"/>
                <a:gd fmla="*/ 11 w 112" name="T6"/>
                <a:gd fmla="*/ 172 h 173" name="T7"/>
                <a:gd fmla="*/ 96 w 112" name="T8"/>
                <a:gd fmla="*/ 0 h 173" name="T9"/>
                <a:gd fmla="*/ 96 w 112" name="T10"/>
                <a:gd fmla="*/ 0 h 173" name="T11"/>
                <a:gd fmla="*/ 112 w 112" name="T12"/>
                <a:gd fmla="*/ 58 h 173" name="T13"/>
                <a:gd fmla="*/ 96 w 112" name="T14"/>
                <a:gd fmla="*/ 0 h 173" name="T15"/>
                <a:gd fmla="*/ 96 w 112" name="T16"/>
                <a:gd fmla="*/ 0 h 17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73" w="112">
                  <a:moveTo>
                    <a:pt x="11" y="172"/>
                  </a:moveTo>
                  <a:cubicBezTo>
                    <a:pt x="8" y="172"/>
                    <a:pt x="4" y="172"/>
                    <a:pt x="0" y="173"/>
                  </a:cubicBezTo>
                  <a:cubicBezTo>
                    <a:pt x="0" y="173"/>
                    <a:pt x="0" y="173"/>
                    <a:pt x="0" y="173"/>
                  </a:cubicBezTo>
                  <a:cubicBezTo>
                    <a:pt x="4" y="173"/>
                    <a:pt x="8" y="172"/>
                    <a:pt x="11" y="172"/>
                  </a:cubicBezTo>
                  <a:moveTo>
                    <a:pt x="96" y="0"/>
                  </a:moveTo>
                  <a:cubicBezTo>
                    <a:pt x="96" y="0"/>
                    <a:pt x="96" y="0"/>
                    <a:pt x="96" y="0"/>
                  </a:cubicBezTo>
                  <a:cubicBezTo>
                    <a:pt x="107" y="18"/>
                    <a:pt x="112" y="38"/>
                    <a:pt x="112" y="58"/>
                  </a:cubicBezTo>
                  <a:cubicBezTo>
                    <a:pt x="112" y="38"/>
                    <a:pt x="107" y="18"/>
                    <a:pt x="96" y="0"/>
                  </a:cubicBezTo>
                  <a:cubicBezTo>
                    <a:pt x="96" y="0"/>
                    <a:pt x="96" y="0"/>
                    <a:pt x="96" y="0"/>
                  </a:cubicBezTo>
                </a:path>
              </a:pathLst>
            </a:custGeom>
            <a:solidFill>
              <a:srgbClr val="313A42"/>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76" name="Freeform 15"/>
            <p:cNvSpPr>
              <a:spLocks noEditPoints="1"/>
            </p:cNvSpPr>
            <p:nvPr/>
          </p:nvSpPr>
          <p:spPr bwMode="auto">
            <a:xfrm>
              <a:off x="7745413" y="1343025"/>
              <a:ext cx="307975" cy="290513"/>
            </a:xfrm>
            <a:custGeom>
              <a:gdLst>
                <a:gd fmla="*/ 176 w 194" name="T0"/>
                <a:gd fmla="*/ 175 h 183" name="T1"/>
                <a:gd fmla="*/ 100 w 194" name="T2"/>
                <a:gd fmla="*/ 23 h 183" name="T3"/>
                <a:gd fmla="*/ 111 w 194" name="T4"/>
                <a:gd fmla="*/ 0 h 183" name="T5"/>
                <a:gd fmla="*/ 107 w 194" name="T6"/>
                <a:gd fmla="*/ 0 h 183" name="T7"/>
                <a:gd fmla="*/ 99 w 194" name="T8"/>
                <a:gd fmla="*/ 18 h 183" name="T9"/>
                <a:gd fmla="*/ 97 w 194" name="T10"/>
                <a:gd fmla="*/ 20 h 183" name="T11"/>
                <a:gd fmla="*/ 95 w 194" name="T12"/>
                <a:gd fmla="*/ 18 h 183" name="T13"/>
                <a:gd fmla="*/ 94 w 194" name="T14"/>
                <a:gd fmla="*/ 15 h 183" name="T15"/>
                <a:gd fmla="*/ 87 w 194" name="T16"/>
                <a:gd fmla="*/ 0 h 183" name="T17"/>
                <a:gd fmla="*/ 82 w 194" name="T18"/>
                <a:gd fmla="*/ 0 h 183" name="T19"/>
                <a:gd fmla="*/ 94 w 194" name="T20"/>
                <a:gd fmla="*/ 23 h 183" name="T21"/>
                <a:gd fmla="*/ 18 w 194" name="T22"/>
                <a:gd fmla="*/ 175 h 183" name="T23"/>
                <a:gd fmla="*/ 0 w 194" name="T24"/>
                <a:gd fmla="*/ 175 h 183" name="T25"/>
                <a:gd fmla="*/ 0 w 194" name="T26"/>
                <a:gd fmla="*/ 183 h 183" name="T27"/>
                <a:gd fmla="*/ 194 w 194" name="T28"/>
                <a:gd fmla="*/ 183 h 183" name="T29"/>
                <a:gd fmla="*/ 194 w 194" name="T30"/>
                <a:gd fmla="*/ 175 h 183" name="T31"/>
                <a:gd fmla="*/ 176 w 194" name="T32"/>
                <a:gd fmla="*/ 175 h 183" name="T33"/>
                <a:gd fmla="*/ 73 w 194" name="T34"/>
                <a:gd fmla="*/ 175 h 183" name="T35"/>
                <a:gd fmla="*/ 94 w 194" name="T36"/>
                <a:gd fmla="*/ 130 h 183" name="T37"/>
                <a:gd fmla="*/ 97 w 194" name="T38"/>
                <a:gd fmla="*/ 125 h 183" name="T39"/>
                <a:gd fmla="*/ 123 w 194" name="T40"/>
                <a:gd fmla="*/ 175 h 183" name="T41"/>
                <a:gd fmla="*/ 73 w 194" name="T42"/>
                <a:gd fmla="*/ 175 h 183"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83" w="194">
                  <a:moveTo>
                    <a:pt x="176" y="175"/>
                  </a:moveTo>
                  <a:lnTo>
                    <a:pt x="100" y="23"/>
                  </a:lnTo>
                  <a:lnTo>
                    <a:pt x="111" y="0"/>
                  </a:lnTo>
                  <a:lnTo>
                    <a:pt x="107" y="0"/>
                  </a:lnTo>
                  <a:lnTo>
                    <a:pt x="99" y="18"/>
                  </a:lnTo>
                  <a:lnTo>
                    <a:pt x="97" y="20"/>
                  </a:lnTo>
                  <a:lnTo>
                    <a:pt x="95" y="18"/>
                  </a:lnTo>
                  <a:lnTo>
                    <a:pt x="94" y="15"/>
                  </a:lnTo>
                  <a:lnTo>
                    <a:pt x="87" y="0"/>
                  </a:lnTo>
                  <a:lnTo>
                    <a:pt x="82" y="0"/>
                  </a:lnTo>
                  <a:lnTo>
                    <a:pt x="94" y="23"/>
                  </a:lnTo>
                  <a:lnTo>
                    <a:pt x="18" y="175"/>
                  </a:lnTo>
                  <a:lnTo>
                    <a:pt x="0" y="175"/>
                  </a:lnTo>
                  <a:lnTo>
                    <a:pt x="0" y="183"/>
                  </a:lnTo>
                  <a:lnTo>
                    <a:pt x="194" y="183"/>
                  </a:lnTo>
                  <a:lnTo>
                    <a:pt x="194" y="175"/>
                  </a:lnTo>
                  <a:lnTo>
                    <a:pt x="176" y="175"/>
                  </a:lnTo>
                  <a:close/>
                  <a:moveTo>
                    <a:pt x="73" y="175"/>
                  </a:moveTo>
                  <a:lnTo>
                    <a:pt x="94" y="130"/>
                  </a:lnTo>
                  <a:lnTo>
                    <a:pt x="97" y="125"/>
                  </a:lnTo>
                  <a:lnTo>
                    <a:pt x="123" y="175"/>
                  </a:lnTo>
                  <a:lnTo>
                    <a:pt x="73" y="175"/>
                  </a:lnTo>
                  <a:close/>
                </a:path>
              </a:pathLst>
            </a:custGeom>
            <a:solidFill>
              <a:schemeClr val="tx1">
                <a:lumMod val="75000"/>
                <a:lumOff val="2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77" name="Freeform 16"/>
            <p:cNvSpPr>
              <a:spLocks noEditPoints="1"/>
            </p:cNvSpPr>
            <p:nvPr/>
          </p:nvSpPr>
          <p:spPr bwMode="auto">
            <a:xfrm>
              <a:off x="7578725" y="1165225"/>
              <a:ext cx="641350" cy="646113"/>
            </a:xfrm>
            <a:custGeom>
              <a:gdLst>
                <a:gd fmla="*/ 154 w 250" name="T0"/>
                <a:gd fmla="*/ 244 h 251" name="T1"/>
                <a:gd fmla="*/ 134 w 250" name="T2"/>
                <a:gd fmla="*/ 251 h 251" name="T3"/>
                <a:gd fmla="*/ 92 w 250" name="T4"/>
                <a:gd fmla="*/ 247 h 251" name="T5"/>
                <a:gd fmla="*/ 114 w 250" name="T6"/>
                <a:gd fmla="*/ 247 h 251" name="T7"/>
                <a:gd fmla="*/ 92 w 250" name="T8"/>
                <a:gd fmla="*/ 247 h 251" name="T9"/>
                <a:gd fmla="*/ 190 w 250" name="T10"/>
                <a:gd fmla="*/ 228 h 251" name="T11"/>
                <a:gd fmla="*/ 174 w 250" name="T12"/>
                <a:gd fmla="*/ 241 h 251" name="T13"/>
                <a:gd fmla="*/ 55 w 250" name="T14"/>
                <a:gd fmla="*/ 230 h 251" name="T15"/>
                <a:gd fmla="*/ 75 w 250" name="T16"/>
                <a:gd fmla="*/ 236 h 251" name="T17"/>
                <a:gd fmla="*/ 55 w 250" name="T18"/>
                <a:gd fmla="*/ 230 h 251" name="T19"/>
                <a:gd fmla="*/ 190 w 250" name="T20"/>
                <a:gd fmla="*/ 228 h 251" name="T21"/>
                <a:gd fmla="*/ 221 w 250" name="T22"/>
                <a:gd fmla="*/ 201 h 251" name="T23"/>
                <a:gd fmla="*/ 209 w 250" name="T24"/>
                <a:gd fmla="*/ 219 h 251" name="T25"/>
                <a:gd fmla="*/ 25 w 250" name="T26"/>
                <a:gd fmla="*/ 201 h 251" name="T27"/>
                <a:gd fmla="*/ 41 w 250" name="T28"/>
                <a:gd fmla="*/ 214 h 251" name="T29"/>
                <a:gd fmla="*/ 25 w 250" name="T30"/>
                <a:gd fmla="*/ 201 h 251" name="T31"/>
                <a:gd fmla="*/ 240 w 250" name="T32"/>
                <a:gd fmla="*/ 165 h 251" name="T33"/>
                <a:gd fmla="*/ 235 w 250" name="T34"/>
                <a:gd fmla="*/ 186 h 251" name="T35"/>
                <a:gd fmla="*/ 6 w 250" name="T36"/>
                <a:gd fmla="*/ 164 h 251" name="T37"/>
                <a:gd fmla="*/ 17 w 250" name="T38"/>
                <a:gd fmla="*/ 182 h 251" name="T39"/>
                <a:gd fmla="*/ 6 w 250" name="T40"/>
                <a:gd fmla="*/ 164 h 251" name="T41"/>
                <a:gd fmla="*/ 246 w 250" name="T42"/>
                <a:gd fmla="*/ 126 h 251" name="T43"/>
                <a:gd fmla="*/ 249 w 250" name="T44"/>
                <a:gd fmla="*/ 147 h 251" name="T45"/>
                <a:gd fmla="*/ 0 w 250" name="T46"/>
                <a:gd fmla="*/ 126 h 251" name="T47"/>
                <a:gd fmla="*/ 4 w 250" name="T48"/>
                <a:gd fmla="*/ 123 h 251" name="T49"/>
                <a:gd fmla="*/ 5 w 250" name="T50"/>
                <a:gd fmla="*/ 143 h 251" name="T51"/>
                <a:gd fmla="*/ 0 w 250" name="T52"/>
                <a:gd fmla="*/ 126 h 251" name="T53"/>
                <a:gd fmla="*/ 246 w 250" name="T54"/>
                <a:gd fmla="*/ 90 h 251" name="T55"/>
                <a:gd fmla="*/ 246 w 250" name="T56"/>
                <a:gd fmla="*/ 112 h 251" name="T57"/>
                <a:gd fmla="*/ 2 w 250" name="T58"/>
                <a:gd fmla="*/ 102 h 251" name="T59"/>
                <a:gd fmla="*/ 12 w 250" name="T60"/>
                <a:gd fmla="*/ 84 h 251" name="T61"/>
                <a:gd fmla="*/ 2 w 250" name="T62"/>
                <a:gd fmla="*/ 102 h 251" name="T63"/>
                <a:gd fmla="*/ 227 w 250" name="T64"/>
                <a:gd fmla="*/ 53 h 251" name="T65"/>
                <a:gd fmla="*/ 234 w 250" name="T66"/>
                <a:gd fmla="*/ 73 h 251" name="T67"/>
                <a:gd fmla="*/ 17 w 250" name="T68"/>
                <a:gd fmla="*/ 63 h 251" name="T69"/>
                <a:gd fmla="*/ 32 w 250" name="T70"/>
                <a:gd fmla="*/ 49 h 251" name="T71"/>
                <a:gd fmla="*/ 17 w 250" name="T72"/>
                <a:gd fmla="*/ 63 h 251" name="T73"/>
                <a:gd fmla="*/ 195 w 250" name="T74"/>
                <a:gd fmla="*/ 27 h 251" name="T75"/>
                <a:gd fmla="*/ 214 w 250" name="T76"/>
                <a:gd fmla="*/ 37 h 251" name="T77"/>
                <a:gd fmla="*/ 195 w 250" name="T78"/>
                <a:gd fmla="*/ 27 h 251" name="T79"/>
                <a:gd fmla="*/ 60 w 250" name="T80"/>
                <a:gd fmla="*/ 19 h 251" name="T81"/>
                <a:gd fmla="*/ 46 w 250" name="T82"/>
                <a:gd fmla="*/ 34 h 251" name="T83"/>
                <a:gd fmla="*/ 159 w 250" name="T84"/>
                <a:gd fmla="*/ 10 h 251" name="T85"/>
                <a:gd fmla="*/ 179 w 250" name="T86"/>
                <a:gd fmla="*/ 13 h 251" name="T87"/>
                <a:gd fmla="*/ 159 w 250" name="T88"/>
                <a:gd fmla="*/ 10 h 251" name="T89"/>
                <a:gd fmla="*/ 98 w 250" name="T90"/>
                <a:gd fmla="*/ 3 h 251" name="T91"/>
                <a:gd fmla="*/ 80 w 250" name="T92"/>
                <a:gd fmla="*/ 13 h 251" name="T93"/>
                <a:gd fmla="*/ 125 w 250" name="T94"/>
                <a:gd fmla="*/ 5 h 251" name="T95"/>
                <a:gd fmla="*/ 119 w 250" name="T96"/>
                <a:gd fmla="*/ 1 h 251" name="T97"/>
                <a:gd fmla="*/ 140 w 250" name="T98"/>
                <a:gd fmla="*/ 1 h 251" name="T99"/>
                <a:gd fmla="*/ 125 w 250" name="T100"/>
                <a:gd fmla="*/ 5 h 251"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251" w="250">
                  <a:moveTo>
                    <a:pt x="134" y="247"/>
                  </a:moveTo>
                  <a:cubicBezTo>
                    <a:pt x="141" y="246"/>
                    <a:pt x="147" y="245"/>
                    <a:pt x="154" y="244"/>
                  </a:cubicBezTo>
                  <a:cubicBezTo>
                    <a:pt x="155" y="247"/>
                    <a:pt x="155" y="247"/>
                    <a:pt x="155" y="247"/>
                  </a:cubicBezTo>
                  <a:cubicBezTo>
                    <a:pt x="148" y="250"/>
                    <a:pt x="141" y="250"/>
                    <a:pt x="134" y="251"/>
                  </a:cubicBezTo>
                  <a:lnTo>
                    <a:pt x="134" y="247"/>
                  </a:lnTo>
                  <a:close/>
                  <a:moveTo>
                    <a:pt x="92" y="247"/>
                  </a:moveTo>
                  <a:cubicBezTo>
                    <a:pt x="94" y="243"/>
                    <a:pt x="94" y="243"/>
                    <a:pt x="94" y="243"/>
                  </a:cubicBezTo>
                  <a:cubicBezTo>
                    <a:pt x="100" y="245"/>
                    <a:pt x="107" y="246"/>
                    <a:pt x="114" y="247"/>
                  </a:cubicBezTo>
                  <a:cubicBezTo>
                    <a:pt x="113" y="250"/>
                    <a:pt x="113" y="250"/>
                    <a:pt x="113" y="250"/>
                  </a:cubicBezTo>
                  <a:cubicBezTo>
                    <a:pt x="106" y="250"/>
                    <a:pt x="99" y="249"/>
                    <a:pt x="92" y="247"/>
                  </a:cubicBezTo>
                  <a:close/>
                  <a:moveTo>
                    <a:pt x="173" y="237"/>
                  </a:moveTo>
                  <a:cubicBezTo>
                    <a:pt x="179" y="235"/>
                    <a:pt x="185" y="232"/>
                    <a:pt x="190" y="228"/>
                  </a:cubicBezTo>
                  <a:cubicBezTo>
                    <a:pt x="193" y="231"/>
                    <a:pt x="193" y="231"/>
                    <a:pt x="193" y="231"/>
                  </a:cubicBezTo>
                  <a:cubicBezTo>
                    <a:pt x="187" y="235"/>
                    <a:pt x="181" y="238"/>
                    <a:pt x="174" y="241"/>
                  </a:cubicBezTo>
                  <a:lnTo>
                    <a:pt x="173" y="237"/>
                  </a:lnTo>
                  <a:close/>
                  <a:moveTo>
                    <a:pt x="55" y="230"/>
                  </a:moveTo>
                  <a:cubicBezTo>
                    <a:pt x="57" y="226"/>
                    <a:pt x="57" y="226"/>
                    <a:pt x="57" y="226"/>
                  </a:cubicBezTo>
                  <a:cubicBezTo>
                    <a:pt x="62" y="230"/>
                    <a:pt x="68" y="233"/>
                    <a:pt x="75" y="236"/>
                  </a:cubicBezTo>
                  <a:cubicBezTo>
                    <a:pt x="73" y="240"/>
                    <a:pt x="73" y="240"/>
                    <a:pt x="73" y="240"/>
                  </a:cubicBezTo>
                  <a:cubicBezTo>
                    <a:pt x="67" y="237"/>
                    <a:pt x="60" y="234"/>
                    <a:pt x="55" y="230"/>
                  </a:cubicBezTo>
                  <a:close/>
                  <a:moveTo>
                    <a:pt x="190" y="228"/>
                  </a:moveTo>
                  <a:cubicBezTo>
                    <a:pt x="190" y="228"/>
                    <a:pt x="190" y="228"/>
                    <a:pt x="190" y="228"/>
                  </a:cubicBezTo>
                  <a:moveTo>
                    <a:pt x="207" y="216"/>
                  </a:moveTo>
                  <a:cubicBezTo>
                    <a:pt x="211" y="211"/>
                    <a:pt x="216" y="206"/>
                    <a:pt x="221" y="201"/>
                  </a:cubicBezTo>
                  <a:cubicBezTo>
                    <a:pt x="223" y="203"/>
                    <a:pt x="223" y="203"/>
                    <a:pt x="223" y="203"/>
                  </a:cubicBezTo>
                  <a:cubicBezTo>
                    <a:pt x="219" y="209"/>
                    <a:pt x="215" y="214"/>
                    <a:pt x="209" y="219"/>
                  </a:cubicBezTo>
                  <a:lnTo>
                    <a:pt x="207" y="216"/>
                  </a:lnTo>
                  <a:close/>
                  <a:moveTo>
                    <a:pt x="25" y="201"/>
                  </a:moveTo>
                  <a:cubicBezTo>
                    <a:pt x="28" y="198"/>
                    <a:pt x="28" y="198"/>
                    <a:pt x="28" y="198"/>
                  </a:cubicBezTo>
                  <a:cubicBezTo>
                    <a:pt x="32" y="204"/>
                    <a:pt x="37" y="209"/>
                    <a:pt x="41" y="214"/>
                  </a:cubicBezTo>
                  <a:cubicBezTo>
                    <a:pt x="39" y="216"/>
                    <a:pt x="39" y="216"/>
                    <a:pt x="39" y="216"/>
                  </a:cubicBezTo>
                  <a:cubicBezTo>
                    <a:pt x="34" y="211"/>
                    <a:pt x="29" y="207"/>
                    <a:pt x="25" y="201"/>
                  </a:cubicBezTo>
                  <a:close/>
                  <a:moveTo>
                    <a:pt x="231" y="184"/>
                  </a:moveTo>
                  <a:cubicBezTo>
                    <a:pt x="234" y="178"/>
                    <a:pt x="237" y="172"/>
                    <a:pt x="240" y="165"/>
                  </a:cubicBezTo>
                  <a:cubicBezTo>
                    <a:pt x="244" y="167"/>
                    <a:pt x="244" y="167"/>
                    <a:pt x="244" y="167"/>
                  </a:cubicBezTo>
                  <a:cubicBezTo>
                    <a:pt x="241" y="174"/>
                    <a:pt x="238" y="180"/>
                    <a:pt x="235" y="186"/>
                  </a:cubicBezTo>
                  <a:lnTo>
                    <a:pt x="231" y="184"/>
                  </a:lnTo>
                  <a:close/>
                  <a:moveTo>
                    <a:pt x="6" y="164"/>
                  </a:moveTo>
                  <a:cubicBezTo>
                    <a:pt x="10" y="163"/>
                    <a:pt x="10" y="163"/>
                    <a:pt x="10" y="163"/>
                  </a:cubicBezTo>
                  <a:cubicBezTo>
                    <a:pt x="12" y="169"/>
                    <a:pt x="14" y="176"/>
                    <a:pt x="17" y="182"/>
                  </a:cubicBezTo>
                  <a:cubicBezTo>
                    <a:pt x="14" y="183"/>
                    <a:pt x="14" y="183"/>
                    <a:pt x="14" y="183"/>
                  </a:cubicBezTo>
                  <a:cubicBezTo>
                    <a:pt x="11" y="177"/>
                    <a:pt x="8" y="171"/>
                    <a:pt x="6" y="164"/>
                  </a:cubicBezTo>
                  <a:close/>
                  <a:moveTo>
                    <a:pt x="245" y="146"/>
                  </a:moveTo>
                  <a:cubicBezTo>
                    <a:pt x="246" y="140"/>
                    <a:pt x="246" y="133"/>
                    <a:pt x="246" y="126"/>
                  </a:cubicBezTo>
                  <a:cubicBezTo>
                    <a:pt x="250" y="126"/>
                    <a:pt x="250" y="126"/>
                    <a:pt x="250" y="126"/>
                  </a:cubicBezTo>
                  <a:cubicBezTo>
                    <a:pt x="250" y="133"/>
                    <a:pt x="250" y="140"/>
                    <a:pt x="249" y="147"/>
                  </a:cubicBezTo>
                  <a:lnTo>
                    <a:pt x="245" y="146"/>
                  </a:lnTo>
                  <a:close/>
                  <a:moveTo>
                    <a:pt x="0" y="126"/>
                  </a:moveTo>
                  <a:cubicBezTo>
                    <a:pt x="0" y="125"/>
                    <a:pt x="0" y="124"/>
                    <a:pt x="0" y="123"/>
                  </a:cubicBezTo>
                  <a:cubicBezTo>
                    <a:pt x="4" y="123"/>
                    <a:pt x="4" y="123"/>
                    <a:pt x="4" y="123"/>
                  </a:cubicBezTo>
                  <a:cubicBezTo>
                    <a:pt x="4" y="124"/>
                    <a:pt x="4" y="125"/>
                    <a:pt x="4" y="126"/>
                  </a:cubicBezTo>
                  <a:cubicBezTo>
                    <a:pt x="4" y="132"/>
                    <a:pt x="4" y="137"/>
                    <a:pt x="5" y="143"/>
                  </a:cubicBezTo>
                  <a:cubicBezTo>
                    <a:pt x="1" y="144"/>
                    <a:pt x="1" y="144"/>
                    <a:pt x="1" y="144"/>
                  </a:cubicBezTo>
                  <a:cubicBezTo>
                    <a:pt x="0" y="138"/>
                    <a:pt x="0" y="132"/>
                    <a:pt x="0" y="126"/>
                  </a:cubicBezTo>
                  <a:close/>
                  <a:moveTo>
                    <a:pt x="241" y="92"/>
                  </a:moveTo>
                  <a:cubicBezTo>
                    <a:pt x="246" y="90"/>
                    <a:pt x="246" y="90"/>
                    <a:pt x="246" y="90"/>
                  </a:cubicBezTo>
                  <a:cubicBezTo>
                    <a:pt x="247" y="97"/>
                    <a:pt x="249" y="104"/>
                    <a:pt x="250" y="111"/>
                  </a:cubicBezTo>
                  <a:cubicBezTo>
                    <a:pt x="246" y="112"/>
                    <a:pt x="246" y="112"/>
                    <a:pt x="246" y="112"/>
                  </a:cubicBezTo>
                  <a:cubicBezTo>
                    <a:pt x="245" y="105"/>
                    <a:pt x="243" y="98"/>
                    <a:pt x="241" y="92"/>
                  </a:cubicBezTo>
                  <a:close/>
                  <a:moveTo>
                    <a:pt x="2" y="102"/>
                  </a:moveTo>
                  <a:cubicBezTo>
                    <a:pt x="3" y="95"/>
                    <a:pt x="5" y="88"/>
                    <a:pt x="8" y="82"/>
                  </a:cubicBezTo>
                  <a:cubicBezTo>
                    <a:pt x="12" y="84"/>
                    <a:pt x="12" y="84"/>
                    <a:pt x="12" y="84"/>
                  </a:cubicBezTo>
                  <a:cubicBezTo>
                    <a:pt x="9" y="90"/>
                    <a:pt x="7" y="96"/>
                    <a:pt x="6" y="103"/>
                  </a:cubicBezTo>
                  <a:lnTo>
                    <a:pt x="2" y="102"/>
                  </a:lnTo>
                  <a:close/>
                  <a:moveTo>
                    <a:pt x="224" y="55"/>
                  </a:moveTo>
                  <a:cubicBezTo>
                    <a:pt x="227" y="53"/>
                    <a:pt x="227" y="53"/>
                    <a:pt x="227" y="53"/>
                  </a:cubicBezTo>
                  <a:cubicBezTo>
                    <a:pt x="231" y="59"/>
                    <a:pt x="234" y="65"/>
                    <a:pt x="238" y="71"/>
                  </a:cubicBezTo>
                  <a:cubicBezTo>
                    <a:pt x="234" y="73"/>
                    <a:pt x="234" y="73"/>
                    <a:pt x="234" y="73"/>
                  </a:cubicBezTo>
                  <a:cubicBezTo>
                    <a:pt x="231" y="67"/>
                    <a:pt x="228" y="61"/>
                    <a:pt x="224" y="55"/>
                  </a:cubicBezTo>
                  <a:close/>
                  <a:moveTo>
                    <a:pt x="17" y="63"/>
                  </a:moveTo>
                  <a:cubicBezTo>
                    <a:pt x="20" y="57"/>
                    <a:pt x="24" y="52"/>
                    <a:pt x="28" y="46"/>
                  </a:cubicBezTo>
                  <a:cubicBezTo>
                    <a:pt x="32" y="49"/>
                    <a:pt x="32" y="49"/>
                    <a:pt x="32" y="49"/>
                  </a:cubicBezTo>
                  <a:cubicBezTo>
                    <a:pt x="27" y="54"/>
                    <a:pt x="24" y="60"/>
                    <a:pt x="20" y="65"/>
                  </a:cubicBezTo>
                  <a:lnTo>
                    <a:pt x="17" y="63"/>
                  </a:lnTo>
                  <a:close/>
                  <a:moveTo>
                    <a:pt x="195" y="27"/>
                  </a:moveTo>
                  <a:cubicBezTo>
                    <a:pt x="195" y="27"/>
                    <a:pt x="195" y="27"/>
                    <a:pt x="195" y="27"/>
                  </a:cubicBezTo>
                  <a:cubicBezTo>
                    <a:pt x="198" y="24"/>
                    <a:pt x="198" y="24"/>
                    <a:pt x="198" y="24"/>
                  </a:cubicBezTo>
                  <a:cubicBezTo>
                    <a:pt x="203" y="28"/>
                    <a:pt x="209" y="32"/>
                    <a:pt x="214" y="37"/>
                  </a:cubicBezTo>
                  <a:cubicBezTo>
                    <a:pt x="211" y="40"/>
                    <a:pt x="211" y="40"/>
                    <a:pt x="211" y="40"/>
                  </a:cubicBezTo>
                  <a:cubicBezTo>
                    <a:pt x="206" y="35"/>
                    <a:pt x="201" y="31"/>
                    <a:pt x="195" y="27"/>
                  </a:cubicBezTo>
                  <a:close/>
                  <a:moveTo>
                    <a:pt x="43" y="31"/>
                  </a:moveTo>
                  <a:cubicBezTo>
                    <a:pt x="48" y="26"/>
                    <a:pt x="54" y="23"/>
                    <a:pt x="60" y="19"/>
                  </a:cubicBezTo>
                  <a:cubicBezTo>
                    <a:pt x="62" y="23"/>
                    <a:pt x="62" y="23"/>
                    <a:pt x="62" y="23"/>
                  </a:cubicBezTo>
                  <a:cubicBezTo>
                    <a:pt x="56" y="26"/>
                    <a:pt x="51" y="30"/>
                    <a:pt x="46" y="34"/>
                  </a:cubicBezTo>
                  <a:lnTo>
                    <a:pt x="43" y="31"/>
                  </a:lnTo>
                  <a:close/>
                  <a:moveTo>
                    <a:pt x="159" y="10"/>
                  </a:moveTo>
                  <a:cubicBezTo>
                    <a:pt x="160" y="6"/>
                    <a:pt x="160" y="6"/>
                    <a:pt x="160" y="6"/>
                  </a:cubicBezTo>
                  <a:cubicBezTo>
                    <a:pt x="167" y="8"/>
                    <a:pt x="174" y="10"/>
                    <a:pt x="179" y="13"/>
                  </a:cubicBezTo>
                  <a:cubicBezTo>
                    <a:pt x="178" y="17"/>
                    <a:pt x="178" y="17"/>
                    <a:pt x="178" y="17"/>
                  </a:cubicBezTo>
                  <a:cubicBezTo>
                    <a:pt x="172" y="14"/>
                    <a:pt x="166" y="12"/>
                    <a:pt x="159" y="10"/>
                  </a:cubicBezTo>
                  <a:close/>
                  <a:moveTo>
                    <a:pt x="79" y="10"/>
                  </a:moveTo>
                  <a:cubicBezTo>
                    <a:pt x="85" y="7"/>
                    <a:pt x="92" y="5"/>
                    <a:pt x="98" y="3"/>
                  </a:cubicBezTo>
                  <a:cubicBezTo>
                    <a:pt x="99" y="7"/>
                    <a:pt x="99" y="7"/>
                    <a:pt x="99" y="7"/>
                  </a:cubicBezTo>
                  <a:cubicBezTo>
                    <a:pt x="92" y="9"/>
                    <a:pt x="86" y="11"/>
                    <a:pt x="80" y="13"/>
                  </a:cubicBezTo>
                  <a:lnTo>
                    <a:pt x="79" y="10"/>
                  </a:lnTo>
                  <a:close/>
                  <a:moveTo>
                    <a:pt x="125" y="5"/>
                  </a:moveTo>
                  <a:cubicBezTo>
                    <a:pt x="123" y="5"/>
                    <a:pt x="121" y="5"/>
                    <a:pt x="120" y="5"/>
                  </a:cubicBezTo>
                  <a:cubicBezTo>
                    <a:pt x="119" y="1"/>
                    <a:pt x="119" y="1"/>
                    <a:pt x="119" y="1"/>
                  </a:cubicBezTo>
                  <a:cubicBezTo>
                    <a:pt x="121" y="1"/>
                    <a:pt x="123" y="0"/>
                    <a:pt x="125" y="0"/>
                  </a:cubicBezTo>
                  <a:cubicBezTo>
                    <a:pt x="130" y="0"/>
                    <a:pt x="135" y="1"/>
                    <a:pt x="140" y="1"/>
                  </a:cubicBezTo>
                  <a:cubicBezTo>
                    <a:pt x="140" y="6"/>
                    <a:pt x="140" y="6"/>
                    <a:pt x="140" y="6"/>
                  </a:cubicBezTo>
                  <a:cubicBezTo>
                    <a:pt x="135" y="5"/>
                    <a:pt x="130" y="5"/>
                    <a:pt x="125" y="5"/>
                  </a:cubicBezTo>
                  <a:close/>
                </a:path>
              </a:pathLst>
            </a:custGeom>
            <a:solidFill>
              <a:srgbClr val="313A42"/>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grpSp>
        <p:nvGrpSpPr>
          <p:cNvPr id="78" name="组合 77"/>
          <p:cNvGrpSpPr/>
          <p:nvPr/>
        </p:nvGrpSpPr>
        <p:grpSpPr>
          <a:xfrm>
            <a:off x="7077287" y="4968665"/>
            <a:ext cx="855133" cy="861484"/>
            <a:chOff x="7578725" y="3941763"/>
            <a:chExt cx="641350" cy="646113"/>
          </a:xfrm>
          <a:effectLst>
            <a:outerShdw algn="ctr" blurRad="203200" dir="8760000" dist="279400" rotWithShape="0">
              <a:srgbClr val="000000">
                <a:alpha val="45000"/>
              </a:srgbClr>
            </a:outerShdw>
          </a:effectLst>
        </p:grpSpPr>
        <p:sp>
          <p:nvSpPr>
            <p:cNvPr id="79" name="Oval 22"/>
            <p:cNvSpPr>
              <a:spLocks noChangeArrowheads="1"/>
            </p:cNvSpPr>
            <p:nvPr/>
          </p:nvSpPr>
          <p:spPr bwMode="auto">
            <a:xfrm>
              <a:off x="7607300" y="3970338"/>
              <a:ext cx="590550" cy="590550"/>
            </a:xfrm>
            <a:prstGeom prst="ellipse">
              <a:avLst/>
            </a:prstGeom>
            <a:solidFill>
              <a:schemeClr val="bg1"/>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80" name="Freeform 23"/>
            <p:cNvSpPr/>
            <p:nvPr/>
          </p:nvSpPr>
          <p:spPr bwMode="auto">
            <a:xfrm>
              <a:off x="7908925" y="3970338"/>
              <a:ext cx="128588" cy="33338"/>
            </a:xfrm>
            <a:custGeom>
              <a:gdLst>
                <a:gd fmla="*/ 0 w 50" name="T0"/>
                <a:gd fmla="*/ 0 h 13" name="T1"/>
                <a:gd fmla="*/ 0 w 50" name="T2"/>
                <a:gd fmla="*/ 0 h 13" name="T3"/>
                <a:gd fmla="*/ 50 w 50" name="T4"/>
                <a:gd fmla="*/ 13 h 13" name="T5"/>
                <a:gd fmla="*/ 0 w 50" name="T6"/>
                <a:gd fmla="*/ 0 h 13" name="T7"/>
              </a:gdLst>
              <a:cxnLst>
                <a:cxn ang="0">
                  <a:pos x="T0" y="T1"/>
                </a:cxn>
                <a:cxn ang="0">
                  <a:pos x="T2" y="T3"/>
                </a:cxn>
                <a:cxn ang="0">
                  <a:pos x="T4" y="T5"/>
                </a:cxn>
                <a:cxn ang="0">
                  <a:pos x="T6" y="T7"/>
                </a:cxn>
              </a:cxnLst>
              <a:rect b="b" l="0" r="r" t="0"/>
              <a:pathLst>
                <a:path h="13" w="50">
                  <a:moveTo>
                    <a:pt x="0" y="0"/>
                  </a:moveTo>
                  <a:cubicBezTo>
                    <a:pt x="0" y="0"/>
                    <a:pt x="0" y="0"/>
                    <a:pt x="0" y="0"/>
                  </a:cubicBezTo>
                  <a:cubicBezTo>
                    <a:pt x="18" y="0"/>
                    <a:pt x="35" y="5"/>
                    <a:pt x="50" y="13"/>
                  </a:cubicBezTo>
                  <a:cubicBezTo>
                    <a:pt x="34" y="5"/>
                    <a:pt x="17" y="0"/>
                    <a:pt x="0" y="0"/>
                  </a:cubicBezTo>
                </a:path>
              </a:pathLst>
            </a:custGeom>
            <a:solidFill>
              <a:srgbClr val="313A42"/>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81" name="Freeform 25"/>
            <p:cNvSpPr/>
            <p:nvPr/>
          </p:nvSpPr>
          <p:spPr bwMode="auto">
            <a:xfrm>
              <a:off x="7742238" y="4111625"/>
              <a:ext cx="203200" cy="282575"/>
            </a:xfrm>
            <a:custGeom>
              <a:gdLst>
                <a:gd fmla="*/ 21 w 79" name="T0"/>
                <a:gd fmla="*/ 45 h 110" name="T1"/>
                <a:gd fmla="*/ 17 w 79" name="T2"/>
                <a:gd fmla="*/ 15 h 110" name="T3"/>
                <a:gd fmla="*/ 51 w 79" name="T4"/>
                <a:gd fmla="*/ 22 h 110" name="T5"/>
                <a:gd fmla="*/ 46 w 79" name="T6"/>
                <a:gd fmla="*/ 64 h 110" name="T7"/>
                <a:gd fmla="*/ 60 w 79" name="T8"/>
                <a:gd fmla="*/ 101 h 110" name="T9"/>
                <a:gd fmla="*/ 35 w 79" name="T10"/>
                <a:gd fmla="*/ 69 h 110" name="T11"/>
                <a:gd fmla="*/ 21 w 79" name="T12"/>
                <a:gd fmla="*/ 45 h 110" name="T13"/>
              </a:gdLst>
              <a:cxnLst>
                <a:cxn ang="0">
                  <a:pos x="T0" y="T1"/>
                </a:cxn>
                <a:cxn ang="0">
                  <a:pos x="T2" y="T3"/>
                </a:cxn>
                <a:cxn ang="0">
                  <a:pos x="T4" y="T5"/>
                </a:cxn>
                <a:cxn ang="0">
                  <a:pos x="T6" y="T7"/>
                </a:cxn>
                <a:cxn ang="0">
                  <a:pos x="T8" y="T9"/>
                </a:cxn>
                <a:cxn ang="0">
                  <a:pos x="T10" y="T11"/>
                </a:cxn>
                <a:cxn ang="0">
                  <a:pos x="T12" y="T13"/>
                </a:cxn>
              </a:cxnLst>
              <a:rect b="b" l="0" r="r" t="0"/>
              <a:pathLst>
                <a:path h="110" w="79">
                  <a:moveTo>
                    <a:pt x="21" y="45"/>
                  </a:moveTo>
                  <a:cubicBezTo>
                    <a:pt x="21" y="45"/>
                    <a:pt x="0" y="29"/>
                    <a:pt x="17" y="15"/>
                  </a:cubicBezTo>
                  <a:cubicBezTo>
                    <a:pt x="35" y="0"/>
                    <a:pt x="64" y="4"/>
                    <a:pt x="51" y="22"/>
                  </a:cubicBezTo>
                  <a:cubicBezTo>
                    <a:pt x="39" y="40"/>
                    <a:pt x="35" y="55"/>
                    <a:pt x="46" y="64"/>
                  </a:cubicBezTo>
                  <a:cubicBezTo>
                    <a:pt x="57" y="74"/>
                    <a:pt x="79" y="92"/>
                    <a:pt x="60" y="101"/>
                  </a:cubicBezTo>
                  <a:cubicBezTo>
                    <a:pt x="41" y="110"/>
                    <a:pt x="39" y="80"/>
                    <a:pt x="35" y="69"/>
                  </a:cubicBezTo>
                  <a:cubicBezTo>
                    <a:pt x="31" y="58"/>
                    <a:pt x="27" y="52"/>
                    <a:pt x="21" y="45"/>
                  </a:cubicBezTo>
                  <a:close/>
                </a:path>
              </a:pathLst>
            </a:custGeom>
            <a:solidFill>
              <a:schemeClr val="tx1">
                <a:lumMod val="75000"/>
                <a:lumOff val="2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82" name="Freeform 26"/>
            <p:cNvSpPr/>
            <p:nvPr/>
          </p:nvSpPr>
          <p:spPr bwMode="auto">
            <a:xfrm>
              <a:off x="7837488" y="4054475"/>
              <a:ext cx="69850" cy="68263"/>
            </a:xfrm>
            <a:custGeom>
              <a:gdLst>
                <a:gd fmla="*/ 25 w 27" name="T0"/>
                <a:gd fmla="*/ 16 h 26" name="T1"/>
                <a:gd fmla="*/ 10 w 27" name="T2"/>
                <a:gd fmla="*/ 24 h 26" name="T3"/>
                <a:gd fmla="*/ 4 w 27" name="T4"/>
                <a:gd fmla="*/ 9 h 26" name="T5"/>
                <a:gd fmla="*/ 18 w 27" name="T6"/>
                <a:gd fmla="*/ 1 h 26" name="T7"/>
                <a:gd fmla="*/ 25 w 27" name="T8"/>
                <a:gd fmla="*/ 16 h 26" name="T9"/>
              </a:gdLst>
              <a:cxnLst>
                <a:cxn ang="0">
                  <a:pos x="T0" y="T1"/>
                </a:cxn>
                <a:cxn ang="0">
                  <a:pos x="T2" y="T3"/>
                </a:cxn>
                <a:cxn ang="0">
                  <a:pos x="T4" y="T5"/>
                </a:cxn>
                <a:cxn ang="0">
                  <a:pos x="T6" y="T7"/>
                </a:cxn>
                <a:cxn ang="0">
                  <a:pos x="T8" y="T9"/>
                </a:cxn>
              </a:cxnLst>
              <a:rect b="b" l="0" r="r" t="0"/>
              <a:pathLst>
                <a:path h="26" w="27">
                  <a:moveTo>
                    <a:pt x="25" y="16"/>
                  </a:moveTo>
                  <a:cubicBezTo>
                    <a:pt x="22" y="22"/>
                    <a:pt x="16" y="26"/>
                    <a:pt x="10" y="24"/>
                  </a:cubicBezTo>
                  <a:cubicBezTo>
                    <a:pt x="4" y="22"/>
                    <a:pt x="0" y="16"/>
                    <a:pt x="4" y="9"/>
                  </a:cubicBezTo>
                  <a:cubicBezTo>
                    <a:pt x="5" y="3"/>
                    <a:pt x="12" y="0"/>
                    <a:pt x="18" y="1"/>
                  </a:cubicBezTo>
                  <a:cubicBezTo>
                    <a:pt x="24" y="3"/>
                    <a:pt x="27" y="9"/>
                    <a:pt x="25" y="16"/>
                  </a:cubicBezTo>
                  <a:close/>
                </a:path>
              </a:pathLst>
            </a:custGeom>
            <a:solidFill>
              <a:srgbClr val="EFE9EB"/>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83" name="Freeform 27"/>
            <p:cNvSpPr/>
            <p:nvPr/>
          </p:nvSpPr>
          <p:spPr bwMode="auto">
            <a:xfrm>
              <a:off x="7808913" y="4081463"/>
              <a:ext cx="28575" cy="34925"/>
            </a:xfrm>
            <a:custGeom>
              <a:gdLst>
                <a:gd fmla="*/ 11 w 11" name="T0"/>
                <a:gd fmla="*/ 7 h 14" name="T1"/>
                <a:gd fmla="*/ 7 w 11" name="T2"/>
                <a:gd fmla="*/ 13 h 14" name="T3"/>
                <a:gd fmla="*/ 1 w 11" name="T4"/>
                <a:gd fmla="*/ 7 h 14" name="T5"/>
                <a:gd fmla="*/ 5 w 11" name="T6"/>
                <a:gd fmla="*/ 1 h 14" name="T7"/>
                <a:gd fmla="*/ 11 w 11" name="T8"/>
                <a:gd fmla="*/ 7 h 14" name="T9"/>
              </a:gdLst>
              <a:cxnLst>
                <a:cxn ang="0">
                  <a:pos x="T0" y="T1"/>
                </a:cxn>
                <a:cxn ang="0">
                  <a:pos x="T2" y="T3"/>
                </a:cxn>
                <a:cxn ang="0">
                  <a:pos x="T4" y="T5"/>
                </a:cxn>
                <a:cxn ang="0">
                  <a:pos x="T6" y="T7"/>
                </a:cxn>
                <a:cxn ang="0">
                  <a:pos x="T8" y="T9"/>
                </a:cxn>
              </a:cxnLst>
              <a:rect b="b" l="0" r="r" t="0"/>
              <a:pathLst>
                <a:path h="14" w="11">
                  <a:moveTo>
                    <a:pt x="11" y="7"/>
                  </a:moveTo>
                  <a:cubicBezTo>
                    <a:pt x="11" y="10"/>
                    <a:pt x="9" y="13"/>
                    <a:pt x="7" y="13"/>
                  </a:cubicBezTo>
                  <a:cubicBezTo>
                    <a:pt x="4" y="14"/>
                    <a:pt x="1" y="11"/>
                    <a:pt x="1" y="7"/>
                  </a:cubicBezTo>
                  <a:cubicBezTo>
                    <a:pt x="0" y="4"/>
                    <a:pt x="2" y="1"/>
                    <a:pt x="5" y="1"/>
                  </a:cubicBezTo>
                  <a:cubicBezTo>
                    <a:pt x="8" y="0"/>
                    <a:pt x="10" y="2"/>
                    <a:pt x="11" y="7"/>
                  </a:cubicBezTo>
                  <a:close/>
                </a:path>
              </a:pathLst>
            </a:custGeom>
            <a:solidFill>
              <a:srgbClr val="EFE9EB"/>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84" name="Freeform 28"/>
            <p:cNvSpPr/>
            <p:nvPr/>
          </p:nvSpPr>
          <p:spPr bwMode="auto">
            <a:xfrm>
              <a:off x="7778750" y="4098925"/>
              <a:ext cx="30163" cy="30163"/>
            </a:xfrm>
            <a:custGeom>
              <a:gdLst>
                <a:gd fmla="*/ 10 w 12" name="T0"/>
                <a:gd fmla="*/ 4 h 12" name="T1"/>
                <a:gd fmla="*/ 8 w 12" name="T2"/>
                <a:gd fmla="*/ 11 h 12" name="T3"/>
                <a:gd fmla="*/ 2 w 12" name="T4"/>
                <a:gd fmla="*/ 8 h 12" name="T5"/>
                <a:gd fmla="*/ 4 w 12" name="T6"/>
                <a:gd fmla="*/ 1 h 12" name="T7"/>
                <a:gd fmla="*/ 10 w 12" name="T8"/>
                <a:gd fmla="*/ 4 h 12" name="T9"/>
              </a:gdLst>
              <a:cxnLst>
                <a:cxn ang="0">
                  <a:pos x="T0" y="T1"/>
                </a:cxn>
                <a:cxn ang="0">
                  <a:pos x="T2" y="T3"/>
                </a:cxn>
                <a:cxn ang="0">
                  <a:pos x="T4" y="T5"/>
                </a:cxn>
                <a:cxn ang="0">
                  <a:pos x="T6" y="T7"/>
                </a:cxn>
                <a:cxn ang="0">
                  <a:pos x="T8" y="T9"/>
                </a:cxn>
              </a:cxnLst>
              <a:rect b="b" l="0" r="r" t="0"/>
              <a:pathLst>
                <a:path h="12" w="12">
                  <a:moveTo>
                    <a:pt x="10" y="4"/>
                  </a:moveTo>
                  <a:cubicBezTo>
                    <a:pt x="12" y="7"/>
                    <a:pt x="11" y="10"/>
                    <a:pt x="8" y="11"/>
                  </a:cubicBezTo>
                  <a:cubicBezTo>
                    <a:pt x="6" y="12"/>
                    <a:pt x="3" y="10"/>
                    <a:pt x="2" y="8"/>
                  </a:cubicBezTo>
                  <a:cubicBezTo>
                    <a:pt x="0" y="5"/>
                    <a:pt x="1" y="2"/>
                    <a:pt x="4" y="1"/>
                  </a:cubicBezTo>
                  <a:cubicBezTo>
                    <a:pt x="6" y="0"/>
                    <a:pt x="9" y="1"/>
                    <a:pt x="10" y="4"/>
                  </a:cubicBezTo>
                  <a:close/>
                </a:path>
              </a:pathLst>
            </a:custGeom>
            <a:solidFill>
              <a:srgbClr val="EFE9EB"/>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85" name="Freeform 29"/>
            <p:cNvSpPr/>
            <p:nvPr/>
          </p:nvSpPr>
          <p:spPr bwMode="auto">
            <a:xfrm>
              <a:off x="7754938" y="4119563"/>
              <a:ext cx="28575" cy="28575"/>
            </a:xfrm>
            <a:custGeom>
              <a:gdLst>
                <a:gd fmla="*/ 10 w 11" name="T0"/>
                <a:gd fmla="*/ 3 h 11" name="T1"/>
                <a:gd fmla="*/ 8 w 11" name="T2"/>
                <a:gd fmla="*/ 10 h 11" name="T3"/>
                <a:gd fmla="*/ 1 w 11" name="T4"/>
                <a:gd fmla="*/ 7 h 11" name="T5"/>
                <a:gd fmla="*/ 3 w 11" name="T6"/>
                <a:gd fmla="*/ 1 h 11" name="T7"/>
                <a:gd fmla="*/ 10 w 11" name="T8"/>
                <a:gd fmla="*/ 3 h 11" name="T9"/>
              </a:gdLst>
              <a:cxnLst>
                <a:cxn ang="0">
                  <a:pos x="T0" y="T1"/>
                </a:cxn>
                <a:cxn ang="0">
                  <a:pos x="T2" y="T3"/>
                </a:cxn>
                <a:cxn ang="0">
                  <a:pos x="T4" y="T5"/>
                </a:cxn>
                <a:cxn ang="0">
                  <a:pos x="T6" y="T7"/>
                </a:cxn>
                <a:cxn ang="0">
                  <a:pos x="T8" y="T9"/>
                </a:cxn>
              </a:cxnLst>
              <a:rect b="b" l="0" r="r" t="0"/>
              <a:pathLst>
                <a:path h="11" w="11">
                  <a:moveTo>
                    <a:pt x="10" y="3"/>
                  </a:moveTo>
                  <a:cubicBezTo>
                    <a:pt x="11" y="6"/>
                    <a:pt x="10" y="9"/>
                    <a:pt x="8" y="10"/>
                  </a:cubicBezTo>
                  <a:cubicBezTo>
                    <a:pt x="6" y="11"/>
                    <a:pt x="3" y="10"/>
                    <a:pt x="1" y="7"/>
                  </a:cubicBezTo>
                  <a:cubicBezTo>
                    <a:pt x="0" y="5"/>
                    <a:pt x="1" y="2"/>
                    <a:pt x="3" y="1"/>
                  </a:cubicBezTo>
                  <a:cubicBezTo>
                    <a:pt x="5" y="0"/>
                    <a:pt x="9" y="1"/>
                    <a:pt x="10" y="3"/>
                  </a:cubicBezTo>
                  <a:close/>
                </a:path>
              </a:pathLst>
            </a:custGeom>
            <a:solidFill>
              <a:srgbClr val="EFE9EB"/>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86" name="Freeform 30"/>
            <p:cNvSpPr/>
            <p:nvPr/>
          </p:nvSpPr>
          <p:spPr bwMode="auto">
            <a:xfrm>
              <a:off x="7740650" y="4143375"/>
              <a:ext cx="26988" cy="22225"/>
            </a:xfrm>
            <a:custGeom>
              <a:gdLst>
                <a:gd fmla="*/ 8 w 11" name="T0"/>
                <a:gd fmla="*/ 2 h 9" name="T1"/>
                <a:gd fmla="*/ 9 w 11" name="T2"/>
                <a:gd fmla="*/ 8 h 9" name="T3"/>
                <a:gd fmla="*/ 3 w 11" name="T4"/>
                <a:gd fmla="*/ 7 h 9" name="T5"/>
                <a:gd fmla="*/ 2 w 11" name="T6"/>
                <a:gd fmla="*/ 2 h 9" name="T7"/>
                <a:gd fmla="*/ 8 w 11" name="T8"/>
                <a:gd fmla="*/ 2 h 9" name="T9"/>
              </a:gdLst>
              <a:cxnLst>
                <a:cxn ang="0">
                  <a:pos x="T0" y="T1"/>
                </a:cxn>
                <a:cxn ang="0">
                  <a:pos x="T2" y="T3"/>
                </a:cxn>
                <a:cxn ang="0">
                  <a:pos x="T4" y="T5"/>
                </a:cxn>
                <a:cxn ang="0">
                  <a:pos x="T6" y="T7"/>
                </a:cxn>
                <a:cxn ang="0">
                  <a:pos x="T8" y="T9"/>
                </a:cxn>
              </a:cxnLst>
              <a:rect b="b" l="0" r="r" t="0"/>
              <a:pathLst>
                <a:path h="9" w="11">
                  <a:moveTo>
                    <a:pt x="8" y="2"/>
                  </a:moveTo>
                  <a:cubicBezTo>
                    <a:pt x="10" y="4"/>
                    <a:pt x="11" y="6"/>
                    <a:pt x="9" y="8"/>
                  </a:cubicBezTo>
                  <a:cubicBezTo>
                    <a:pt x="8" y="9"/>
                    <a:pt x="5" y="9"/>
                    <a:pt x="3" y="7"/>
                  </a:cubicBezTo>
                  <a:cubicBezTo>
                    <a:pt x="1" y="6"/>
                    <a:pt x="0" y="3"/>
                    <a:pt x="2" y="2"/>
                  </a:cubicBezTo>
                  <a:cubicBezTo>
                    <a:pt x="3" y="0"/>
                    <a:pt x="6" y="0"/>
                    <a:pt x="8" y="2"/>
                  </a:cubicBezTo>
                  <a:close/>
                </a:path>
              </a:pathLst>
            </a:custGeom>
            <a:solidFill>
              <a:srgbClr val="EFE9EB"/>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87" name="Freeform 31"/>
            <p:cNvSpPr/>
            <p:nvPr/>
          </p:nvSpPr>
          <p:spPr bwMode="auto">
            <a:xfrm>
              <a:off x="7862888" y="4206875"/>
              <a:ext cx="195263" cy="282575"/>
            </a:xfrm>
            <a:custGeom>
              <a:gdLst>
                <a:gd fmla="*/ 56 w 76" name="T0"/>
                <a:gd fmla="*/ 44 h 110" name="T1"/>
                <a:gd fmla="*/ 58 w 76" name="T2"/>
                <a:gd fmla="*/ 14 h 110" name="T3"/>
                <a:gd fmla="*/ 25 w 76" name="T4"/>
                <a:gd fmla="*/ 23 h 110" name="T5"/>
                <a:gd fmla="*/ 32 w 76" name="T6"/>
                <a:gd fmla="*/ 64 h 110" name="T7"/>
                <a:gd fmla="*/ 19 w 76" name="T8"/>
                <a:gd fmla="*/ 102 h 110" name="T9"/>
                <a:gd fmla="*/ 44 w 76" name="T10"/>
                <a:gd fmla="*/ 69 h 110" name="T11"/>
                <a:gd fmla="*/ 56 w 76" name="T12"/>
                <a:gd fmla="*/ 44 h 110" name="T13"/>
              </a:gdLst>
              <a:cxnLst>
                <a:cxn ang="0">
                  <a:pos x="T0" y="T1"/>
                </a:cxn>
                <a:cxn ang="0">
                  <a:pos x="T2" y="T3"/>
                </a:cxn>
                <a:cxn ang="0">
                  <a:pos x="T4" y="T5"/>
                </a:cxn>
                <a:cxn ang="0">
                  <a:pos x="T6" y="T7"/>
                </a:cxn>
                <a:cxn ang="0">
                  <a:pos x="T8" y="T9"/>
                </a:cxn>
                <a:cxn ang="0">
                  <a:pos x="T10" y="T11"/>
                </a:cxn>
                <a:cxn ang="0">
                  <a:pos x="T12" y="T13"/>
                </a:cxn>
              </a:cxnLst>
              <a:rect b="b" l="0" r="r" t="0"/>
              <a:pathLst>
                <a:path h="110" w="76">
                  <a:moveTo>
                    <a:pt x="56" y="44"/>
                  </a:moveTo>
                  <a:cubicBezTo>
                    <a:pt x="56" y="44"/>
                    <a:pt x="76" y="28"/>
                    <a:pt x="58" y="14"/>
                  </a:cubicBezTo>
                  <a:cubicBezTo>
                    <a:pt x="41" y="0"/>
                    <a:pt x="11" y="5"/>
                    <a:pt x="25" y="23"/>
                  </a:cubicBezTo>
                  <a:cubicBezTo>
                    <a:pt x="39" y="40"/>
                    <a:pt x="43" y="54"/>
                    <a:pt x="32" y="64"/>
                  </a:cubicBezTo>
                  <a:cubicBezTo>
                    <a:pt x="21" y="74"/>
                    <a:pt x="0" y="94"/>
                    <a:pt x="19" y="102"/>
                  </a:cubicBezTo>
                  <a:cubicBezTo>
                    <a:pt x="38" y="110"/>
                    <a:pt x="41" y="80"/>
                    <a:pt x="44" y="69"/>
                  </a:cubicBezTo>
                  <a:cubicBezTo>
                    <a:pt x="46" y="58"/>
                    <a:pt x="51" y="51"/>
                    <a:pt x="56" y="44"/>
                  </a:cubicBezTo>
                  <a:close/>
                </a:path>
              </a:pathLst>
            </a:custGeom>
            <a:solidFill>
              <a:schemeClr val="tx1">
                <a:lumMod val="75000"/>
                <a:lumOff val="2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88" name="Freeform 32"/>
            <p:cNvSpPr/>
            <p:nvPr/>
          </p:nvSpPr>
          <p:spPr bwMode="auto">
            <a:xfrm>
              <a:off x="7888288" y="4149725"/>
              <a:ext cx="69850" cy="66675"/>
            </a:xfrm>
            <a:custGeom>
              <a:gdLst>
                <a:gd fmla="*/ 3 w 27" name="T0"/>
                <a:gd fmla="*/ 17 h 26" name="T1"/>
                <a:gd fmla="*/ 18 w 27" name="T2"/>
                <a:gd fmla="*/ 24 h 26" name="T3"/>
                <a:gd fmla="*/ 24 w 27" name="T4"/>
                <a:gd fmla="*/ 9 h 26" name="T5"/>
                <a:gd fmla="*/ 9 w 27" name="T6"/>
                <a:gd fmla="*/ 2 h 26" name="T7"/>
                <a:gd fmla="*/ 3 w 27" name="T8"/>
                <a:gd fmla="*/ 17 h 26" name="T9"/>
              </a:gdLst>
              <a:cxnLst>
                <a:cxn ang="0">
                  <a:pos x="T0" y="T1"/>
                </a:cxn>
                <a:cxn ang="0">
                  <a:pos x="T2" y="T3"/>
                </a:cxn>
                <a:cxn ang="0">
                  <a:pos x="T4" y="T5"/>
                </a:cxn>
                <a:cxn ang="0">
                  <a:pos x="T6" y="T7"/>
                </a:cxn>
                <a:cxn ang="0">
                  <a:pos x="T8" y="T9"/>
                </a:cxn>
              </a:cxnLst>
              <a:rect b="b" l="0" r="r" t="0"/>
              <a:pathLst>
                <a:path h="26" w="27">
                  <a:moveTo>
                    <a:pt x="3" y="17"/>
                  </a:moveTo>
                  <a:cubicBezTo>
                    <a:pt x="5" y="23"/>
                    <a:pt x="12" y="26"/>
                    <a:pt x="18" y="24"/>
                  </a:cubicBezTo>
                  <a:cubicBezTo>
                    <a:pt x="24" y="22"/>
                    <a:pt x="27" y="15"/>
                    <a:pt x="24" y="9"/>
                  </a:cubicBezTo>
                  <a:cubicBezTo>
                    <a:pt x="22" y="3"/>
                    <a:pt x="15" y="0"/>
                    <a:pt x="9" y="2"/>
                  </a:cubicBezTo>
                  <a:cubicBezTo>
                    <a:pt x="3" y="4"/>
                    <a:pt x="0" y="11"/>
                    <a:pt x="3" y="17"/>
                  </a:cubicBezTo>
                  <a:close/>
                </a:path>
              </a:pathLst>
            </a:custGeom>
            <a:solidFill>
              <a:schemeClr val="tx1">
                <a:lumMod val="75000"/>
                <a:lumOff val="2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89" name="Freeform 33"/>
            <p:cNvSpPr/>
            <p:nvPr/>
          </p:nvSpPr>
          <p:spPr bwMode="auto">
            <a:xfrm>
              <a:off x="7958138" y="4176713"/>
              <a:ext cx="31750" cy="33338"/>
            </a:xfrm>
            <a:custGeom>
              <a:gdLst>
                <a:gd fmla="*/ 1 w 12" name="T0"/>
                <a:gd fmla="*/ 6 h 13" name="T1"/>
                <a:gd fmla="*/ 6 w 12" name="T2"/>
                <a:gd fmla="*/ 13 h 13" name="T3"/>
                <a:gd fmla="*/ 12 w 12" name="T4"/>
                <a:gd fmla="*/ 7 h 13" name="T5"/>
                <a:gd fmla="*/ 7 w 12" name="T6"/>
                <a:gd fmla="*/ 0 h 13" name="T7"/>
                <a:gd fmla="*/ 1 w 12" name="T8"/>
                <a:gd fmla="*/ 6 h 13" name="T9"/>
              </a:gdLst>
              <a:cxnLst>
                <a:cxn ang="0">
                  <a:pos x="T0" y="T1"/>
                </a:cxn>
                <a:cxn ang="0">
                  <a:pos x="T2" y="T3"/>
                </a:cxn>
                <a:cxn ang="0">
                  <a:pos x="T4" y="T5"/>
                </a:cxn>
                <a:cxn ang="0">
                  <a:pos x="T6" y="T7"/>
                </a:cxn>
                <a:cxn ang="0">
                  <a:pos x="T8" y="T9"/>
                </a:cxn>
              </a:cxnLst>
              <a:rect b="b" l="0" r="r" t="0"/>
              <a:pathLst>
                <a:path h="13" w="12">
                  <a:moveTo>
                    <a:pt x="1" y="6"/>
                  </a:moveTo>
                  <a:cubicBezTo>
                    <a:pt x="0" y="10"/>
                    <a:pt x="3" y="13"/>
                    <a:pt x="6" y="13"/>
                  </a:cubicBezTo>
                  <a:cubicBezTo>
                    <a:pt x="9" y="13"/>
                    <a:pt x="11" y="10"/>
                    <a:pt x="12" y="7"/>
                  </a:cubicBezTo>
                  <a:cubicBezTo>
                    <a:pt x="12" y="4"/>
                    <a:pt x="10" y="0"/>
                    <a:pt x="7" y="0"/>
                  </a:cubicBezTo>
                  <a:cubicBezTo>
                    <a:pt x="4" y="0"/>
                    <a:pt x="1" y="2"/>
                    <a:pt x="1" y="6"/>
                  </a:cubicBezTo>
                  <a:close/>
                </a:path>
              </a:pathLst>
            </a:custGeom>
            <a:solidFill>
              <a:srgbClr val="EFE9EB"/>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90" name="Freeform 34"/>
            <p:cNvSpPr/>
            <p:nvPr/>
          </p:nvSpPr>
          <p:spPr bwMode="auto">
            <a:xfrm>
              <a:off x="7991475" y="4191000"/>
              <a:ext cx="28575" cy="31750"/>
            </a:xfrm>
            <a:custGeom>
              <a:gdLst>
                <a:gd fmla="*/ 1 w 11" name="T0"/>
                <a:gd fmla="*/ 4 h 12" name="T1"/>
                <a:gd fmla="*/ 4 w 11" name="T2"/>
                <a:gd fmla="*/ 11 h 12" name="T3"/>
                <a:gd fmla="*/ 10 w 11" name="T4"/>
                <a:gd fmla="*/ 7 h 12" name="T5"/>
                <a:gd fmla="*/ 7 w 11" name="T6"/>
                <a:gd fmla="*/ 1 h 12" name="T7"/>
                <a:gd fmla="*/ 1 w 11" name="T8"/>
                <a:gd fmla="*/ 4 h 12" name="T9"/>
              </a:gdLst>
              <a:cxnLst>
                <a:cxn ang="0">
                  <a:pos x="T0" y="T1"/>
                </a:cxn>
                <a:cxn ang="0">
                  <a:pos x="T2" y="T3"/>
                </a:cxn>
                <a:cxn ang="0">
                  <a:pos x="T4" y="T5"/>
                </a:cxn>
                <a:cxn ang="0">
                  <a:pos x="T6" y="T7"/>
                </a:cxn>
                <a:cxn ang="0">
                  <a:pos x="T8" y="T9"/>
                </a:cxn>
              </a:cxnLst>
              <a:rect b="b" l="0" r="r" t="0"/>
              <a:pathLst>
                <a:path h="12" w="11">
                  <a:moveTo>
                    <a:pt x="1" y="4"/>
                  </a:moveTo>
                  <a:cubicBezTo>
                    <a:pt x="0" y="7"/>
                    <a:pt x="1" y="10"/>
                    <a:pt x="4" y="11"/>
                  </a:cubicBezTo>
                  <a:cubicBezTo>
                    <a:pt x="6" y="12"/>
                    <a:pt x="8" y="10"/>
                    <a:pt x="10" y="7"/>
                  </a:cubicBezTo>
                  <a:cubicBezTo>
                    <a:pt x="11" y="5"/>
                    <a:pt x="10" y="2"/>
                    <a:pt x="7" y="1"/>
                  </a:cubicBezTo>
                  <a:cubicBezTo>
                    <a:pt x="5" y="0"/>
                    <a:pt x="2" y="2"/>
                    <a:pt x="1" y="4"/>
                  </a:cubicBezTo>
                  <a:close/>
                </a:path>
              </a:pathLst>
            </a:custGeom>
            <a:solidFill>
              <a:srgbClr val="EFE9EB"/>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91" name="Freeform 35"/>
            <p:cNvSpPr/>
            <p:nvPr/>
          </p:nvSpPr>
          <p:spPr bwMode="auto">
            <a:xfrm>
              <a:off x="8016875" y="4210050"/>
              <a:ext cx="26988" cy="30163"/>
            </a:xfrm>
            <a:custGeom>
              <a:gdLst>
                <a:gd fmla="*/ 1 w 10" name="T0"/>
                <a:gd fmla="*/ 4 h 12" name="T1"/>
                <a:gd fmla="*/ 2 w 10" name="T2"/>
                <a:gd fmla="*/ 11 h 12" name="T3"/>
                <a:gd fmla="*/ 9 w 10" name="T4"/>
                <a:gd fmla="*/ 8 h 12" name="T5"/>
                <a:gd fmla="*/ 7 w 10" name="T6"/>
                <a:gd fmla="*/ 1 h 12" name="T7"/>
                <a:gd fmla="*/ 1 w 10" name="T8"/>
                <a:gd fmla="*/ 4 h 12" name="T9"/>
              </a:gdLst>
              <a:cxnLst>
                <a:cxn ang="0">
                  <a:pos x="T0" y="T1"/>
                </a:cxn>
                <a:cxn ang="0">
                  <a:pos x="T2" y="T3"/>
                </a:cxn>
                <a:cxn ang="0">
                  <a:pos x="T4" y="T5"/>
                </a:cxn>
                <a:cxn ang="0">
                  <a:pos x="T6" y="T7"/>
                </a:cxn>
                <a:cxn ang="0">
                  <a:pos x="T8" y="T9"/>
                </a:cxn>
              </a:cxnLst>
              <a:rect b="b" l="0" r="r" t="0"/>
              <a:pathLst>
                <a:path h="12" w="10">
                  <a:moveTo>
                    <a:pt x="1" y="4"/>
                  </a:moveTo>
                  <a:cubicBezTo>
                    <a:pt x="0" y="7"/>
                    <a:pt x="1" y="10"/>
                    <a:pt x="2" y="11"/>
                  </a:cubicBezTo>
                  <a:cubicBezTo>
                    <a:pt x="5" y="12"/>
                    <a:pt x="8" y="11"/>
                    <a:pt x="9" y="8"/>
                  </a:cubicBezTo>
                  <a:cubicBezTo>
                    <a:pt x="10" y="5"/>
                    <a:pt x="9" y="2"/>
                    <a:pt x="7" y="1"/>
                  </a:cubicBezTo>
                  <a:cubicBezTo>
                    <a:pt x="4" y="0"/>
                    <a:pt x="1" y="2"/>
                    <a:pt x="1" y="4"/>
                  </a:cubicBezTo>
                  <a:close/>
                </a:path>
              </a:pathLst>
            </a:custGeom>
            <a:solidFill>
              <a:srgbClr val="EFE9EB"/>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92" name="Freeform 36"/>
            <p:cNvSpPr/>
            <p:nvPr/>
          </p:nvSpPr>
          <p:spPr bwMode="auto">
            <a:xfrm>
              <a:off x="8032750" y="4235450"/>
              <a:ext cx="25400" cy="22225"/>
            </a:xfrm>
            <a:custGeom>
              <a:gdLst>
                <a:gd fmla="*/ 2 w 10" name="T0"/>
                <a:gd fmla="*/ 2 h 9" name="T1"/>
                <a:gd fmla="*/ 1 w 10" name="T2"/>
                <a:gd fmla="*/ 7 h 9" name="T3"/>
                <a:gd fmla="*/ 8 w 10" name="T4"/>
                <a:gd fmla="*/ 7 h 9" name="T5"/>
                <a:gd fmla="*/ 8 w 10" name="T6"/>
                <a:gd fmla="*/ 1 h 9" name="T7"/>
                <a:gd fmla="*/ 2 w 10" name="T8"/>
                <a:gd fmla="*/ 2 h 9" name="T9"/>
              </a:gdLst>
              <a:cxnLst>
                <a:cxn ang="0">
                  <a:pos x="T0" y="T1"/>
                </a:cxn>
                <a:cxn ang="0">
                  <a:pos x="T2" y="T3"/>
                </a:cxn>
                <a:cxn ang="0">
                  <a:pos x="T4" y="T5"/>
                </a:cxn>
                <a:cxn ang="0">
                  <a:pos x="T6" y="T7"/>
                </a:cxn>
                <a:cxn ang="0">
                  <a:pos x="T8" y="T9"/>
                </a:cxn>
              </a:cxnLst>
              <a:rect b="b" l="0" r="r" t="0"/>
              <a:pathLst>
                <a:path h="9" w="10">
                  <a:moveTo>
                    <a:pt x="2" y="2"/>
                  </a:moveTo>
                  <a:cubicBezTo>
                    <a:pt x="0" y="4"/>
                    <a:pt x="0" y="6"/>
                    <a:pt x="1" y="7"/>
                  </a:cubicBezTo>
                  <a:cubicBezTo>
                    <a:pt x="3" y="9"/>
                    <a:pt x="6" y="9"/>
                    <a:pt x="8" y="7"/>
                  </a:cubicBezTo>
                  <a:cubicBezTo>
                    <a:pt x="9" y="5"/>
                    <a:pt x="10" y="3"/>
                    <a:pt x="8" y="1"/>
                  </a:cubicBezTo>
                  <a:cubicBezTo>
                    <a:pt x="7" y="0"/>
                    <a:pt x="4" y="0"/>
                    <a:pt x="2" y="2"/>
                  </a:cubicBezTo>
                  <a:close/>
                </a:path>
              </a:pathLst>
            </a:custGeom>
            <a:solidFill>
              <a:srgbClr val="EFE9EB"/>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93" name="Freeform 37"/>
            <p:cNvSpPr>
              <a:spLocks noEditPoints="1"/>
            </p:cNvSpPr>
            <p:nvPr/>
          </p:nvSpPr>
          <p:spPr bwMode="auto">
            <a:xfrm>
              <a:off x="7578725" y="3941763"/>
              <a:ext cx="641350" cy="646113"/>
            </a:xfrm>
            <a:custGeom>
              <a:gdLst>
                <a:gd fmla="*/ 154 w 250" name="T0"/>
                <a:gd fmla="*/ 244 h 251" name="T1"/>
                <a:gd fmla="*/ 134 w 250" name="T2"/>
                <a:gd fmla="*/ 251 h 251" name="T3"/>
                <a:gd fmla="*/ 93 w 250" name="T4"/>
                <a:gd fmla="*/ 247 h 251" name="T5"/>
                <a:gd fmla="*/ 113 w 250" name="T6"/>
                <a:gd fmla="*/ 247 h 251" name="T7"/>
                <a:gd fmla="*/ 93 w 250" name="T8"/>
                <a:gd fmla="*/ 247 h 251" name="T9"/>
                <a:gd fmla="*/ 191 w 250" name="T10"/>
                <a:gd fmla="*/ 228 h 251" name="T11"/>
                <a:gd fmla="*/ 174 w 250" name="T12"/>
                <a:gd fmla="*/ 241 h 251" name="T13"/>
                <a:gd fmla="*/ 55 w 250" name="T14"/>
                <a:gd fmla="*/ 230 h 251" name="T15"/>
                <a:gd fmla="*/ 75 w 250" name="T16"/>
                <a:gd fmla="*/ 236 h 251" name="T17"/>
                <a:gd fmla="*/ 55 w 250" name="T18"/>
                <a:gd fmla="*/ 230 h 251" name="T19"/>
                <a:gd fmla="*/ 191 w 250" name="T20"/>
                <a:gd fmla="*/ 228 h 251" name="T21"/>
                <a:gd fmla="*/ 221 w 250" name="T22"/>
                <a:gd fmla="*/ 201 h 251" name="T23"/>
                <a:gd fmla="*/ 210 w 250" name="T24"/>
                <a:gd fmla="*/ 219 h 251" name="T25"/>
                <a:gd fmla="*/ 25 w 250" name="T26"/>
                <a:gd fmla="*/ 201 h 251" name="T27"/>
                <a:gd fmla="*/ 41 w 250" name="T28"/>
                <a:gd fmla="*/ 214 h 251" name="T29"/>
                <a:gd fmla="*/ 25 w 250" name="T30"/>
                <a:gd fmla="*/ 201 h 251" name="T31"/>
                <a:gd fmla="*/ 241 w 250" name="T32"/>
                <a:gd fmla="*/ 165 h 251" name="T33"/>
                <a:gd fmla="*/ 236 w 250" name="T34"/>
                <a:gd fmla="*/ 186 h 251" name="T35"/>
                <a:gd fmla="*/ 6 w 250" name="T36"/>
                <a:gd fmla="*/ 164 h 251" name="T37"/>
                <a:gd fmla="*/ 18 w 250" name="T38"/>
                <a:gd fmla="*/ 181 h 251" name="T39"/>
                <a:gd fmla="*/ 6 w 250" name="T40"/>
                <a:gd fmla="*/ 164 h 251" name="T41"/>
                <a:gd fmla="*/ 246 w 250" name="T42"/>
                <a:gd fmla="*/ 126 h 251" name="T43"/>
                <a:gd fmla="*/ 249 w 250" name="T44"/>
                <a:gd fmla="*/ 147 h 251" name="T45"/>
                <a:gd fmla="*/ 0 w 250" name="T46"/>
                <a:gd fmla="*/ 126 h 251" name="T47"/>
                <a:gd fmla="*/ 4 w 250" name="T48"/>
                <a:gd fmla="*/ 123 h 251" name="T49"/>
                <a:gd fmla="*/ 5 w 250" name="T50"/>
                <a:gd fmla="*/ 143 h 251" name="T51"/>
                <a:gd fmla="*/ 0 w 250" name="T52"/>
                <a:gd fmla="*/ 126 h 251" name="T53"/>
                <a:gd fmla="*/ 246 w 250" name="T54"/>
                <a:gd fmla="*/ 90 h 251" name="T55"/>
                <a:gd fmla="*/ 246 w 250" name="T56"/>
                <a:gd fmla="*/ 111 h 251" name="T57"/>
                <a:gd fmla="*/ 2 w 250" name="T58"/>
                <a:gd fmla="*/ 102 h 251" name="T59"/>
                <a:gd fmla="*/ 12 w 250" name="T60"/>
                <a:gd fmla="*/ 84 h 251" name="T61"/>
                <a:gd fmla="*/ 2 w 250" name="T62"/>
                <a:gd fmla="*/ 102 h 251" name="T63"/>
                <a:gd fmla="*/ 228 w 250" name="T64"/>
                <a:gd fmla="*/ 53 h 251" name="T65"/>
                <a:gd fmla="*/ 235 w 250" name="T66"/>
                <a:gd fmla="*/ 73 h 251" name="T67"/>
                <a:gd fmla="*/ 17 w 250" name="T68"/>
                <a:gd fmla="*/ 63 h 251" name="T69"/>
                <a:gd fmla="*/ 32 w 250" name="T70"/>
                <a:gd fmla="*/ 49 h 251" name="T71"/>
                <a:gd fmla="*/ 17 w 250" name="T72"/>
                <a:gd fmla="*/ 63 h 251" name="T73"/>
                <a:gd fmla="*/ 196 w 250" name="T74"/>
                <a:gd fmla="*/ 27 h 251" name="T75"/>
                <a:gd fmla="*/ 214 w 250" name="T76"/>
                <a:gd fmla="*/ 37 h 251" name="T77"/>
                <a:gd fmla="*/ 196 w 250" name="T78"/>
                <a:gd fmla="*/ 27 h 251" name="T79"/>
                <a:gd fmla="*/ 60 w 250" name="T80"/>
                <a:gd fmla="*/ 19 h 251" name="T81"/>
                <a:gd fmla="*/ 46 w 250" name="T82"/>
                <a:gd fmla="*/ 34 h 251" name="T83"/>
                <a:gd fmla="*/ 160 w 250" name="T84"/>
                <a:gd fmla="*/ 9 h 251" name="T85"/>
                <a:gd fmla="*/ 180 w 250" name="T86"/>
                <a:gd fmla="*/ 13 h 251" name="T87"/>
                <a:gd fmla="*/ 160 w 250" name="T88"/>
                <a:gd fmla="*/ 9 h 251" name="T89"/>
                <a:gd fmla="*/ 99 w 250" name="T90"/>
                <a:gd fmla="*/ 3 h 251" name="T91"/>
                <a:gd fmla="*/ 80 w 250" name="T92"/>
                <a:gd fmla="*/ 13 h 251" name="T93"/>
                <a:gd fmla="*/ 125 w 250" name="T94"/>
                <a:gd fmla="*/ 4 h 251" name="T95"/>
                <a:gd fmla="*/ 119 w 250" name="T96"/>
                <a:gd fmla="*/ 0 h 251" name="T97"/>
                <a:gd fmla="*/ 140 w 250" name="T98"/>
                <a:gd fmla="*/ 1 h 251" name="T99"/>
                <a:gd fmla="*/ 125 w 250" name="T100"/>
                <a:gd fmla="*/ 4 h 251"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251" w="250">
                  <a:moveTo>
                    <a:pt x="134" y="247"/>
                  </a:moveTo>
                  <a:cubicBezTo>
                    <a:pt x="141" y="246"/>
                    <a:pt x="148" y="245"/>
                    <a:pt x="154" y="244"/>
                  </a:cubicBezTo>
                  <a:cubicBezTo>
                    <a:pt x="155" y="248"/>
                    <a:pt x="155" y="248"/>
                    <a:pt x="155" y="248"/>
                  </a:cubicBezTo>
                  <a:cubicBezTo>
                    <a:pt x="148" y="249"/>
                    <a:pt x="141" y="250"/>
                    <a:pt x="134" y="251"/>
                  </a:cubicBezTo>
                  <a:lnTo>
                    <a:pt x="134" y="247"/>
                  </a:lnTo>
                  <a:close/>
                  <a:moveTo>
                    <a:pt x="93" y="247"/>
                  </a:moveTo>
                  <a:cubicBezTo>
                    <a:pt x="94" y="243"/>
                    <a:pt x="94" y="243"/>
                    <a:pt x="94" y="243"/>
                  </a:cubicBezTo>
                  <a:cubicBezTo>
                    <a:pt x="100" y="245"/>
                    <a:pt x="107" y="246"/>
                    <a:pt x="113" y="247"/>
                  </a:cubicBezTo>
                  <a:cubicBezTo>
                    <a:pt x="113" y="251"/>
                    <a:pt x="113" y="251"/>
                    <a:pt x="113" y="251"/>
                  </a:cubicBezTo>
                  <a:cubicBezTo>
                    <a:pt x="106" y="250"/>
                    <a:pt x="99" y="249"/>
                    <a:pt x="93" y="247"/>
                  </a:cubicBezTo>
                  <a:close/>
                  <a:moveTo>
                    <a:pt x="173" y="237"/>
                  </a:moveTo>
                  <a:cubicBezTo>
                    <a:pt x="179" y="234"/>
                    <a:pt x="185" y="231"/>
                    <a:pt x="191" y="228"/>
                  </a:cubicBezTo>
                  <a:cubicBezTo>
                    <a:pt x="193" y="231"/>
                    <a:pt x="193" y="231"/>
                    <a:pt x="193" y="231"/>
                  </a:cubicBezTo>
                  <a:cubicBezTo>
                    <a:pt x="187" y="235"/>
                    <a:pt x="181" y="238"/>
                    <a:pt x="174" y="241"/>
                  </a:cubicBezTo>
                  <a:lnTo>
                    <a:pt x="173" y="237"/>
                  </a:lnTo>
                  <a:close/>
                  <a:moveTo>
                    <a:pt x="55" y="230"/>
                  </a:moveTo>
                  <a:cubicBezTo>
                    <a:pt x="57" y="226"/>
                    <a:pt x="57" y="226"/>
                    <a:pt x="57" y="226"/>
                  </a:cubicBezTo>
                  <a:cubicBezTo>
                    <a:pt x="63" y="230"/>
                    <a:pt x="69" y="233"/>
                    <a:pt x="75" y="236"/>
                  </a:cubicBezTo>
                  <a:cubicBezTo>
                    <a:pt x="73" y="240"/>
                    <a:pt x="73" y="240"/>
                    <a:pt x="73" y="240"/>
                  </a:cubicBezTo>
                  <a:cubicBezTo>
                    <a:pt x="67" y="237"/>
                    <a:pt x="61" y="233"/>
                    <a:pt x="55" y="230"/>
                  </a:cubicBezTo>
                  <a:close/>
                  <a:moveTo>
                    <a:pt x="191" y="228"/>
                  </a:moveTo>
                  <a:cubicBezTo>
                    <a:pt x="191" y="228"/>
                    <a:pt x="191" y="228"/>
                    <a:pt x="191" y="228"/>
                  </a:cubicBezTo>
                  <a:moveTo>
                    <a:pt x="207" y="216"/>
                  </a:moveTo>
                  <a:cubicBezTo>
                    <a:pt x="212" y="211"/>
                    <a:pt x="217" y="206"/>
                    <a:pt x="221" y="201"/>
                  </a:cubicBezTo>
                  <a:cubicBezTo>
                    <a:pt x="224" y="203"/>
                    <a:pt x="224" y="203"/>
                    <a:pt x="224" y="203"/>
                  </a:cubicBezTo>
                  <a:cubicBezTo>
                    <a:pt x="220" y="209"/>
                    <a:pt x="215" y="214"/>
                    <a:pt x="210" y="219"/>
                  </a:cubicBezTo>
                  <a:lnTo>
                    <a:pt x="207" y="216"/>
                  </a:lnTo>
                  <a:close/>
                  <a:moveTo>
                    <a:pt x="25" y="201"/>
                  </a:moveTo>
                  <a:cubicBezTo>
                    <a:pt x="28" y="199"/>
                    <a:pt x="28" y="199"/>
                    <a:pt x="28" y="199"/>
                  </a:cubicBezTo>
                  <a:cubicBezTo>
                    <a:pt x="33" y="204"/>
                    <a:pt x="37" y="209"/>
                    <a:pt x="41" y="214"/>
                  </a:cubicBezTo>
                  <a:cubicBezTo>
                    <a:pt x="38" y="217"/>
                    <a:pt x="38" y="217"/>
                    <a:pt x="38" y="217"/>
                  </a:cubicBezTo>
                  <a:cubicBezTo>
                    <a:pt x="33" y="212"/>
                    <a:pt x="30" y="206"/>
                    <a:pt x="25" y="201"/>
                  </a:cubicBezTo>
                  <a:close/>
                  <a:moveTo>
                    <a:pt x="232" y="184"/>
                  </a:moveTo>
                  <a:cubicBezTo>
                    <a:pt x="236" y="178"/>
                    <a:pt x="238" y="172"/>
                    <a:pt x="241" y="165"/>
                  </a:cubicBezTo>
                  <a:cubicBezTo>
                    <a:pt x="244" y="167"/>
                    <a:pt x="244" y="167"/>
                    <a:pt x="244" y="167"/>
                  </a:cubicBezTo>
                  <a:cubicBezTo>
                    <a:pt x="242" y="173"/>
                    <a:pt x="239" y="180"/>
                    <a:pt x="236" y="186"/>
                  </a:cubicBezTo>
                  <a:lnTo>
                    <a:pt x="232" y="184"/>
                  </a:lnTo>
                  <a:close/>
                  <a:moveTo>
                    <a:pt x="6" y="164"/>
                  </a:moveTo>
                  <a:cubicBezTo>
                    <a:pt x="10" y="163"/>
                    <a:pt x="10" y="163"/>
                    <a:pt x="10" y="163"/>
                  </a:cubicBezTo>
                  <a:cubicBezTo>
                    <a:pt x="12" y="169"/>
                    <a:pt x="15" y="175"/>
                    <a:pt x="18" y="181"/>
                  </a:cubicBezTo>
                  <a:cubicBezTo>
                    <a:pt x="14" y="183"/>
                    <a:pt x="14" y="183"/>
                    <a:pt x="14" y="183"/>
                  </a:cubicBezTo>
                  <a:cubicBezTo>
                    <a:pt x="11" y="177"/>
                    <a:pt x="8" y="171"/>
                    <a:pt x="6" y="164"/>
                  </a:cubicBezTo>
                  <a:close/>
                  <a:moveTo>
                    <a:pt x="246" y="146"/>
                  </a:moveTo>
                  <a:cubicBezTo>
                    <a:pt x="246" y="139"/>
                    <a:pt x="246" y="132"/>
                    <a:pt x="246" y="126"/>
                  </a:cubicBezTo>
                  <a:cubicBezTo>
                    <a:pt x="250" y="126"/>
                    <a:pt x="250" y="126"/>
                    <a:pt x="250" y="126"/>
                  </a:cubicBezTo>
                  <a:cubicBezTo>
                    <a:pt x="250" y="133"/>
                    <a:pt x="250" y="140"/>
                    <a:pt x="249" y="147"/>
                  </a:cubicBezTo>
                  <a:lnTo>
                    <a:pt x="246" y="146"/>
                  </a:lnTo>
                  <a:close/>
                  <a:moveTo>
                    <a:pt x="0" y="126"/>
                  </a:moveTo>
                  <a:cubicBezTo>
                    <a:pt x="0" y="125"/>
                    <a:pt x="0" y="124"/>
                    <a:pt x="0" y="123"/>
                  </a:cubicBezTo>
                  <a:cubicBezTo>
                    <a:pt x="4" y="123"/>
                    <a:pt x="4" y="123"/>
                    <a:pt x="4" y="123"/>
                  </a:cubicBezTo>
                  <a:cubicBezTo>
                    <a:pt x="4" y="124"/>
                    <a:pt x="4" y="125"/>
                    <a:pt x="4" y="126"/>
                  </a:cubicBezTo>
                  <a:cubicBezTo>
                    <a:pt x="4" y="132"/>
                    <a:pt x="5" y="137"/>
                    <a:pt x="5" y="143"/>
                  </a:cubicBezTo>
                  <a:cubicBezTo>
                    <a:pt x="1" y="144"/>
                    <a:pt x="1" y="144"/>
                    <a:pt x="1" y="144"/>
                  </a:cubicBezTo>
                  <a:cubicBezTo>
                    <a:pt x="0" y="138"/>
                    <a:pt x="0" y="132"/>
                    <a:pt x="0" y="126"/>
                  </a:cubicBezTo>
                  <a:close/>
                  <a:moveTo>
                    <a:pt x="242" y="92"/>
                  </a:moveTo>
                  <a:cubicBezTo>
                    <a:pt x="246" y="90"/>
                    <a:pt x="246" y="90"/>
                    <a:pt x="246" y="90"/>
                  </a:cubicBezTo>
                  <a:cubicBezTo>
                    <a:pt x="247" y="97"/>
                    <a:pt x="249" y="104"/>
                    <a:pt x="250" y="111"/>
                  </a:cubicBezTo>
                  <a:cubicBezTo>
                    <a:pt x="246" y="111"/>
                    <a:pt x="246" y="111"/>
                    <a:pt x="246" y="111"/>
                  </a:cubicBezTo>
                  <a:cubicBezTo>
                    <a:pt x="246" y="105"/>
                    <a:pt x="244" y="98"/>
                    <a:pt x="242" y="92"/>
                  </a:cubicBezTo>
                  <a:close/>
                  <a:moveTo>
                    <a:pt x="2" y="102"/>
                  </a:moveTo>
                  <a:cubicBezTo>
                    <a:pt x="4" y="95"/>
                    <a:pt x="6" y="89"/>
                    <a:pt x="8" y="82"/>
                  </a:cubicBezTo>
                  <a:cubicBezTo>
                    <a:pt x="12" y="84"/>
                    <a:pt x="12" y="84"/>
                    <a:pt x="12" y="84"/>
                  </a:cubicBezTo>
                  <a:cubicBezTo>
                    <a:pt x="10" y="90"/>
                    <a:pt x="8" y="96"/>
                    <a:pt x="6" y="103"/>
                  </a:cubicBezTo>
                  <a:lnTo>
                    <a:pt x="2" y="102"/>
                  </a:lnTo>
                  <a:close/>
                  <a:moveTo>
                    <a:pt x="224" y="56"/>
                  </a:moveTo>
                  <a:cubicBezTo>
                    <a:pt x="228" y="53"/>
                    <a:pt x="228" y="53"/>
                    <a:pt x="228" y="53"/>
                  </a:cubicBezTo>
                  <a:cubicBezTo>
                    <a:pt x="232" y="59"/>
                    <a:pt x="236" y="65"/>
                    <a:pt x="239" y="71"/>
                  </a:cubicBezTo>
                  <a:cubicBezTo>
                    <a:pt x="235" y="73"/>
                    <a:pt x="235" y="73"/>
                    <a:pt x="235" y="73"/>
                  </a:cubicBezTo>
                  <a:cubicBezTo>
                    <a:pt x="232" y="67"/>
                    <a:pt x="228" y="61"/>
                    <a:pt x="224" y="56"/>
                  </a:cubicBezTo>
                  <a:close/>
                  <a:moveTo>
                    <a:pt x="17" y="63"/>
                  </a:moveTo>
                  <a:cubicBezTo>
                    <a:pt x="21" y="57"/>
                    <a:pt x="25" y="51"/>
                    <a:pt x="28" y="46"/>
                  </a:cubicBezTo>
                  <a:cubicBezTo>
                    <a:pt x="32" y="49"/>
                    <a:pt x="32" y="49"/>
                    <a:pt x="32" y="49"/>
                  </a:cubicBezTo>
                  <a:cubicBezTo>
                    <a:pt x="28" y="53"/>
                    <a:pt x="24" y="59"/>
                    <a:pt x="21" y="65"/>
                  </a:cubicBezTo>
                  <a:lnTo>
                    <a:pt x="17" y="63"/>
                  </a:lnTo>
                  <a:close/>
                  <a:moveTo>
                    <a:pt x="196" y="27"/>
                  </a:moveTo>
                  <a:cubicBezTo>
                    <a:pt x="196" y="27"/>
                    <a:pt x="196" y="27"/>
                    <a:pt x="196" y="27"/>
                  </a:cubicBezTo>
                  <a:cubicBezTo>
                    <a:pt x="198" y="24"/>
                    <a:pt x="198" y="24"/>
                    <a:pt x="198" y="24"/>
                  </a:cubicBezTo>
                  <a:cubicBezTo>
                    <a:pt x="204" y="27"/>
                    <a:pt x="209" y="32"/>
                    <a:pt x="214" y="37"/>
                  </a:cubicBezTo>
                  <a:cubicBezTo>
                    <a:pt x="211" y="40"/>
                    <a:pt x="211" y="40"/>
                    <a:pt x="211" y="40"/>
                  </a:cubicBezTo>
                  <a:cubicBezTo>
                    <a:pt x="206" y="35"/>
                    <a:pt x="201" y="31"/>
                    <a:pt x="196" y="27"/>
                  </a:cubicBezTo>
                  <a:close/>
                  <a:moveTo>
                    <a:pt x="43" y="31"/>
                  </a:moveTo>
                  <a:cubicBezTo>
                    <a:pt x="48" y="26"/>
                    <a:pt x="54" y="22"/>
                    <a:pt x="60" y="19"/>
                  </a:cubicBezTo>
                  <a:cubicBezTo>
                    <a:pt x="62" y="22"/>
                    <a:pt x="62" y="22"/>
                    <a:pt x="62" y="22"/>
                  </a:cubicBezTo>
                  <a:cubicBezTo>
                    <a:pt x="56" y="26"/>
                    <a:pt x="51" y="30"/>
                    <a:pt x="46" y="34"/>
                  </a:cubicBezTo>
                  <a:lnTo>
                    <a:pt x="43" y="31"/>
                  </a:lnTo>
                  <a:close/>
                  <a:moveTo>
                    <a:pt x="160" y="9"/>
                  </a:moveTo>
                  <a:cubicBezTo>
                    <a:pt x="161" y="5"/>
                    <a:pt x="161" y="5"/>
                    <a:pt x="161" y="5"/>
                  </a:cubicBezTo>
                  <a:cubicBezTo>
                    <a:pt x="168" y="7"/>
                    <a:pt x="173" y="10"/>
                    <a:pt x="180" y="13"/>
                  </a:cubicBezTo>
                  <a:cubicBezTo>
                    <a:pt x="178" y="17"/>
                    <a:pt x="178" y="17"/>
                    <a:pt x="178" y="17"/>
                  </a:cubicBezTo>
                  <a:cubicBezTo>
                    <a:pt x="172" y="14"/>
                    <a:pt x="167" y="11"/>
                    <a:pt x="160" y="9"/>
                  </a:cubicBezTo>
                  <a:close/>
                  <a:moveTo>
                    <a:pt x="79" y="9"/>
                  </a:moveTo>
                  <a:cubicBezTo>
                    <a:pt x="85" y="7"/>
                    <a:pt x="92" y="5"/>
                    <a:pt x="99" y="3"/>
                  </a:cubicBezTo>
                  <a:cubicBezTo>
                    <a:pt x="99" y="7"/>
                    <a:pt x="99" y="7"/>
                    <a:pt x="99" y="7"/>
                  </a:cubicBezTo>
                  <a:cubicBezTo>
                    <a:pt x="93" y="9"/>
                    <a:pt x="87" y="11"/>
                    <a:pt x="80" y="13"/>
                  </a:cubicBezTo>
                  <a:lnTo>
                    <a:pt x="79" y="9"/>
                  </a:lnTo>
                  <a:close/>
                  <a:moveTo>
                    <a:pt x="125" y="4"/>
                  </a:moveTo>
                  <a:cubicBezTo>
                    <a:pt x="123" y="4"/>
                    <a:pt x="121" y="5"/>
                    <a:pt x="119" y="5"/>
                  </a:cubicBezTo>
                  <a:cubicBezTo>
                    <a:pt x="119" y="0"/>
                    <a:pt x="119" y="0"/>
                    <a:pt x="119" y="0"/>
                  </a:cubicBezTo>
                  <a:cubicBezTo>
                    <a:pt x="121" y="0"/>
                    <a:pt x="123" y="0"/>
                    <a:pt x="125" y="0"/>
                  </a:cubicBezTo>
                  <a:cubicBezTo>
                    <a:pt x="130" y="0"/>
                    <a:pt x="135" y="1"/>
                    <a:pt x="140" y="1"/>
                  </a:cubicBezTo>
                  <a:cubicBezTo>
                    <a:pt x="140" y="5"/>
                    <a:pt x="140" y="5"/>
                    <a:pt x="140" y="5"/>
                  </a:cubicBezTo>
                  <a:cubicBezTo>
                    <a:pt x="135" y="5"/>
                    <a:pt x="130" y="4"/>
                    <a:pt x="125" y="4"/>
                  </a:cubicBezTo>
                  <a:close/>
                </a:path>
              </a:pathLst>
            </a:custGeom>
            <a:solidFill>
              <a:srgbClr val="313A42"/>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grpSp>
        <p:nvGrpSpPr>
          <p:cNvPr id="94" name="组合 93"/>
          <p:cNvGrpSpPr/>
          <p:nvPr/>
        </p:nvGrpSpPr>
        <p:grpSpPr>
          <a:xfrm>
            <a:off x="7077287" y="3543302"/>
            <a:ext cx="855133" cy="859367"/>
            <a:chOff x="7578725" y="2559050"/>
            <a:chExt cx="641350" cy="644525"/>
          </a:xfrm>
          <a:effectLst>
            <a:outerShdw algn="ctr" blurRad="203200" dir="8760000" dist="279400" rotWithShape="0">
              <a:srgbClr val="000000">
                <a:alpha val="45000"/>
              </a:srgbClr>
            </a:outerShdw>
          </a:effectLst>
        </p:grpSpPr>
        <p:sp>
          <p:nvSpPr>
            <p:cNvPr id="95" name="Oval 48"/>
            <p:cNvSpPr>
              <a:spLocks noChangeArrowheads="1"/>
            </p:cNvSpPr>
            <p:nvPr/>
          </p:nvSpPr>
          <p:spPr bwMode="auto">
            <a:xfrm>
              <a:off x="7604125" y="2587625"/>
              <a:ext cx="590550" cy="590550"/>
            </a:xfrm>
            <a:prstGeom prst="ellipse">
              <a:avLst/>
            </a:prstGeom>
            <a:solidFill>
              <a:schemeClr val="bg1"/>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96" name="Freeform 49"/>
            <p:cNvSpPr/>
            <p:nvPr/>
          </p:nvSpPr>
          <p:spPr bwMode="auto">
            <a:xfrm>
              <a:off x="7907338" y="3157538"/>
              <a:ext cx="96838" cy="20638"/>
            </a:xfrm>
            <a:custGeom>
              <a:gdLst>
                <a:gd fmla="*/ 38 w 38" name="T0"/>
                <a:gd fmla="*/ 0 h 8" name="T1"/>
                <a:gd fmla="*/ 0 w 38" name="T2"/>
                <a:gd fmla="*/ 8 h 8" name="T3"/>
                <a:gd fmla="*/ 0 w 38" name="T4"/>
                <a:gd fmla="*/ 8 h 8" name="T5"/>
                <a:gd fmla="*/ 38 w 38" name="T6"/>
                <a:gd fmla="*/ 0 h 8" name="T7"/>
              </a:gdLst>
              <a:cxnLst>
                <a:cxn ang="0">
                  <a:pos x="T0" y="T1"/>
                </a:cxn>
                <a:cxn ang="0">
                  <a:pos x="T2" y="T3"/>
                </a:cxn>
                <a:cxn ang="0">
                  <a:pos x="T4" y="T5"/>
                </a:cxn>
                <a:cxn ang="0">
                  <a:pos x="T6" y="T7"/>
                </a:cxn>
              </a:cxnLst>
              <a:rect b="b" l="0" r="r" t="0"/>
              <a:pathLst>
                <a:path h="8" w="38">
                  <a:moveTo>
                    <a:pt x="38" y="0"/>
                  </a:moveTo>
                  <a:cubicBezTo>
                    <a:pt x="27" y="4"/>
                    <a:pt x="14" y="7"/>
                    <a:pt x="0" y="8"/>
                  </a:cubicBezTo>
                  <a:cubicBezTo>
                    <a:pt x="0" y="8"/>
                    <a:pt x="0" y="8"/>
                    <a:pt x="0" y="8"/>
                  </a:cubicBezTo>
                  <a:cubicBezTo>
                    <a:pt x="13" y="7"/>
                    <a:pt x="26" y="5"/>
                    <a:pt x="38" y="0"/>
                  </a:cubicBezTo>
                </a:path>
              </a:pathLst>
            </a:custGeom>
            <a:solidFill>
              <a:srgbClr val="313A42"/>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97" name="Freeform 51"/>
            <p:cNvSpPr/>
            <p:nvPr/>
          </p:nvSpPr>
          <p:spPr bwMode="auto">
            <a:xfrm>
              <a:off x="7694613" y="2674938"/>
              <a:ext cx="409575" cy="414338"/>
            </a:xfrm>
            <a:custGeom>
              <a:gdLst>
                <a:gd fmla="*/ 141 w 160" name="T0"/>
                <a:gd fmla="*/ 77 h 161" name="T1"/>
                <a:gd fmla="*/ 141 w 160" name="T2"/>
                <a:gd fmla="*/ 67 h 161" name="T3"/>
                <a:gd fmla="*/ 131 w 160" name="T4"/>
                <a:gd fmla="*/ 67 h 161" name="T5"/>
                <a:gd fmla="*/ 131 w 160" name="T6"/>
                <a:gd fmla="*/ 71 h 161" name="T7"/>
                <a:gd fmla="*/ 117 w 160" name="T8"/>
                <a:gd fmla="*/ 64 h 161" name="T9"/>
                <a:gd fmla="*/ 117 w 160" name="T10"/>
                <a:gd fmla="*/ 55 h 161" name="T11"/>
                <a:gd fmla="*/ 107 w 160" name="T12"/>
                <a:gd fmla="*/ 55 h 161" name="T13"/>
                <a:gd fmla="*/ 107 w 160" name="T14"/>
                <a:gd fmla="*/ 59 h 161" name="T15"/>
                <a:gd fmla="*/ 89 w 160" name="T16"/>
                <a:gd fmla="*/ 49 h 161" name="T17"/>
                <a:gd fmla="*/ 89 w 160" name="T18"/>
                <a:gd fmla="*/ 18 h 161" name="T19"/>
                <a:gd fmla="*/ 81 w 160" name="T20"/>
                <a:gd fmla="*/ 0 h 161" name="T21"/>
                <a:gd fmla="*/ 80 w 160" name="T22"/>
                <a:gd fmla="*/ 0 h 161" name="T23"/>
                <a:gd fmla="*/ 79 w 160" name="T24"/>
                <a:gd fmla="*/ 0 h 161" name="T25"/>
                <a:gd fmla="*/ 71 w 160" name="T26"/>
                <a:gd fmla="*/ 18 h 161" name="T27"/>
                <a:gd fmla="*/ 71 w 160" name="T28"/>
                <a:gd fmla="*/ 49 h 161" name="T29"/>
                <a:gd fmla="*/ 53 w 160" name="T30"/>
                <a:gd fmla="*/ 59 h 161" name="T31"/>
                <a:gd fmla="*/ 53 w 160" name="T32"/>
                <a:gd fmla="*/ 55 h 161" name="T33"/>
                <a:gd fmla="*/ 44 w 160" name="T34"/>
                <a:gd fmla="*/ 55 h 161" name="T35"/>
                <a:gd fmla="*/ 44 w 160" name="T36"/>
                <a:gd fmla="*/ 64 h 161" name="T37"/>
                <a:gd fmla="*/ 30 w 160" name="T38"/>
                <a:gd fmla="*/ 72 h 161" name="T39"/>
                <a:gd fmla="*/ 30 w 160" name="T40"/>
                <a:gd fmla="*/ 67 h 161" name="T41"/>
                <a:gd fmla="*/ 20 w 160" name="T42"/>
                <a:gd fmla="*/ 67 h 161" name="T43"/>
                <a:gd fmla="*/ 20 w 160" name="T44"/>
                <a:gd fmla="*/ 77 h 161" name="T45"/>
                <a:gd fmla="*/ 0 w 160" name="T46"/>
                <a:gd fmla="*/ 88 h 161" name="T47"/>
                <a:gd fmla="*/ 0 w 160" name="T48"/>
                <a:gd fmla="*/ 97 h 161" name="T49"/>
                <a:gd fmla="*/ 48 w 160" name="T50"/>
                <a:gd fmla="*/ 81 h 161" name="T51"/>
                <a:gd fmla="*/ 71 w 160" name="T52"/>
                <a:gd fmla="*/ 81 h 161" name="T53"/>
                <a:gd fmla="*/ 71 w 160" name="T54"/>
                <a:gd fmla="*/ 87 h 161" name="T55"/>
                <a:gd fmla="*/ 76 w 160" name="T56"/>
                <a:gd fmla="*/ 131 h 161" name="T57"/>
                <a:gd fmla="*/ 51 w 160" name="T58"/>
                <a:gd fmla="*/ 149 h 161" name="T59"/>
                <a:gd fmla="*/ 51 w 160" name="T60"/>
                <a:gd fmla="*/ 157 h 161" name="T61"/>
                <a:gd fmla="*/ 79 w 160" name="T62"/>
                <a:gd fmla="*/ 147 h 161" name="T63"/>
                <a:gd fmla="*/ 79 w 160" name="T64"/>
                <a:gd fmla="*/ 161 h 161" name="T65"/>
                <a:gd fmla="*/ 82 w 160" name="T66"/>
                <a:gd fmla="*/ 161 h 161" name="T67"/>
                <a:gd fmla="*/ 82 w 160" name="T68"/>
                <a:gd fmla="*/ 147 h 161" name="T69"/>
                <a:gd fmla="*/ 110 w 160" name="T70"/>
                <a:gd fmla="*/ 156 h 161" name="T71"/>
                <a:gd fmla="*/ 110 w 160" name="T72"/>
                <a:gd fmla="*/ 149 h 161" name="T73"/>
                <a:gd fmla="*/ 85 w 160" name="T74"/>
                <a:gd fmla="*/ 131 h 161" name="T75"/>
                <a:gd fmla="*/ 89 w 160" name="T76"/>
                <a:gd fmla="*/ 87 h 161" name="T77"/>
                <a:gd fmla="*/ 89 w 160" name="T78"/>
                <a:gd fmla="*/ 81 h 161" name="T79"/>
                <a:gd fmla="*/ 113 w 160" name="T80"/>
                <a:gd fmla="*/ 81 h 161" name="T81"/>
                <a:gd fmla="*/ 160 w 160" name="T82"/>
                <a:gd fmla="*/ 97 h 161" name="T83"/>
                <a:gd fmla="*/ 160 w 160" name="T84"/>
                <a:gd fmla="*/ 88 h 161" name="T85"/>
                <a:gd fmla="*/ 141 w 160" name="T86"/>
                <a:gd fmla="*/ 77 h 161"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161" w="160">
                  <a:moveTo>
                    <a:pt x="141" y="77"/>
                  </a:moveTo>
                  <a:cubicBezTo>
                    <a:pt x="141" y="67"/>
                    <a:pt x="141" y="67"/>
                    <a:pt x="141" y="67"/>
                  </a:cubicBezTo>
                  <a:cubicBezTo>
                    <a:pt x="131" y="67"/>
                    <a:pt x="131" y="67"/>
                    <a:pt x="131" y="67"/>
                  </a:cubicBezTo>
                  <a:cubicBezTo>
                    <a:pt x="131" y="71"/>
                    <a:pt x="131" y="71"/>
                    <a:pt x="131" y="71"/>
                  </a:cubicBezTo>
                  <a:cubicBezTo>
                    <a:pt x="117" y="64"/>
                    <a:pt x="117" y="64"/>
                    <a:pt x="117" y="64"/>
                  </a:cubicBezTo>
                  <a:cubicBezTo>
                    <a:pt x="117" y="55"/>
                    <a:pt x="117" y="55"/>
                    <a:pt x="117" y="55"/>
                  </a:cubicBezTo>
                  <a:cubicBezTo>
                    <a:pt x="107" y="55"/>
                    <a:pt x="107" y="55"/>
                    <a:pt x="107" y="55"/>
                  </a:cubicBezTo>
                  <a:cubicBezTo>
                    <a:pt x="107" y="59"/>
                    <a:pt x="107" y="59"/>
                    <a:pt x="107" y="59"/>
                  </a:cubicBezTo>
                  <a:cubicBezTo>
                    <a:pt x="89" y="49"/>
                    <a:pt x="89" y="49"/>
                    <a:pt x="89" y="49"/>
                  </a:cubicBezTo>
                  <a:cubicBezTo>
                    <a:pt x="89" y="18"/>
                    <a:pt x="89" y="18"/>
                    <a:pt x="89" y="18"/>
                  </a:cubicBezTo>
                  <a:cubicBezTo>
                    <a:pt x="89" y="4"/>
                    <a:pt x="82" y="1"/>
                    <a:pt x="81" y="0"/>
                  </a:cubicBezTo>
                  <a:cubicBezTo>
                    <a:pt x="80" y="0"/>
                    <a:pt x="80" y="0"/>
                    <a:pt x="80" y="0"/>
                  </a:cubicBezTo>
                  <a:cubicBezTo>
                    <a:pt x="79" y="0"/>
                    <a:pt x="79" y="0"/>
                    <a:pt x="79" y="0"/>
                  </a:cubicBezTo>
                  <a:cubicBezTo>
                    <a:pt x="78" y="1"/>
                    <a:pt x="71" y="4"/>
                    <a:pt x="71" y="18"/>
                  </a:cubicBezTo>
                  <a:cubicBezTo>
                    <a:pt x="71" y="49"/>
                    <a:pt x="71" y="49"/>
                    <a:pt x="71" y="49"/>
                  </a:cubicBezTo>
                  <a:cubicBezTo>
                    <a:pt x="53" y="59"/>
                    <a:pt x="53" y="59"/>
                    <a:pt x="53" y="59"/>
                  </a:cubicBezTo>
                  <a:cubicBezTo>
                    <a:pt x="53" y="55"/>
                    <a:pt x="53" y="55"/>
                    <a:pt x="53" y="55"/>
                  </a:cubicBezTo>
                  <a:cubicBezTo>
                    <a:pt x="44" y="55"/>
                    <a:pt x="44" y="55"/>
                    <a:pt x="44" y="55"/>
                  </a:cubicBezTo>
                  <a:cubicBezTo>
                    <a:pt x="44" y="64"/>
                    <a:pt x="44" y="64"/>
                    <a:pt x="44" y="64"/>
                  </a:cubicBezTo>
                  <a:cubicBezTo>
                    <a:pt x="30" y="72"/>
                    <a:pt x="30" y="72"/>
                    <a:pt x="30" y="72"/>
                  </a:cubicBezTo>
                  <a:cubicBezTo>
                    <a:pt x="30" y="67"/>
                    <a:pt x="30" y="67"/>
                    <a:pt x="30" y="67"/>
                  </a:cubicBezTo>
                  <a:cubicBezTo>
                    <a:pt x="20" y="67"/>
                    <a:pt x="20" y="67"/>
                    <a:pt x="20" y="67"/>
                  </a:cubicBezTo>
                  <a:cubicBezTo>
                    <a:pt x="20" y="77"/>
                    <a:pt x="20" y="77"/>
                    <a:pt x="20" y="77"/>
                  </a:cubicBezTo>
                  <a:cubicBezTo>
                    <a:pt x="0" y="88"/>
                    <a:pt x="0" y="88"/>
                    <a:pt x="0" y="88"/>
                  </a:cubicBezTo>
                  <a:cubicBezTo>
                    <a:pt x="0" y="97"/>
                    <a:pt x="0" y="97"/>
                    <a:pt x="0" y="97"/>
                  </a:cubicBezTo>
                  <a:cubicBezTo>
                    <a:pt x="48" y="81"/>
                    <a:pt x="48" y="81"/>
                    <a:pt x="48" y="81"/>
                  </a:cubicBezTo>
                  <a:cubicBezTo>
                    <a:pt x="71" y="81"/>
                    <a:pt x="71" y="81"/>
                    <a:pt x="71" y="81"/>
                  </a:cubicBezTo>
                  <a:cubicBezTo>
                    <a:pt x="71" y="85"/>
                    <a:pt x="71" y="87"/>
                    <a:pt x="71" y="87"/>
                  </a:cubicBezTo>
                  <a:cubicBezTo>
                    <a:pt x="76" y="131"/>
                    <a:pt x="76" y="131"/>
                    <a:pt x="76" y="131"/>
                  </a:cubicBezTo>
                  <a:cubicBezTo>
                    <a:pt x="51" y="149"/>
                    <a:pt x="51" y="149"/>
                    <a:pt x="51" y="149"/>
                  </a:cubicBezTo>
                  <a:cubicBezTo>
                    <a:pt x="51" y="157"/>
                    <a:pt x="51" y="157"/>
                    <a:pt x="51" y="157"/>
                  </a:cubicBezTo>
                  <a:cubicBezTo>
                    <a:pt x="79" y="147"/>
                    <a:pt x="79" y="147"/>
                    <a:pt x="79" y="147"/>
                  </a:cubicBezTo>
                  <a:cubicBezTo>
                    <a:pt x="79" y="161"/>
                    <a:pt x="79" y="161"/>
                    <a:pt x="79" y="161"/>
                  </a:cubicBezTo>
                  <a:cubicBezTo>
                    <a:pt x="82" y="161"/>
                    <a:pt x="82" y="161"/>
                    <a:pt x="82" y="161"/>
                  </a:cubicBezTo>
                  <a:cubicBezTo>
                    <a:pt x="82" y="147"/>
                    <a:pt x="82" y="147"/>
                    <a:pt x="82" y="147"/>
                  </a:cubicBezTo>
                  <a:cubicBezTo>
                    <a:pt x="110" y="156"/>
                    <a:pt x="110" y="156"/>
                    <a:pt x="110" y="156"/>
                  </a:cubicBezTo>
                  <a:cubicBezTo>
                    <a:pt x="110" y="149"/>
                    <a:pt x="110" y="149"/>
                    <a:pt x="110" y="149"/>
                  </a:cubicBezTo>
                  <a:cubicBezTo>
                    <a:pt x="85" y="131"/>
                    <a:pt x="85" y="131"/>
                    <a:pt x="85" y="131"/>
                  </a:cubicBezTo>
                  <a:cubicBezTo>
                    <a:pt x="89" y="87"/>
                    <a:pt x="89" y="87"/>
                    <a:pt x="89" y="87"/>
                  </a:cubicBezTo>
                  <a:cubicBezTo>
                    <a:pt x="89" y="87"/>
                    <a:pt x="89" y="85"/>
                    <a:pt x="89" y="81"/>
                  </a:cubicBezTo>
                  <a:cubicBezTo>
                    <a:pt x="113" y="81"/>
                    <a:pt x="113" y="81"/>
                    <a:pt x="113" y="81"/>
                  </a:cubicBezTo>
                  <a:cubicBezTo>
                    <a:pt x="160" y="97"/>
                    <a:pt x="160" y="97"/>
                    <a:pt x="160" y="97"/>
                  </a:cubicBezTo>
                  <a:cubicBezTo>
                    <a:pt x="160" y="88"/>
                    <a:pt x="160" y="88"/>
                    <a:pt x="160" y="88"/>
                  </a:cubicBezTo>
                  <a:lnTo>
                    <a:pt x="141" y="77"/>
                  </a:lnTo>
                  <a:close/>
                </a:path>
              </a:pathLst>
            </a:custGeom>
            <a:solidFill>
              <a:schemeClr val="tx1">
                <a:lumMod val="75000"/>
                <a:lumOff val="2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98" name="Freeform 52"/>
            <p:cNvSpPr>
              <a:spLocks noEditPoints="1"/>
            </p:cNvSpPr>
            <p:nvPr/>
          </p:nvSpPr>
          <p:spPr bwMode="auto">
            <a:xfrm>
              <a:off x="7578725" y="2559050"/>
              <a:ext cx="641350" cy="644525"/>
            </a:xfrm>
            <a:custGeom>
              <a:gdLst>
                <a:gd fmla="*/ 154 w 250" name="T0"/>
                <a:gd fmla="*/ 244 h 251" name="T1"/>
                <a:gd fmla="*/ 134 w 250" name="T2"/>
                <a:gd fmla="*/ 251 h 251" name="T3"/>
                <a:gd fmla="*/ 93 w 250" name="T4"/>
                <a:gd fmla="*/ 247 h 251" name="T5"/>
                <a:gd fmla="*/ 114 w 250" name="T6"/>
                <a:gd fmla="*/ 246 h 251" name="T7"/>
                <a:gd fmla="*/ 93 w 250" name="T8"/>
                <a:gd fmla="*/ 247 h 251" name="T9"/>
                <a:gd fmla="*/ 191 w 250" name="T10"/>
                <a:gd fmla="*/ 228 h 251" name="T11"/>
                <a:gd fmla="*/ 175 w 250" name="T12"/>
                <a:gd fmla="*/ 241 h 251" name="T13"/>
                <a:gd fmla="*/ 55 w 250" name="T14"/>
                <a:gd fmla="*/ 230 h 251" name="T15"/>
                <a:gd fmla="*/ 75 w 250" name="T16"/>
                <a:gd fmla="*/ 236 h 251" name="T17"/>
                <a:gd fmla="*/ 55 w 250" name="T18"/>
                <a:gd fmla="*/ 230 h 251" name="T19"/>
                <a:gd fmla="*/ 191 w 250" name="T20"/>
                <a:gd fmla="*/ 228 h 251" name="T21"/>
                <a:gd fmla="*/ 221 w 250" name="T22"/>
                <a:gd fmla="*/ 201 h 251" name="T23"/>
                <a:gd fmla="*/ 210 w 250" name="T24"/>
                <a:gd fmla="*/ 218 h 251" name="T25"/>
                <a:gd fmla="*/ 25 w 250" name="T26"/>
                <a:gd fmla="*/ 201 h 251" name="T27"/>
                <a:gd fmla="*/ 42 w 250" name="T28"/>
                <a:gd fmla="*/ 213 h 251" name="T29"/>
                <a:gd fmla="*/ 25 w 250" name="T30"/>
                <a:gd fmla="*/ 201 h 251" name="T31"/>
                <a:gd fmla="*/ 240 w 250" name="T32"/>
                <a:gd fmla="*/ 165 h 251" name="T33"/>
                <a:gd fmla="*/ 235 w 250" name="T34"/>
                <a:gd fmla="*/ 186 h 251" name="T35"/>
                <a:gd fmla="*/ 6 w 250" name="T36"/>
                <a:gd fmla="*/ 164 h 251" name="T37"/>
                <a:gd fmla="*/ 18 w 250" name="T38"/>
                <a:gd fmla="*/ 182 h 251" name="T39"/>
                <a:gd fmla="*/ 6 w 250" name="T40"/>
                <a:gd fmla="*/ 164 h 251" name="T41"/>
                <a:gd fmla="*/ 246 w 250" name="T42"/>
                <a:gd fmla="*/ 126 h 251" name="T43"/>
                <a:gd fmla="*/ 249 w 250" name="T44"/>
                <a:gd fmla="*/ 147 h 251" name="T45"/>
                <a:gd fmla="*/ 0 w 250" name="T46"/>
                <a:gd fmla="*/ 126 h 251" name="T47"/>
                <a:gd fmla="*/ 4 w 250" name="T48"/>
                <a:gd fmla="*/ 123 h 251" name="T49"/>
                <a:gd fmla="*/ 5 w 250" name="T50"/>
                <a:gd fmla="*/ 143 h 251" name="T51"/>
                <a:gd fmla="*/ 0 w 250" name="T52"/>
                <a:gd fmla="*/ 126 h 251" name="T53"/>
                <a:gd fmla="*/ 246 w 250" name="T54"/>
                <a:gd fmla="*/ 90 h 251" name="T55"/>
                <a:gd fmla="*/ 246 w 250" name="T56"/>
                <a:gd fmla="*/ 112 h 251" name="T57"/>
                <a:gd fmla="*/ 2 w 250" name="T58"/>
                <a:gd fmla="*/ 102 h 251" name="T59"/>
                <a:gd fmla="*/ 12 w 250" name="T60"/>
                <a:gd fmla="*/ 84 h 251" name="T61"/>
                <a:gd fmla="*/ 2 w 250" name="T62"/>
                <a:gd fmla="*/ 102 h 251" name="T63"/>
                <a:gd fmla="*/ 227 w 250" name="T64"/>
                <a:gd fmla="*/ 53 h 251" name="T65"/>
                <a:gd fmla="*/ 234 w 250" name="T66"/>
                <a:gd fmla="*/ 73 h 251" name="T67"/>
                <a:gd fmla="*/ 17 w 250" name="T68"/>
                <a:gd fmla="*/ 63 h 251" name="T69"/>
                <a:gd fmla="*/ 32 w 250" name="T70"/>
                <a:gd fmla="*/ 49 h 251" name="T71"/>
                <a:gd fmla="*/ 17 w 250" name="T72"/>
                <a:gd fmla="*/ 63 h 251" name="T73"/>
                <a:gd fmla="*/ 195 w 250" name="T74"/>
                <a:gd fmla="*/ 27 h 251" name="T75"/>
                <a:gd fmla="*/ 214 w 250" name="T76"/>
                <a:gd fmla="*/ 37 h 251" name="T77"/>
                <a:gd fmla="*/ 195 w 250" name="T78"/>
                <a:gd fmla="*/ 27 h 251" name="T79"/>
                <a:gd fmla="*/ 60 w 250" name="T80"/>
                <a:gd fmla="*/ 19 h 251" name="T81"/>
                <a:gd fmla="*/ 46 w 250" name="T82"/>
                <a:gd fmla="*/ 34 h 251" name="T83"/>
                <a:gd fmla="*/ 159 w 250" name="T84"/>
                <a:gd fmla="*/ 10 h 251" name="T85"/>
                <a:gd fmla="*/ 180 w 250" name="T86"/>
                <a:gd fmla="*/ 13 h 251" name="T87"/>
                <a:gd fmla="*/ 159 w 250" name="T88"/>
                <a:gd fmla="*/ 10 h 251" name="T89"/>
                <a:gd fmla="*/ 98 w 250" name="T90"/>
                <a:gd fmla="*/ 3 h 251" name="T91"/>
                <a:gd fmla="*/ 80 w 250" name="T92"/>
                <a:gd fmla="*/ 13 h 251" name="T93"/>
                <a:gd fmla="*/ 125 w 250" name="T94"/>
                <a:gd fmla="*/ 5 h 251" name="T95"/>
                <a:gd fmla="*/ 119 w 250" name="T96"/>
                <a:gd fmla="*/ 1 h 251" name="T97"/>
                <a:gd fmla="*/ 140 w 250" name="T98"/>
                <a:gd fmla="*/ 1 h 251" name="T99"/>
                <a:gd fmla="*/ 125 w 250" name="T100"/>
                <a:gd fmla="*/ 5 h 251"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251" w="250">
                  <a:moveTo>
                    <a:pt x="134" y="246"/>
                  </a:moveTo>
                  <a:cubicBezTo>
                    <a:pt x="141" y="246"/>
                    <a:pt x="147" y="245"/>
                    <a:pt x="154" y="244"/>
                  </a:cubicBezTo>
                  <a:cubicBezTo>
                    <a:pt x="155" y="247"/>
                    <a:pt x="155" y="247"/>
                    <a:pt x="155" y="247"/>
                  </a:cubicBezTo>
                  <a:cubicBezTo>
                    <a:pt x="148" y="249"/>
                    <a:pt x="141" y="250"/>
                    <a:pt x="134" y="251"/>
                  </a:cubicBezTo>
                  <a:lnTo>
                    <a:pt x="134" y="246"/>
                  </a:lnTo>
                  <a:close/>
                  <a:moveTo>
                    <a:pt x="93" y="247"/>
                  </a:moveTo>
                  <a:cubicBezTo>
                    <a:pt x="94" y="243"/>
                    <a:pt x="94" y="243"/>
                    <a:pt x="94" y="243"/>
                  </a:cubicBezTo>
                  <a:cubicBezTo>
                    <a:pt x="100" y="244"/>
                    <a:pt x="107" y="246"/>
                    <a:pt x="114" y="246"/>
                  </a:cubicBezTo>
                  <a:cubicBezTo>
                    <a:pt x="113" y="250"/>
                    <a:pt x="113" y="250"/>
                    <a:pt x="113" y="250"/>
                  </a:cubicBezTo>
                  <a:cubicBezTo>
                    <a:pt x="106" y="250"/>
                    <a:pt x="99" y="248"/>
                    <a:pt x="93" y="247"/>
                  </a:cubicBezTo>
                  <a:close/>
                  <a:moveTo>
                    <a:pt x="173" y="237"/>
                  </a:moveTo>
                  <a:cubicBezTo>
                    <a:pt x="179" y="235"/>
                    <a:pt x="185" y="232"/>
                    <a:pt x="191" y="228"/>
                  </a:cubicBezTo>
                  <a:cubicBezTo>
                    <a:pt x="193" y="231"/>
                    <a:pt x="193" y="231"/>
                    <a:pt x="193" y="231"/>
                  </a:cubicBezTo>
                  <a:cubicBezTo>
                    <a:pt x="187" y="235"/>
                    <a:pt x="181" y="238"/>
                    <a:pt x="175" y="241"/>
                  </a:cubicBezTo>
                  <a:lnTo>
                    <a:pt x="173" y="237"/>
                  </a:lnTo>
                  <a:close/>
                  <a:moveTo>
                    <a:pt x="55" y="230"/>
                  </a:moveTo>
                  <a:cubicBezTo>
                    <a:pt x="57" y="226"/>
                    <a:pt x="57" y="226"/>
                    <a:pt x="57" y="226"/>
                  </a:cubicBezTo>
                  <a:cubicBezTo>
                    <a:pt x="63" y="230"/>
                    <a:pt x="69" y="233"/>
                    <a:pt x="75" y="236"/>
                  </a:cubicBezTo>
                  <a:cubicBezTo>
                    <a:pt x="73" y="240"/>
                    <a:pt x="73" y="240"/>
                    <a:pt x="73" y="240"/>
                  </a:cubicBezTo>
                  <a:cubicBezTo>
                    <a:pt x="67" y="237"/>
                    <a:pt x="60" y="234"/>
                    <a:pt x="55" y="230"/>
                  </a:cubicBezTo>
                  <a:close/>
                  <a:moveTo>
                    <a:pt x="191" y="228"/>
                  </a:moveTo>
                  <a:cubicBezTo>
                    <a:pt x="191" y="228"/>
                    <a:pt x="191" y="228"/>
                    <a:pt x="191" y="228"/>
                  </a:cubicBezTo>
                  <a:moveTo>
                    <a:pt x="207" y="216"/>
                  </a:moveTo>
                  <a:cubicBezTo>
                    <a:pt x="212" y="211"/>
                    <a:pt x="216" y="206"/>
                    <a:pt x="221" y="201"/>
                  </a:cubicBezTo>
                  <a:cubicBezTo>
                    <a:pt x="223" y="203"/>
                    <a:pt x="223" y="203"/>
                    <a:pt x="223" y="203"/>
                  </a:cubicBezTo>
                  <a:cubicBezTo>
                    <a:pt x="219" y="209"/>
                    <a:pt x="215" y="214"/>
                    <a:pt x="210" y="218"/>
                  </a:cubicBezTo>
                  <a:lnTo>
                    <a:pt x="207" y="216"/>
                  </a:lnTo>
                  <a:close/>
                  <a:moveTo>
                    <a:pt x="25" y="201"/>
                  </a:moveTo>
                  <a:cubicBezTo>
                    <a:pt x="28" y="198"/>
                    <a:pt x="28" y="198"/>
                    <a:pt x="28" y="198"/>
                  </a:cubicBezTo>
                  <a:cubicBezTo>
                    <a:pt x="32" y="204"/>
                    <a:pt x="37" y="209"/>
                    <a:pt x="42" y="213"/>
                  </a:cubicBezTo>
                  <a:cubicBezTo>
                    <a:pt x="39" y="216"/>
                    <a:pt x="39" y="216"/>
                    <a:pt x="39" y="216"/>
                  </a:cubicBezTo>
                  <a:cubicBezTo>
                    <a:pt x="34" y="212"/>
                    <a:pt x="29" y="207"/>
                    <a:pt x="25" y="201"/>
                  </a:cubicBezTo>
                  <a:close/>
                  <a:moveTo>
                    <a:pt x="231" y="184"/>
                  </a:moveTo>
                  <a:cubicBezTo>
                    <a:pt x="235" y="178"/>
                    <a:pt x="238" y="172"/>
                    <a:pt x="240" y="165"/>
                  </a:cubicBezTo>
                  <a:cubicBezTo>
                    <a:pt x="244" y="167"/>
                    <a:pt x="244" y="167"/>
                    <a:pt x="244" y="167"/>
                  </a:cubicBezTo>
                  <a:cubicBezTo>
                    <a:pt x="241" y="174"/>
                    <a:pt x="239" y="180"/>
                    <a:pt x="235" y="186"/>
                  </a:cubicBezTo>
                  <a:lnTo>
                    <a:pt x="231" y="184"/>
                  </a:lnTo>
                  <a:close/>
                  <a:moveTo>
                    <a:pt x="6" y="164"/>
                  </a:moveTo>
                  <a:cubicBezTo>
                    <a:pt x="10" y="163"/>
                    <a:pt x="10" y="163"/>
                    <a:pt x="10" y="163"/>
                  </a:cubicBezTo>
                  <a:cubicBezTo>
                    <a:pt x="12" y="169"/>
                    <a:pt x="14" y="176"/>
                    <a:pt x="18" y="182"/>
                  </a:cubicBezTo>
                  <a:cubicBezTo>
                    <a:pt x="14" y="183"/>
                    <a:pt x="14" y="183"/>
                    <a:pt x="14" y="183"/>
                  </a:cubicBezTo>
                  <a:cubicBezTo>
                    <a:pt x="11" y="177"/>
                    <a:pt x="8" y="171"/>
                    <a:pt x="6" y="164"/>
                  </a:cubicBezTo>
                  <a:close/>
                  <a:moveTo>
                    <a:pt x="245" y="146"/>
                  </a:moveTo>
                  <a:cubicBezTo>
                    <a:pt x="246" y="140"/>
                    <a:pt x="246" y="133"/>
                    <a:pt x="246" y="126"/>
                  </a:cubicBezTo>
                  <a:cubicBezTo>
                    <a:pt x="250" y="126"/>
                    <a:pt x="250" y="126"/>
                    <a:pt x="250" y="126"/>
                  </a:cubicBezTo>
                  <a:cubicBezTo>
                    <a:pt x="250" y="133"/>
                    <a:pt x="250" y="140"/>
                    <a:pt x="249" y="147"/>
                  </a:cubicBezTo>
                  <a:lnTo>
                    <a:pt x="245" y="146"/>
                  </a:lnTo>
                  <a:close/>
                  <a:moveTo>
                    <a:pt x="0" y="126"/>
                  </a:moveTo>
                  <a:cubicBezTo>
                    <a:pt x="0" y="125"/>
                    <a:pt x="0" y="124"/>
                    <a:pt x="0" y="123"/>
                  </a:cubicBezTo>
                  <a:cubicBezTo>
                    <a:pt x="4" y="123"/>
                    <a:pt x="4" y="123"/>
                    <a:pt x="4" y="123"/>
                  </a:cubicBezTo>
                  <a:cubicBezTo>
                    <a:pt x="4" y="124"/>
                    <a:pt x="4" y="125"/>
                    <a:pt x="4" y="126"/>
                  </a:cubicBezTo>
                  <a:cubicBezTo>
                    <a:pt x="4" y="132"/>
                    <a:pt x="4" y="137"/>
                    <a:pt x="5" y="143"/>
                  </a:cubicBezTo>
                  <a:cubicBezTo>
                    <a:pt x="1" y="144"/>
                    <a:pt x="1" y="144"/>
                    <a:pt x="1" y="144"/>
                  </a:cubicBezTo>
                  <a:cubicBezTo>
                    <a:pt x="1" y="138"/>
                    <a:pt x="0" y="132"/>
                    <a:pt x="0" y="126"/>
                  </a:cubicBezTo>
                  <a:close/>
                  <a:moveTo>
                    <a:pt x="242" y="92"/>
                  </a:moveTo>
                  <a:cubicBezTo>
                    <a:pt x="246" y="90"/>
                    <a:pt x="246" y="90"/>
                    <a:pt x="246" y="90"/>
                  </a:cubicBezTo>
                  <a:cubicBezTo>
                    <a:pt x="247" y="97"/>
                    <a:pt x="249" y="104"/>
                    <a:pt x="250" y="111"/>
                  </a:cubicBezTo>
                  <a:cubicBezTo>
                    <a:pt x="246" y="112"/>
                    <a:pt x="246" y="112"/>
                    <a:pt x="246" y="112"/>
                  </a:cubicBezTo>
                  <a:cubicBezTo>
                    <a:pt x="245" y="105"/>
                    <a:pt x="243" y="98"/>
                    <a:pt x="242" y="92"/>
                  </a:cubicBezTo>
                  <a:close/>
                  <a:moveTo>
                    <a:pt x="2" y="102"/>
                  </a:moveTo>
                  <a:cubicBezTo>
                    <a:pt x="3" y="95"/>
                    <a:pt x="5" y="88"/>
                    <a:pt x="8" y="82"/>
                  </a:cubicBezTo>
                  <a:cubicBezTo>
                    <a:pt x="12" y="84"/>
                    <a:pt x="12" y="84"/>
                    <a:pt x="12" y="84"/>
                  </a:cubicBezTo>
                  <a:cubicBezTo>
                    <a:pt x="9" y="90"/>
                    <a:pt x="7" y="96"/>
                    <a:pt x="6" y="103"/>
                  </a:cubicBezTo>
                  <a:lnTo>
                    <a:pt x="2" y="102"/>
                  </a:lnTo>
                  <a:close/>
                  <a:moveTo>
                    <a:pt x="224" y="56"/>
                  </a:moveTo>
                  <a:cubicBezTo>
                    <a:pt x="227" y="53"/>
                    <a:pt x="227" y="53"/>
                    <a:pt x="227" y="53"/>
                  </a:cubicBezTo>
                  <a:cubicBezTo>
                    <a:pt x="231" y="59"/>
                    <a:pt x="235" y="65"/>
                    <a:pt x="238" y="71"/>
                  </a:cubicBezTo>
                  <a:cubicBezTo>
                    <a:pt x="234" y="73"/>
                    <a:pt x="234" y="73"/>
                    <a:pt x="234" y="73"/>
                  </a:cubicBezTo>
                  <a:cubicBezTo>
                    <a:pt x="231" y="67"/>
                    <a:pt x="228" y="61"/>
                    <a:pt x="224" y="56"/>
                  </a:cubicBezTo>
                  <a:close/>
                  <a:moveTo>
                    <a:pt x="17" y="63"/>
                  </a:moveTo>
                  <a:cubicBezTo>
                    <a:pt x="20" y="57"/>
                    <a:pt x="24" y="52"/>
                    <a:pt x="28" y="46"/>
                  </a:cubicBezTo>
                  <a:cubicBezTo>
                    <a:pt x="32" y="49"/>
                    <a:pt x="32" y="49"/>
                    <a:pt x="32" y="49"/>
                  </a:cubicBezTo>
                  <a:cubicBezTo>
                    <a:pt x="28" y="54"/>
                    <a:pt x="24" y="59"/>
                    <a:pt x="20" y="65"/>
                  </a:cubicBezTo>
                  <a:lnTo>
                    <a:pt x="17" y="63"/>
                  </a:lnTo>
                  <a:close/>
                  <a:moveTo>
                    <a:pt x="195" y="27"/>
                  </a:moveTo>
                  <a:cubicBezTo>
                    <a:pt x="195" y="27"/>
                    <a:pt x="195" y="27"/>
                    <a:pt x="195" y="27"/>
                  </a:cubicBezTo>
                  <a:cubicBezTo>
                    <a:pt x="198" y="24"/>
                    <a:pt x="198" y="24"/>
                    <a:pt x="198" y="24"/>
                  </a:cubicBezTo>
                  <a:cubicBezTo>
                    <a:pt x="204" y="28"/>
                    <a:pt x="209" y="32"/>
                    <a:pt x="214" y="37"/>
                  </a:cubicBezTo>
                  <a:cubicBezTo>
                    <a:pt x="211" y="40"/>
                    <a:pt x="211" y="40"/>
                    <a:pt x="211" y="40"/>
                  </a:cubicBezTo>
                  <a:cubicBezTo>
                    <a:pt x="206" y="35"/>
                    <a:pt x="201" y="31"/>
                    <a:pt x="195" y="27"/>
                  </a:cubicBezTo>
                  <a:close/>
                  <a:moveTo>
                    <a:pt x="43" y="31"/>
                  </a:moveTo>
                  <a:cubicBezTo>
                    <a:pt x="48" y="26"/>
                    <a:pt x="54" y="23"/>
                    <a:pt x="60" y="19"/>
                  </a:cubicBezTo>
                  <a:cubicBezTo>
                    <a:pt x="62" y="23"/>
                    <a:pt x="62" y="23"/>
                    <a:pt x="62" y="23"/>
                  </a:cubicBezTo>
                  <a:cubicBezTo>
                    <a:pt x="57" y="26"/>
                    <a:pt x="51" y="30"/>
                    <a:pt x="46" y="34"/>
                  </a:cubicBezTo>
                  <a:lnTo>
                    <a:pt x="43" y="31"/>
                  </a:lnTo>
                  <a:close/>
                  <a:moveTo>
                    <a:pt x="159" y="10"/>
                  </a:moveTo>
                  <a:cubicBezTo>
                    <a:pt x="160" y="6"/>
                    <a:pt x="160" y="6"/>
                    <a:pt x="160" y="6"/>
                  </a:cubicBezTo>
                  <a:cubicBezTo>
                    <a:pt x="167" y="8"/>
                    <a:pt x="174" y="10"/>
                    <a:pt x="180" y="13"/>
                  </a:cubicBezTo>
                  <a:cubicBezTo>
                    <a:pt x="178" y="17"/>
                    <a:pt x="178" y="17"/>
                    <a:pt x="178" y="17"/>
                  </a:cubicBezTo>
                  <a:cubicBezTo>
                    <a:pt x="172" y="14"/>
                    <a:pt x="166" y="12"/>
                    <a:pt x="159" y="10"/>
                  </a:cubicBezTo>
                  <a:close/>
                  <a:moveTo>
                    <a:pt x="79" y="10"/>
                  </a:moveTo>
                  <a:cubicBezTo>
                    <a:pt x="85" y="7"/>
                    <a:pt x="91" y="5"/>
                    <a:pt x="98" y="3"/>
                  </a:cubicBezTo>
                  <a:cubicBezTo>
                    <a:pt x="99" y="7"/>
                    <a:pt x="99" y="7"/>
                    <a:pt x="99" y="7"/>
                  </a:cubicBezTo>
                  <a:cubicBezTo>
                    <a:pt x="93" y="9"/>
                    <a:pt x="87" y="11"/>
                    <a:pt x="80" y="13"/>
                  </a:cubicBezTo>
                  <a:lnTo>
                    <a:pt x="79" y="10"/>
                  </a:lnTo>
                  <a:close/>
                  <a:moveTo>
                    <a:pt x="125" y="5"/>
                  </a:moveTo>
                  <a:cubicBezTo>
                    <a:pt x="124" y="5"/>
                    <a:pt x="122" y="5"/>
                    <a:pt x="120" y="5"/>
                  </a:cubicBezTo>
                  <a:cubicBezTo>
                    <a:pt x="119" y="1"/>
                    <a:pt x="119" y="1"/>
                    <a:pt x="119" y="1"/>
                  </a:cubicBezTo>
                  <a:cubicBezTo>
                    <a:pt x="121" y="1"/>
                    <a:pt x="123" y="0"/>
                    <a:pt x="125" y="0"/>
                  </a:cubicBezTo>
                  <a:cubicBezTo>
                    <a:pt x="130" y="0"/>
                    <a:pt x="135" y="1"/>
                    <a:pt x="140" y="1"/>
                  </a:cubicBezTo>
                  <a:cubicBezTo>
                    <a:pt x="140" y="6"/>
                    <a:pt x="140" y="6"/>
                    <a:pt x="140" y="6"/>
                  </a:cubicBezTo>
                  <a:cubicBezTo>
                    <a:pt x="135" y="5"/>
                    <a:pt x="130" y="5"/>
                    <a:pt x="125" y="5"/>
                  </a:cubicBezTo>
                  <a:close/>
                </a:path>
              </a:pathLst>
            </a:custGeom>
            <a:solidFill>
              <a:srgbClr val="313A42"/>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grpSp>
        <p:nvGrpSpPr>
          <p:cNvPr id="99" name="组合 98"/>
          <p:cNvGrpSpPr/>
          <p:nvPr/>
        </p:nvGrpSpPr>
        <p:grpSpPr>
          <a:xfrm>
            <a:off x="8128344" y="2010824"/>
            <a:ext cx="2261104" cy="808304"/>
            <a:chOff x="1964947" y="597930"/>
            <a:chExt cx="1695828" cy="606228"/>
          </a:xfrm>
          <a:effectLst>
            <a:outerShdw algn="ctr" blurRad="241300" dir="5400000" dist="127000" rotWithShape="0">
              <a:srgbClr val="000000">
                <a:alpha val="88000"/>
              </a:srgbClr>
            </a:outerShdw>
          </a:effectLst>
        </p:grpSpPr>
        <p:sp>
          <p:nvSpPr>
            <p:cNvPr id="100" name="文本框 99"/>
            <p:cNvSpPr txBox="1"/>
            <p:nvPr/>
          </p:nvSpPr>
          <p:spPr bwMode="auto">
            <a:xfrm>
              <a:off x="1964946" y="788660"/>
              <a:ext cx="1695828" cy="411480"/>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defRPr>
              </a:lvl1pPr>
            </a:lstStyle>
            <a:p>
              <a:pPr defTabSz="1219170">
                <a:defRPr/>
              </a:pPr>
              <a:r>
                <a:rPr altLang="zh-CN" lang="en-US" sz="800">
                  <a:solidFill>
                    <a:schemeClr val="bg1"/>
                  </a:solidFill>
                </a:rPr>
                <a:t>This is a sample text. Insert your desired text here. Again. This is a dummy text. Enter your own text here.</a:t>
              </a:r>
            </a:p>
          </p:txBody>
        </p:sp>
        <p:sp>
          <p:nvSpPr>
            <p:cNvPr id="101" name="文本框 24"/>
            <p:cNvSpPr txBox="1">
              <a:spLocks noChangeArrowheads="1"/>
            </p:cNvSpPr>
            <p:nvPr/>
          </p:nvSpPr>
          <p:spPr bwMode="auto">
            <a:xfrm>
              <a:off x="1969161" y="597930"/>
              <a:ext cx="1456289"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zh-CN" b="1" lang="en-US" sz="1200">
                  <a:solidFill>
                    <a:schemeClr val="bg1"/>
                  </a:solidFill>
                  <a:latin charset="0" panose="020b0604020202020204" pitchFamily="34" typeface="Arial"/>
                  <a:ea charset="-122" panose="020b0503020204020204" pitchFamily="34" typeface="微软雅黑"/>
                  <a:cs charset="0" panose="020b0604020202020204" pitchFamily="34" typeface="Arial"/>
                </a:rPr>
                <a:t>ADD A TITLE IN HERE</a:t>
              </a:r>
            </a:p>
          </p:txBody>
        </p:sp>
      </p:grpSp>
      <p:grpSp>
        <p:nvGrpSpPr>
          <p:cNvPr id="102" name="组合 101"/>
          <p:cNvGrpSpPr/>
          <p:nvPr/>
        </p:nvGrpSpPr>
        <p:grpSpPr>
          <a:xfrm>
            <a:off x="8128344" y="3504344"/>
            <a:ext cx="2261104" cy="808304"/>
            <a:chOff x="1964947" y="597930"/>
            <a:chExt cx="1695828" cy="606228"/>
          </a:xfrm>
          <a:effectLst>
            <a:outerShdw algn="ctr" blurRad="241300" dir="5400000" dist="127000" rotWithShape="0">
              <a:srgbClr val="000000">
                <a:alpha val="88000"/>
              </a:srgbClr>
            </a:outerShdw>
          </a:effectLst>
        </p:grpSpPr>
        <p:sp>
          <p:nvSpPr>
            <p:cNvPr id="103" name="文本框 102"/>
            <p:cNvSpPr txBox="1"/>
            <p:nvPr/>
          </p:nvSpPr>
          <p:spPr bwMode="auto">
            <a:xfrm>
              <a:off x="1964946" y="788661"/>
              <a:ext cx="1695828" cy="411480"/>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defRPr>
              </a:lvl1pPr>
            </a:lstStyle>
            <a:p>
              <a:pPr defTabSz="1219170">
                <a:defRPr/>
              </a:pPr>
              <a:r>
                <a:rPr altLang="zh-CN" lang="en-US" sz="800">
                  <a:solidFill>
                    <a:schemeClr val="bg1"/>
                  </a:solidFill>
                </a:rPr>
                <a:t>This is a sample text. Insert your desired text here. Again. This is a dummy text. Enter your own text here.</a:t>
              </a:r>
            </a:p>
          </p:txBody>
        </p:sp>
        <p:sp>
          <p:nvSpPr>
            <p:cNvPr id="104" name="文本框 24"/>
            <p:cNvSpPr txBox="1">
              <a:spLocks noChangeArrowheads="1"/>
            </p:cNvSpPr>
            <p:nvPr/>
          </p:nvSpPr>
          <p:spPr bwMode="auto">
            <a:xfrm>
              <a:off x="1969161" y="597930"/>
              <a:ext cx="1456289"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zh-CN" b="1" lang="en-US" sz="1200">
                  <a:solidFill>
                    <a:schemeClr val="bg1"/>
                  </a:solidFill>
                  <a:latin charset="0" panose="020b0604020202020204" pitchFamily="34" typeface="Arial"/>
                  <a:ea charset="-122" panose="020b0503020204020204" pitchFamily="34" typeface="微软雅黑"/>
                  <a:cs charset="0" panose="020b0604020202020204" pitchFamily="34" typeface="Arial"/>
                </a:rPr>
                <a:t>ADD A TITLE IN HERE</a:t>
              </a:r>
            </a:p>
          </p:txBody>
        </p:sp>
      </p:grpSp>
      <p:grpSp>
        <p:nvGrpSpPr>
          <p:cNvPr id="105" name="组合 104"/>
          <p:cNvGrpSpPr/>
          <p:nvPr/>
        </p:nvGrpSpPr>
        <p:grpSpPr>
          <a:xfrm>
            <a:off x="8128344" y="4914044"/>
            <a:ext cx="2261104" cy="808304"/>
            <a:chOff x="1964947" y="597930"/>
            <a:chExt cx="1695828" cy="606228"/>
          </a:xfrm>
          <a:effectLst>
            <a:outerShdw algn="ctr" blurRad="241300" dir="5400000" dist="127000" rotWithShape="0">
              <a:srgbClr val="000000">
                <a:alpha val="88000"/>
              </a:srgbClr>
            </a:outerShdw>
          </a:effectLst>
        </p:grpSpPr>
        <p:sp>
          <p:nvSpPr>
            <p:cNvPr id="106" name="文本框 105"/>
            <p:cNvSpPr txBox="1"/>
            <p:nvPr/>
          </p:nvSpPr>
          <p:spPr bwMode="auto">
            <a:xfrm>
              <a:off x="1964946" y="788661"/>
              <a:ext cx="1695828" cy="411480"/>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defRPr>
              </a:lvl1pPr>
            </a:lstStyle>
            <a:p>
              <a:pPr defTabSz="1219170">
                <a:defRPr/>
              </a:pPr>
              <a:r>
                <a:rPr altLang="zh-CN" lang="en-US" sz="800">
                  <a:solidFill>
                    <a:schemeClr val="bg1"/>
                  </a:solidFill>
                </a:rPr>
                <a:t>This is a sample text. Insert your desired text here. Again. This is a dummy text. Enter your own text here.</a:t>
              </a:r>
            </a:p>
          </p:txBody>
        </p:sp>
        <p:sp>
          <p:nvSpPr>
            <p:cNvPr id="107" name="文本框 24"/>
            <p:cNvSpPr txBox="1">
              <a:spLocks noChangeArrowheads="1"/>
            </p:cNvSpPr>
            <p:nvPr/>
          </p:nvSpPr>
          <p:spPr bwMode="auto">
            <a:xfrm>
              <a:off x="1969161" y="597930"/>
              <a:ext cx="1456289"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zh-CN" b="1" lang="en-US" sz="1200">
                  <a:solidFill>
                    <a:schemeClr val="bg1"/>
                  </a:solidFill>
                  <a:latin charset="0" panose="020b0604020202020204" pitchFamily="34" typeface="Arial"/>
                  <a:ea charset="-122" panose="020b0503020204020204" pitchFamily="34" typeface="微软雅黑"/>
                  <a:cs charset="0" panose="020b0604020202020204" pitchFamily="34" typeface="Arial"/>
                </a:rPr>
                <a:t>ADD A TITLE IN HERE</a:t>
              </a:r>
            </a:p>
          </p:txBody>
        </p:sp>
      </p:grpSp>
      <p:sp>
        <p:nvSpPr>
          <p:cNvPr id="108" name="文本框 107"/>
          <p:cNvSpPr txBox="1"/>
          <p:nvPr/>
        </p:nvSpPr>
        <p:spPr>
          <a:xfrm>
            <a:off x="9286874" y="-1143000"/>
            <a:ext cx="868680" cy="365760"/>
          </a:xfrm>
          <a:prstGeom prst="rect">
            <a:avLst/>
          </a:prstGeom>
          <a:noFill/>
        </p:spPr>
        <p:txBody>
          <a:bodyPr rtlCol="0" wrap="none">
            <a:spAutoFit/>
          </a:bodyPr>
          <a:lstStyle/>
          <a:p>
            <a:r>
              <a:rPr altLang="en-US" lang="zh-CN" smtClean="0"/>
              <a:t>延迟符</a:t>
            </a:r>
          </a:p>
        </p:txBody>
      </p:sp>
    </p:spTree>
    <p:extLst>
      <p:ext uri="{BB962C8B-B14F-4D97-AF65-F5344CB8AC3E}">
        <p14:creationId val="3411387718"/>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7"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1000" id="7"/>
                                        <p:tgtEl>
                                          <p:spTgt spid="4"/>
                                        </p:tgtEl>
                                      </p:cBhvr>
                                    </p:animEffect>
                                    <p:anim calcmode="lin" valueType="num">
                                      <p:cBhvr>
                                        <p:cTn dur="1000" fill="hold" id="8"/>
                                        <p:tgtEl>
                                          <p:spTgt spid="4"/>
                                        </p:tgtEl>
                                        <p:attrNameLst>
                                          <p:attrName>ppt_x</p:attrName>
                                        </p:attrNameLst>
                                      </p:cBhvr>
                                      <p:tavLst>
                                        <p:tav tm="0">
                                          <p:val>
                                            <p:strVal val="#ppt_x"/>
                                          </p:val>
                                        </p:tav>
                                        <p:tav tm="100000">
                                          <p:val>
                                            <p:strVal val="#ppt_x"/>
                                          </p:val>
                                        </p:tav>
                                      </p:tavLst>
                                    </p:anim>
                                    <p:anim calcmode="lin" valueType="num">
                                      <p:cBhvr>
                                        <p:cTn dur="1000" fill="hold" id="9"/>
                                        <p:tgtEl>
                                          <p:spTgt spid="4"/>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7"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1000" id="13"/>
                                        <p:tgtEl>
                                          <p:spTgt spid="5"/>
                                        </p:tgtEl>
                                      </p:cBhvr>
                                    </p:animEffect>
                                    <p:anim calcmode="lin" valueType="num">
                                      <p:cBhvr>
                                        <p:cTn dur="1000" fill="hold" id="14"/>
                                        <p:tgtEl>
                                          <p:spTgt spid="5"/>
                                        </p:tgtEl>
                                        <p:attrNameLst>
                                          <p:attrName>ppt_x</p:attrName>
                                        </p:attrNameLst>
                                      </p:cBhvr>
                                      <p:tavLst>
                                        <p:tav tm="0">
                                          <p:val>
                                            <p:strVal val="#ppt_x"/>
                                          </p:val>
                                        </p:tav>
                                        <p:tav tm="100000">
                                          <p:val>
                                            <p:strVal val="#ppt_x"/>
                                          </p:val>
                                        </p:tav>
                                      </p:tavLst>
                                    </p:anim>
                                    <p:anim calcmode="lin" valueType="num">
                                      <p:cBhvr>
                                        <p:cTn dur="1000" fill="hold" id="15"/>
                                        <p:tgtEl>
                                          <p:spTgt spid="5"/>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grpId="0" id="17" nodeType="afterEffect" presetClass="entr" presetID="47" presetSubtype="0">
                                  <p:stCondLst>
                                    <p:cond delay="0"/>
                                  </p:stCondLst>
                                  <p:childTnLst>
                                    <p:set>
                                      <p:cBhvr>
                                        <p:cTn dur="1" fill="hold" id="18">
                                          <p:stCondLst>
                                            <p:cond delay="0"/>
                                          </p:stCondLst>
                                        </p:cTn>
                                        <p:tgtEl>
                                          <p:spTgt spid="9"/>
                                        </p:tgtEl>
                                        <p:attrNameLst>
                                          <p:attrName>style.visibility</p:attrName>
                                        </p:attrNameLst>
                                      </p:cBhvr>
                                      <p:to>
                                        <p:strVal val="visible"/>
                                      </p:to>
                                    </p:set>
                                    <p:animEffect filter="fade" transition="in">
                                      <p:cBhvr>
                                        <p:cTn dur="1000" id="19"/>
                                        <p:tgtEl>
                                          <p:spTgt spid="9"/>
                                        </p:tgtEl>
                                      </p:cBhvr>
                                    </p:animEffect>
                                    <p:anim calcmode="lin" valueType="num">
                                      <p:cBhvr>
                                        <p:cTn dur="1000" fill="hold" id="20"/>
                                        <p:tgtEl>
                                          <p:spTgt spid="9"/>
                                        </p:tgtEl>
                                        <p:attrNameLst>
                                          <p:attrName>ppt_x</p:attrName>
                                        </p:attrNameLst>
                                      </p:cBhvr>
                                      <p:tavLst>
                                        <p:tav tm="0">
                                          <p:val>
                                            <p:strVal val="#ppt_x"/>
                                          </p:val>
                                        </p:tav>
                                        <p:tav tm="100000">
                                          <p:val>
                                            <p:strVal val="#ppt_x"/>
                                          </p:val>
                                        </p:tav>
                                      </p:tavLst>
                                    </p:anim>
                                    <p:anim calcmode="lin" valueType="num">
                                      <p:cBhvr>
                                        <p:cTn dur="1000" fill="hold" id="21"/>
                                        <p:tgtEl>
                                          <p:spTgt spid="9"/>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3000"/>
                            </p:stCondLst>
                            <p:childTnLst>
                              <p:par>
                                <p:cTn fill="hold" grpId="0" id="23" nodeType="afterEffect" presetClass="entr" presetID="47" presetSubtype="0">
                                  <p:stCondLst>
                                    <p:cond delay="0"/>
                                  </p:stCondLst>
                                  <p:childTnLst>
                                    <p:set>
                                      <p:cBhvr>
                                        <p:cTn dur="1" fill="hold" id="24">
                                          <p:stCondLst>
                                            <p:cond delay="0"/>
                                          </p:stCondLst>
                                        </p:cTn>
                                        <p:tgtEl>
                                          <p:spTgt spid="10"/>
                                        </p:tgtEl>
                                        <p:attrNameLst>
                                          <p:attrName>style.visibility</p:attrName>
                                        </p:attrNameLst>
                                      </p:cBhvr>
                                      <p:to>
                                        <p:strVal val="visible"/>
                                      </p:to>
                                    </p:set>
                                    <p:animEffect filter="fade" transition="in">
                                      <p:cBhvr>
                                        <p:cTn dur="1000" id="25"/>
                                        <p:tgtEl>
                                          <p:spTgt spid="10"/>
                                        </p:tgtEl>
                                      </p:cBhvr>
                                    </p:animEffect>
                                    <p:anim calcmode="lin" valueType="num">
                                      <p:cBhvr>
                                        <p:cTn dur="1000" fill="hold" id="26"/>
                                        <p:tgtEl>
                                          <p:spTgt spid="10"/>
                                        </p:tgtEl>
                                        <p:attrNameLst>
                                          <p:attrName>ppt_x</p:attrName>
                                        </p:attrNameLst>
                                      </p:cBhvr>
                                      <p:tavLst>
                                        <p:tav tm="0">
                                          <p:val>
                                            <p:strVal val="#ppt_x"/>
                                          </p:val>
                                        </p:tav>
                                        <p:tav tm="100000">
                                          <p:val>
                                            <p:strVal val="#ppt_x"/>
                                          </p:val>
                                        </p:tav>
                                      </p:tavLst>
                                    </p:anim>
                                    <p:anim calcmode="lin" valueType="num">
                                      <p:cBhvr>
                                        <p:cTn dur="1000" fill="hold" id="27"/>
                                        <p:tgtEl>
                                          <p:spTgt spid="10"/>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4000"/>
                            </p:stCondLst>
                            <p:childTnLst>
                              <p:par>
                                <p:cTn fill="hold" grpId="0" id="29" nodeType="afterEffect" presetClass="entr" presetID="42" presetSubtype="0">
                                  <p:stCondLst>
                                    <p:cond delay="0"/>
                                  </p:stCondLst>
                                  <p:childTnLst>
                                    <p:set>
                                      <p:cBhvr>
                                        <p:cTn dur="1" fill="hold" id="30">
                                          <p:stCondLst>
                                            <p:cond delay="0"/>
                                          </p:stCondLst>
                                        </p:cTn>
                                        <p:tgtEl>
                                          <p:spTgt spid="7"/>
                                        </p:tgtEl>
                                        <p:attrNameLst>
                                          <p:attrName>style.visibility</p:attrName>
                                        </p:attrNameLst>
                                      </p:cBhvr>
                                      <p:to>
                                        <p:strVal val="visible"/>
                                      </p:to>
                                    </p:set>
                                    <p:animEffect filter="fade" transition="in">
                                      <p:cBhvr>
                                        <p:cTn dur="1000" id="31"/>
                                        <p:tgtEl>
                                          <p:spTgt spid="7"/>
                                        </p:tgtEl>
                                      </p:cBhvr>
                                    </p:animEffect>
                                    <p:anim calcmode="lin" valueType="num">
                                      <p:cBhvr>
                                        <p:cTn dur="1000" fill="hold" id="32"/>
                                        <p:tgtEl>
                                          <p:spTgt spid="7"/>
                                        </p:tgtEl>
                                        <p:attrNameLst>
                                          <p:attrName>ppt_x</p:attrName>
                                        </p:attrNameLst>
                                      </p:cBhvr>
                                      <p:tavLst>
                                        <p:tav tm="0">
                                          <p:val>
                                            <p:strVal val="#ppt_x"/>
                                          </p:val>
                                        </p:tav>
                                        <p:tav tm="100000">
                                          <p:val>
                                            <p:strVal val="#ppt_x"/>
                                          </p:val>
                                        </p:tav>
                                      </p:tavLst>
                                    </p:anim>
                                    <p:anim calcmode="lin" valueType="num">
                                      <p:cBhvr>
                                        <p:cTn dur="1000" fill="hold" id="33"/>
                                        <p:tgtEl>
                                          <p:spTgt spid="7"/>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5000"/>
                            </p:stCondLst>
                            <p:childTnLst>
                              <p:par>
                                <p:cTn fill="hold" grpId="0" id="35" nodeType="afterEffect" presetClass="entr" presetID="42" presetSubtype="0">
                                  <p:stCondLst>
                                    <p:cond delay="0"/>
                                  </p:stCondLst>
                                  <p:childTnLst>
                                    <p:set>
                                      <p:cBhvr>
                                        <p:cTn dur="1" fill="hold" id="36">
                                          <p:stCondLst>
                                            <p:cond delay="0"/>
                                          </p:stCondLst>
                                        </p:cTn>
                                        <p:tgtEl>
                                          <p:spTgt spid="11"/>
                                        </p:tgtEl>
                                        <p:attrNameLst>
                                          <p:attrName>style.visibility</p:attrName>
                                        </p:attrNameLst>
                                      </p:cBhvr>
                                      <p:to>
                                        <p:strVal val="visible"/>
                                      </p:to>
                                    </p:set>
                                    <p:animEffect filter="fade" transition="in">
                                      <p:cBhvr>
                                        <p:cTn dur="1000" id="37"/>
                                        <p:tgtEl>
                                          <p:spTgt spid="11"/>
                                        </p:tgtEl>
                                      </p:cBhvr>
                                    </p:animEffect>
                                    <p:anim calcmode="lin" valueType="num">
                                      <p:cBhvr>
                                        <p:cTn dur="1000" fill="hold" id="38"/>
                                        <p:tgtEl>
                                          <p:spTgt spid="11"/>
                                        </p:tgtEl>
                                        <p:attrNameLst>
                                          <p:attrName>ppt_x</p:attrName>
                                        </p:attrNameLst>
                                      </p:cBhvr>
                                      <p:tavLst>
                                        <p:tav tm="0">
                                          <p:val>
                                            <p:strVal val="#ppt_x"/>
                                          </p:val>
                                        </p:tav>
                                        <p:tav tm="100000">
                                          <p:val>
                                            <p:strVal val="#ppt_x"/>
                                          </p:val>
                                        </p:tav>
                                      </p:tavLst>
                                    </p:anim>
                                    <p:anim calcmode="lin" valueType="num">
                                      <p:cBhvr>
                                        <p:cTn dur="1000" fill="hold" id="39"/>
                                        <p:tgtEl>
                                          <p:spTgt spid="11"/>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6000"/>
                            </p:stCondLst>
                            <p:childTnLst>
                              <p:par>
                                <p:cTn fill="hold" grpId="0" id="41" nodeType="afterEffect" presetClass="entr" presetID="42" presetSubtype="0">
                                  <p:stCondLst>
                                    <p:cond delay="0"/>
                                  </p:stCondLst>
                                  <p:childTnLst>
                                    <p:set>
                                      <p:cBhvr>
                                        <p:cTn dur="1" fill="hold" id="42">
                                          <p:stCondLst>
                                            <p:cond delay="0"/>
                                          </p:stCondLst>
                                        </p:cTn>
                                        <p:tgtEl>
                                          <p:spTgt spid="12"/>
                                        </p:tgtEl>
                                        <p:attrNameLst>
                                          <p:attrName>style.visibility</p:attrName>
                                        </p:attrNameLst>
                                      </p:cBhvr>
                                      <p:to>
                                        <p:strVal val="visible"/>
                                      </p:to>
                                    </p:set>
                                    <p:animEffect filter="fade" transition="in">
                                      <p:cBhvr>
                                        <p:cTn dur="1000" id="43"/>
                                        <p:tgtEl>
                                          <p:spTgt spid="12"/>
                                        </p:tgtEl>
                                      </p:cBhvr>
                                    </p:animEffect>
                                    <p:anim calcmode="lin" valueType="num">
                                      <p:cBhvr>
                                        <p:cTn dur="1000" fill="hold" id="44"/>
                                        <p:tgtEl>
                                          <p:spTgt spid="12"/>
                                        </p:tgtEl>
                                        <p:attrNameLst>
                                          <p:attrName>ppt_x</p:attrName>
                                        </p:attrNameLst>
                                      </p:cBhvr>
                                      <p:tavLst>
                                        <p:tav tm="0">
                                          <p:val>
                                            <p:strVal val="#ppt_x"/>
                                          </p:val>
                                        </p:tav>
                                        <p:tav tm="100000">
                                          <p:val>
                                            <p:strVal val="#ppt_x"/>
                                          </p:val>
                                        </p:tav>
                                      </p:tavLst>
                                    </p:anim>
                                    <p:anim calcmode="lin" valueType="num">
                                      <p:cBhvr>
                                        <p:cTn dur="1000" fill="hold" id="45"/>
                                        <p:tgtEl>
                                          <p:spTgt spid="12"/>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7000"/>
                            </p:stCondLst>
                            <p:childTnLst>
                              <p:par>
                                <p:cTn fill="hold" grpId="0" id="47" nodeType="afterEffect" presetClass="entr" presetID="42" presetSubtype="0">
                                  <p:stCondLst>
                                    <p:cond delay="0"/>
                                  </p:stCondLst>
                                  <p:childTnLst>
                                    <p:set>
                                      <p:cBhvr>
                                        <p:cTn dur="1" fill="hold" id="48">
                                          <p:stCondLst>
                                            <p:cond delay="0"/>
                                          </p:stCondLst>
                                        </p:cTn>
                                        <p:tgtEl>
                                          <p:spTgt spid="13"/>
                                        </p:tgtEl>
                                        <p:attrNameLst>
                                          <p:attrName>style.visibility</p:attrName>
                                        </p:attrNameLst>
                                      </p:cBhvr>
                                      <p:to>
                                        <p:strVal val="visible"/>
                                      </p:to>
                                    </p:set>
                                    <p:animEffect filter="fade" transition="in">
                                      <p:cBhvr>
                                        <p:cTn dur="1000" id="49"/>
                                        <p:tgtEl>
                                          <p:spTgt spid="13"/>
                                        </p:tgtEl>
                                      </p:cBhvr>
                                    </p:animEffect>
                                    <p:anim calcmode="lin" valueType="num">
                                      <p:cBhvr>
                                        <p:cTn dur="1000" fill="hold" id="50"/>
                                        <p:tgtEl>
                                          <p:spTgt spid="13"/>
                                        </p:tgtEl>
                                        <p:attrNameLst>
                                          <p:attrName>ppt_x</p:attrName>
                                        </p:attrNameLst>
                                      </p:cBhvr>
                                      <p:tavLst>
                                        <p:tav tm="0">
                                          <p:val>
                                            <p:strVal val="#ppt_x"/>
                                          </p:val>
                                        </p:tav>
                                        <p:tav tm="100000">
                                          <p:val>
                                            <p:strVal val="#ppt_x"/>
                                          </p:val>
                                        </p:tav>
                                      </p:tavLst>
                                    </p:anim>
                                    <p:anim calcmode="lin" valueType="num">
                                      <p:cBhvr>
                                        <p:cTn dur="1000" fill="hold" id="51"/>
                                        <p:tgtEl>
                                          <p:spTgt spid="13"/>
                                        </p:tgtEl>
                                        <p:attrNameLst>
                                          <p:attrName>ppt_y</p:attrName>
                                        </p:attrNameLst>
                                      </p:cBhvr>
                                      <p:tavLst>
                                        <p:tav tm="0">
                                          <p:val>
                                            <p:strVal val="#ppt_y+.1"/>
                                          </p:val>
                                        </p:tav>
                                        <p:tav tm="100000">
                                          <p:val>
                                            <p:strVal val="#ppt_y"/>
                                          </p:val>
                                        </p:tav>
                                      </p:tavLst>
                                    </p:anim>
                                  </p:childTnLst>
                                </p:cTn>
                              </p:par>
                            </p:childTnLst>
                          </p:cTn>
                        </p:par>
                        <p:par>
                          <p:cTn fill="hold" id="52" nodeType="afterGroup">
                            <p:stCondLst>
                              <p:cond delay="8000"/>
                            </p:stCondLst>
                            <p:childTnLst>
                              <p:par>
                                <p:cTn fill="hold" grpId="0" id="53" nodeType="afterEffect" presetClass="entr" presetID="42" presetSubtype="0">
                                  <p:stCondLst>
                                    <p:cond delay="0"/>
                                  </p:stCondLst>
                                  <p:childTnLst>
                                    <p:set>
                                      <p:cBhvr>
                                        <p:cTn dur="1" fill="hold" id="54">
                                          <p:stCondLst>
                                            <p:cond delay="0"/>
                                          </p:stCondLst>
                                        </p:cTn>
                                        <p:tgtEl>
                                          <p:spTgt spid="14"/>
                                        </p:tgtEl>
                                        <p:attrNameLst>
                                          <p:attrName>style.visibility</p:attrName>
                                        </p:attrNameLst>
                                      </p:cBhvr>
                                      <p:to>
                                        <p:strVal val="visible"/>
                                      </p:to>
                                    </p:set>
                                    <p:animEffect filter="fade" transition="in">
                                      <p:cBhvr>
                                        <p:cTn dur="1000" id="55"/>
                                        <p:tgtEl>
                                          <p:spTgt spid="14"/>
                                        </p:tgtEl>
                                      </p:cBhvr>
                                    </p:animEffect>
                                    <p:anim calcmode="lin" valueType="num">
                                      <p:cBhvr>
                                        <p:cTn dur="1000" fill="hold" id="56"/>
                                        <p:tgtEl>
                                          <p:spTgt spid="14"/>
                                        </p:tgtEl>
                                        <p:attrNameLst>
                                          <p:attrName>ppt_x</p:attrName>
                                        </p:attrNameLst>
                                      </p:cBhvr>
                                      <p:tavLst>
                                        <p:tav tm="0">
                                          <p:val>
                                            <p:strVal val="#ppt_x"/>
                                          </p:val>
                                        </p:tav>
                                        <p:tav tm="100000">
                                          <p:val>
                                            <p:strVal val="#ppt_x"/>
                                          </p:val>
                                        </p:tav>
                                      </p:tavLst>
                                    </p:anim>
                                    <p:anim calcmode="lin" valueType="num">
                                      <p:cBhvr>
                                        <p:cTn dur="1000" fill="hold" id="57"/>
                                        <p:tgtEl>
                                          <p:spTgt spid="14"/>
                                        </p:tgtEl>
                                        <p:attrNameLst>
                                          <p:attrName>ppt_y</p:attrName>
                                        </p:attrNameLst>
                                      </p:cBhvr>
                                      <p:tavLst>
                                        <p:tav tm="0">
                                          <p:val>
                                            <p:strVal val="#ppt_y+.1"/>
                                          </p:val>
                                        </p:tav>
                                        <p:tav tm="100000">
                                          <p:val>
                                            <p:strVal val="#ppt_y"/>
                                          </p:val>
                                        </p:tav>
                                      </p:tavLst>
                                    </p:anim>
                                  </p:childTnLst>
                                </p:cTn>
                              </p:par>
                            </p:childTnLst>
                          </p:cTn>
                        </p:par>
                        <p:par>
                          <p:cTn fill="hold" id="58" nodeType="afterGroup">
                            <p:stCondLst>
                              <p:cond delay="9000"/>
                            </p:stCondLst>
                            <p:childTnLst>
                              <p:par>
                                <p:cTn fill="hold" grpId="0" id="59" nodeType="afterEffect" presetClass="entr" presetID="42" presetSubtype="0">
                                  <p:stCondLst>
                                    <p:cond delay="0"/>
                                  </p:stCondLst>
                                  <p:childTnLst>
                                    <p:set>
                                      <p:cBhvr>
                                        <p:cTn dur="1" fill="hold" id="60">
                                          <p:stCondLst>
                                            <p:cond delay="0"/>
                                          </p:stCondLst>
                                        </p:cTn>
                                        <p:tgtEl>
                                          <p:spTgt spid="15"/>
                                        </p:tgtEl>
                                        <p:attrNameLst>
                                          <p:attrName>style.visibility</p:attrName>
                                        </p:attrNameLst>
                                      </p:cBhvr>
                                      <p:to>
                                        <p:strVal val="visible"/>
                                      </p:to>
                                    </p:set>
                                    <p:animEffect filter="fade" transition="in">
                                      <p:cBhvr>
                                        <p:cTn dur="1000" id="61"/>
                                        <p:tgtEl>
                                          <p:spTgt spid="15"/>
                                        </p:tgtEl>
                                      </p:cBhvr>
                                    </p:animEffect>
                                    <p:anim calcmode="lin" valueType="num">
                                      <p:cBhvr>
                                        <p:cTn dur="1000" fill="hold" id="62"/>
                                        <p:tgtEl>
                                          <p:spTgt spid="15"/>
                                        </p:tgtEl>
                                        <p:attrNameLst>
                                          <p:attrName>ppt_x</p:attrName>
                                        </p:attrNameLst>
                                      </p:cBhvr>
                                      <p:tavLst>
                                        <p:tav tm="0">
                                          <p:val>
                                            <p:strVal val="#ppt_x"/>
                                          </p:val>
                                        </p:tav>
                                        <p:tav tm="100000">
                                          <p:val>
                                            <p:strVal val="#ppt_x"/>
                                          </p:val>
                                        </p:tav>
                                      </p:tavLst>
                                    </p:anim>
                                    <p:anim calcmode="lin" valueType="num">
                                      <p:cBhvr>
                                        <p:cTn dur="1000" fill="hold" id="63"/>
                                        <p:tgtEl>
                                          <p:spTgt spid="15"/>
                                        </p:tgtEl>
                                        <p:attrNameLst>
                                          <p:attrName>ppt_y</p:attrName>
                                        </p:attrNameLst>
                                      </p:cBhvr>
                                      <p:tavLst>
                                        <p:tav tm="0">
                                          <p:val>
                                            <p:strVal val="#ppt_y+.1"/>
                                          </p:val>
                                        </p:tav>
                                        <p:tav tm="100000">
                                          <p:val>
                                            <p:strVal val="#ppt_y"/>
                                          </p:val>
                                        </p:tav>
                                      </p:tavLst>
                                    </p:anim>
                                  </p:childTnLst>
                                </p:cTn>
                              </p:par>
                            </p:childTnLst>
                          </p:cTn>
                        </p:par>
                        <p:par>
                          <p:cTn fill="hold" id="64" nodeType="afterGroup">
                            <p:stCondLst>
                              <p:cond delay="10000"/>
                            </p:stCondLst>
                            <p:childTnLst>
                              <p:par>
                                <p:cTn fill="hold" grpId="0" id="65" nodeType="afterEffect" presetClass="entr" presetID="42" presetSubtype="0">
                                  <p:stCondLst>
                                    <p:cond delay="0"/>
                                  </p:stCondLst>
                                  <p:childTnLst>
                                    <p:set>
                                      <p:cBhvr>
                                        <p:cTn dur="1" fill="hold" id="66">
                                          <p:stCondLst>
                                            <p:cond delay="0"/>
                                          </p:stCondLst>
                                        </p:cTn>
                                        <p:tgtEl>
                                          <p:spTgt spid="16"/>
                                        </p:tgtEl>
                                        <p:attrNameLst>
                                          <p:attrName>style.visibility</p:attrName>
                                        </p:attrNameLst>
                                      </p:cBhvr>
                                      <p:to>
                                        <p:strVal val="visible"/>
                                      </p:to>
                                    </p:set>
                                    <p:animEffect filter="fade" transition="in">
                                      <p:cBhvr>
                                        <p:cTn dur="1000" id="67"/>
                                        <p:tgtEl>
                                          <p:spTgt spid="16"/>
                                        </p:tgtEl>
                                      </p:cBhvr>
                                    </p:animEffect>
                                    <p:anim calcmode="lin" valueType="num">
                                      <p:cBhvr>
                                        <p:cTn dur="1000" fill="hold" id="68"/>
                                        <p:tgtEl>
                                          <p:spTgt spid="16"/>
                                        </p:tgtEl>
                                        <p:attrNameLst>
                                          <p:attrName>ppt_x</p:attrName>
                                        </p:attrNameLst>
                                      </p:cBhvr>
                                      <p:tavLst>
                                        <p:tav tm="0">
                                          <p:val>
                                            <p:strVal val="#ppt_x"/>
                                          </p:val>
                                        </p:tav>
                                        <p:tav tm="100000">
                                          <p:val>
                                            <p:strVal val="#ppt_x"/>
                                          </p:val>
                                        </p:tav>
                                      </p:tavLst>
                                    </p:anim>
                                    <p:anim calcmode="lin" valueType="num">
                                      <p:cBhvr>
                                        <p:cTn dur="1000" fill="hold" id="69"/>
                                        <p:tgtEl>
                                          <p:spTgt spid="16"/>
                                        </p:tgtEl>
                                        <p:attrNameLst>
                                          <p:attrName>ppt_y</p:attrName>
                                        </p:attrNameLst>
                                      </p:cBhvr>
                                      <p:tavLst>
                                        <p:tav tm="0">
                                          <p:val>
                                            <p:strVal val="#ppt_y+.1"/>
                                          </p:val>
                                        </p:tav>
                                        <p:tav tm="100000">
                                          <p:val>
                                            <p:strVal val="#ppt_y"/>
                                          </p:val>
                                        </p:tav>
                                      </p:tavLst>
                                    </p:anim>
                                  </p:childTnLst>
                                </p:cTn>
                              </p:par>
                            </p:childTnLst>
                          </p:cTn>
                        </p:par>
                        <p:par>
                          <p:cTn fill="hold" id="70" nodeType="afterGroup">
                            <p:stCondLst>
                              <p:cond delay="11000"/>
                            </p:stCondLst>
                            <p:childTnLst>
                              <p:par>
                                <p:cTn fill="hold" grpId="0" id="71" nodeType="afterEffect" presetClass="entr" presetID="42" presetSubtype="0">
                                  <p:stCondLst>
                                    <p:cond delay="0"/>
                                  </p:stCondLst>
                                  <p:childTnLst>
                                    <p:set>
                                      <p:cBhvr>
                                        <p:cTn dur="1" fill="hold" id="72">
                                          <p:stCondLst>
                                            <p:cond delay="0"/>
                                          </p:stCondLst>
                                        </p:cTn>
                                        <p:tgtEl>
                                          <p:spTgt spid="17"/>
                                        </p:tgtEl>
                                        <p:attrNameLst>
                                          <p:attrName>style.visibility</p:attrName>
                                        </p:attrNameLst>
                                      </p:cBhvr>
                                      <p:to>
                                        <p:strVal val="visible"/>
                                      </p:to>
                                    </p:set>
                                    <p:animEffect filter="fade" transition="in">
                                      <p:cBhvr>
                                        <p:cTn dur="1000" id="73"/>
                                        <p:tgtEl>
                                          <p:spTgt spid="17"/>
                                        </p:tgtEl>
                                      </p:cBhvr>
                                    </p:animEffect>
                                    <p:anim calcmode="lin" valueType="num">
                                      <p:cBhvr>
                                        <p:cTn dur="1000" fill="hold" id="74"/>
                                        <p:tgtEl>
                                          <p:spTgt spid="17"/>
                                        </p:tgtEl>
                                        <p:attrNameLst>
                                          <p:attrName>ppt_x</p:attrName>
                                        </p:attrNameLst>
                                      </p:cBhvr>
                                      <p:tavLst>
                                        <p:tav tm="0">
                                          <p:val>
                                            <p:strVal val="#ppt_x"/>
                                          </p:val>
                                        </p:tav>
                                        <p:tav tm="100000">
                                          <p:val>
                                            <p:strVal val="#ppt_x"/>
                                          </p:val>
                                        </p:tav>
                                      </p:tavLst>
                                    </p:anim>
                                    <p:anim calcmode="lin" valueType="num">
                                      <p:cBhvr>
                                        <p:cTn dur="1000" fill="hold" id="75"/>
                                        <p:tgtEl>
                                          <p:spTgt spid="17"/>
                                        </p:tgtEl>
                                        <p:attrNameLst>
                                          <p:attrName>ppt_y</p:attrName>
                                        </p:attrNameLst>
                                      </p:cBhvr>
                                      <p:tavLst>
                                        <p:tav tm="0">
                                          <p:val>
                                            <p:strVal val="#ppt_y+.1"/>
                                          </p:val>
                                        </p:tav>
                                        <p:tav tm="100000">
                                          <p:val>
                                            <p:strVal val="#ppt_y"/>
                                          </p:val>
                                        </p:tav>
                                      </p:tavLst>
                                    </p:anim>
                                  </p:childTnLst>
                                </p:cTn>
                              </p:par>
                            </p:childTnLst>
                          </p:cTn>
                        </p:par>
                        <p:par>
                          <p:cTn fill="hold" id="76" nodeType="afterGroup">
                            <p:stCondLst>
                              <p:cond delay="12000"/>
                            </p:stCondLst>
                            <p:childTnLst>
                              <p:par>
                                <p:cTn fill="hold" grpId="0" id="77" nodeType="afterEffect" presetClass="entr" presetID="42" presetSubtype="0">
                                  <p:stCondLst>
                                    <p:cond delay="0"/>
                                  </p:stCondLst>
                                  <p:childTnLst>
                                    <p:set>
                                      <p:cBhvr>
                                        <p:cTn dur="1" fill="hold" id="78">
                                          <p:stCondLst>
                                            <p:cond delay="0"/>
                                          </p:stCondLst>
                                        </p:cTn>
                                        <p:tgtEl>
                                          <p:spTgt spid="18"/>
                                        </p:tgtEl>
                                        <p:attrNameLst>
                                          <p:attrName>style.visibility</p:attrName>
                                        </p:attrNameLst>
                                      </p:cBhvr>
                                      <p:to>
                                        <p:strVal val="visible"/>
                                      </p:to>
                                    </p:set>
                                    <p:animEffect filter="fade" transition="in">
                                      <p:cBhvr>
                                        <p:cTn dur="1000" id="79"/>
                                        <p:tgtEl>
                                          <p:spTgt spid="18"/>
                                        </p:tgtEl>
                                      </p:cBhvr>
                                    </p:animEffect>
                                    <p:anim calcmode="lin" valueType="num">
                                      <p:cBhvr>
                                        <p:cTn dur="1000" fill="hold" id="80"/>
                                        <p:tgtEl>
                                          <p:spTgt spid="18"/>
                                        </p:tgtEl>
                                        <p:attrNameLst>
                                          <p:attrName>ppt_x</p:attrName>
                                        </p:attrNameLst>
                                      </p:cBhvr>
                                      <p:tavLst>
                                        <p:tav tm="0">
                                          <p:val>
                                            <p:strVal val="#ppt_x"/>
                                          </p:val>
                                        </p:tav>
                                        <p:tav tm="100000">
                                          <p:val>
                                            <p:strVal val="#ppt_x"/>
                                          </p:val>
                                        </p:tav>
                                      </p:tavLst>
                                    </p:anim>
                                    <p:anim calcmode="lin" valueType="num">
                                      <p:cBhvr>
                                        <p:cTn dur="1000" fill="hold" id="81"/>
                                        <p:tgtEl>
                                          <p:spTgt spid="18"/>
                                        </p:tgtEl>
                                        <p:attrNameLst>
                                          <p:attrName>ppt_y</p:attrName>
                                        </p:attrNameLst>
                                      </p:cBhvr>
                                      <p:tavLst>
                                        <p:tav tm="0">
                                          <p:val>
                                            <p:strVal val="#ppt_y+.1"/>
                                          </p:val>
                                        </p:tav>
                                        <p:tav tm="100000">
                                          <p:val>
                                            <p:strVal val="#ppt_y"/>
                                          </p:val>
                                        </p:tav>
                                      </p:tavLst>
                                    </p:anim>
                                  </p:childTnLst>
                                </p:cTn>
                              </p:par>
                            </p:childTnLst>
                          </p:cTn>
                        </p:par>
                        <p:par>
                          <p:cTn fill="hold" id="82" nodeType="afterGroup">
                            <p:stCondLst>
                              <p:cond delay="13000"/>
                            </p:stCondLst>
                            <p:childTnLst>
                              <p:par>
                                <p:cTn fill="hold" grpId="0" id="83" nodeType="afterEffect" presetClass="entr" presetID="42" presetSubtype="0">
                                  <p:stCondLst>
                                    <p:cond delay="0"/>
                                  </p:stCondLst>
                                  <p:childTnLst>
                                    <p:set>
                                      <p:cBhvr>
                                        <p:cTn dur="1" fill="hold" id="84">
                                          <p:stCondLst>
                                            <p:cond delay="0"/>
                                          </p:stCondLst>
                                        </p:cTn>
                                        <p:tgtEl>
                                          <p:spTgt spid="19"/>
                                        </p:tgtEl>
                                        <p:attrNameLst>
                                          <p:attrName>style.visibility</p:attrName>
                                        </p:attrNameLst>
                                      </p:cBhvr>
                                      <p:to>
                                        <p:strVal val="visible"/>
                                      </p:to>
                                    </p:set>
                                    <p:animEffect filter="fade" transition="in">
                                      <p:cBhvr>
                                        <p:cTn dur="1000" id="85"/>
                                        <p:tgtEl>
                                          <p:spTgt spid="19"/>
                                        </p:tgtEl>
                                      </p:cBhvr>
                                    </p:animEffect>
                                    <p:anim calcmode="lin" valueType="num">
                                      <p:cBhvr>
                                        <p:cTn dur="1000" fill="hold" id="86"/>
                                        <p:tgtEl>
                                          <p:spTgt spid="19"/>
                                        </p:tgtEl>
                                        <p:attrNameLst>
                                          <p:attrName>ppt_x</p:attrName>
                                        </p:attrNameLst>
                                      </p:cBhvr>
                                      <p:tavLst>
                                        <p:tav tm="0">
                                          <p:val>
                                            <p:strVal val="#ppt_x"/>
                                          </p:val>
                                        </p:tav>
                                        <p:tav tm="100000">
                                          <p:val>
                                            <p:strVal val="#ppt_x"/>
                                          </p:val>
                                        </p:tav>
                                      </p:tavLst>
                                    </p:anim>
                                    <p:anim calcmode="lin" valueType="num">
                                      <p:cBhvr>
                                        <p:cTn dur="1000" fill="hold" id="87"/>
                                        <p:tgtEl>
                                          <p:spTgt spid="19"/>
                                        </p:tgtEl>
                                        <p:attrNameLst>
                                          <p:attrName>ppt_y</p:attrName>
                                        </p:attrNameLst>
                                      </p:cBhvr>
                                      <p:tavLst>
                                        <p:tav tm="0">
                                          <p:val>
                                            <p:strVal val="#ppt_y+.1"/>
                                          </p:val>
                                        </p:tav>
                                        <p:tav tm="100000">
                                          <p:val>
                                            <p:strVal val="#ppt_y"/>
                                          </p:val>
                                        </p:tav>
                                      </p:tavLst>
                                    </p:anim>
                                  </p:childTnLst>
                                </p:cTn>
                              </p:par>
                            </p:childTnLst>
                          </p:cTn>
                        </p:par>
                        <p:par>
                          <p:cTn fill="hold" id="88" nodeType="afterGroup">
                            <p:stCondLst>
                              <p:cond delay="14000"/>
                            </p:stCondLst>
                            <p:childTnLst>
                              <p:par>
                                <p:cTn fill="hold" grpId="0" id="89" nodeType="afterEffect" presetClass="entr" presetID="42" presetSubtype="0">
                                  <p:stCondLst>
                                    <p:cond delay="0"/>
                                  </p:stCondLst>
                                  <p:childTnLst>
                                    <p:set>
                                      <p:cBhvr>
                                        <p:cTn dur="1" fill="hold" id="90">
                                          <p:stCondLst>
                                            <p:cond delay="0"/>
                                          </p:stCondLst>
                                        </p:cTn>
                                        <p:tgtEl>
                                          <p:spTgt spid="20"/>
                                        </p:tgtEl>
                                        <p:attrNameLst>
                                          <p:attrName>style.visibility</p:attrName>
                                        </p:attrNameLst>
                                      </p:cBhvr>
                                      <p:to>
                                        <p:strVal val="visible"/>
                                      </p:to>
                                    </p:set>
                                    <p:animEffect filter="fade" transition="in">
                                      <p:cBhvr>
                                        <p:cTn dur="1000" id="91"/>
                                        <p:tgtEl>
                                          <p:spTgt spid="20"/>
                                        </p:tgtEl>
                                      </p:cBhvr>
                                    </p:animEffect>
                                    <p:anim calcmode="lin" valueType="num">
                                      <p:cBhvr>
                                        <p:cTn dur="1000" fill="hold" id="92"/>
                                        <p:tgtEl>
                                          <p:spTgt spid="20"/>
                                        </p:tgtEl>
                                        <p:attrNameLst>
                                          <p:attrName>ppt_x</p:attrName>
                                        </p:attrNameLst>
                                      </p:cBhvr>
                                      <p:tavLst>
                                        <p:tav tm="0">
                                          <p:val>
                                            <p:strVal val="#ppt_x"/>
                                          </p:val>
                                        </p:tav>
                                        <p:tav tm="100000">
                                          <p:val>
                                            <p:strVal val="#ppt_x"/>
                                          </p:val>
                                        </p:tav>
                                      </p:tavLst>
                                    </p:anim>
                                    <p:anim calcmode="lin" valueType="num">
                                      <p:cBhvr>
                                        <p:cTn dur="1000" fill="hold" id="93"/>
                                        <p:tgtEl>
                                          <p:spTgt spid="20"/>
                                        </p:tgtEl>
                                        <p:attrNameLst>
                                          <p:attrName>ppt_y</p:attrName>
                                        </p:attrNameLst>
                                      </p:cBhvr>
                                      <p:tavLst>
                                        <p:tav tm="0">
                                          <p:val>
                                            <p:strVal val="#ppt_y+.1"/>
                                          </p:val>
                                        </p:tav>
                                        <p:tav tm="100000">
                                          <p:val>
                                            <p:strVal val="#ppt_y"/>
                                          </p:val>
                                        </p:tav>
                                      </p:tavLst>
                                    </p:anim>
                                  </p:childTnLst>
                                </p:cTn>
                              </p:par>
                            </p:childTnLst>
                          </p:cTn>
                        </p:par>
                        <p:par>
                          <p:cTn fill="hold" id="94" nodeType="afterGroup">
                            <p:stCondLst>
                              <p:cond delay="15000"/>
                            </p:stCondLst>
                            <p:childTnLst>
                              <p:par>
                                <p:cTn fill="hold" grpId="0" id="95" nodeType="afterEffect" presetClass="entr" presetID="42" presetSubtype="0">
                                  <p:stCondLst>
                                    <p:cond delay="0"/>
                                  </p:stCondLst>
                                  <p:childTnLst>
                                    <p:set>
                                      <p:cBhvr>
                                        <p:cTn dur="1" fill="hold" id="96">
                                          <p:stCondLst>
                                            <p:cond delay="0"/>
                                          </p:stCondLst>
                                        </p:cTn>
                                        <p:tgtEl>
                                          <p:spTgt spid="21"/>
                                        </p:tgtEl>
                                        <p:attrNameLst>
                                          <p:attrName>style.visibility</p:attrName>
                                        </p:attrNameLst>
                                      </p:cBhvr>
                                      <p:to>
                                        <p:strVal val="visible"/>
                                      </p:to>
                                    </p:set>
                                    <p:animEffect filter="fade" transition="in">
                                      <p:cBhvr>
                                        <p:cTn dur="1000" id="97"/>
                                        <p:tgtEl>
                                          <p:spTgt spid="21"/>
                                        </p:tgtEl>
                                      </p:cBhvr>
                                    </p:animEffect>
                                    <p:anim calcmode="lin" valueType="num">
                                      <p:cBhvr>
                                        <p:cTn dur="1000" fill="hold" id="98"/>
                                        <p:tgtEl>
                                          <p:spTgt spid="21"/>
                                        </p:tgtEl>
                                        <p:attrNameLst>
                                          <p:attrName>ppt_x</p:attrName>
                                        </p:attrNameLst>
                                      </p:cBhvr>
                                      <p:tavLst>
                                        <p:tav tm="0">
                                          <p:val>
                                            <p:strVal val="#ppt_x"/>
                                          </p:val>
                                        </p:tav>
                                        <p:tav tm="100000">
                                          <p:val>
                                            <p:strVal val="#ppt_x"/>
                                          </p:val>
                                        </p:tav>
                                      </p:tavLst>
                                    </p:anim>
                                    <p:anim calcmode="lin" valueType="num">
                                      <p:cBhvr>
                                        <p:cTn dur="1000" fill="hold" id="99"/>
                                        <p:tgtEl>
                                          <p:spTgt spid="21"/>
                                        </p:tgtEl>
                                        <p:attrNameLst>
                                          <p:attrName>ppt_y</p:attrName>
                                        </p:attrNameLst>
                                      </p:cBhvr>
                                      <p:tavLst>
                                        <p:tav tm="0">
                                          <p:val>
                                            <p:strVal val="#ppt_y+.1"/>
                                          </p:val>
                                        </p:tav>
                                        <p:tav tm="100000">
                                          <p:val>
                                            <p:strVal val="#ppt_y"/>
                                          </p:val>
                                        </p:tav>
                                      </p:tavLst>
                                    </p:anim>
                                  </p:childTnLst>
                                </p:cTn>
                              </p:par>
                            </p:childTnLst>
                          </p:cTn>
                        </p:par>
                        <p:par>
                          <p:cTn fill="hold" id="100" nodeType="afterGroup">
                            <p:stCondLst>
                              <p:cond delay="16000"/>
                            </p:stCondLst>
                            <p:childTnLst>
                              <p:par>
                                <p:cTn fill="hold" grpId="0" id="101" nodeType="afterEffect" presetClass="entr" presetID="42" presetSubtype="0">
                                  <p:stCondLst>
                                    <p:cond delay="0"/>
                                  </p:stCondLst>
                                  <p:childTnLst>
                                    <p:set>
                                      <p:cBhvr>
                                        <p:cTn dur="1" fill="hold" id="102">
                                          <p:stCondLst>
                                            <p:cond delay="0"/>
                                          </p:stCondLst>
                                        </p:cTn>
                                        <p:tgtEl>
                                          <p:spTgt spid="22"/>
                                        </p:tgtEl>
                                        <p:attrNameLst>
                                          <p:attrName>style.visibility</p:attrName>
                                        </p:attrNameLst>
                                      </p:cBhvr>
                                      <p:to>
                                        <p:strVal val="visible"/>
                                      </p:to>
                                    </p:set>
                                    <p:animEffect filter="fade" transition="in">
                                      <p:cBhvr>
                                        <p:cTn dur="1000" id="103"/>
                                        <p:tgtEl>
                                          <p:spTgt spid="22"/>
                                        </p:tgtEl>
                                      </p:cBhvr>
                                    </p:animEffect>
                                    <p:anim calcmode="lin" valueType="num">
                                      <p:cBhvr>
                                        <p:cTn dur="1000" fill="hold" id="104"/>
                                        <p:tgtEl>
                                          <p:spTgt spid="22"/>
                                        </p:tgtEl>
                                        <p:attrNameLst>
                                          <p:attrName>ppt_x</p:attrName>
                                        </p:attrNameLst>
                                      </p:cBhvr>
                                      <p:tavLst>
                                        <p:tav tm="0">
                                          <p:val>
                                            <p:strVal val="#ppt_x"/>
                                          </p:val>
                                        </p:tav>
                                        <p:tav tm="100000">
                                          <p:val>
                                            <p:strVal val="#ppt_x"/>
                                          </p:val>
                                        </p:tav>
                                      </p:tavLst>
                                    </p:anim>
                                    <p:anim calcmode="lin" valueType="num">
                                      <p:cBhvr>
                                        <p:cTn dur="1000" fill="hold" id="105"/>
                                        <p:tgtEl>
                                          <p:spTgt spid="22"/>
                                        </p:tgtEl>
                                        <p:attrNameLst>
                                          <p:attrName>ppt_y</p:attrName>
                                        </p:attrNameLst>
                                      </p:cBhvr>
                                      <p:tavLst>
                                        <p:tav tm="0">
                                          <p:val>
                                            <p:strVal val="#ppt_y+.1"/>
                                          </p:val>
                                        </p:tav>
                                        <p:tav tm="100000">
                                          <p:val>
                                            <p:strVal val="#ppt_y"/>
                                          </p:val>
                                        </p:tav>
                                      </p:tavLst>
                                    </p:anim>
                                  </p:childTnLst>
                                </p:cTn>
                              </p:par>
                            </p:childTnLst>
                          </p:cTn>
                        </p:par>
                        <p:par>
                          <p:cTn fill="hold" id="106" nodeType="afterGroup">
                            <p:stCondLst>
                              <p:cond delay="17000"/>
                            </p:stCondLst>
                            <p:childTnLst>
                              <p:par>
                                <p:cTn fill="hold" grpId="0" id="107" nodeType="afterEffect" presetClass="entr" presetID="42" presetSubtype="0">
                                  <p:stCondLst>
                                    <p:cond delay="0"/>
                                  </p:stCondLst>
                                  <p:childTnLst>
                                    <p:set>
                                      <p:cBhvr>
                                        <p:cTn dur="1" fill="hold" id="108">
                                          <p:stCondLst>
                                            <p:cond delay="0"/>
                                          </p:stCondLst>
                                        </p:cTn>
                                        <p:tgtEl>
                                          <p:spTgt spid="23"/>
                                        </p:tgtEl>
                                        <p:attrNameLst>
                                          <p:attrName>style.visibility</p:attrName>
                                        </p:attrNameLst>
                                      </p:cBhvr>
                                      <p:to>
                                        <p:strVal val="visible"/>
                                      </p:to>
                                    </p:set>
                                    <p:animEffect filter="fade" transition="in">
                                      <p:cBhvr>
                                        <p:cTn dur="1000" id="109"/>
                                        <p:tgtEl>
                                          <p:spTgt spid="23"/>
                                        </p:tgtEl>
                                      </p:cBhvr>
                                    </p:animEffect>
                                    <p:anim calcmode="lin" valueType="num">
                                      <p:cBhvr>
                                        <p:cTn dur="1000" fill="hold" id="110"/>
                                        <p:tgtEl>
                                          <p:spTgt spid="23"/>
                                        </p:tgtEl>
                                        <p:attrNameLst>
                                          <p:attrName>ppt_x</p:attrName>
                                        </p:attrNameLst>
                                      </p:cBhvr>
                                      <p:tavLst>
                                        <p:tav tm="0">
                                          <p:val>
                                            <p:strVal val="#ppt_x"/>
                                          </p:val>
                                        </p:tav>
                                        <p:tav tm="100000">
                                          <p:val>
                                            <p:strVal val="#ppt_x"/>
                                          </p:val>
                                        </p:tav>
                                      </p:tavLst>
                                    </p:anim>
                                    <p:anim calcmode="lin" valueType="num">
                                      <p:cBhvr>
                                        <p:cTn dur="1000" fill="hold" id="111"/>
                                        <p:tgtEl>
                                          <p:spTgt spid="23"/>
                                        </p:tgtEl>
                                        <p:attrNameLst>
                                          <p:attrName>ppt_y</p:attrName>
                                        </p:attrNameLst>
                                      </p:cBhvr>
                                      <p:tavLst>
                                        <p:tav tm="0">
                                          <p:val>
                                            <p:strVal val="#ppt_y+.1"/>
                                          </p:val>
                                        </p:tav>
                                        <p:tav tm="100000">
                                          <p:val>
                                            <p:strVal val="#ppt_y"/>
                                          </p:val>
                                        </p:tav>
                                      </p:tavLst>
                                    </p:anim>
                                  </p:childTnLst>
                                </p:cTn>
                              </p:par>
                            </p:childTnLst>
                          </p:cTn>
                        </p:par>
                        <p:par>
                          <p:cTn fill="hold" id="112" nodeType="afterGroup">
                            <p:stCondLst>
                              <p:cond delay="18000"/>
                            </p:stCondLst>
                            <p:childTnLst>
                              <p:par>
                                <p:cTn fill="hold" grpId="0" id="113" nodeType="afterEffect" presetClass="entr" presetID="42" presetSubtype="0">
                                  <p:stCondLst>
                                    <p:cond delay="0"/>
                                  </p:stCondLst>
                                  <p:childTnLst>
                                    <p:set>
                                      <p:cBhvr>
                                        <p:cTn dur="1" fill="hold" id="114">
                                          <p:stCondLst>
                                            <p:cond delay="0"/>
                                          </p:stCondLst>
                                        </p:cTn>
                                        <p:tgtEl>
                                          <p:spTgt spid="24"/>
                                        </p:tgtEl>
                                        <p:attrNameLst>
                                          <p:attrName>style.visibility</p:attrName>
                                        </p:attrNameLst>
                                      </p:cBhvr>
                                      <p:to>
                                        <p:strVal val="visible"/>
                                      </p:to>
                                    </p:set>
                                    <p:animEffect filter="fade" transition="in">
                                      <p:cBhvr>
                                        <p:cTn dur="1000" id="115"/>
                                        <p:tgtEl>
                                          <p:spTgt spid="24"/>
                                        </p:tgtEl>
                                      </p:cBhvr>
                                    </p:animEffect>
                                    <p:anim calcmode="lin" valueType="num">
                                      <p:cBhvr>
                                        <p:cTn dur="1000" fill="hold" id="116"/>
                                        <p:tgtEl>
                                          <p:spTgt spid="24"/>
                                        </p:tgtEl>
                                        <p:attrNameLst>
                                          <p:attrName>ppt_x</p:attrName>
                                        </p:attrNameLst>
                                      </p:cBhvr>
                                      <p:tavLst>
                                        <p:tav tm="0">
                                          <p:val>
                                            <p:strVal val="#ppt_x"/>
                                          </p:val>
                                        </p:tav>
                                        <p:tav tm="100000">
                                          <p:val>
                                            <p:strVal val="#ppt_x"/>
                                          </p:val>
                                        </p:tav>
                                      </p:tavLst>
                                    </p:anim>
                                    <p:anim calcmode="lin" valueType="num">
                                      <p:cBhvr>
                                        <p:cTn dur="1000" fill="hold" id="117"/>
                                        <p:tgtEl>
                                          <p:spTgt spid="24"/>
                                        </p:tgtEl>
                                        <p:attrNameLst>
                                          <p:attrName>ppt_y</p:attrName>
                                        </p:attrNameLst>
                                      </p:cBhvr>
                                      <p:tavLst>
                                        <p:tav tm="0">
                                          <p:val>
                                            <p:strVal val="#ppt_y+.1"/>
                                          </p:val>
                                        </p:tav>
                                        <p:tav tm="100000">
                                          <p:val>
                                            <p:strVal val="#ppt_y"/>
                                          </p:val>
                                        </p:tav>
                                      </p:tavLst>
                                    </p:anim>
                                  </p:childTnLst>
                                </p:cTn>
                              </p:par>
                            </p:childTnLst>
                          </p:cTn>
                        </p:par>
                        <p:par>
                          <p:cTn fill="hold" id="118" nodeType="afterGroup">
                            <p:stCondLst>
                              <p:cond delay="19000"/>
                            </p:stCondLst>
                            <p:childTnLst>
                              <p:par>
                                <p:cTn fill="hold" grpId="0" id="119" nodeType="afterEffect" presetClass="entr" presetID="42" presetSubtype="0">
                                  <p:stCondLst>
                                    <p:cond delay="0"/>
                                  </p:stCondLst>
                                  <p:childTnLst>
                                    <p:set>
                                      <p:cBhvr>
                                        <p:cTn dur="1" fill="hold" id="120">
                                          <p:stCondLst>
                                            <p:cond delay="0"/>
                                          </p:stCondLst>
                                        </p:cTn>
                                        <p:tgtEl>
                                          <p:spTgt spid="25"/>
                                        </p:tgtEl>
                                        <p:attrNameLst>
                                          <p:attrName>style.visibility</p:attrName>
                                        </p:attrNameLst>
                                      </p:cBhvr>
                                      <p:to>
                                        <p:strVal val="visible"/>
                                      </p:to>
                                    </p:set>
                                    <p:animEffect filter="fade" transition="in">
                                      <p:cBhvr>
                                        <p:cTn dur="1000" id="121"/>
                                        <p:tgtEl>
                                          <p:spTgt spid="25"/>
                                        </p:tgtEl>
                                      </p:cBhvr>
                                    </p:animEffect>
                                    <p:anim calcmode="lin" valueType="num">
                                      <p:cBhvr>
                                        <p:cTn dur="1000" fill="hold" id="122"/>
                                        <p:tgtEl>
                                          <p:spTgt spid="25"/>
                                        </p:tgtEl>
                                        <p:attrNameLst>
                                          <p:attrName>ppt_x</p:attrName>
                                        </p:attrNameLst>
                                      </p:cBhvr>
                                      <p:tavLst>
                                        <p:tav tm="0">
                                          <p:val>
                                            <p:strVal val="#ppt_x"/>
                                          </p:val>
                                        </p:tav>
                                        <p:tav tm="100000">
                                          <p:val>
                                            <p:strVal val="#ppt_x"/>
                                          </p:val>
                                        </p:tav>
                                      </p:tavLst>
                                    </p:anim>
                                    <p:anim calcmode="lin" valueType="num">
                                      <p:cBhvr>
                                        <p:cTn dur="1000" fill="hold" id="123"/>
                                        <p:tgtEl>
                                          <p:spTgt spid="25"/>
                                        </p:tgtEl>
                                        <p:attrNameLst>
                                          <p:attrName>ppt_y</p:attrName>
                                        </p:attrNameLst>
                                      </p:cBhvr>
                                      <p:tavLst>
                                        <p:tav tm="0">
                                          <p:val>
                                            <p:strVal val="#ppt_y+.1"/>
                                          </p:val>
                                        </p:tav>
                                        <p:tav tm="100000">
                                          <p:val>
                                            <p:strVal val="#ppt_y"/>
                                          </p:val>
                                        </p:tav>
                                      </p:tavLst>
                                    </p:anim>
                                  </p:childTnLst>
                                </p:cTn>
                              </p:par>
                            </p:childTnLst>
                          </p:cTn>
                        </p:par>
                        <p:par>
                          <p:cTn fill="hold" id="124" nodeType="afterGroup">
                            <p:stCondLst>
                              <p:cond delay="20000"/>
                            </p:stCondLst>
                            <p:childTnLst>
                              <p:par>
                                <p:cTn fill="hold" grpId="0" id="125" nodeType="afterEffect" presetClass="entr" presetID="42" presetSubtype="0">
                                  <p:stCondLst>
                                    <p:cond delay="0"/>
                                  </p:stCondLst>
                                  <p:childTnLst>
                                    <p:set>
                                      <p:cBhvr>
                                        <p:cTn dur="1" fill="hold" id="126">
                                          <p:stCondLst>
                                            <p:cond delay="0"/>
                                          </p:stCondLst>
                                        </p:cTn>
                                        <p:tgtEl>
                                          <p:spTgt spid="26"/>
                                        </p:tgtEl>
                                        <p:attrNameLst>
                                          <p:attrName>style.visibility</p:attrName>
                                        </p:attrNameLst>
                                      </p:cBhvr>
                                      <p:to>
                                        <p:strVal val="visible"/>
                                      </p:to>
                                    </p:set>
                                    <p:animEffect filter="fade" transition="in">
                                      <p:cBhvr>
                                        <p:cTn dur="1000" id="127"/>
                                        <p:tgtEl>
                                          <p:spTgt spid="26"/>
                                        </p:tgtEl>
                                      </p:cBhvr>
                                    </p:animEffect>
                                    <p:anim calcmode="lin" valueType="num">
                                      <p:cBhvr>
                                        <p:cTn dur="1000" fill="hold" id="128"/>
                                        <p:tgtEl>
                                          <p:spTgt spid="26"/>
                                        </p:tgtEl>
                                        <p:attrNameLst>
                                          <p:attrName>ppt_x</p:attrName>
                                        </p:attrNameLst>
                                      </p:cBhvr>
                                      <p:tavLst>
                                        <p:tav tm="0">
                                          <p:val>
                                            <p:strVal val="#ppt_x"/>
                                          </p:val>
                                        </p:tav>
                                        <p:tav tm="100000">
                                          <p:val>
                                            <p:strVal val="#ppt_x"/>
                                          </p:val>
                                        </p:tav>
                                      </p:tavLst>
                                    </p:anim>
                                    <p:anim calcmode="lin" valueType="num">
                                      <p:cBhvr>
                                        <p:cTn dur="1000" fill="hold" id="129"/>
                                        <p:tgtEl>
                                          <p:spTgt spid="26"/>
                                        </p:tgtEl>
                                        <p:attrNameLst>
                                          <p:attrName>ppt_y</p:attrName>
                                        </p:attrNameLst>
                                      </p:cBhvr>
                                      <p:tavLst>
                                        <p:tav tm="0">
                                          <p:val>
                                            <p:strVal val="#ppt_y+.1"/>
                                          </p:val>
                                        </p:tav>
                                        <p:tav tm="100000">
                                          <p:val>
                                            <p:strVal val="#ppt_y"/>
                                          </p:val>
                                        </p:tav>
                                      </p:tavLst>
                                    </p:anim>
                                  </p:childTnLst>
                                </p:cTn>
                              </p:par>
                            </p:childTnLst>
                          </p:cTn>
                        </p:par>
                        <p:par>
                          <p:cTn fill="hold" id="130" nodeType="afterGroup">
                            <p:stCondLst>
                              <p:cond delay="21000"/>
                            </p:stCondLst>
                            <p:childTnLst>
                              <p:par>
                                <p:cTn fill="hold" grpId="0" id="131" nodeType="afterEffect" presetClass="entr" presetID="42" presetSubtype="0">
                                  <p:stCondLst>
                                    <p:cond delay="0"/>
                                  </p:stCondLst>
                                  <p:childTnLst>
                                    <p:set>
                                      <p:cBhvr>
                                        <p:cTn dur="1" fill="hold" id="132">
                                          <p:stCondLst>
                                            <p:cond delay="0"/>
                                          </p:stCondLst>
                                        </p:cTn>
                                        <p:tgtEl>
                                          <p:spTgt spid="27"/>
                                        </p:tgtEl>
                                        <p:attrNameLst>
                                          <p:attrName>style.visibility</p:attrName>
                                        </p:attrNameLst>
                                      </p:cBhvr>
                                      <p:to>
                                        <p:strVal val="visible"/>
                                      </p:to>
                                    </p:set>
                                    <p:animEffect filter="fade" transition="in">
                                      <p:cBhvr>
                                        <p:cTn dur="1000" id="133"/>
                                        <p:tgtEl>
                                          <p:spTgt spid="27"/>
                                        </p:tgtEl>
                                      </p:cBhvr>
                                    </p:animEffect>
                                    <p:anim calcmode="lin" valueType="num">
                                      <p:cBhvr>
                                        <p:cTn dur="1000" fill="hold" id="134"/>
                                        <p:tgtEl>
                                          <p:spTgt spid="27"/>
                                        </p:tgtEl>
                                        <p:attrNameLst>
                                          <p:attrName>ppt_x</p:attrName>
                                        </p:attrNameLst>
                                      </p:cBhvr>
                                      <p:tavLst>
                                        <p:tav tm="0">
                                          <p:val>
                                            <p:strVal val="#ppt_x"/>
                                          </p:val>
                                        </p:tav>
                                        <p:tav tm="100000">
                                          <p:val>
                                            <p:strVal val="#ppt_x"/>
                                          </p:val>
                                        </p:tav>
                                      </p:tavLst>
                                    </p:anim>
                                    <p:anim calcmode="lin" valueType="num">
                                      <p:cBhvr>
                                        <p:cTn dur="1000" fill="hold" id="135"/>
                                        <p:tgtEl>
                                          <p:spTgt spid="27"/>
                                        </p:tgtEl>
                                        <p:attrNameLst>
                                          <p:attrName>ppt_y</p:attrName>
                                        </p:attrNameLst>
                                      </p:cBhvr>
                                      <p:tavLst>
                                        <p:tav tm="0">
                                          <p:val>
                                            <p:strVal val="#ppt_y+.1"/>
                                          </p:val>
                                        </p:tav>
                                        <p:tav tm="100000">
                                          <p:val>
                                            <p:strVal val="#ppt_y"/>
                                          </p:val>
                                        </p:tav>
                                      </p:tavLst>
                                    </p:anim>
                                  </p:childTnLst>
                                </p:cTn>
                              </p:par>
                            </p:childTnLst>
                          </p:cTn>
                        </p:par>
                        <p:par>
                          <p:cTn fill="hold" id="136" nodeType="afterGroup">
                            <p:stCondLst>
                              <p:cond delay="22000"/>
                            </p:stCondLst>
                            <p:childTnLst>
                              <p:par>
                                <p:cTn fill="hold" grpId="0" id="137" nodeType="afterEffect" presetClass="entr" presetID="42" presetSubtype="0">
                                  <p:stCondLst>
                                    <p:cond delay="0"/>
                                  </p:stCondLst>
                                  <p:childTnLst>
                                    <p:set>
                                      <p:cBhvr>
                                        <p:cTn dur="1" fill="hold" id="138">
                                          <p:stCondLst>
                                            <p:cond delay="0"/>
                                          </p:stCondLst>
                                        </p:cTn>
                                        <p:tgtEl>
                                          <p:spTgt spid="28"/>
                                        </p:tgtEl>
                                        <p:attrNameLst>
                                          <p:attrName>style.visibility</p:attrName>
                                        </p:attrNameLst>
                                      </p:cBhvr>
                                      <p:to>
                                        <p:strVal val="visible"/>
                                      </p:to>
                                    </p:set>
                                    <p:animEffect filter="fade" transition="in">
                                      <p:cBhvr>
                                        <p:cTn dur="1000" id="139"/>
                                        <p:tgtEl>
                                          <p:spTgt spid="28"/>
                                        </p:tgtEl>
                                      </p:cBhvr>
                                    </p:animEffect>
                                    <p:anim calcmode="lin" valueType="num">
                                      <p:cBhvr>
                                        <p:cTn dur="1000" fill="hold" id="140"/>
                                        <p:tgtEl>
                                          <p:spTgt spid="28"/>
                                        </p:tgtEl>
                                        <p:attrNameLst>
                                          <p:attrName>ppt_x</p:attrName>
                                        </p:attrNameLst>
                                      </p:cBhvr>
                                      <p:tavLst>
                                        <p:tav tm="0">
                                          <p:val>
                                            <p:strVal val="#ppt_x"/>
                                          </p:val>
                                        </p:tav>
                                        <p:tav tm="100000">
                                          <p:val>
                                            <p:strVal val="#ppt_x"/>
                                          </p:val>
                                        </p:tav>
                                      </p:tavLst>
                                    </p:anim>
                                    <p:anim calcmode="lin" valueType="num">
                                      <p:cBhvr>
                                        <p:cTn dur="1000" fill="hold" id="141"/>
                                        <p:tgtEl>
                                          <p:spTgt spid="28"/>
                                        </p:tgtEl>
                                        <p:attrNameLst>
                                          <p:attrName>ppt_y</p:attrName>
                                        </p:attrNameLst>
                                      </p:cBhvr>
                                      <p:tavLst>
                                        <p:tav tm="0">
                                          <p:val>
                                            <p:strVal val="#ppt_y+.1"/>
                                          </p:val>
                                        </p:tav>
                                        <p:tav tm="100000">
                                          <p:val>
                                            <p:strVal val="#ppt_y"/>
                                          </p:val>
                                        </p:tav>
                                      </p:tavLst>
                                    </p:anim>
                                  </p:childTnLst>
                                </p:cTn>
                              </p:par>
                            </p:childTnLst>
                          </p:cTn>
                        </p:par>
                        <p:par>
                          <p:cTn fill="hold" id="142" nodeType="afterGroup">
                            <p:stCondLst>
                              <p:cond delay="23000"/>
                            </p:stCondLst>
                            <p:childTnLst>
                              <p:par>
                                <p:cTn fill="hold" grpId="0" id="143" nodeType="afterEffect" presetClass="entr" presetID="42" presetSubtype="0">
                                  <p:stCondLst>
                                    <p:cond delay="0"/>
                                  </p:stCondLst>
                                  <p:childTnLst>
                                    <p:set>
                                      <p:cBhvr>
                                        <p:cTn dur="1" fill="hold" id="144">
                                          <p:stCondLst>
                                            <p:cond delay="0"/>
                                          </p:stCondLst>
                                        </p:cTn>
                                        <p:tgtEl>
                                          <p:spTgt spid="29"/>
                                        </p:tgtEl>
                                        <p:attrNameLst>
                                          <p:attrName>style.visibility</p:attrName>
                                        </p:attrNameLst>
                                      </p:cBhvr>
                                      <p:to>
                                        <p:strVal val="visible"/>
                                      </p:to>
                                    </p:set>
                                    <p:animEffect filter="fade" transition="in">
                                      <p:cBhvr>
                                        <p:cTn dur="1000" id="145"/>
                                        <p:tgtEl>
                                          <p:spTgt spid="29"/>
                                        </p:tgtEl>
                                      </p:cBhvr>
                                    </p:animEffect>
                                    <p:anim calcmode="lin" valueType="num">
                                      <p:cBhvr>
                                        <p:cTn dur="1000" fill="hold" id="146"/>
                                        <p:tgtEl>
                                          <p:spTgt spid="29"/>
                                        </p:tgtEl>
                                        <p:attrNameLst>
                                          <p:attrName>ppt_x</p:attrName>
                                        </p:attrNameLst>
                                      </p:cBhvr>
                                      <p:tavLst>
                                        <p:tav tm="0">
                                          <p:val>
                                            <p:strVal val="#ppt_x"/>
                                          </p:val>
                                        </p:tav>
                                        <p:tav tm="100000">
                                          <p:val>
                                            <p:strVal val="#ppt_x"/>
                                          </p:val>
                                        </p:tav>
                                      </p:tavLst>
                                    </p:anim>
                                    <p:anim calcmode="lin" valueType="num">
                                      <p:cBhvr>
                                        <p:cTn dur="1000" fill="hold" id="147"/>
                                        <p:tgtEl>
                                          <p:spTgt spid="29"/>
                                        </p:tgtEl>
                                        <p:attrNameLst>
                                          <p:attrName>ppt_y</p:attrName>
                                        </p:attrNameLst>
                                      </p:cBhvr>
                                      <p:tavLst>
                                        <p:tav tm="0">
                                          <p:val>
                                            <p:strVal val="#ppt_y+.1"/>
                                          </p:val>
                                        </p:tav>
                                        <p:tav tm="100000">
                                          <p:val>
                                            <p:strVal val="#ppt_y"/>
                                          </p:val>
                                        </p:tav>
                                      </p:tavLst>
                                    </p:anim>
                                  </p:childTnLst>
                                </p:cTn>
                              </p:par>
                            </p:childTnLst>
                          </p:cTn>
                        </p:par>
                        <p:par>
                          <p:cTn fill="hold" id="148" nodeType="afterGroup">
                            <p:stCondLst>
                              <p:cond delay="24000"/>
                            </p:stCondLst>
                            <p:childTnLst>
                              <p:par>
                                <p:cTn fill="hold" grpId="0" id="149" nodeType="afterEffect" presetClass="entr" presetID="42" presetSubtype="0">
                                  <p:stCondLst>
                                    <p:cond delay="0"/>
                                  </p:stCondLst>
                                  <p:childTnLst>
                                    <p:set>
                                      <p:cBhvr>
                                        <p:cTn dur="1" fill="hold" id="150">
                                          <p:stCondLst>
                                            <p:cond delay="0"/>
                                          </p:stCondLst>
                                        </p:cTn>
                                        <p:tgtEl>
                                          <p:spTgt spid="30"/>
                                        </p:tgtEl>
                                        <p:attrNameLst>
                                          <p:attrName>style.visibility</p:attrName>
                                        </p:attrNameLst>
                                      </p:cBhvr>
                                      <p:to>
                                        <p:strVal val="visible"/>
                                      </p:to>
                                    </p:set>
                                    <p:animEffect filter="fade" transition="in">
                                      <p:cBhvr>
                                        <p:cTn dur="1000" id="151"/>
                                        <p:tgtEl>
                                          <p:spTgt spid="30"/>
                                        </p:tgtEl>
                                      </p:cBhvr>
                                    </p:animEffect>
                                    <p:anim calcmode="lin" valueType="num">
                                      <p:cBhvr>
                                        <p:cTn dur="1000" fill="hold" id="152"/>
                                        <p:tgtEl>
                                          <p:spTgt spid="30"/>
                                        </p:tgtEl>
                                        <p:attrNameLst>
                                          <p:attrName>ppt_x</p:attrName>
                                        </p:attrNameLst>
                                      </p:cBhvr>
                                      <p:tavLst>
                                        <p:tav tm="0">
                                          <p:val>
                                            <p:strVal val="#ppt_x"/>
                                          </p:val>
                                        </p:tav>
                                        <p:tav tm="100000">
                                          <p:val>
                                            <p:strVal val="#ppt_x"/>
                                          </p:val>
                                        </p:tav>
                                      </p:tavLst>
                                    </p:anim>
                                    <p:anim calcmode="lin" valueType="num">
                                      <p:cBhvr>
                                        <p:cTn dur="1000" fill="hold" id="153"/>
                                        <p:tgtEl>
                                          <p:spTgt spid="30"/>
                                        </p:tgtEl>
                                        <p:attrNameLst>
                                          <p:attrName>ppt_y</p:attrName>
                                        </p:attrNameLst>
                                      </p:cBhvr>
                                      <p:tavLst>
                                        <p:tav tm="0">
                                          <p:val>
                                            <p:strVal val="#ppt_y+.1"/>
                                          </p:val>
                                        </p:tav>
                                        <p:tav tm="100000">
                                          <p:val>
                                            <p:strVal val="#ppt_y"/>
                                          </p:val>
                                        </p:tav>
                                      </p:tavLst>
                                    </p:anim>
                                  </p:childTnLst>
                                </p:cTn>
                              </p:par>
                            </p:childTnLst>
                          </p:cTn>
                        </p:par>
                        <p:par>
                          <p:cTn fill="hold" id="154" nodeType="afterGroup">
                            <p:stCondLst>
                              <p:cond delay="25000"/>
                            </p:stCondLst>
                            <p:childTnLst>
                              <p:par>
                                <p:cTn fill="hold" grpId="0" id="155" nodeType="afterEffect" presetClass="entr" presetID="42" presetSubtype="0">
                                  <p:stCondLst>
                                    <p:cond delay="0"/>
                                  </p:stCondLst>
                                  <p:childTnLst>
                                    <p:set>
                                      <p:cBhvr>
                                        <p:cTn dur="1" fill="hold" id="156">
                                          <p:stCondLst>
                                            <p:cond delay="0"/>
                                          </p:stCondLst>
                                        </p:cTn>
                                        <p:tgtEl>
                                          <p:spTgt spid="31"/>
                                        </p:tgtEl>
                                        <p:attrNameLst>
                                          <p:attrName>style.visibility</p:attrName>
                                        </p:attrNameLst>
                                      </p:cBhvr>
                                      <p:to>
                                        <p:strVal val="visible"/>
                                      </p:to>
                                    </p:set>
                                    <p:animEffect filter="fade" transition="in">
                                      <p:cBhvr>
                                        <p:cTn dur="1000" id="157"/>
                                        <p:tgtEl>
                                          <p:spTgt spid="31"/>
                                        </p:tgtEl>
                                      </p:cBhvr>
                                    </p:animEffect>
                                    <p:anim calcmode="lin" valueType="num">
                                      <p:cBhvr>
                                        <p:cTn dur="1000" fill="hold" id="158"/>
                                        <p:tgtEl>
                                          <p:spTgt spid="31"/>
                                        </p:tgtEl>
                                        <p:attrNameLst>
                                          <p:attrName>ppt_x</p:attrName>
                                        </p:attrNameLst>
                                      </p:cBhvr>
                                      <p:tavLst>
                                        <p:tav tm="0">
                                          <p:val>
                                            <p:strVal val="#ppt_x"/>
                                          </p:val>
                                        </p:tav>
                                        <p:tav tm="100000">
                                          <p:val>
                                            <p:strVal val="#ppt_x"/>
                                          </p:val>
                                        </p:tav>
                                      </p:tavLst>
                                    </p:anim>
                                    <p:anim calcmode="lin" valueType="num">
                                      <p:cBhvr>
                                        <p:cTn dur="1000" fill="hold" id="159"/>
                                        <p:tgtEl>
                                          <p:spTgt spid="31"/>
                                        </p:tgtEl>
                                        <p:attrNameLst>
                                          <p:attrName>ppt_y</p:attrName>
                                        </p:attrNameLst>
                                      </p:cBhvr>
                                      <p:tavLst>
                                        <p:tav tm="0">
                                          <p:val>
                                            <p:strVal val="#ppt_y+.1"/>
                                          </p:val>
                                        </p:tav>
                                        <p:tav tm="100000">
                                          <p:val>
                                            <p:strVal val="#ppt_y"/>
                                          </p:val>
                                        </p:tav>
                                      </p:tavLst>
                                    </p:anim>
                                  </p:childTnLst>
                                </p:cTn>
                              </p:par>
                            </p:childTnLst>
                          </p:cTn>
                        </p:par>
                        <p:par>
                          <p:cTn fill="hold" id="160" nodeType="afterGroup">
                            <p:stCondLst>
                              <p:cond delay="26000"/>
                            </p:stCondLst>
                            <p:childTnLst>
                              <p:par>
                                <p:cTn fill="hold" grpId="0" id="161" nodeType="afterEffect" presetClass="entr" presetID="42" presetSubtype="0">
                                  <p:stCondLst>
                                    <p:cond delay="0"/>
                                  </p:stCondLst>
                                  <p:childTnLst>
                                    <p:set>
                                      <p:cBhvr>
                                        <p:cTn dur="1" fill="hold" id="162">
                                          <p:stCondLst>
                                            <p:cond delay="0"/>
                                          </p:stCondLst>
                                        </p:cTn>
                                        <p:tgtEl>
                                          <p:spTgt spid="32"/>
                                        </p:tgtEl>
                                        <p:attrNameLst>
                                          <p:attrName>style.visibility</p:attrName>
                                        </p:attrNameLst>
                                      </p:cBhvr>
                                      <p:to>
                                        <p:strVal val="visible"/>
                                      </p:to>
                                    </p:set>
                                    <p:animEffect filter="fade" transition="in">
                                      <p:cBhvr>
                                        <p:cTn dur="1000" id="163"/>
                                        <p:tgtEl>
                                          <p:spTgt spid="32"/>
                                        </p:tgtEl>
                                      </p:cBhvr>
                                    </p:animEffect>
                                    <p:anim calcmode="lin" valueType="num">
                                      <p:cBhvr>
                                        <p:cTn dur="1000" fill="hold" id="164"/>
                                        <p:tgtEl>
                                          <p:spTgt spid="32"/>
                                        </p:tgtEl>
                                        <p:attrNameLst>
                                          <p:attrName>ppt_x</p:attrName>
                                        </p:attrNameLst>
                                      </p:cBhvr>
                                      <p:tavLst>
                                        <p:tav tm="0">
                                          <p:val>
                                            <p:strVal val="#ppt_x"/>
                                          </p:val>
                                        </p:tav>
                                        <p:tav tm="100000">
                                          <p:val>
                                            <p:strVal val="#ppt_x"/>
                                          </p:val>
                                        </p:tav>
                                      </p:tavLst>
                                    </p:anim>
                                    <p:anim calcmode="lin" valueType="num">
                                      <p:cBhvr>
                                        <p:cTn dur="1000" fill="hold" id="165"/>
                                        <p:tgtEl>
                                          <p:spTgt spid="32"/>
                                        </p:tgtEl>
                                        <p:attrNameLst>
                                          <p:attrName>ppt_y</p:attrName>
                                        </p:attrNameLst>
                                      </p:cBhvr>
                                      <p:tavLst>
                                        <p:tav tm="0">
                                          <p:val>
                                            <p:strVal val="#ppt_y+.1"/>
                                          </p:val>
                                        </p:tav>
                                        <p:tav tm="100000">
                                          <p:val>
                                            <p:strVal val="#ppt_y"/>
                                          </p:val>
                                        </p:tav>
                                      </p:tavLst>
                                    </p:anim>
                                  </p:childTnLst>
                                </p:cTn>
                              </p:par>
                            </p:childTnLst>
                          </p:cTn>
                        </p:par>
                        <p:par>
                          <p:cTn fill="hold" id="166" nodeType="afterGroup">
                            <p:stCondLst>
                              <p:cond delay="27000"/>
                            </p:stCondLst>
                            <p:childTnLst>
                              <p:par>
                                <p:cTn fill="hold" grpId="0" id="167" nodeType="afterEffect" presetClass="entr" presetID="42" presetSubtype="0">
                                  <p:stCondLst>
                                    <p:cond delay="0"/>
                                  </p:stCondLst>
                                  <p:childTnLst>
                                    <p:set>
                                      <p:cBhvr>
                                        <p:cTn dur="1" fill="hold" id="168">
                                          <p:stCondLst>
                                            <p:cond delay="0"/>
                                          </p:stCondLst>
                                        </p:cTn>
                                        <p:tgtEl>
                                          <p:spTgt spid="33"/>
                                        </p:tgtEl>
                                        <p:attrNameLst>
                                          <p:attrName>style.visibility</p:attrName>
                                        </p:attrNameLst>
                                      </p:cBhvr>
                                      <p:to>
                                        <p:strVal val="visible"/>
                                      </p:to>
                                    </p:set>
                                    <p:animEffect filter="fade" transition="in">
                                      <p:cBhvr>
                                        <p:cTn dur="1000" id="169"/>
                                        <p:tgtEl>
                                          <p:spTgt spid="33"/>
                                        </p:tgtEl>
                                      </p:cBhvr>
                                    </p:animEffect>
                                    <p:anim calcmode="lin" valueType="num">
                                      <p:cBhvr>
                                        <p:cTn dur="1000" fill="hold" id="170"/>
                                        <p:tgtEl>
                                          <p:spTgt spid="33"/>
                                        </p:tgtEl>
                                        <p:attrNameLst>
                                          <p:attrName>ppt_x</p:attrName>
                                        </p:attrNameLst>
                                      </p:cBhvr>
                                      <p:tavLst>
                                        <p:tav tm="0">
                                          <p:val>
                                            <p:strVal val="#ppt_x"/>
                                          </p:val>
                                        </p:tav>
                                        <p:tav tm="100000">
                                          <p:val>
                                            <p:strVal val="#ppt_x"/>
                                          </p:val>
                                        </p:tav>
                                      </p:tavLst>
                                    </p:anim>
                                    <p:anim calcmode="lin" valueType="num">
                                      <p:cBhvr>
                                        <p:cTn dur="1000" fill="hold" id="171"/>
                                        <p:tgtEl>
                                          <p:spTgt spid="33"/>
                                        </p:tgtEl>
                                        <p:attrNameLst>
                                          <p:attrName>ppt_y</p:attrName>
                                        </p:attrNameLst>
                                      </p:cBhvr>
                                      <p:tavLst>
                                        <p:tav tm="0">
                                          <p:val>
                                            <p:strVal val="#ppt_y+.1"/>
                                          </p:val>
                                        </p:tav>
                                        <p:tav tm="100000">
                                          <p:val>
                                            <p:strVal val="#ppt_y"/>
                                          </p:val>
                                        </p:tav>
                                      </p:tavLst>
                                    </p:anim>
                                  </p:childTnLst>
                                </p:cTn>
                              </p:par>
                            </p:childTnLst>
                          </p:cTn>
                        </p:par>
                        <p:par>
                          <p:cTn fill="hold" id="172" nodeType="afterGroup">
                            <p:stCondLst>
                              <p:cond delay="28000"/>
                            </p:stCondLst>
                            <p:childTnLst>
                              <p:par>
                                <p:cTn fill="hold" grpId="0" id="173" nodeType="afterEffect" presetClass="entr" presetID="42" presetSubtype="0">
                                  <p:stCondLst>
                                    <p:cond delay="0"/>
                                  </p:stCondLst>
                                  <p:childTnLst>
                                    <p:set>
                                      <p:cBhvr>
                                        <p:cTn dur="1" fill="hold" id="174">
                                          <p:stCondLst>
                                            <p:cond delay="0"/>
                                          </p:stCondLst>
                                        </p:cTn>
                                        <p:tgtEl>
                                          <p:spTgt spid="34"/>
                                        </p:tgtEl>
                                        <p:attrNameLst>
                                          <p:attrName>style.visibility</p:attrName>
                                        </p:attrNameLst>
                                      </p:cBhvr>
                                      <p:to>
                                        <p:strVal val="visible"/>
                                      </p:to>
                                    </p:set>
                                    <p:animEffect filter="fade" transition="in">
                                      <p:cBhvr>
                                        <p:cTn dur="1000" id="175"/>
                                        <p:tgtEl>
                                          <p:spTgt spid="34"/>
                                        </p:tgtEl>
                                      </p:cBhvr>
                                    </p:animEffect>
                                    <p:anim calcmode="lin" valueType="num">
                                      <p:cBhvr>
                                        <p:cTn dur="1000" fill="hold" id="176"/>
                                        <p:tgtEl>
                                          <p:spTgt spid="34"/>
                                        </p:tgtEl>
                                        <p:attrNameLst>
                                          <p:attrName>ppt_x</p:attrName>
                                        </p:attrNameLst>
                                      </p:cBhvr>
                                      <p:tavLst>
                                        <p:tav tm="0">
                                          <p:val>
                                            <p:strVal val="#ppt_x"/>
                                          </p:val>
                                        </p:tav>
                                        <p:tav tm="100000">
                                          <p:val>
                                            <p:strVal val="#ppt_x"/>
                                          </p:val>
                                        </p:tav>
                                      </p:tavLst>
                                    </p:anim>
                                    <p:anim calcmode="lin" valueType="num">
                                      <p:cBhvr>
                                        <p:cTn dur="1000" fill="hold" id="177"/>
                                        <p:tgtEl>
                                          <p:spTgt spid="34"/>
                                        </p:tgtEl>
                                        <p:attrNameLst>
                                          <p:attrName>ppt_y</p:attrName>
                                        </p:attrNameLst>
                                      </p:cBhvr>
                                      <p:tavLst>
                                        <p:tav tm="0">
                                          <p:val>
                                            <p:strVal val="#ppt_y+.1"/>
                                          </p:val>
                                        </p:tav>
                                        <p:tav tm="100000">
                                          <p:val>
                                            <p:strVal val="#ppt_y"/>
                                          </p:val>
                                        </p:tav>
                                      </p:tavLst>
                                    </p:anim>
                                  </p:childTnLst>
                                </p:cTn>
                              </p:par>
                            </p:childTnLst>
                          </p:cTn>
                        </p:par>
                        <p:par>
                          <p:cTn fill="hold" id="178" nodeType="afterGroup">
                            <p:stCondLst>
                              <p:cond delay="29000"/>
                            </p:stCondLst>
                            <p:childTnLst>
                              <p:par>
                                <p:cTn fill="hold" grpId="0" id="179" nodeType="afterEffect" presetClass="entr" presetID="42" presetSubtype="0">
                                  <p:stCondLst>
                                    <p:cond delay="0"/>
                                  </p:stCondLst>
                                  <p:childTnLst>
                                    <p:set>
                                      <p:cBhvr>
                                        <p:cTn dur="1" fill="hold" id="180">
                                          <p:stCondLst>
                                            <p:cond delay="0"/>
                                          </p:stCondLst>
                                        </p:cTn>
                                        <p:tgtEl>
                                          <p:spTgt spid="35"/>
                                        </p:tgtEl>
                                        <p:attrNameLst>
                                          <p:attrName>style.visibility</p:attrName>
                                        </p:attrNameLst>
                                      </p:cBhvr>
                                      <p:to>
                                        <p:strVal val="visible"/>
                                      </p:to>
                                    </p:set>
                                    <p:animEffect filter="fade" transition="in">
                                      <p:cBhvr>
                                        <p:cTn dur="1000" id="181"/>
                                        <p:tgtEl>
                                          <p:spTgt spid="35"/>
                                        </p:tgtEl>
                                      </p:cBhvr>
                                    </p:animEffect>
                                    <p:anim calcmode="lin" valueType="num">
                                      <p:cBhvr>
                                        <p:cTn dur="1000" fill="hold" id="182"/>
                                        <p:tgtEl>
                                          <p:spTgt spid="35"/>
                                        </p:tgtEl>
                                        <p:attrNameLst>
                                          <p:attrName>ppt_x</p:attrName>
                                        </p:attrNameLst>
                                      </p:cBhvr>
                                      <p:tavLst>
                                        <p:tav tm="0">
                                          <p:val>
                                            <p:strVal val="#ppt_x"/>
                                          </p:val>
                                        </p:tav>
                                        <p:tav tm="100000">
                                          <p:val>
                                            <p:strVal val="#ppt_x"/>
                                          </p:val>
                                        </p:tav>
                                      </p:tavLst>
                                    </p:anim>
                                    <p:anim calcmode="lin" valueType="num">
                                      <p:cBhvr>
                                        <p:cTn dur="1000" fill="hold" id="183"/>
                                        <p:tgtEl>
                                          <p:spTgt spid="35"/>
                                        </p:tgtEl>
                                        <p:attrNameLst>
                                          <p:attrName>ppt_y</p:attrName>
                                        </p:attrNameLst>
                                      </p:cBhvr>
                                      <p:tavLst>
                                        <p:tav tm="0">
                                          <p:val>
                                            <p:strVal val="#ppt_y+.1"/>
                                          </p:val>
                                        </p:tav>
                                        <p:tav tm="100000">
                                          <p:val>
                                            <p:strVal val="#ppt_y"/>
                                          </p:val>
                                        </p:tav>
                                      </p:tavLst>
                                    </p:anim>
                                  </p:childTnLst>
                                </p:cTn>
                              </p:par>
                            </p:childTnLst>
                          </p:cTn>
                        </p:par>
                        <p:par>
                          <p:cTn fill="hold" id="184" nodeType="afterGroup">
                            <p:stCondLst>
                              <p:cond delay="30000"/>
                            </p:stCondLst>
                            <p:childTnLst>
                              <p:par>
                                <p:cTn fill="hold" grpId="0" id="185" nodeType="afterEffect" presetClass="entr" presetID="42" presetSubtype="0">
                                  <p:stCondLst>
                                    <p:cond delay="0"/>
                                  </p:stCondLst>
                                  <p:childTnLst>
                                    <p:set>
                                      <p:cBhvr>
                                        <p:cTn dur="1" fill="hold" id="186">
                                          <p:stCondLst>
                                            <p:cond delay="0"/>
                                          </p:stCondLst>
                                        </p:cTn>
                                        <p:tgtEl>
                                          <p:spTgt spid="36"/>
                                        </p:tgtEl>
                                        <p:attrNameLst>
                                          <p:attrName>style.visibility</p:attrName>
                                        </p:attrNameLst>
                                      </p:cBhvr>
                                      <p:to>
                                        <p:strVal val="visible"/>
                                      </p:to>
                                    </p:set>
                                    <p:animEffect filter="fade" transition="in">
                                      <p:cBhvr>
                                        <p:cTn dur="1000" id="187"/>
                                        <p:tgtEl>
                                          <p:spTgt spid="36"/>
                                        </p:tgtEl>
                                      </p:cBhvr>
                                    </p:animEffect>
                                    <p:anim calcmode="lin" valueType="num">
                                      <p:cBhvr>
                                        <p:cTn dur="1000" fill="hold" id="188"/>
                                        <p:tgtEl>
                                          <p:spTgt spid="36"/>
                                        </p:tgtEl>
                                        <p:attrNameLst>
                                          <p:attrName>ppt_x</p:attrName>
                                        </p:attrNameLst>
                                      </p:cBhvr>
                                      <p:tavLst>
                                        <p:tav tm="0">
                                          <p:val>
                                            <p:strVal val="#ppt_x"/>
                                          </p:val>
                                        </p:tav>
                                        <p:tav tm="100000">
                                          <p:val>
                                            <p:strVal val="#ppt_x"/>
                                          </p:val>
                                        </p:tav>
                                      </p:tavLst>
                                    </p:anim>
                                    <p:anim calcmode="lin" valueType="num">
                                      <p:cBhvr>
                                        <p:cTn dur="1000" fill="hold" id="189"/>
                                        <p:tgtEl>
                                          <p:spTgt spid="36"/>
                                        </p:tgtEl>
                                        <p:attrNameLst>
                                          <p:attrName>ppt_y</p:attrName>
                                        </p:attrNameLst>
                                      </p:cBhvr>
                                      <p:tavLst>
                                        <p:tav tm="0">
                                          <p:val>
                                            <p:strVal val="#ppt_y+.1"/>
                                          </p:val>
                                        </p:tav>
                                        <p:tav tm="100000">
                                          <p:val>
                                            <p:strVal val="#ppt_y"/>
                                          </p:val>
                                        </p:tav>
                                      </p:tavLst>
                                    </p:anim>
                                  </p:childTnLst>
                                </p:cTn>
                              </p:par>
                            </p:childTnLst>
                          </p:cTn>
                        </p:par>
                        <p:par>
                          <p:cTn fill="hold" id="190" nodeType="afterGroup">
                            <p:stCondLst>
                              <p:cond delay="31000"/>
                            </p:stCondLst>
                            <p:childTnLst>
                              <p:par>
                                <p:cTn fill="hold" grpId="0" id="191" nodeType="afterEffect" presetClass="entr" presetID="42" presetSubtype="0">
                                  <p:stCondLst>
                                    <p:cond delay="0"/>
                                  </p:stCondLst>
                                  <p:childTnLst>
                                    <p:set>
                                      <p:cBhvr>
                                        <p:cTn dur="1" fill="hold" id="192">
                                          <p:stCondLst>
                                            <p:cond delay="0"/>
                                          </p:stCondLst>
                                        </p:cTn>
                                        <p:tgtEl>
                                          <p:spTgt spid="37"/>
                                        </p:tgtEl>
                                        <p:attrNameLst>
                                          <p:attrName>style.visibility</p:attrName>
                                        </p:attrNameLst>
                                      </p:cBhvr>
                                      <p:to>
                                        <p:strVal val="visible"/>
                                      </p:to>
                                    </p:set>
                                    <p:animEffect filter="fade" transition="in">
                                      <p:cBhvr>
                                        <p:cTn dur="1000" id="193"/>
                                        <p:tgtEl>
                                          <p:spTgt spid="37"/>
                                        </p:tgtEl>
                                      </p:cBhvr>
                                    </p:animEffect>
                                    <p:anim calcmode="lin" valueType="num">
                                      <p:cBhvr>
                                        <p:cTn dur="1000" fill="hold" id="194"/>
                                        <p:tgtEl>
                                          <p:spTgt spid="37"/>
                                        </p:tgtEl>
                                        <p:attrNameLst>
                                          <p:attrName>ppt_x</p:attrName>
                                        </p:attrNameLst>
                                      </p:cBhvr>
                                      <p:tavLst>
                                        <p:tav tm="0">
                                          <p:val>
                                            <p:strVal val="#ppt_x"/>
                                          </p:val>
                                        </p:tav>
                                        <p:tav tm="100000">
                                          <p:val>
                                            <p:strVal val="#ppt_x"/>
                                          </p:val>
                                        </p:tav>
                                      </p:tavLst>
                                    </p:anim>
                                    <p:anim calcmode="lin" valueType="num">
                                      <p:cBhvr>
                                        <p:cTn dur="1000" fill="hold" id="195"/>
                                        <p:tgtEl>
                                          <p:spTgt spid="37"/>
                                        </p:tgtEl>
                                        <p:attrNameLst>
                                          <p:attrName>ppt_y</p:attrName>
                                        </p:attrNameLst>
                                      </p:cBhvr>
                                      <p:tavLst>
                                        <p:tav tm="0">
                                          <p:val>
                                            <p:strVal val="#ppt_y+.1"/>
                                          </p:val>
                                        </p:tav>
                                        <p:tav tm="100000">
                                          <p:val>
                                            <p:strVal val="#ppt_y"/>
                                          </p:val>
                                        </p:tav>
                                      </p:tavLst>
                                    </p:anim>
                                  </p:childTnLst>
                                </p:cTn>
                              </p:par>
                            </p:childTnLst>
                          </p:cTn>
                        </p:par>
                        <p:par>
                          <p:cTn fill="hold" id="196" nodeType="afterGroup">
                            <p:stCondLst>
                              <p:cond delay="32000"/>
                            </p:stCondLst>
                            <p:childTnLst>
                              <p:par>
                                <p:cTn fill="hold" grpId="0" id="197" nodeType="afterEffect" presetClass="entr" presetID="42" presetSubtype="0">
                                  <p:stCondLst>
                                    <p:cond delay="0"/>
                                  </p:stCondLst>
                                  <p:childTnLst>
                                    <p:set>
                                      <p:cBhvr>
                                        <p:cTn dur="1" fill="hold" id="198">
                                          <p:stCondLst>
                                            <p:cond delay="0"/>
                                          </p:stCondLst>
                                        </p:cTn>
                                        <p:tgtEl>
                                          <p:spTgt spid="38"/>
                                        </p:tgtEl>
                                        <p:attrNameLst>
                                          <p:attrName>style.visibility</p:attrName>
                                        </p:attrNameLst>
                                      </p:cBhvr>
                                      <p:to>
                                        <p:strVal val="visible"/>
                                      </p:to>
                                    </p:set>
                                    <p:animEffect filter="fade" transition="in">
                                      <p:cBhvr>
                                        <p:cTn dur="1000" id="199"/>
                                        <p:tgtEl>
                                          <p:spTgt spid="38"/>
                                        </p:tgtEl>
                                      </p:cBhvr>
                                    </p:animEffect>
                                    <p:anim calcmode="lin" valueType="num">
                                      <p:cBhvr>
                                        <p:cTn dur="1000" fill="hold" id="200"/>
                                        <p:tgtEl>
                                          <p:spTgt spid="38"/>
                                        </p:tgtEl>
                                        <p:attrNameLst>
                                          <p:attrName>ppt_x</p:attrName>
                                        </p:attrNameLst>
                                      </p:cBhvr>
                                      <p:tavLst>
                                        <p:tav tm="0">
                                          <p:val>
                                            <p:strVal val="#ppt_x"/>
                                          </p:val>
                                        </p:tav>
                                        <p:tav tm="100000">
                                          <p:val>
                                            <p:strVal val="#ppt_x"/>
                                          </p:val>
                                        </p:tav>
                                      </p:tavLst>
                                    </p:anim>
                                    <p:anim calcmode="lin" valueType="num">
                                      <p:cBhvr>
                                        <p:cTn dur="1000" fill="hold" id="201"/>
                                        <p:tgtEl>
                                          <p:spTgt spid="38"/>
                                        </p:tgtEl>
                                        <p:attrNameLst>
                                          <p:attrName>ppt_y</p:attrName>
                                        </p:attrNameLst>
                                      </p:cBhvr>
                                      <p:tavLst>
                                        <p:tav tm="0">
                                          <p:val>
                                            <p:strVal val="#ppt_y+.1"/>
                                          </p:val>
                                        </p:tav>
                                        <p:tav tm="100000">
                                          <p:val>
                                            <p:strVal val="#ppt_y"/>
                                          </p:val>
                                        </p:tav>
                                      </p:tavLst>
                                    </p:anim>
                                  </p:childTnLst>
                                </p:cTn>
                              </p:par>
                            </p:childTnLst>
                          </p:cTn>
                        </p:par>
                        <p:par>
                          <p:cTn fill="hold" id="202" nodeType="afterGroup">
                            <p:stCondLst>
                              <p:cond delay="33000"/>
                            </p:stCondLst>
                            <p:childTnLst>
                              <p:par>
                                <p:cTn fill="hold" grpId="0" id="203" nodeType="afterEffect" presetClass="entr" presetID="42" presetSubtype="0">
                                  <p:stCondLst>
                                    <p:cond delay="0"/>
                                  </p:stCondLst>
                                  <p:childTnLst>
                                    <p:set>
                                      <p:cBhvr>
                                        <p:cTn dur="1" fill="hold" id="204">
                                          <p:stCondLst>
                                            <p:cond delay="0"/>
                                          </p:stCondLst>
                                        </p:cTn>
                                        <p:tgtEl>
                                          <p:spTgt spid="39"/>
                                        </p:tgtEl>
                                        <p:attrNameLst>
                                          <p:attrName>style.visibility</p:attrName>
                                        </p:attrNameLst>
                                      </p:cBhvr>
                                      <p:to>
                                        <p:strVal val="visible"/>
                                      </p:to>
                                    </p:set>
                                    <p:animEffect filter="fade" transition="in">
                                      <p:cBhvr>
                                        <p:cTn dur="1000" id="205"/>
                                        <p:tgtEl>
                                          <p:spTgt spid="39"/>
                                        </p:tgtEl>
                                      </p:cBhvr>
                                    </p:animEffect>
                                    <p:anim calcmode="lin" valueType="num">
                                      <p:cBhvr>
                                        <p:cTn dur="1000" fill="hold" id="206"/>
                                        <p:tgtEl>
                                          <p:spTgt spid="39"/>
                                        </p:tgtEl>
                                        <p:attrNameLst>
                                          <p:attrName>ppt_x</p:attrName>
                                        </p:attrNameLst>
                                      </p:cBhvr>
                                      <p:tavLst>
                                        <p:tav tm="0">
                                          <p:val>
                                            <p:strVal val="#ppt_x"/>
                                          </p:val>
                                        </p:tav>
                                        <p:tav tm="100000">
                                          <p:val>
                                            <p:strVal val="#ppt_x"/>
                                          </p:val>
                                        </p:tav>
                                      </p:tavLst>
                                    </p:anim>
                                    <p:anim calcmode="lin" valueType="num">
                                      <p:cBhvr>
                                        <p:cTn dur="1000" fill="hold" id="207"/>
                                        <p:tgtEl>
                                          <p:spTgt spid="39"/>
                                        </p:tgtEl>
                                        <p:attrNameLst>
                                          <p:attrName>ppt_y</p:attrName>
                                        </p:attrNameLst>
                                      </p:cBhvr>
                                      <p:tavLst>
                                        <p:tav tm="0">
                                          <p:val>
                                            <p:strVal val="#ppt_y+.1"/>
                                          </p:val>
                                        </p:tav>
                                        <p:tav tm="100000">
                                          <p:val>
                                            <p:strVal val="#ppt_y"/>
                                          </p:val>
                                        </p:tav>
                                      </p:tavLst>
                                    </p:anim>
                                  </p:childTnLst>
                                </p:cTn>
                              </p:par>
                            </p:childTnLst>
                          </p:cTn>
                        </p:par>
                        <p:par>
                          <p:cTn fill="hold" id="208" nodeType="afterGroup">
                            <p:stCondLst>
                              <p:cond delay="34000"/>
                            </p:stCondLst>
                            <p:childTnLst>
                              <p:par>
                                <p:cTn fill="hold" grpId="0" id="209" nodeType="afterEffect" presetClass="entr" presetID="42" presetSubtype="0">
                                  <p:stCondLst>
                                    <p:cond delay="0"/>
                                  </p:stCondLst>
                                  <p:childTnLst>
                                    <p:set>
                                      <p:cBhvr>
                                        <p:cTn dur="1" fill="hold" id="210">
                                          <p:stCondLst>
                                            <p:cond delay="0"/>
                                          </p:stCondLst>
                                        </p:cTn>
                                        <p:tgtEl>
                                          <p:spTgt spid="40"/>
                                        </p:tgtEl>
                                        <p:attrNameLst>
                                          <p:attrName>style.visibility</p:attrName>
                                        </p:attrNameLst>
                                      </p:cBhvr>
                                      <p:to>
                                        <p:strVal val="visible"/>
                                      </p:to>
                                    </p:set>
                                    <p:animEffect filter="fade" transition="in">
                                      <p:cBhvr>
                                        <p:cTn dur="1000" id="211"/>
                                        <p:tgtEl>
                                          <p:spTgt spid="40"/>
                                        </p:tgtEl>
                                      </p:cBhvr>
                                    </p:animEffect>
                                    <p:anim calcmode="lin" valueType="num">
                                      <p:cBhvr>
                                        <p:cTn dur="1000" fill="hold" id="212"/>
                                        <p:tgtEl>
                                          <p:spTgt spid="40"/>
                                        </p:tgtEl>
                                        <p:attrNameLst>
                                          <p:attrName>ppt_x</p:attrName>
                                        </p:attrNameLst>
                                      </p:cBhvr>
                                      <p:tavLst>
                                        <p:tav tm="0">
                                          <p:val>
                                            <p:strVal val="#ppt_x"/>
                                          </p:val>
                                        </p:tav>
                                        <p:tav tm="100000">
                                          <p:val>
                                            <p:strVal val="#ppt_x"/>
                                          </p:val>
                                        </p:tav>
                                      </p:tavLst>
                                    </p:anim>
                                    <p:anim calcmode="lin" valueType="num">
                                      <p:cBhvr>
                                        <p:cTn dur="1000" fill="hold" id="213"/>
                                        <p:tgtEl>
                                          <p:spTgt spid="40"/>
                                        </p:tgtEl>
                                        <p:attrNameLst>
                                          <p:attrName>ppt_y</p:attrName>
                                        </p:attrNameLst>
                                      </p:cBhvr>
                                      <p:tavLst>
                                        <p:tav tm="0">
                                          <p:val>
                                            <p:strVal val="#ppt_y+.1"/>
                                          </p:val>
                                        </p:tav>
                                        <p:tav tm="100000">
                                          <p:val>
                                            <p:strVal val="#ppt_y"/>
                                          </p:val>
                                        </p:tav>
                                      </p:tavLst>
                                    </p:anim>
                                  </p:childTnLst>
                                </p:cTn>
                              </p:par>
                            </p:childTnLst>
                          </p:cTn>
                        </p:par>
                        <p:par>
                          <p:cTn fill="hold" id="214" nodeType="afterGroup">
                            <p:stCondLst>
                              <p:cond delay="35000"/>
                            </p:stCondLst>
                            <p:childTnLst>
                              <p:par>
                                <p:cTn fill="hold" grpId="0" id="215" nodeType="afterEffect" presetClass="entr" presetID="42" presetSubtype="0">
                                  <p:stCondLst>
                                    <p:cond delay="0"/>
                                  </p:stCondLst>
                                  <p:childTnLst>
                                    <p:set>
                                      <p:cBhvr>
                                        <p:cTn dur="1" fill="hold" id="216">
                                          <p:stCondLst>
                                            <p:cond delay="0"/>
                                          </p:stCondLst>
                                        </p:cTn>
                                        <p:tgtEl>
                                          <p:spTgt spid="41"/>
                                        </p:tgtEl>
                                        <p:attrNameLst>
                                          <p:attrName>style.visibility</p:attrName>
                                        </p:attrNameLst>
                                      </p:cBhvr>
                                      <p:to>
                                        <p:strVal val="visible"/>
                                      </p:to>
                                    </p:set>
                                    <p:animEffect filter="fade" transition="in">
                                      <p:cBhvr>
                                        <p:cTn dur="1000" id="217"/>
                                        <p:tgtEl>
                                          <p:spTgt spid="41"/>
                                        </p:tgtEl>
                                      </p:cBhvr>
                                    </p:animEffect>
                                    <p:anim calcmode="lin" valueType="num">
                                      <p:cBhvr>
                                        <p:cTn dur="1000" fill="hold" id="218"/>
                                        <p:tgtEl>
                                          <p:spTgt spid="41"/>
                                        </p:tgtEl>
                                        <p:attrNameLst>
                                          <p:attrName>ppt_x</p:attrName>
                                        </p:attrNameLst>
                                      </p:cBhvr>
                                      <p:tavLst>
                                        <p:tav tm="0">
                                          <p:val>
                                            <p:strVal val="#ppt_x"/>
                                          </p:val>
                                        </p:tav>
                                        <p:tav tm="100000">
                                          <p:val>
                                            <p:strVal val="#ppt_x"/>
                                          </p:val>
                                        </p:tav>
                                      </p:tavLst>
                                    </p:anim>
                                    <p:anim calcmode="lin" valueType="num">
                                      <p:cBhvr>
                                        <p:cTn dur="1000" fill="hold" id="219"/>
                                        <p:tgtEl>
                                          <p:spTgt spid="41"/>
                                        </p:tgtEl>
                                        <p:attrNameLst>
                                          <p:attrName>ppt_y</p:attrName>
                                        </p:attrNameLst>
                                      </p:cBhvr>
                                      <p:tavLst>
                                        <p:tav tm="0">
                                          <p:val>
                                            <p:strVal val="#ppt_y+.1"/>
                                          </p:val>
                                        </p:tav>
                                        <p:tav tm="100000">
                                          <p:val>
                                            <p:strVal val="#ppt_y"/>
                                          </p:val>
                                        </p:tav>
                                      </p:tavLst>
                                    </p:anim>
                                  </p:childTnLst>
                                </p:cTn>
                              </p:par>
                            </p:childTnLst>
                          </p:cTn>
                        </p:par>
                        <p:par>
                          <p:cTn fill="hold" id="220" nodeType="afterGroup">
                            <p:stCondLst>
                              <p:cond delay="36000"/>
                            </p:stCondLst>
                            <p:childTnLst>
                              <p:par>
                                <p:cTn fill="hold" grpId="0" id="221" nodeType="afterEffect" presetClass="entr" presetID="42" presetSubtype="0">
                                  <p:stCondLst>
                                    <p:cond delay="0"/>
                                  </p:stCondLst>
                                  <p:childTnLst>
                                    <p:set>
                                      <p:cBhvr>
                                        <p:cTn dur="1" fill="hold" id="222">
                                          <p:stCondLst>
                                            <p:cond delay="0"/>
                                          </p:stCondLst>
                                        </p:cTn>
                                        <p:tgtEl>
                                          <p:spTgt spid="43"/>
                                        </p:tgtEl>
                                        <p:attrNameLst>
                                          <p:attrName>style.visibility</p:attrName>
                                        </p:attrNameLst>
                                      </p:cBhvr>
                                      <p:to>
                                        <p:strVal val="visible"/>
                                      </p:to>
                                    </p:set>
                                    <p:animEffect filter="fade" transition="in">
                                      <p:cBhvr>
                                        <p:cTn dur="1000" id="223"/>
                                        <p:tgtEl>
                                          <p:spTgt spid="43"/>
                                        </p:tgtEl>
                                      </p:cBhvr>
                                    </p:animEffect>
                                    <p:anim calcmode="lin" valueType="num">
                                      <p:cBhvr>
                                        <p:cTn dur="1000" fill="hold" id="224"/>
                                        <p:tgtEl>
                                          <p:spTgt spid="43"/>
                                        </p:tgtEl>
                                        <p:attrNameLst>
                                          <p:attrName>ppt_x</p:attrName>
                                        </p:attrNameLst>
                                      </p:cBhvr>
                                      <p:tavLst>
                                        <p:tav tm="0">
                                          <p:val>
                                            <p:strVal val="#ppt_x"/>
                                          </p:val>
                                        </p:tav>
                                        <p:tav tm="100000">
                                          <p:val>
                                            <p:strVal val="#ppt_x"/>
                                          </p:val>
                                        </p:tav>
                                      </p:tavLst>
                                    </p:anim>
                                    <p:anim calcmode="lin" valueType="num">
                                      <p:cBhvr>
                                        <p:cTn dur="1000" fill="hold" id="225"/>
                                        <p:tgtEl>
                                          <p:spTgt spid="43"/>
                                        </p:tgtEl>
                                        <p:attrNameLst>
                                          <p:attrName>ppt_y</p:attrName>
                                        </p:attrNameLst>
                                      </p:cBhvr>
                                      <p:tavLst>
                                        <p:tav tm="0">
                                          <p:val>
                                            <p:strVal val="#ppt_y+.1"/>
                                          </p:val>
                                        </p:tav>
                                        <p:tav tm="100000">
                                          <p:val>
                                            <p:strVal val="#ppt_y"/>
                                          </p:val>
                                        </p:tav>
                                      </p:tavLst>
                                    </p:anim>
                                  </p:childTnLst>
                                </p:cTn>
                              </p:par>
                            </p:childTnLst>
                          </p:cTn>
                        </p:par>
                        <p:par>
                          <p:cTn fill="hold" id="226" nodeType="afterGroup">
                            <p:stCondLst>
                              <p:cond delay="37000"/>
                            </p:stCondLst>
                            <p:childTnLst>
                              <p:par>
                                <p:cTn fill="hold" grpId="0" id="227" nodeType="afterEffect" presetClass="entr" presetID="42" presetSubtype="0">
                                  <p:stCondLst>
                                    <p:cond delay="0"/>
                                  </p:stCondLst>
                                  <p:childTnLst>
                                    <p:set>
                                      <p:cBhvr>
                                        <p:cTn dur="1" fill="hold" id="228">
                                          <p:stCondLst>
                                            <p:cond delay="0"/>
                                          </p:stCondLst>
                                        </p:cTn>
                                        <p:tgtEl>
                                          <p:spTgt spid="44"/>
                                        </p:tgtEl>
                                        <p:attrNameLst>
                                          <p:attrName>style.visibility</p:attrName>
                                        </p:attrNameLst>
                                      </p:cBhvr>
                                      <p:to>
                                        <p:strVal val="visible"/>
                                      </p:to>
                                    </p:set>
                                    <p:animEffect filter="fade" transition="in">
                                      <p:cBhvr>
                                        <p:cTn dur="1000" id="229"/>
                                        <p:tgtEl>
                                          <p:spTgt spid="44"/>
                                        </p:tgtEl>
                                      </p:cBhvr>
                                    </p:animEffect>
                                    <p:anim calcmode="lin" valueType="num">
                                      <p:cBhvr>
                                        <p:cTn dur="1000" fill="hold" id="230"/>
                                        <p:tgtEl>
                                          <p:spTgt spid="44"/>
                                        </p:tgtEl>
                                        <p:attrNameLst>
                                          <p:attrName>ppt_x</p:attrName>
                                        </p:attrNameLst>
                                      </p:cBhvr>
                                      <p:tavLst>
                                        <p:tav tm="0">
                                          <p:val>
                                            <p:strVal val="#ppt_x"/>
                                          </p:val>
                                        </p:tav>
                                        <p:tav tm="100000">
                                          <p:val>
                                            <p:strVal val="#ppt_x"/>
                                          </p:val>
                                        </p:tav>
                                      </p:tavLst>
                                    </p:anim>
                                    <p:anim calcmode="lin" valueType="num">
                                      <p:cBhvr>
                                        <p:cTn dur="1000" fill="hold" id="231"/>
                                        <p:tgtEl>
                                          <p:spTgt spid="44"/>
                                        </p:tgtEl>
                                        <p:attrNameLst>
                                          <p:attrName>ppt_y</p:attrName>
                                        </p:attrNameLst>
                                      </p:cBhvr>
                                      <p:tavLst>
                                        <p:tav tm="0">
                                          <p:val>
                                            <p:strVal val="#ppt_y+.1"/>
                                          </p:val>
                                        </p:tav>
                                        <p:tav tm="100000">
                                          <p:val>
                                            <p:strVal val="#ppt_y"/>
                                          </p:val>
                                        </p:tav>
                                      </p:tavLst>
                                    </p:anim>
                                  </p:childTnLst>
                                </p:cTn>
                              </p:par>
                            </p:childTnLst>
                          </p:cTn>
                        </p:par>
                        <p:par>
                          <p:cTn fill="hold" id="232" nodeType="afterGroup">
                            <p:stCondLst>
                              <p:cond delay="38000"/>
                            </p:stCondLst>
                            <p:childTnLst>
                              <p:par>
                                <p:cTn fill="hold" grpId="0" id="233" nodeType="afterEffect" presetClass="entr" presetID="42" presetSubtype="0">
                                  <p:stCondLst>
                                    <p:cond delay="0"/>
                                  </p:stCondLst>
                                  <p:childTnLst>
                                    <p:set>
                                      <p:cBhvr>
                                        <p:cTn dur="1" fill="hold" id="234">
                                          <p:stCondLst>
                                            <p:cond delay="0"/>
                                          </p:stCondLst>
                                        </p:cTn>
                                        <p:tgtEl>
                                          <p:spTgt spid="45"/>
                                        </p:tgtEl>
                                        <p:attrNameLst>
                                          <p:attrName>style.visibility</p:attrName>
                                        </p:attrNameLst>
                                      </p:cBhvr>
                                      <p:to>
                                        <p:strVal val="visible"/>
                                      </p:to>
                                    </p:set>
                                    <p:animEffect filter="fade" transition="in">
                                      <p:cBhvr>
                                        <p:cTn dur="1000" id="235"/>
                                        <p:tgtEl>
                                          <p:spTgt spid="45"/>
                                        </p:tgtEl>
                                      </p:cBhvr>
                                    </p:animEffect>
                                    <p:anim calcmode="lin" valueType="num">
                                      <p:cBhvr>
                                        <p:cTn dur="1000" fill="hold" id="236"/>
                                        <p:tgtEl>
                                          <p:spTgt spid="45"/>
                                        </p:tgtEl>
                                        <p:attrNameLst>
                                          <p:attrName>ppt_x</p:attrName>
                                        </p:attrNameLst>
                                      </p:cBhvr>
                                      <p:tavLst>
                                        <p:tav tm="0">
                                          <p:val>
                                            <p:strVal val="#ppt_x"/>
                                          </p:val>
                                        </p:tav>
                                        <p:tav tm="100000">
                                          <p:val>
                                            <p:strVal val="#ppt_x"/>
                                          </p:val>
                                        </p:tav>
                                      </p:tavLst>
                                    </p:anim>
                                    <p:anim calcmode="lin" valueType="num">
                                      <p:cBhvr>
                                        <p:cTn dur="1000" fill="hold" id="237"/>
                                        <p:tgtEl>
                                          <p:spTgt spid="45"/>
                                        </p:tgtEl>
                                        <p:attrNameLst>
                                          <p:attrName>ppt_y</p:attrName>
                                        </p:attrNameLst>
                                      </p:cBhvr>
                                      <p:tavLst>
                                        <p:tav tm="0">
                                          <p:val>
                                            <p:strVal val="#ppt_y+.1"/>
                                          </p:val>
                                        </p:tav>
                                        <p:tav tm="100000">
                                          <p:val>
                                            <p:strVal val="#ppt_y"/>
                                          </p:val>
                                        </p:tav>
                                      </p:tavLst>
                                    </p:anim>
                                  </p:childTnLst>
                                </p:cTn>
                              </p:par>
                            </p:childTnLst>
                          </p:cTn>
                        </p:par>
                        <p:par>
                          <p:cTn fill="hold" id="238" nodeType="afterGroup">
                            <p:stCondLst>
                              <p:cond delay="39000"/>
                            </p:stCondLst>
                            <p:childTnLst>
                              <p:par>
                                <p:cTn fill="hold" grpId="0" id="239" nodeType="afterEffect" presetClass="entr" presetID="42" presetSubtype="0">
                                  <p:stCondLst>
                                    <p:cond delay="0"/>
                                  </p:stCondLst>
                                  <p:childTnLst>
                                    <p:set>
                                      <p:cBhvr>
                                        <p:cTn dur="1" fill="hold" id="240">
                                          <p:stCondLst>
                                            <p:cond delay="0"/>
                                          </p:stCondLst>
                                        </p:cTn>
                                        <p:tgtEl>
                                          <p:spTgt spid="46"/>
                                        </p:tgtEl>
                                        <p:attrNameLst>
                                          <p:attrName>style.visibility</p:attrName>
                                        </p:attrNameLst>
                                      </p:cBhvr>
                                      <p:to>
                                        <p:strVal val="visible"/>
                                      </p:to>
                                    </p:set>
                                    <p:animEffect filter="fade" transition="in">
                                      <p:cBhvr>
                                        <p:cTn dur="1000" id="241"/>
                                        <p:tgtEl>
                                          <p:spTgt spid="46"/>
                                        </p:tgtEl>
                                      </p:cBhvr>
                                    </p:animEffect>
                                    <p:anim calcmode="lin" valueType="num">
                                      <p:cBhvr>
                                        <p:cTn dur="1000" fill="hold" id="242"/>
                                        <p:tgtEl>
                                          <p:spTgt spid="46"/>
                                        </p:tgtEl>
                                        <p:attrNameLst>
                                          <p:attrName>ppt_x</p:attrName>
                                        </p:attrNameLst>
                                      </p:cBhvr>
                                      <p:tavLst>
                                        <p:tav tm="0">
                                          <p:val>
                                            <p:strVal val="#ppt_x"/>
                                          </p:val>
                                        </p:tav>
                                        <p:tav tm="100000">
                                          <p:val>
                                            <p:strVal val="#ppt_x"/>
                                          </p:val>
                                        </p:tav>
                                      </p:tavLst>
                                    </p:anim>
                                    <p:anim calcmode="lin" valueType="num">
                                      <p:cBhvr>
                                        <p:cTn dur="1000" fill="hold" id="243"/>
                                        <p:tgtEl>
                                          <p:spTgt spid="46"/>
                                        </p:tgtEl>
                                        <p:attrNameLst>
                                          <p:attrName>ppt_y</p:attrName>
                                        </p:attrNameLst>
                                      </p:cBhvr>
                                      <p:tavLst>
                                        <p:tav tm="0">
                                          <p:val>
                                            <p:strVal val="#ppt_y+.1"/>
                                          </p:val>
                                        </p:tav>
                                        <p:tav tm="100000">
                                          <p:val>
                                            <p:strVal val="#ppt_y"/>
                                          </p:val>
                                        </p:tav>
                                      </p:tavLst>
                                    </p:anim>
                                  </p:childTnLst>
                                </p:cTn>
                              </p:par>
                            </p:childTnLst>
                          </p:cTn>
                        </p:par>
                        <p:par>
                          <p:cTn fill="hold" id="244" nodeType="afterGroup">
                            <p:stCondLst>
                              <p:cond delay="40000"/>
                            </p:stCondLst>
                            <p:childTnLst>
                              <p:par>
                                <p:cTn fill="hold" grpId="0" id="245" nodeType="afterEffect" presetClass="entr" presetID="42" presetSubtype="0">
                                  <p:stCondLst>
                                    <p:cond delay="0"/>
                                  </p:stCondLst>
                                  <p:childTnLst>
                                    <p:set>
                                      <p:cBhvr>
                                        <p:cTn dur="1" fill="hold" id="246">
                                          <p:stCondLst>
                                            <p:cond delay="0"/>
                                          </p:stCondLst>
                                        </p:cTn>
                                        <p:tgtEl>
                                          <p:spTgt spid="47"/>
                                        </p:tgtEl>
                                        <p:attrNameLst>
                                          <p:attrName>style.visibility</p:attrName>
                                        </p:attrNameLst>
                                      </p:cBhvr>
                                      <p:to>
                                        <p:strVal val="visible"/>
                                      </p:to>
                                    </p:set>
                                    <p:animEffect filter="fade" transition="in">
                                      <p:cBhvr>
                                        <p:cTn dur="1000" id="247"/>
                                        <p:tgtEl>
                                          <p:spTgt spid="47"/>
                                        </p:tgtEl>
                                      </p:cBhvr>
                                    </p:animEffect>
                                    <p:anim calcmode="lin" valueType="num">
                                      <p:cBhvr>
                                        <p:cTn dur="1000" fill="hold" id="248"/>
                                        <p:tgtEl>
                                          <p:spTgt spid="47"/>
                                        </p:tgtEl>
                                        <p:attrNameLst>
                                          <p:attrName>ppt_x</p:attrName>
                                        </p:attrNameLst>
                                      </p:cBhvr>
                                      <p:tavLst>
                                        <p:tav tm="0">
                                          <p:val>
                                            <p:strVal val="#ppt_x"/>
                                          </p:val>
                                        </p:tav>
                                        <p:tav tm="100000">
                                          <p:val>
                                            <p:strVal val="#ppt_x"/>
                                          </p:val>
                                        </p:tav>
                                      </p:tavLst>
                                    </p:anim>
                                    <p:anim calcmode="lin" valueType="num">
                                      <p:cBhvr>
                                        <p:cTn dur="1000" fill="hold" id="249"/>
                                        <p:tgtEl>
                                          <p:spTgt spid="47"/>
                                        </p:tgtEl>
                                        <p:attrNameLst>
                                          <p:attrName>ppt_y</p:attrName>
                                        </p:attrNameLst>
                                      </p:cBhvr>
                                      <p:tavLst>
                                        <p:tav tm="0">
                                          <p:val>
                                            <p:strVal val="#ppt_y+.1"/>
                                          </p:val>
                                        </p:tav>
                                        <p:tav tm="100000">
                                          <p:val>
                                            <p:strVal val="#ppt_y"/>
                                          </p:val>
                                        </p:tav>
                                      </p:tavLst>
                                    </p:anim>
                                  </p:childTnLst>
                                </p:cTn>
                              </p:par>
                            </p:childTnLst>
                          </p:cTn>
                        </p:par>
                        <p:par>
                          <p:cTn fill="hold" id="250" nodeType="afterGroup">
                            <p:stCondLst>
                              <p:cond delay="41000"/>
                            </p:stCondLst>
                            <p:childTnLst>
                              <p:par>
                                <p:cTn fill="hold" grpId="0" id="251" nodeType="afterEffect" presetClass="entr" presetID="42" presetSubtype="0">
                                  <p:stCondLst>
                                    <p:cond delay="0"/>
                                  </p:stCondLst>
                                  <p:childTnLst>
                                    <p:set>
                                      <p:cBhvr>
                                        <p:cTn dur="1" fill="hold" id="252">
                                          <p:stCondLst>
                                            <p:cond delay="0"/>
                                          </p:stCondLst>
                                        </p:cTn>
                                        <p:tgtEl>
                                          <p:spTgt spid="48"/>
                                        </p:tgtEl>
                                        <p:attrNameLst>
                                          <p:attrName>style.visibility</p:attrName>
                                        </p:attrNameLst>
                                      </p:cBhvr>
                                      <p:to>
                                        <p:strVal val="visible"/>
                                      </p:to>
                                    </p:set>
                                    <p:animEffect filter="fade" transition="in">
                                      <p:cBhvr>
                                        <p:cTn dur="1000" id="253"/>
                                        <p:tgtEl>
                                          <p:spTgt spid="48"/>
                                        </p:tgtEl>
                                      </p:cBhvr>
                                    </p:animEffect>
                                    <p:anim calcmode="lin" valueType="num">
                                      <p:cBhvr>
                                        <p:cTn dur="1000" fill="hold" id="254"/>
                                        <p:tgtEl>
                                          <p:spTgt spid="48"/>
                                        </p:tgtEl>
                                        <p:attrNameLst>
                                          <p:attrName>ppt_x</p:attrName>
                                        </p:attrNameLst>
                                      </p:cBhvr>
                                      <p:tavLst>
                                        <p:tav tm="0">
                                          <p:val>
                                            <p:strVal val="#ppt_x"/>
                                          </p:val>
                                        </p:tav>
                                        <p:tav tm="100000">
                                          <p:val>
                                            <p:strVal val="#ppt_x"/>
                                          </p:val>
                                        </p:tav>
                                      </p:tavLst>
                                    </p:anim>
                                    <p:anim calcmode="lin" valueType="num">
                                      <p:cBhvr>
                                        <p:cTn dur="1000" fill="hold" id="255"/>
                                        <p:tgtEl>
                                          <p:spTgt spid="48"/>
                                        </p:tgtEl>
                                        <p:attrNameLst>
                                          <p:attrName>ppt_y</p:attrName>
                                        </p:attrNameLst>
                                      </p:cBhvr>
                                      <p:tavLst>
                                        <p:tav tm="0">
                                          <p:val>
                                            <p:strVal val="#ppt_y+.1"/>
                                          </p:val>
                                        </p:tav>
                                        <p:tav tm="100000">
                                          <p:val>
                                            <p:strVal val="#ppt_y"/>
                                          </p:val>
                                        </p:tav>
                                      </p:tavLst>
                                    </p:anim>
                                  </p:childTnLst>
                                </p:cTn>
                              </p:par>
                            </p:childTnLst>
                          </p:cTn>
                        </p:par>
                        <p:par>
                          <p:cTn fill="hold" id="256" nodeType="afterGroup">
                            <p:stCondLst>
                              <p:cond delay="42000"/>
                            </p:stCondLst>
                            <p:childTnLst>
                              <p:par>
                                <p:cTn fill="hold" grpId="0" id="257" nodeType="afterEffect" presetClass="entr" presetID="42" presetSubtype="0">
                                  <p:stCondLst>
                                    <p:cond delay="0"/>
                                  </p:stCondLst>
                                  <p:childTnLst>
                                    <p:set>
                                      <p:cBhvr>
                                        <p:cTn dur="1" fill="hold" id="258">
                                          <p:stCondLst>
                                            <p:cond delay="0"/>
                                          </p:stCondLst>
                                        </p:cTn>
                                        <p:tgtEl>
                                          <p:spTgt spid="49"/>
                                        </p:tgtEl>
                                        <p:attrNameLst>
                                          <p:attrName>style.visibility</p:attrName>
                                        </p:attrNameLst>
                                      </p:cBhvr>
                                      <p:to>
                                        <p:strVal val="visible"/>
                                      </p:to>
                                    </p:set>
                                    <p:animEffect filter="fade" transition="in">
                                      <p:cBhvr>
                                        <p:cTn dur="1000" id="259"/>
                                        <p:tgtEl>
                                          <p:spTgt spid="49"/>
                                        </p:tgtEl>
                                      </p:cBhvr>
                                    </p:animEffect>
                                    <p:anim calcmode="lin" valueType="num">
                                      <p:cBhvr>
                                        <p:cTn dur="1000" fill="hold" id="260"/>
                                        <p:tgtEl>
                                          <p:spTgt spid="49"/>
                                        </p:tgtEl>
                                        <p:attrNameLst>
                                          <p:attrName>ppt_x</p:attrName>
                                        </p:attrNameLst>
                                      </p:cBhvr>
                                      <p:tavLst>
                                        <p:tav tm="0">
                                          <p:val>
                                            <p:strVal val="#ppt_x"/>
                                          </p:val>
                                        </p:tav>
                                        <p:tav tm="100000">
                                          <p:val>
                                            <p:strVal val="#ppt_x"/>
                                          </p:val>
                                        </p:tav>
                                      </p:tavLst>
                                    </p:anim>
                                    <p:anim calcmode="lin" valueType="num">
                                      <p:cBhvr>
                                        <p:cTn dur="1000" fill="hold" id="261"/>
                                        <p:tgtEl>
                                          <p:spTgt spid="49"/>
                                        </p:tgtEl>
                                        <p:attrNameLst>
                                          <p:attrName>ppt_y</p:attrName>
                                        </p:attrNameLst>
                                      </p:cBhvr>
                                      <p:tavLst>
                                        <p:tav tm="0">
                                          <p:val>
                                            <p:strVal val="#ppt_y+.1"/>
                                          </p:val>
                                        </p:tav>
                                        <p:tav tm="100000">
                                          <p:val>
                                            <p:strVal val="#ppt_y"/>
                                          </p:val>
                                        </p:tav>
                                      </p:tavLst>
                                    </p:anim>
                                  </p:childTnLst>
                                </p:cTn>
                              </p:par>
                            </p:childTnLst>
                          </p:cTn>
                        </p:par>
                        <p:par>
                          <p:cTn fill="hold" id="262" nodeType="afterGroup">
                            <p:stCondLst>
                              <p:cond delay="43000"/>
                            </p:stCondLst>
                            <p:childTnLst>
                              <p:par>
                                <p:cTn fill="hold" grpId="0" id="263" nodeType="afterEffect" presetClass="entr" presetID="42" presetSubtype="0">
                                  <p:stCondLst>
                                    <p:cond delay="0"/>
                                  </p:stCondLst>
                                  <p:childTnLst>
                                    <p:set>
                                      <p:cBhvr>
                                        <p:cTn dur="1" fill="hold" id="264">
                                          <p:stCondLst>
                                            <p:cond delay="0"/>
                                          </p:stCondLst>
                                        </p:cTn>
                                        <p:tgtEl>
                                          <p:spTgt spid="50"/>
                                        </p:tgtEl>
                                        <p:attrNameLst>
                                          <p:attrName>style.visibility</p:attrName>
                                        </p:attrNameLst>
                                      </p:cBhvr>
                                      <p:to>
                                        <p:strVal val="visible"/>
                                      </p:to>
                                    </p:set>
                                    <p:animEffect filter="fade" transition="in">
                                      <p:cBhvr>
                                        <p:cTn dur="1000" id="265"/>
                                        <p:tgtEl>
                                          <p:spTgt spid="50"/>
                                        </p:tgtEl>
                                      </p:cBhvr>
                                    </p:animEffect>
                                    <p:anim calcmode="lin" valueType="num">
                                      <p:cBhvr>
                                        <p:cTn dur="1000" fill="hold" id="266"/>
                                        <p:tgtEl>
                                          <p:spTgt spid="50"/>
                                        </p:tgtEl>
                                        <p:attrNameLst>
                                          <p:attrName>ppt_x</p:attrName>
                                        </p:attrNameLst>
                                      </p:cBhvr>
                                      <p:tavLst>
                                        <p:tav tm="0">
                                          <p:val>
                                            <p:strVal val="#ppt_x"/>
                                          </p:val>
                                        </p:tav>
                                        <p:tav tm="100000">
                                          <p:val>
                                            <p:strVal val="#ppt_x"/>
                                          </p:val>
                                        </p:tav>
                                      </p:tavLst>
                                    </p:anim>
                                    <p:anim calcmode="lin" valueType="num">
                                      <p:cBhvr>
                                        <p:cTn dur="1000" fill="hold" id="267"/>
                                        <p:tgtEl>
                                          <p:spTgt spid="50"/>
                                        </p:tgtEl>
                                        <p:attrNameLst>
                                          <p:attrName>ppt_y</p:attrName>
                                        </p:attrNameLst>
                                      </p:cBhvr>
                                      <p:tavLst>
                                        <p:tav tm="0">
                                          <p:val>
                                            <p:strVal val="#ppt_y+.1"/>
                                          </p:val>
                                        </p:tav>
                                        <p:tav tm="100000">
                                          <p:val>
                                            <p:strVal val="#ppt_y"/>
                                          </p:val>
                                        </p:tav>
                                      </p:tavLst>
                                    </p:anim>
                                  </p:childTnLst>
                                </p:cTn>
                              </p:par>
                            </p:childTnLst>
                          </p:cTn>
                        </p:par>
                        <p:par>
                          <p:cTn fill="hold" id="268" nodeType="afterGroup">
                            <p:stCondLst>
                              <p:cond delay="44000"/>
                            </p:stCondLst>
                            <p:childTnLst>
                              <p:par>
                                <p:cTn fill="hold" grpId="0" id="269" nodeType="afterEffect" presetClass="entr" presetID="42" presetSubtype="0">
                                  <p:stCondLst>
                                    <p:cond delay="0"/>
                                  </p:stCondLst>
                                  <p:childTnLst>
                                    <p:set>
                                      <p:cBhvr>
                                        <p:cTn dur="1" fill="hold" id="270">
                                          <p:stCondLst>
                                            <p:cond delay="0"/>
                                          </p:stCondLst>
                                        </p:cTn>
                                        <p:tgtEl>
                                          <p:spTgt spid="51"/>
                                        </p:tgtEl>
                                        <p:attrNameLst>
                                          <p:attrName>style.visibility</p:attrName>
                                        </p:attrNameLst>
                                      </p:cBhvr>
                                      <p:to>
                                        <p:strVal val="visible"/>
                                      </p:to>
                                    </p:set>
                                    <p:animEffect filter="fade" transition="in">
                                      <p:cBhvr>
                                        <p:cTn dur="1000" id="271"/>
                                        <p:tgtEl>
                                          <p:spTgt spid="51"/>
                                        </p:tgtEl>
                                      </p:cBhvr>
                                    </p:animEffect>
                                    <p:anim calcmode="lin" valueType="num">
                                      <p:cBhvr>
                                        <p:cTn dur="1000" fill="hold" id="272"/>
                                        <p:tgtEl>
                                          <p:spTgt spid="51"/>
                                        </p:tgtEl>
                                        <p:attrNameLst>
                                          <p:attrName>ppt_x</p:attrName>
                                        </p:attrNameLst>
                                      </p:cBhvr>
                                      <p:tavLst>
                                        <p:tav tm="0">
                                          <p:val>
                                            <p:strVal val="#ppt_x"/>
                                          </p:val>
                                        </p:tav>
                                        <p:tav tm="100000">
                                          <p:val>
                                            <p:strVal val="#ppt_x"/>
                                          </p:val>
                                        </p:tav>
                                      </p:tavLst>
                                    </p:anim>
                                    <p:anim calcmode="lin" valueType="num">
                                      <p:cBhvr>
                                        <p:cTn dur="1000" fill="hold" id="273"/>
                                        <p:tgtEl>
                                          <p:spTgt spid="51"/>
                                        </p:tgtEl>
                                        <p:attrNameLst>
                                          <p:attrName>ppt_y</p:attrName>
                                        </p:attrNameLst>
                                      </p:cBhvr>
                                      <p:tavLst>
                                        <p:tav tm="0">
                                          <p:val>
                                            <p:strVal val="#ppt_y+.1"/>
                                          </p:val>
                                        </p:tav>
                                        <p:tav tm="100000">
                                          <p:val>
                                            <p:strVal val="#ppt_y"/>
                                          </p:val>
                                        </p:tav>
                                      </p:tavLst>
                                    </p:anim>
                                  </p:childTnLst>
                                </p:cTn>
                              </p:par>
                            </p:childTnLst>
                          </p:cTn>
                        </p:par>
                        <p:par>
                          <p:cTn fill="hold" id="274" nodeType="afterGroup">
                            <p:stCondLst>
                              <p:cond delay="45000"/>
                            </p:stCondLst>
                            <p:childTnLst>
                              <p:par>
                                <p:cTn fill="hold" grpId="0" id="275" nodeType="afterEffect" presetClass="entr" presetID="42" presetSubtype="0">
                                  <p:stCondLst>
                                    <p:cond delay="0"/>
                                  </p:stCondLst>
                                  <p:childTnLst>
                                    <p:set>
                                      <p:cBhvr>
                                        <p:cTn dur="1" fill="hold" id="276">
                                          <p:stCondLst>
                                            <p:cond delay="0"/>
                                          </p:stCondLst>
                                        </p:cTn>
                                        <p:tgtEl>
                                          <p:spTgt spid="52"/>
                                        </p:tgtEl>
                                        <p:attrNameLst>
                                          <p:attrName>style.visibility</p:attrName>
                                        </p:attrNameLst>
                                      </p:cBhvr>
                                      <p:to>
                                        <p:strVal val="visible"/>
                                      </p:to>
                                    </p:set>
                                    <p:animEffect filter="fade" transition="in">
                                      <p:cBhvr>
                                        <p:cTn dur="1000" id="277"/>
                                        <p:tgtEl>
                                          <p:spTgt spid="52"/>
                                        </p:tgtEl>
                                      </p:cBhvr>
                                    </p:animEffect>
                                    <p:anim calcmode="lin" valueType="num">
                                      <p:cBhvr>
                                        <p:cTn dur="1000" fill="hold" id="278"/>
                                        <p:tgtEl>
                                          <p:spTgt spid="52"/>
                                        </p:tgtEl>
                                        <p:attrNameLst>
                                          <p:attrName>ppt_x</p:attrName>
                                        </p:attrNameLst>
                                      </p:cBhvr>
                                      <p:tavLst>
                                        <p:tav tm="0">
                                          <p:val>
                                            <p:strVal val="#ppt_x"/>
                                          </p:val>
                                        </p:tav>
                                        <p:tav tm="100000">
                                          <p:val>
                                            <p:strVal val="#ppt_x"/>
                                          </p:val>
                                        </p:tav>
                                      </p:tavLst>
                                    </p:anim>
                                    <p:anim calcmode="lin" valueType="num">
                                      <p:cBhvr>
                                        <p:cTn dur="1000" fill="hold" id="279"/>
                                        <p:tgtEl>
                                          <p:spTgt spid="52"/>
                                        </p:tgtEl>
                                        <p:attrNameLst>
                                          <p:attrName>ppt_y</p:attrName>
                                        </p:attrNameLst>
                                      </p:cBhvr>
                                      <p:tavLst>
                                        <p:tav tm="0">
                                          <p:val>
                                            <p:strVal val="#ppt_y+.1"/>
                                          </p:val>
                                        </p:tav>
                                        <p:tav tm="100000">
                                          <p:val>
                                            <p:strVal val="#ppt_y"/>
                                          </p:val>
                                        </p:tav>
                                      </p:tavLst>
                                    </p:anim>
                                  </p:childTnLst>
                                </p:cTn>
                              </p:par>
                            </p:childTnLst>
                          </p:cTn>
                        </p:par>
                        <p:par>
                          <p:cTn fill="hold" id="280" nodeType="afterGroup">
                            <p:stCondLst>
                              <p:cond delay="46000"/>
                            </p:stCondLst>
                            <p:childTnLst>
                              <p:par>
                                <p:cTn fill="hold" grpId="0" id="281" nodeType="afterEffect" presetClass="entr" presetID="42" presetSubtype="0">
                                  <p:stCondLst>
                                    <p:cond delay="0"/>
                                  </p:stCondLst>
                                  <p:childTnLst>
                                    <p:set>
                                      <p:cBhvr>
                                        <p:cTn dur="1" fill="hold" id="282">
                                          <p:stCondLst>
                                            <p:cond delay="0"/>
                                          </p:stCondLst>
                                        </p:cTn>
                                        <p:tgtEl>
                                          <p:spTgt spid="53"/>
                                        </p:tgtEl>
                                        <p:attrNameLst>
                                          <p:attrName>style.visibility</p:attrName>
                                        </p:attrNameLst>
                                      </p:cBhvr>
                                      <p:to>
                                        <p:strVal val="visible"/>
                                      </p:to>
                                    </p:set>
                                    <p:animEffect filter="fade" transition="in">
                                      <p:cBhvr>
                                        <p:cTn dur="1000" id="283"/>
                                        <p:tgtEl>
                                          <p:spTgt spid="53"/>
                                        </p:tgtEl>
                                      </p:cBhvr>
                                    </p:animEffect>
                                    <p:anim calcmode="lin" valueType="num">
                                      <p:cBhvr>
                                        <p:cTn dur="1000" fill="hold" id="284"/>
                                        <p:tgtEl>
                                          <p:spTgt spid="53"/>
                                        </p:tgtEl>
                                        <p:attrNameLst>
                                          <p:attrName>ppt_x</p:attrName>
                                        </p:attrNameLst>
                                      </p:cBhvr>
                                      <p:tavLst>
                                        <p:tav tm="0">
                                          <p:val>
                                            <p:strVal val="#ppt_x"/>
                                          </p:val>
                                        </p:tav>
                                        <p:tav tm="100000">
                                          <p:val>
                                            <p:strVal val="#ppt_x"/>
                                          </p:val>
                                        </p:tav>
                                      </p:tavLst>
                                    </p:anim>
                                    <p:anim calcmode="lin" valueType="num">
                                      <p:cBhvr>
                                        <p:cTn dur="1000" fill="hold" id="285"/>
                                        <p:tgtEl>
                                          <p:spTgt spid="53"/>
                                        </p:tgtEl>
                                        <p:attrNameLst>
                                          <p:attrName>ppt_y</p:attrName>
                                        </p:attrNameLst>
                                      </p:cBhvr>
                                      <p:tavLst>
                                        <p:tav tm="0">
                                          <p:val>
                                            <p:strVal val="#ppt_y+.1"/>
                                          </p:val>
                                        </p:tav>
                                        <p:tav tm="100000">
                                          <p:val>
                                            <p:strVal val="#ppt_y"/>
                                          </p:val>
                                        </p:tav>
                                      </p:tavLst>
                                    </p:anim>
                                  </p:childTnLst>
                                </p:cTn>
                              </p:par>
                            </p:childTnLst>
                          </p:cTn>
                        </p:par>
                        <p:par>
                          <p:cTn fill="hold" id="286" nodeType="afterGroup">
                            <p:stCondLst>
                              <p:cond delay="47000"/>
                            </p:stCondLst>
                            <p:childTnLst>
                              <p:par>
                                <p:cTn fill="hold" grpId="0" id="287" nodeType="afterEffect" presetClass="entr" presetID="42" presetSubtype="0">
                                  <p:stCondLst>
                                    <p:cond delay="0"/>
                                  </p:stCondLst>
                                  <p:childTnLst>
                                    <p:set>
                                      <p:cBhvr>
                                        <p:cTn dur="1" fill="hold" id="288">
                                          <p:stCondLst>
                                            <p:cond delay="0"/>
                                          </p:stCondLst>
                                        </p:cTn>
                                        <p:tgtEl>
                                          <p:spTgt spid="54"/>
                                        </p:tgtEl>
                                        <p:attrNameLst>
                                          <p:attrName>style.visibility</p:attrName>
                                        </p:attrNameLst>
                                      </p:cBhvr>
                                      <p:to>
                                        <p:strVal val="visible"/>
                                      </p:to>
                                    </p:set>
                                    <p:animEffect filter="fade" transition="in">
                                      <p:cBhvr>
                                        <p:cTn dur="1000" id="289"/>
                                        <p:tgtEl>
                                          <p:spTgt spid="54"/>
                                        </p:tgtEl>
                                      </p:cBhvr>
                                    </p:animEffect>
                                    <p:anim calcmode="lin" valueType="num">
                                      <p:cBhvr>
                                        <p:cTn dur="1000" fill="hold" id="290"/>
                                        <p:tgtEl>
                                          <p:spTgt spid="54"/>
                                        </p:tgtEl>
                                        <p:attrNameLst>
                                          <p:attrName>ppt_x</p:attrName>
                                        </p:attrNameLst>
                                      </p:cBhvr>
                                      <p:tavLst>
                                        <p:tav tm="0">
                                          <p:val>
                                            <p:strVal val="#ppt_x"/>
                                          </p:val>
                                        </p:tav>
                                        <p:tav tm="100000">
                                          <p:val>
                                            <p:strVal val="#ppt_x"/>
                                          </p:val>
                                        </p:tav>
                                      </p:tavLst>
                                    </p:anim>
                                    <p:anim calcmode="lin" valueType="num">
                                      <p:cBhvr>
                                        <p:cTn dur="1000" fill="hold" id="291"/>
                                        <p:tgtEl>
                                          <p:spTgt spid="54"/>
                                        </p:tgtEl>
                                        <p:attrNameLst>
                                          <p:attrName>ppt_y</p:attrName>
                                        </p:attrNameLst>
                                      </p:cBhvr>
                                      <p:tavLst>
                                        <p:tav tm="0">
                                          <p:val>
                                            <p:strVal val="#ppt_y+.1"/>
                                          </p:val>
                                        </p:tav>
                                        <p:tav tm="100000">
                                          <p:val>
                                            <p:strVal val="#ppt_y"/>
                                          </p:val>
                                        </p:tav>
                                      </p:tavLst>
                                    </p:anim>
                                  </p:childTnLst>
                                </p:cTn>
                              </p:par>
                            </p:childTnLst>
                          </p:cTn>
                        </p:par>
                        <p:par>
                          <p:cTn fill="hold" id="292" nodeType="afterGroup">
                            <p:stCondLst>
                              <p:cond delay="48000"/>
                            </p:stCondLst>
                            <p:childTnLst>
                              <p:par>
                                <p:cTn fill="hold" grpId="0" id="293" nodeType="afterEffect" presetClass="entr" presetID="42" presetSubtype="0">
                                  <p:stCondLst>
                                    <p:cond delay="0"/>
                                  </p:stCondLst>
                                  <p:childTnLst>
                                    <p:set>
                                      <p:cBhvr>
                                        <p:cTn dur="1" fill="hold" id="294">
                                          <p:stCondLst>
                                            <p:cond delay="0"/>
                                          </p:stCondLst>
                                        </p:cTn>
                                        <p:tgtEl>
                                          <p:spTgt spid="55"/>
                                        </p:tgtEl>
                                        <p:attrNameLst>
                                          <p:attrName>style.visibility</p:attrName>
                                        </p:attrNameLst>
                                      </p:cBhvr>
                                      <p:to>
                                        <p:strVal val="visible"/>
                                      </p:to>
                                    </p:set>
                                    <p:animEffect filter="fade" transition="in">
                                      <p:cBhvr>
                                        <p:cTn dur="1000" id="295"/>
                                        <p:tgtEl>
                                          <p:spTgt spid="55"/>
                                        </p:tgtEl>
                                      </p:cBhvr>
                                    </p:animEffect>
                                    <p:anim calcmode="lin" valueType="num">
                                      <p:cBhvr>
                                        <p:cTn dur="1000" fill="hold" id="296"/>
                                        <p:tgtEl>
                                          <p:spTgt spid="55"/>
                                        </p:tgtEl>
                                        <p:attrNameLst>
                                          <p:attrName>ppt_x</p:attrName>
                                        </p:attrNameLst>
                                      </p:cBhvr>
                                      <p:tavLst>
                                        <p:tav tm="0">
                                          <p:val>
                                            <p:strVal val="#ppt_x"/>
                                          </p:val>
                                        </p:tav>
                                        <p:tav tm="100000">
                                          <p:val>
                                            <p:strVal val="#ppt_x"/>
                                          </p:val>
                                        </p:tav>
                                      </p:tavLst>
                                    </p:anim>
                                    <p:anim calcmode="lin" valueType="num">
                                      <p:cBhvr>
                                        <p:cTn dur="1000" fill="hold" id="297"/>
                                        <p:tgtEl>
                                          <p:spTgt spid="55"/>
                                        </p:tgtEl>
                                        <p:attrNameLst>
                                          <p:attrName>ppt_y</p:attrName>
                                        </p:attrNameLst>
                                      </p:cBhvr>
                                      <p:tavLst>
                                        <p:tav tm="0">
                                          <p:val>
                                            <p:strVal val="#ppt_y+.1"/>
                                          </p:val>
                                        </p:tav>
                                        <p:tav tm="100000">
                                          <p:val>
                                            <p:strVal val="#ppt_y"/>
                                          </p:val>
                                        </p:tav>
                                      </p:tavLst>
                                    </p:anim>
                                  </p:childTnLst>
                                </p:cTn>
                              </p:par>
                            </p:childTnLst>
                          </p:cTn>
                        </p:par>
                        <p:par>
                          <p:cTn fill="hold" id="298" nodeType="afterGroup">
                            <p:stCondLst>
                              <p:cond delay="49000"/>
                            </p:stCondLst>
                            <p:childTnLst>
                              <p:par>
                                <p:cTn fill="hold" grpId="0" id="299" nodeType="afterEffect" presetClass="entr" presetID="42" presetSubtype="0">
                                  <p:stCondLst>
                                    <p:cond delay="0"/>
                                  </p:stCondLst>
                                  <p:childTnLst>
                                    <p:set>
                                      <p:cBhvr>
                                        <p:cTn dur="1" fill="hold" id="300">
                                          <p:stCondLst>
                                            <p:cond delay="0"/>
                                          </p:stCondLst>
                                        </p:cTn>
                                        <p:tgtEl>
                                          <p:spTgt spid="56"/>
                                        </p:tgtEl>
                                        <p:attrNameLst>
                                          <p:attrName>style.visibility</p:attrName>
                                        </p:attrNameLst>
                                      </p:cBhvr>
                                      <p:to>
                                        <p:strVal val="visible"/>
                                      </p:to>
                                    </p:set>
                                    <p:animEffect filter="fade" transition="in">
                                      <p:cBhvr>
                                        <p:cTn dur="1000" id="301"/>
                                        <p:tgtEl>
                                          <p:spTgt spid="56"/>
                                        </p:tgtEl>
                                      </p:cBhvr>
                                    </p:animEffect>
                                    <p:anim calcmode="lin" valueType="num">
                                      <p:cBhvr>
                                        <p:cTn dur="1000" fill="hold" id="302"/>
                                        <p:tgtEl>
                                          <p:spTgt spid="56"/>
                                        </p:tgtEl>
                                        <p:attrNameLst>
                                          <p:attrName>ppt_x</p:attrName>
                                        </p:attrNameLst>
                                      </p:cBhvr>
                                      <p:tavLst>
                                        <p:tav tm="0">
                                          <p:val>
                                            <p:strVal val="#ppt_x"/>
                                          </p:val>
                                        </p:tav>
                                        <p:tav tm="100000">
                                          <p:val>
                                            <p:strVal val="#ppt_x"/>
                                          </p:val>
                                        </p:tav>
                                      </p:tavLst>
                                    </p:anim>
                                    <p:anim calcmode="lin" valueType="num">
                                      <p:cBhvr>
                                        <p:cTn dur="1000" fill="hold" id="303"/>
                                        <p:tgtEl>
                                          <p:spTgt spid="56"/>
                                        </p:tgtEl>
                                        <p:attrNameLst>
                                          <p:attrName>ppt_y</p:attrName>
                                        </p:attrNameLst>
                                      </p:cBhvr>
                                      <p:tavLst>
                                        <p:tav tm="0">
                                          <p:val>
                                            <p:strVal val="#ppt_y+.1"/>
                                          </p:val>
                                        </p:tav>
                                        <p:tav tm="100000">
                                          <p:val>
                                            <p:strVal val="#ppt_y"/>
                                          </p:val>
                                        </p:tav>
                                      </p:tavLst>
                                    </p:anim>
                                  </p:childTnLst>
                                </p:cTn>
                              </p:par>
                            </p:childTnLst>
                          </p:cTn>
                        </p:par>
                        <p:par>
                          <p:cTn fill="hold" id="304" nodeType="afterGroup">
                            <p:stCondLst>
                              <p:cond delay="50000"/>
                            </p:stCondLst>
                            <p:childTnLst>
                              <p:par>
                                <p:cTn fill="hold" grpId="0" id="305" nodeType="afterEffect" presetClass="entr" presetID="42" presetSubtype="0">
                                  <p:stCondLst>
                                    <p:cond delay="0"/>
                                  </p:stCondLst>
                                  <p:childTnLst>
                                    <p:set>
                                      <p:cBhvr>
                                        <p:cTn dur="1" fill="hold" id="306">
                                          <p:stCondLst>
                                            <p:cond delay="0"/>
                                          </p:stCondLst>
                                        </p:cTn>
                                        <p:tgtEl>
                                          <p:spTgt spid="57"/>
                                        </p:tgtEl>
                                        <p:attrNameLst>
                                          <p:attrName>style.visibility</p:attrName>
                                        </p:attrNameLst>
                                      </p:cBhvr>
                                      <p:to>
                                        <p:strVal val="visible"/>
                                      </p:to>
                                    </p:set>
                                    <p:animEffect filter="fade" transition="in">
                                      <p:cBhvr>
                                        <p:cTn dur="1000" id="307"/>
                                        <p:tgtEl>
                                          <p:spTgt spid="57"/>
                                        </p:tgtEl>
                                      </p:cBhvr>
                                    </p:animEffect>
                                    <p:anim calcmode="lin" valueType="num">
                                      <p:cBhvr>
                                        <p:cTn dur="1000" fill="hold" id="308"/>
                                        <p:tgtEl>
                                          <p:spTgt spid="57"/>
                                        </p:tgtEl>
                                        <p:attrNameLst>
                                          <p:attrName>ppt_x</p:attrName>
                                        </p:attrNameLst>
                                      </p:cBhvr>
                                      <p:tavLst>
                                        <p:tav tm="0">
                                          <p:val>
                                            <p:strVal val="#ppt_x"/>
                                          </p:val>
                                        </p:tav>
                                        <p:tav tm="100000">
                                          <p:val>
                                            <p:strVal val="#ppt_x"/>
                                          </p:val>
                                        </p:tav>
                                      </p:tavLst>
                                    </p:anim>
                                    <p:anim calcmode="lin" valueType="num">
                                      <p:cBhvr>
                                        <p:cTn dur="1000" fill="hold" id="309"/>
                                        <p:tgtEl>
                                          <p:spTgt spid="57"/>
                                        </p:tgtEl>
                                        <p:attrNameLst>
                                          <p:attrName>ppt_y</p:attrName>
                                        </p:attrNameLst>
                                      </p:cBhvr>
                                      <p:tavLst>
                                        <p:tav tm="0">
                                          <p:val>
                                            <p:strVal val="#ppt_y+.1"/>
                                          </p:val>
                                        </p:tav>
                                        <p:tav tm="100000">
                                          <p:val>
                                            <p:strVal val="#ppt_y"/>
                                          </p:val>
                                        </p:tav>
                                      </p:tavLst>
                                    </p:anim>
                                  </p:childTnLst>
                                </p:cTn>
                              </p:par>
                            </p:childTnLst>
                          </p:cTn>
                        </p:par>
                        <p:par>
                          <p:cTn fill="hold" id="310" nodeType="afterGroup">
                            <p:stCondLst>
                              <p:cond delay="51000"/>
                            </p:stCondLst>
                            <p:childTnLst>
                              <p:par>
                                <p:cTn fill="hold" grpId="0" id="311" nodeType="afterEffect" presetClass="entr" presetID="42" presetSubtype="0">
                                  <p:stCondLst>
                                    <p:cond delay="0"/>
                                  </p:stCondLst>
                                  <p:childTnLst>
                                    <p:set>
                                      <p:cBhvr>
                                        <p:cTn dur="1" fill="hold" id="312">
                                          <p:stCondLst>
                                            <p:cond delay="0"/>
                                          </p:stCondLst>
                                        </p:cTn>
                                        <p:tgtEl>
                                          <p:spTgt spid="58"/>
                                        </p:tgtEl>
                                        <p:attrNameLst>
                                          <p:attrName>style.visibility</p:attrName>
                                        </p:attrNameLst>
                                      </p:cBhvr>
                                      <p:to>
                                        <p:strVal val="visible"/>
                                      </p:to>
                                    </p:set>
                                    <p:animEffect filter="fade" transition="in">
                                      <p:cBhvr>
                                        <p:cTn dur="1000" id="313"/>
                                        <p:tgtEl>
                                          <p:spTgt spid="58"/>
                                        </p:tgtEl>
                                      </p:cBhvr>
                                    </p:animEffect>
                                    <p:anim calcmode="lin" valueType="num">
                                      <p:cBhvr>
                                        <p:cTn dur="1000" fill="hold" id="314"/>
                                        <p:tgtEl>
                                          <p:spTgt spid="58"/>
                                        </p:tgtEl>
                                        <p:attrNameLst>
                                          <p:attrName>ppt_x</p:attrName>
                                        </p:attrNameLst>
                                      </p:cBhvr>
                                      <p:tavLst>
                                        <p:tav tm="0">
                                          <p:val>
                                            <p:strVal val="#ppt_x"/>
                                          </p:val>
                                        </p:tav>
                                        <p:tav tm="100000">
                                          <p:val>
                                            <p:strVal val="#ppt_x"/>
                                          </p:val>
                                        </p:tav>
                                      </p:tavLst>
                                    </p:anim>
                                    <p:anim calcmode="lin" valueType="num">
                                      <p:cBhvr>
                                        <p:cTn dur="1000" fill="hold" id="315"/>
                                        <p:tgtEl>
                                          <p:spTgt spid="58"/>
                                        </p:tgtEl>
                                        <p:attrNameLst>
                                          <p:attrName>ppt_y</p:attrName>
                                        </p:attrNameLst>
                                      </p:cBhvr>
                                      <p:tavLst>
                                        <p:tav tm="0">
                                          <p:val>
                                            <p:strVal val="#ppt_y+.1"/>
                                          </p:val>
                                        </p:tav>
                                        <p:tav tm="100000">
                                          <p:val>
                                            <p:strVal val="#ppt_y"/>
                                          </p:val>
                                        </p:tav>
                                      </p:tavLst>
                                    </p:anim>
                                  </p:childTnLst>
                                </p:cTn>
                              </p:par>
                            </p:childTnLst>
                          </p:cTn>
                        </p:par>
                        <p:par>
                          <p:cTn fill="hold" id="316" nodeType="afterGroup">
                            <p:stCondLst>
                              <p:cond delay="52000"/>
                            </p:stCondLst>
                            <p:childTnLst>
                              <p:par>
                                <p:cTn fill="hold" grpId="0" id="317" nodeType="afterEffect" presetClass="entr" presetID="42" presetSubtype="0">
                                  <p:stCondLst>
                                    <p:cond delay="0"/>
                                  </p:stCondLst>
                                  <p:childTnLst>
                                    <p:set>
                                      <p:cBhvr>
                                        <p:cTn dur="1" fill="hold" id="318">
                                          <p:stCondLst>
                                            <p:cond delay="0"/>
                                          </p:stCondLst>
                                        </p:cTn>
                                        <p:tgtEl>
                                          <p:spTgt spid="59"/>
                                        </p:tgtEl>
                                        <p:attrNameLst>
                                          <p:attrName>style.visibility</p:attrName>
                                        </p:attrNameLst>
                                      </p:cBhvr>
                                      <p:to>
                                        <p:strVal val="visible"/>
                                      </p:to>
                                    </p:set>
                                    <p:animEffect filter="fade" transition="in">
                                      <p:cBhvr>
                                        <p:cTn dur="1000" id="319"/>
                                        <p:tgtEl>
                                          <p:spTgt spid="59"/>
                                        </p:tgtEl>
                                      </p:cBhvr>
                                    </p:animEffect>
                                    <p:anim calcmode="lin" valueType="num">
                                      <p:cBhvr>
                                        <p:cTn dur="1000" fill="hold" id="320"/>
                                        <p:tgtEl>
                                          <p:spTgt spid="59"/>
                                        </p:tgtEl>
                                        <p:attrNameLst>
                                          <p:attrName>ppt_x</p:attrName>
                                        </p:attrNameLst>
                                      </p:cBhvr>
                                      <p:tavLst>
                                        <p:tav tm="0">
                                          <p:val>
                                            <p:strVal val="#ppt_x"/>
                                          </p:val>
                                        </p:tav>
                                        <p:tav tm="100000">
                                          <p:val>
                                            <p:strVal val="#ppt_x"/>
                                          </p:val>
                                        </p:tav>
                                      </p:tavLst>
                                    </p:anim>
                                    <p:anim calcmode="lin" valueType="num">
                                      <p:cBhvr>
                                        <p:cTn dur="1000" fill="hold" id="321"/>
                                        <p:tgtEl>
                                          <p:spTgt spid="59"/>
                                        </p:tgtEl>
                                        <p:attrNameLst>
                                          <p:attrName>ppt_y</p:attrName>
                                        </p:attrNameLst>
                                      </p:cBhvr>
                                      <p:tavLst>
                                        <p:tav tm="0">
                                          <p:val>
                                            <p:strVal val="#ppt_y+.1"/>
                                          </p:val>
                                        </p:tav>
                                        <p:tav tm="100000">
                                          <p:val>
                                            <p:strVal val="#ppt_y"/>
                                          </p:val>
                                        </p:tav>
                                      </p:tavLst>
                                    </p:anim>
                                  </p:childTnLst>
                                </p:cTn>
                              </p:par>
                            </p:childTnLst>
                          </p:cTn>
                        </p:par>
                        <p:par>
                          <p:cTn fill="hold" id="322" nodeType="afterGroup">
                            <p:stCondLst>
                              <p:cond delay="53000"/>
                            </p:stCondLst>
                            <p:childTnLst>
                              <p:par>
                                <p:cTn fill="hold" grpId="0" id="323" nodeType="afterEffect" presetClass="entr" presetID="42" presetSubtype="0">
                                  <p:stCondLst>
                                    <p:cond delay="0"/>
                                  </p:stCondLst>
                                  <p:childTnLst>
                                    <p:set>
                                      <p:cBhvr>
                                        <p:cTn dur="1" fill="hold" id="324">
                                          <p:stCondLst>
                                            <p:cond delay="0"/>
                                          </p:stCondLst>
                                        </p:cTn>
                                        <p:tgtEl>
                                          <p:spTgt spid="60"/>
                                        </p:tgtEl>
                                        <p:attrNameLst>
                                          <p:attrName>style.visibility</p:attrName>
                                        </p:attrNameLst>
                                      </p:cBhvr>
                                      <p:to>
                                        <p:strVal val="visible"/>
                                      </p:to>
                                    </p:set>
                                    <p:animEffect filter="fade" transition="in">
                                      <p:cBhvr>
                                        <p:cTn dur="1000" id="325"/>
                                        <p:tgtEl>
                                          <p:spTgt spid="60"/>
                                        </p:tgtEl>
                                      </p:cBhvr>
                                    </p:animEffect>
                                    <p:anim calcmode="lin" valueType="num">
                                      <p:cBhvr>
                                        <p:cTn dur="1000" fill="hold" id="326"/>
                                        <p:tgtEl>
                                          <p:spTgt spid="60"/>
                                        </p:tgtEl>
                                        <p:attrNameLst>
                                          <p:attrName>ppt_x</p:attrName>
                                        </p:attrNameLst>
                                      </p:cBhvr>
                                      <p:tavLst>
                                        <p:tav tm="0">
                                          <p:val>
                                            <p:strVal val="#ppt_x"/>
                                          </p:val>
                                        </p:tav>
                                        <p:tav tm="100000">
                                          <p:val>
                                            <p:strVal val="#ppt_x"/>
                                          </p:val>
                                        </p:tav>
                                      </p:tavLst>
                                    </p:anim>
                                    <p:anim calcmode="lin" valueType="num">
                                      <p:cBhvr>
                                        <p:cTn dur="1000" fill="hold" id="327"/>
                                        <p:tgtEl>
                                          <p:spTgt spid="60"/>
                                        </p:tgtEl>
                                        <p:attrNameLst>
                                          <p:attrName>ppt_y</p:attrName>
                                        </p:attrNameLst>
                                      </p:cBhvr>
                                      <p:tavLst>
                                        <p:tav tm="0">
                                          <p:val>
                                            <p:strVal val="#ppt_y+.1"/>
                                          </p:val>
                                        </p:tav>
                                        <p:tav tm="100000">
                                          <p:val>
                                            <p:strVal val="#ppt_y"/>
                                          </p:val>
                                        </p:tav>
                                      </p:tavLst>
                                    </p:anim>
                                  </p:childTnLst>
                                </p:cTn>
                              </p:par>
                            </p:childTnLst>
                          </p:cTn>
                        </p:par>
                        <p:par>
                          <p:cTn fill="hold" id="328" nodeType="afterGroup">
                            <p:stCondLst>
                              <p:cond delay="54000"/>
                            </p:stCondLst>
                            <p:childTnLst>
                              <p:par>
                                <p:cTn fill="hold" grpId="0" id="329" nodeType="afterEffect" presetClass="entr" presetID="42" presetSubtype="0">
                                  <p:stCondLst>
                                    <p:cond delay="0"/>
                                  </p:stCondLst>
                                  <p:childTnLst>
                                    <p:set>
                                      <p:cBhvr>
                                        <p:cTn dur="1" fill="hold" id="330">
                                          <p:stCondLst>
                                            <p:cond delay="0"/>
                                          </p:stCondLst>
                                        </p:cTn>
                                        <p:tgtEl>
                                          <p:spTgt spid="61"/>
                                        </p:tgtEl>
                                        <p:attrNameLst>
                                          <p:attrName>style.visibility</p:attrName>
                                        </p:attrNameLst>
                                      </p:cBhvr>
                                      <p:to>
                                        <p:strVal val="visible"/>
                                      </p:to>
                                    </p:set>
                                    <p:animEffect filter="fade" transition="in">
                                      <p:cBhvr>
                                        <p:cTn dur="1000" id="331"/>
                                        <p:tgtEl>
                                          <p:spTgt spid="61"/>
                                        </p:tgtEl>
                                      </p:cBhvr>
                                    </p:animEffect>
                                    <p:anim calcmode="lin" valueType="num">
                                      <p:cBhvr>
                                        <p:cTn dur="1000" fill="hold" id="332"/>
                                        <p:tgtEl>
                                          <p:spTgt spid="61"/>
                                        </p:tgtEl>
                                        <p:attrNameLst>
                                          <p:attrName>ppt_x</p:attrName>
                                        </p:attrNameLst>
                                      </p:cBhvr>
                                      <p:tavLst>
                                        <p:tav tm="0">
                                          <p:val>
                                            <p:strVal val="#ppt_x"/>
                                          </p:val>
                                        </p:tav>
                                        <p:tav tm="100000">
                                          <p:val>
                                            <p:strVal val="#ppt_x"/>
                                          </p:val>
                                        </p:tav>
                                      </p:tavLst>
                                    </p:anim>
                                    <p:anim calcmode="lin" valueType="num">
                                      <p:cBhvr>
                                        <p:cTn dur="1000" fill="hold" id="333"/>
                                        <p:tgtEl>
                                          <p:spTgt spid="61"/>
                                        </p:tgtEl>
                                        <p:attrNameLst>
                                          <p:attrName>ppt_y</p:attrName>
                                        </p:attrNameLst>
                                      </p:cBhvr>
                                      <p:tavLst>
                                        <p:tav tm="0">
                                          <p:val>
                                            <p:strVal val="#ppt_y+.1"/>
                                          </p:val>
                                        </p:tav>
                                        <p:tav tm="100000">
                                          <p:val>
                                            <p:strVal val="#ppt_y"/>
                                          </p:val>
                                        </p:tav>
                                      </p:tavLst>
                                    </p:anim>
                                  </p:childTnLst>
                                </p:cTn>
                              </p:par>
                            </p:childTnLst>
                          </p:cTn>
                        </p:par>
                        <p:par>
                          <p:cTn fill="hold" id="334" nodeType="afterGroup">
                            <p:stCondLst>
                              <p:cond delay="55000"/>
                            </p:stCondLst>
                            <p:childTnLst>
                              <p:par>
                                <p:cTn fill="hold" grpId="0" id="335" nodeType="afterEffect" presetClass="entr" presetID="42" presetSubtype="0">
                                  <p:stCondLst>
                                    <p:cond delay="0"/>
                                  </p:stCondLst>
                                  <p:childTnLst>
                                    <p:set>
                                      <p:cBhvr>
                                        <p:cTn dur="1" fill="hold" id="336">
                                          <p:stCondLst>
                                            <p:cond delay="0"/>
                                          </p:stCondLst>
                                        </p:cTn>
                                        <p:tgtEl>
                                          <p:spTgt spid="62"/>
                                        </p:tgtEl>
                                        <p:attrNameLst>
                                          <p:attrName>style.visibility</p:attrName>
                                        </p:attrNameLst>
                                      </p:cBhvr>
                                      <p:to>
                                        <p:strVal val="visible"/>
                                      </p:to>
                                    </p:set>
                                    <p:animEffect filter="fade" transition="in">
                                      <p:cBhvr>
                                        <p:cTn dur="1000" id="337"/>
                                        <p:tgtEl>
                                          <p:spTgt spid="62"/>
                                        </p:tgtEl>
                                      </p:cBhvr>
                                    </p:animEffect>
                                    <p:anim calcmode="lin" valueType="num">
                                      <p:cBhvr>
                                        <p:cTn dur="1000" fill="hold" id="338"/>
                                        <p:tgtEl>
                                          <p:spTgt spid="62"/>
                                        </p:tgtEl>
                                        <p:attrNameLst>
                                          <p:attrName>ppt_x</p:attrName>
                                        </p:attrNameLst>
                                      </p:cBhvr>
                                      <p:tavLst>
                                        <p:tav tm="0">
                                          <p:val>
                                            <p:strVal val="#ppt_x"/>
                                          </p:val>
                                        </p:tav>
                                        <p:tav tm="100000">
                                          <p:val>
                                            <p:strVal val="#ppt_x"/>
                                          </p:val>
                                        </p:tav>
                                      </p:tavLst>
                                    </p:anim>
                                    <p:anim calcmode="lin" valueType="num">
                                      <p:cBhvr>
                                        <p:cTn dur="1000" fill="hold" id="339"/>
                                        <p:tgtEl>
                                          <p:spTgt spid="62"/>
                                        </p:tgtEl>
                                        <p:attrNameLst>
                                          <p:attrName>ppt_y</p:attrName>
                                        </p:attrNameLst>
                                      </p:cBhvr>
                                      <p:tavLst>
                                        <p:tav tm="0">
                                          <p:val>
                                            <p:strVal val="#ppt_y+.1"/>
                                          </p:val>
                                        </p:tav>
                                        <p:tav tm="100000">
                                          <p:val>
                                            <p:strVal val="#ppt_y"/>
                                          </p:val>
                                        </p:tav>
                                      </p:tavLst>
                                    </p:anim>
                                  </p:childTnLst>
                                </p:cTn>
                              </p:par>
                            </p:childTnLst>
                          </p:cTn>
                        </p:par>
                        <p:par>
                          <p:cTn fill="hold" id="340" nodeType="afterGroup">
                            <p:stCondLst>
                              <p:cond delay="56000"/>
                            </p:stCondLst>
                            <p:childTnLst>
                              <p:par>
                                <p:cTn fill="hold" grpId="0" id="341" nodeType="afterEffect" presetClass="entr" presetID="42" presetSubtype="0">
                                  <p:stCondLst>
                                    <p:cond delay="0"/>
                                  </p:stCondLst>
                                  <p:childTnLst>
                                    <p:set>
                                      <p:cBhvr>
                                        <p:cTn dur="1" fill="hold" id="342">
                                          <p:stCondLst>
                                            <p:cond delay="0"/>
                                          </p:stCondLst>
                                        </p:cTn>
                                        <p:tgtEl>
                                          <p:spTgt spid="63"/>
                                        </p:tgtEl>
                                        <p:attrNameLst>
                                          <p:attrName>style.visibility</p:attrName>
                                        </p:attrNameLst>
                                      </p:cBhvr>
                                      <p:to>
                                        <p:strVal val="visible"/>
                                      </p:to>
                                    </p:set>
                                    <p:animEffect filter="fade" transition="in">
                                      <p:cBhvr>
                                        <p:cTn dur="1000" id="343"/>
                                        <p:tgtEl>
                                          <p:spTgt spid="63"/>
                                        </p:tgtEl>
                                      </p:cBhvr>
                                    </p:animEffect>
                                    <p:anim calcmode="lin" valueType="num">
                                      <p:cBhvr>
                                        <p:cTn dur="1000" fill="hold" id="344"/>
                                        <p:tgtEl>
                                          <p:spTgt spid="63"/>
                                        </p:tgtEl>
                                        <p:attrNameLst>
                                          <p:attrName>ppt_x</p:attrName>
                                        </p:attrNameLst>
                                      </p:cBhvr>
                                      <p:tavLst>
                                        <p:tav tm="0">
                                          <p:val>
                                            <p:strVal val="#ppt_x"/>
                                          </p:val>
                                        </p:tav>
                                        <p:tav tm="100000">
                                          <p:val>
                                            <p:strVal val="#ppt_x"/>
                                          </p:val>
                                        </p:tav>
                                      </p:tavLst>
                                    </p:anim>
                                    <p:anim calcmode="lin" valueType="num">
                                      <p:cBhvr>
                                        <p:cTn dur="1000" fill="hold" id="345"/>
                                        <p:tgtEl>
                                          <p:spTgt spid="63"/>
                                        </p:tgtEl>
                                        <p:attrNameLst>
                                          <p:attrName>ppt_y</p:attrName>
                                        </p:attrNameLst>
                                      </p:cBhvr>
                                      <p:tavLst>
                                        <p:tav tm="0">
                                          <p:val>
                                            <p:strVal val="#ppt_y+.1"/>
                                          </p:val>
                                        </p:tav>
                                        <p:tav tm="100000">
                                          <p:val>
                                            <p:strVal val="#ppt_y"/>
                                          </p:val>
                                        </p:tav>
                                      </p:tavLst>
                                    </p:anim>
                                  </p:childTnLst>
                                </p:cTn>
                              </p:par>
                            </p:childTnLst>
                          </p:cTn>
                        </p:par>
                        <p:par>
                          <p:cTn fill="hold" id="346" nodeType="afterGroup">
                            <p:stCondLst>
                              <p:cond delay="57000"/>
                            </p:stCondLst>
                            <p:childTnLst>
                              <p:par>
                                <p:cTn fill="hold" grpId="0" id="347" nodeType="afterEffect" presetClass="entr" presetID="42" presetSubtype="0">
                                  <p:stCondLst>
                                    <p:cond delay="0"/>
                                  </p:stCondLst>
                                  <p:childTnLst>
                                    <p:set>
                                      <p:cBhvr>
                                        <p:cTn dur="1" fill="hold" id="348">
                                          <p:stCondLst>
                                            <p:cond delay="0"/>
                                          </p:stCondLst>
                                        </p:cTn>
                                        <p:tgtEl>
                                          <p:spTgt spid="64"/>
                                        </p:tgtEl>
                                        <p:attrNameLst>
                                          <p:attrName>style.visibility</p:attrName>
                                        </p:attrNameLst>
                                      </p:cBhvr>
                                      <p:to>
                                        <p:strVal val="visible"/>
                                      </p:to>
                                    </p:set>
                                    <p:animEffect filter="fade" transition="in">
                                      <p:cBhvr>
                                        <p:cTn dur="1000" id="349"/>
                                        <p:tgtEl>
                                          <p:spTgt spid="64"/>
                                        </p:tgtEl>
                                      </p:cBhvr>
                                    </p:animEffect>
                                    <p:anim calcmode="lin" valueType="num">
                                      <p:cBhvr>
                                        <p:cTn dur="1000" fill="hold" id="350"/>
                                        <p:tgtEl>
                                          <p:spTgt spid="64"/>
                                        </p:tgtEl>
                                        <p:attrNameLst>
                                          <p:attrName>ppt_x</p:attrName>
                                        </p:attrNameLst>
                                      </p:cBhvr>
                                      <p:tavLst>
                                        <p:tav tm="0">
                                          <p:val>
                                            <p:strVal val="#ppt_x"/>
                                          </p:val>
                                        </p:tav>
                                        <p:tav tm="100000">
                                          <p:val>
                                            <p:strVal val="#ppt_x"/>
                                          </p:val>
                                        </p:tav>
                                      </p:tavLst>
                                    </p:anim>
                                    <p:anim calcmode="lin" valueType="num">
                                      <p:cBhvr>
                                        <p:cTn dur="1000" fill="hold" id="351"/>
                                        <p:tgtEl>
                                          <p:spTgt spid="64"/>
                                        </p:tgtEl>
                                        <p:attrNameLst>
                                          <p:attrName>ppt_y</p:attrName>
                                        </p:attrNameLst>
                                      </p:cBhvr>
                                      <p:tavLst>
                                        <p:tav tm="0">
                                          <p:val>
                                            <p:strVal val="#ppt_y+.1"/>
                                          </p:val>
                                        </p:tav>
                                        <p:tav tm="100000">
                                          <p:val>
                                            <p:strVal val="#ppt_y"/>
                                          </p:val>
                                        </p:tav>
                                      </p:tavLst>
                                    </p:anim>
                                  </p:childTnLst>
                                </p:cTn>
                              </p:par>
                            </p:childTnLst>
                          </p:cTn>
                        </p:par>
                        <p:par>
                          <p:cTn fill="hold" id="352" nodeType="afterGroup">
                            <p:stCondLst>
                              <p:cond delay="58000"/>
                            </p:stCondLst>
                            <p:childTnLst>
                              <p:par>
                                <p:cTn fill="hold" grpId="0" id="353" nodeType="afterEffect" presetClass="entr" presetID="42" presetSubtype="0">
                                  <p:stCondLst>
                                    <p:cond delay="0"/>
                                  </p:stCondLst>
                                  <p:childTnLst>
                                    <p:set>
                                      <p:cBhvr>
                                        <p:cTn dur="1" fill="hold" id="354">
                                          <p:stCondLst>
                                            <p:cond delay="0"/>
                                          </p:stCondLst>
                                        </p:cTn>
                                        <p:tgtEl>
                                          <p:spTgt spid="65"/>
                                        </p:tgtEl>
                                        <p:attrNameLst>
                                          <p:attrName>style.visibility</p:attrName>
                                        </p:attrNameLst>
                                      </p:cBhvr>
                                      <p:to>
                                        <p:strVal val="visible"/>
                                      </p:to>
                                    </p:set>
                                    <p:animEffect filter="fade" transition="in">
                                      <p:cBhvr>
                                        <p:cTn dur="1000" id="355"/>
                                        <p:tgtEl>
                                          <p:spTgt spid="65"/>
                                        </p:tgtEl>
                                      </p:cBhvr>
                                    </p:animEffect>
                                    <p:anim calcmode="lin" valueType="num">
                                      <p:cBhvr>
                                        <p:cTn dur="1000" fill="hold" id="356"/>
                                        <p:tgtEl>
                                          <p:spTgt spid="65"/>
                                        </p:tgtEl>
                                        <p:attrNameLst>
                                          <p:attrName>ppt_x</p:attrName>
                                        </p:attrNameLst>
                                      </p:cBhvr>
                                      <p:tavLst>
                                        <p:tav tm="0">
                                          <p:val>
                                            <p:strVal val="#ppt_x"/>
                                          </p:val>
                                        </p:tav>
                                        <p:tav tm="100000">
                                          <p:val>
                                            <p:strVal val="#ppt_x"/>
                                          </p:val>
                                        </p:tav>
                                      </p:tavLst>
                                    </p:anim>
                                    <p:anim calcmode="lin" valueType="num">
                                      <p:cBhvr>
                                        <p:cTn dur="1000" fill="hold" id="357"/>
                                        <p:tgtEl>
                                          <p:spTgt spid="65"/>
                                        </p:tgtEl>
                                        <p:attrNameLst>
                                          <p:attrName>ppt_y</p:attrName>
                                        </p:attrNameLst>
                                      </p:cBhvr>
                                      <p:tavLst>
                                        <p:tav tm="0">
                                          <p:val>
                                            <p:strVal val="#ppt_y+.1"/>
                                          </p:val>
                                        </p:tav>
                                        <p:tav tm="100000">
                                          <p:val>
                                            <p:strVal val="#ppt_y"/>
                                          </p:val>
                                        </p:tav>
                                      </p:tavLst>
                                    </p:anim>
                                  </p:childTnLst>
                                </p:cTn>
                              </p:par>
                            </p:childTnLst>
                          </p:cTn>
                        </p:par>
                        <p:par>
                          <p:cTn fill="hold" id="358" nodeType="afterGroup">
                            <p:stCondLst>
                              <p:cond delay="59000"/>
                            </p:stCondLst>
                            <p:childTnLst>
                              <p:par>
                                <p:cTn fill="hold" grpId="0" id="359" nodeType="afterEffect" presetClass="entr" presetID="42" presetSubtype="0">
                                  <p:stCondLst>
                                    <p:cond delay="0"/>
                                  </p:stCondLst>
                                  <p:childTnLst>
                                    <p:set>
                                      <p:cBhvr>
                                        <p:cTn dur="1" fill="hold" id="360">
                                          <p:stCondLst>
                                            <p:cond delay="0"/>
                                          </p:stCondLst>
                                        </p:cTn>
                                        <p:tgtEl>
                                          <p:spTgt spid="66"/>
                                        </p:tgtEl>
                                        <p:attrNameLst>
                                          <p:attrName>style.visibility</p:attrName>
                                        </p:attrNameLst>
                                      </p:cBhvr>
                                      <p:to>
                                        <p:strVal val="visible"/>
                                      </p:to>
                                    </p:set>
                                    <p:animEffect filter="fade" transition="in">
                                      <p:cBhvr>
                                        <p:cTn dur="1000" id="361"/>
                                        <p:tgtEl>
                                          <p:spTgt spid="66"/>
                                        </p:tgtEl>
                                      </p:cBhvr>
                                    </p:animEffect>
                                    <p:anim calcmode="lin" valueType="num">
                                      <p:cBhvr>
                                        <p:cTn dur="1000" fill="hold" id="362"/>
                                        <p:tgtEl>
                                          <p:spTgt spid="66"/>
                                        </p:tgtEl>
                                        <p:attrNameLst>
                                          <p:attrName>ppt_x</p:attrName>
                                        </p:attrNameLst>
                                      </p:cBhvr>
                                      <p:tavLst>
                                        <p:tav tm="0">
                                          <p:val>
                                            <p:strVal val="#ppt_x"/>
                                          </p:val>
                                        </p:tav>
                                        <p:tav tm="100000">
                                          <p:val>
                                            <p:strVal val="#ppt_x"/>
                                          </p:val>
                                        </p:tav>
                                      </p:tavLst>
                                    </p:anim>
                                    <p:anim calcmode="lin" valueType="num">
                                      <p:cBhvr>
                                        <p:cTn dur="1000" fill="hold" id="363"/>
                                        <p:tgtEl>
                                          <p:spTgt spid="66"/>
                                        </p:tgtEl>
                                        <p:attrNameLst>
                                          <p:attrName>ppt_y</p:attrName>
                                        </p:attrNameLst>
                                      </p:cBhvr>
                                      <p:tavLst>
                                        <p:tav tm="0">
                                          <p:val>
                                            <p:strVal val="#ppt_y+.1"/>
                                          </p:val>
                                        </p:tav>
                                        <p:tav tm="100000">
                                          <p:val>
                                            <p:strVal val="#ppt_y"/>
                                          </p:val>
                                        </p:tav>
                                      </p:tavLst>
                                    </p:anim>
                                  </p:childTnLst>
                                </p:cTn>
                              </p:par>
                            </p:childTnLst>
                          </p:cTn>
                        </p:par>
                        <p:par>
                          <p:cTn fill="hold" id="364" nodeType="afterGroup">
                            <p:stCondLst>
                              <p:cond delay="60000"/>
                            </p:stCondLst>
                            <p:childTnLst>
                              <p:par>
                                <p:cTn fill="hold" grpId="0" id="365" nodeType="afterEffect" presetClass="entr" presetID="42" presetSubtype="0">
                                  <p:stCondLst>
                                    <p:cond delay="0"/>
                                  </p:stCondLst>
                                  <p:childTnLst>
                                    <p:set>
                                      <p:cBhvr>
                                        <p:cTn dur="1" fill="hold" id="366">
                                          <p:stCondLst>
                                            <p:cond delay="0"/>
                                          </p:stCondLst>
                                        </p:cTn>
                                        <p:tgtEl>
                                          <p:spTgt spid="67"/>
                                        </p:tgtEl>
                                        <p:attrNameLst>
                                          <p:attrName>style.visibility</p:attrName>
                                        </p:attrNameLst>
                                      </p:cBhvr>
                                      <p:to>
                                        <p:strVal val="visible"/>
                                      </p:to>
                                    </p:set>
                                    <p:animEffect filter="fade" transition="in">
                                      <p:cBhvr>
                                        <p:cTn dur="1000" id="367"/>
                                        <p:tgtEl>
                                          <p:spTgt spid="67"/>
                                        </p:tgtEl>
                                      </p:cBhvr>
                                    </p:animEffect>
                                    <p:anim calcmode="lin" valueType="num">
                                      <p:cBhvr>
                                        <p:cTn dur="1000" fill="hold" id="368"/>
                                        <p:tgtEl>
                                          <p:spTgt spid="67"/>
                                        </p:tgtEl>
                                        <p:attrNameLst>
                                          <p:attrName>ppt_x</p:attrName>
                                        </p:attrNameLst>
                                      </p:cBhvr>
                                      <p:tavLst>
                                        <p:tav tm="0">
                                          <p:val>
                                            <p:strVal val="#ppt_x"/>
                                          </p:val>
                                        </p:tav>
                                        <p:tav tm="100000">
                                          <p:val>
                                            <p:strVal val="#ppt_x"/>
                                          </p:val>
                                        </p:tav>
                                      </p:tavLst>
                                    </p:anim>
                                    <p:anim calcmode="lin" valueType="num">
                                      <p:cBhvr>
                                        <p:cTn dur="1000" fill="hold" id="369"/>
                                        <p:tgtEl>
                                          <p:spTgt spid="67"/>
                                        </p:tgtEl>
                                        <p:attrNameLst>
                                          <p:attrName>ppt_y</p:attrName>
                                        </p:attrNameLst>
                                      </p:cBhvr>
                                      <p:tavLst>
                                        <p:tav tm="0">
                                          <p:val>
                                            <p:strVal val="#ppt_y+.1"/>
                                          </p:val>
                                        </p:tav>
                                        <p:tav tm="100000">
                                          <p:val>
                                            <p:strVal val="#ppt_y"/>
                                          </p:val>
                                        </p:tav>
                                      </p:tavLst>
                                    </p:anim>
                                  </p:childTnLst>
                                </p:cTn>
                              </p:par>
                            </p:childTnLst>
                          </p:cTn>
                        </p:par>
                        <p:par>
                          <p:cTn fill="hold" id="370" nodeType="afterGroup">
                            <p:stCondLst>
                              <p:cond delay="61000"/>
                            </p:stCondLst>
                            <p:childTnLst>
                              <p:par>
                                <p:cTn fill="hold" grpId="0" id="371" nodeType="afterEffect" presetClass="entr" presetID="42" presetSubtype="0">
                                  <p:stCondLst>
                                    <p:cond delay="0"/>
                                  </p:stCondLst>
                                  <p:childTnLst>
                                    <p:set>
                                      <p:cBhvr>
                                        <p:cTn dur="1" fill="hold" id="372">
                                          <p:stCondLst>
                                            <p:cond delay="0"/>
                                          </p:stCondLst>
                                        </p:cTn>
                                        <p:tgtEl>
                                          <p:spTgt spid="68"/>
                                        </p:tgtEl>
                                        <p:attrNameLst>
                                          <p:attrName>style.visibility</p:attrName>
                                        </p:attrNameLst>
                                      </p:cBhvr>
                                      <p:to>
                                        <p:strVal val="visible"/>
                                      </p:to>
                                    </p:set>
                                    <p:animEffect filter="fade" transition="in">
                                      <p:cBhvr>
                                        <p:cTn dur="1000" id="373"/>
                                        <p:tgtEl>
                                          <p:spTgt spid="68"/>
                                        </p:tgtEl>
                                      </p:cBhvr>
                                    </p:animEffect>
                                    <p:anim calcmode="lin" valueType="num">
                                      <p:cBhvr>
                                        <p:cTn dur="1000" fill="hold" id="374"/>
                                        <p:tgtEl>
                                          <p:spTgt spid="68"/>
                                        </p:tgtEl>
                                        <p:attrNameLst>
                                          <p:attrName>ppt_x</p:attrName>
                                        </p:attrNameLst>
                                      </p:cBhvr>
                                      <p:tavLst>
                                        <p:tav tm="0">
                                          <p:val>
                                            <p:strVal val="#ppt_x"/>
                                          </p:val>
                                        </p:tav>
                                        <p:tav tm="100000">
                                          <p:val>
                                            <p:strVal val="#ppt_x"/>
                                          </p:val>
                                        </p:tav>
                                      </p:tavLst>
                                    </p:anim>
                                    <p:anim calcmode="lin" valueType="num">
                                      <p:cBhvr>
                                        <p:cTn dur="1000" fill="hold" id="375"/>
                                        <p:tgtEl>
                                          <p:spTgt spid="68"/>
                                        </p:tgtEl>
                                        <p:attrNameLst>
                                          <p:attrName>ppt_y</p:attrName>
                                        </p:attrNameLst>
                                      </p:cBhvr>
                                      <p:tavLst>
                                        <p:tav tm="0">
                                          <p:val>
                                            <p:strVal val="#ppt_y+.1"/>
                                          </p:val>
                                        </p:tav>
                                        <p:tav tm="100000">
                                          <p:val>
                                            <p:strVal val="#ppt_y"/>
                                          </p:val>
                                        </p:tav>
                                      </p:tavLst>
                                    </p:anim>
                                  </p:childTnLst>
                                </p:cTn>
                              </p:par>
                            </p:childTnLst>
                          </p:cTn>
                        </p:par>
                        <p:par>
                          <p:cTn fill="hold" id="376" nodeType="afterGroup">
                            <p:stCondLst>
                              <p:cond delay="62000"/>
                            </p:stCondLst>
                            <p:childTnLst>
                              <p:par>
                                <p:cTn fill="hold" grpId="0" id="377" nodeType="afterEffect" presetClass="entr" presetID="42" presetSubtype="0">
                                  <p:stCondLst>
                                    <p:cond delay="0"/>
                                  </p:stCondLst>
                                  <p:childTnLst>
                                    <p:set>
                                      <p:cBhvr>
                                        <p:cTn dur="1" fill="hold" id="378">
                                          <p:stCondLst>
                                            <p:cond delay="0"/>
                                          </p:stCondLst>
                                        </p:cTn>
                                        <p:tgtEl>
                                          <p:spTgt spid="69"/>
                                        </p:tgtEl>
                                        <p:attrNameLst>
                                          <p:attrName>style.visibility</p:attrName>
                                        </p:attrNameLst>
                                      </p:cBhvr>
                                      <p:to>
                                        <p:strVal val="visible"/>
                                      </p:to>
                                    </p:set>
                                    <p:animEffect filter="fade" transition="in">
                                      <p:cBhvr>
                                        <p:cTn dur="1000" id="379"/>
                                        <p:tgtEl>
                                          <p:spTgt spid="69"/>
                                        </p:tgtEl>
                                      </p:cBhvr>
                                    </p:animEffect>
                                    <p:anim calcmode="lin" valueType="num">
                                      <p:cBhvr>
                                        <p:cTn dur="1000" fill="hold" id="380"/>
                                        <p:tgtEl>
                                          <p:spTgt spid="69"/>
                                        </p:tgtEl>
                                        <p:attrNameLst>
                                          <p:attrName>ppt_x</p:attrName>
                                        </p:attrNameLst>
                                      </p:cBhvr>
                                      <p:tavLst>
                                        <p:tav tm="0">
                                          <p:val>
                                            <p:strVal val="#ppt_x"/>
                                          </p:val>
                                        </p:tav>
                                        <p:tav tm="100000">
                                          <p:val>
                                            <p:strVal val="#ppt_x"/>
                                          </p:val>
                                        </p:tav>
                                      </p:tavLst>
                                    </p:anim>
                                    <p:anim calcmode="lin" valueType="num">
                                      <p:cBhvr>
                                        <p:cTn dur="1000" fill="hold" id="381"/>
                                        <p:tgtEl>
                                          <p:spTgt spid="69"/>
                                        </p:tgtEl>
                                        <p:attrNameLst>
                                          <p:attrName>ppt_y</p:attrName>
                                        </p:attrNameLst>
                                      </p:cBhvr>
                                      <p:tavLst>
                                        <p:tav tm="0">
                                          <p:val>
                                            <p:strVal val="#ppt_y+.1"/>
                                          </p:val>
                                        </p:tav>
                                        <p:tav tm="100000">
                                          <p:val>
                                            <p:strVal val="#ppt_y"/>
                                          </p:val>
                                        </p:tav>
                                      </p:tavLst>
                                    </p:anim>
                                  </p:childTnLst>
                                </p:cTn>
                              </p:par>
                            </p:childTnLst>
                          </p:cTn>
                        </p:par>
                        <p:par>
                          <p:cTn fill="hold" id="382" nodeType="afterGroup">
                            <p:stCondLst>
                              <p:cond delay="63000"/>
                            </p:stCondLst>
                            <p:childTnLst>
                              <p:par>
                                <p:cTn fill="hold" grpId="0" id="383" nodeType="afterEffect" presetClass="entr" presetID="12" presetSubtype="4">
                                  <p:stCondLst>
                                    <p:cond delay="0"/>
                                  </p:stCondLst>
                                  <p:childTnLst>
                                    <p:set>
                                      <p:cBhvr>
                                        <p:cTn dur="1" fill="hold" id="384">
                                          <p:stCondLst>
                                            <p:cond delay="0"/>
                                          </p:stCondLst>
                                        </p:cTn>
                                        <p:tgtEl>
                                          <p:spTgt spid="42"/>
                                        </p:tgtEl>
                                        <p:attrNameLst>
                                          <p:attrName>style.visibility</p:attrName>
                                        </p:attrNameLst>
                                      </p:cBhvr>
                                      <p:to>
                                        <p:strVal val="visible"/>
                                      </p:to>
                                    </p:set>
                                    <p:anim calcmode="lin" valueType="num">
                                      <p:cBhvr additive="base">
                                        <p:cTn dur="500" id="385"/>
                                        <p:tgtEl>
                                          <p:spTgt spid="42"/>
                                        </p:tgtEl>
                                        <p:attrNameLst>
                                          <p:attrName>ppt_y</p:attrName>
                                        </p:attrNameLst>
                                      </p:cBhvr>
                                      <p:tavLst>
                                        <p:tav tm="0">
                                          <p:val>
                                            <p:strVal val="#ppt_y+#ppt_h*1.125000"/>
                                          </p:val>
                                        </p:tav>
                                        <p:tav tm="100000">
                                          <p:val>
                                            <p:strVal val="#ppt_y"/>
                                          </p:val>
                                        </p:tav>
                                      </p:tavLst>
                                    </p:anim>
                                    <p:animEffect filter="wipe(up)" transition="in">
                                      <p:cBhvr>
                                        <p:cTn dur="500" id="386"/>
                                        <p:tgtEl>
                                          <p:spTgt spid="42"/>
                                        </p:tgtEl>
                                      </p:cBhvr>
                                    </p:animEffect>
                                  </p:childTnLst>
                                </p:cTn>
                              </p:par>
                            </p:childTnLst>
                          </p:cTn>
                        </p:par>
                        <p:par>
                          <p:cTn fill="hold" id="387" nodeType="afterGroup">
                            <p:stCondLst>
                              <p:cond delay="63500"/>
                            </p:stCondLst>
                            <p:childTnLst>
                              <p:par>
                                <p:cTn fill="hold" grpId="0" id="388" nodeType="afterEffect" presetClass="entr" presetID="12" presetSubtype="4">
                                  <p:stCondLst>
                                    <p:cond delay="0"/>
                                  </p:stCondLst>
                                  <p:childTnLst>
                                    <p:set>
                                      <p:cBhvr>
                                        <p:cTn dur="1" fill="hold" id="389">
                                          <p:stCondLst>
                                            <p:cond delay="0"/>
                                          </p:stCondLst>
                                        </p:cTn>
                                        <p:tgtEl>
                                          <p:spTgt spid="70"/>
                                        </p:tgtEl>
                                        <p:attrNameLst>
                                          <p:attrName>style.visibility</p:attrName>
                                        </p:attrNameLst>
                                      </p:cBhvr>
                                      <p:to>
                                        <p:strVal val="visible"/>
                                      </p:to>
                                    </p:set>
                                    <p:anim calcmode="lin" valueType="num">
                                      <p:cBhvr additive="base">
                                        <p:cTn dur="500" id="390"/>
                                        <p:tgtEl>
                                          <p:spTgt spid="70"/>
                                        </p:tgtEl>
                                        <p:attrNameLst>
                                          <p:attrName>ppt_y</p:attrName>
                                        </p:attrNameLst>
                                      </p:cBhvr>
                                      <p:tavLst>
                                        <p:tav tm="0">
                                          <p:val>
                                            <p:strVal val="#ppt_y+#ppt_h*1.125000"/>
                                          </p:val>
                                        </p:tav>
                                        <p:tav tm="100000">
                                          <p:val>
                                            <p:strVal val="#ppt_y"/>
                                          </p:val>
                                        </p:tav>
                                      </p:tavLst>
                                    </p:anim>
                                    <p:animEffect filter="wipe(up)" transition="in">
                                      <p:cBhvr>
                                        <p:cTn dur="500" id="391"/>
                                        <p:tgtEl>
                                          <p:spTgt spid="70"/>
                                        </p:tgtEl>
                                      </p:cBhvr>
                                    </p:animEffect>
                                  </p:childTnLst>
                                </p:cTn>
                              </p:par>
                            </p:childTnLst>
                          </p:cTn>
                        </p:par>
                        <p:par>
                          <p:cTn fill="hold" id="392" nodeType="afterGroup">
                            <p:stCondLst>
                              <p:cond delay="64000"/>
                            </p:stCondLst>
                            <p:childTnLst>
                              <p:par>
                                <p:cTn fill="hold" grpId="0" id="393" nodeType="afterEffect" presetClass="entr" presetID="12" presetSubtype="4">
                                  <p:stCondLst>
                                    <p:cond delay="0"/>
                                  </p:stCondLst>
                                  <p:childTnLst>
                                    <p:set>
                                      <p:cBhvr>
                                        <p:cTn dur="1" fill="hold" id="394">
                                          <p:stCondLst>
                                            <p:cond delay="0"/>
                                          </p:stCondLst>
                                        </p:cTn>
                                        <p:tgtEl>
                                          <p:spTgt spid="71"/>
                                        </p:tgtEl>
                                        <p:attrNameLst>
                                          <p:attrName>style.visibility</p:attrName>
                                        </p:attrNameLst>
                                      </p:cBhvr>
                                      <p:to>
                                        <p:strVal val="visible"/>
                                      </p:to>
                                    </p:set>
                                    <p:anim calcmode="lin" valueType="num">
                                      <p:cBhvr additive="base">
                                        <p:cTn dur="500" id="395"/>
                                        <p:tgtEl>
                                          <p:spTgt spid="71"/>
                                        </p:tgtEl>
                                        <p:attrNameLst>
                                          <p:attrName>ppt_y</p:attrName>
                                        </p:attrNameLst>
                                      </p:cBhvr>
                                      <p:tavLst>
                                        <p:tav tm="0">
                                          <p:val>
                                            <p:strVal val="#ppt_y+#ppt_h*1.125000"/>
                                          </p:val>
                                        </p:tav>
                                        <p:tav tm="100000">
                                          <p:val>
                                            <p:strVal val="#ppt_y"/>
                                          </p:val>
                                        </p:tav>
                                      </p:tavLst>
                                    </p:anim>
                                    <p:animEffect filter="wipe(up)" transition="in">
                                      <p:cBhvr>
                                        <p:cTn dur="500" id="396"/>
                                        <p:tgtEl>
                                          <p:spTgt spid="71"/>
                                        </p:tgtEl>
                                      </p:cBhvr>
                                    </p:animEffect>
                                  </p:childTnLst>
                                </p:cTn>
                              </p:par>
                            </p:childTnLst>
                          </p:cTn>
                        </p:par>
                        <p:par>
                          <p:cTn fill="hold" id="397" nodeType="afterGroup">
                            <p:stCondLst>
                              <p:cond delay="64500"/>
                            </p:stCondLst>
                            <p:childTnLst>
                              <p:par>
                                <p:cTn fill="hold" grpId="0" id="398" nodeType="afterEffect" presetClass="entr" presetID="12" presetSubtype="4">
                                  <p:stCondLst>
                                    <p:cond delay="0"/>
                                  </p:stCondLst>
                                  <p:childTnLst>
                                    <p:set>
                                      <p:cBhvr>
                                        <p:cTn dur="1" fill="hold" id="399">
                                          <p:stCondLst>
                                            <p:cond delay="0"/>
                                          </p:stCondLst>
                                        </p:cTn>
                                        <p:tgtEl>
                                          <p:spTgt spid="72"/>
                                        </p:tgtEl>
                                        <p:attrNameLst>
                                          <p:attrName>style.visibility</p:attrName>
                                        </p:attrNameLst>
                                      </p:cBhvr>
                                      <p:to>
                                        <p:strVal val="visible"/>
                                      </p:to>
                                    </p:set>
                                    <p:anim calcmode="lin" valueType="num">
                                      <p:cBhvr additive="base">
                                        <p:cTn dur="500" id="400"/>
                                        <p:tgtEl>
                                          <p:spTgt spid="72"/>
                                        </p:tgtEl>
                                        <p:attrNameLst>
                                          <p:attrName>ppt_y</p:attrName>
                                        </p:attrNameLst>
                                      </p:cBhvr>
                                      <p:tavLst>
                                        <p:tav tm="0">
                                          <p:val>
                                            <p:strVal val="#ppt_y+#ppt_h*1.125000"/>
                                          </p:val>
                                        </p:tav>
                                        <p:tav tm="100000">
                                          <p:val>
                                            <p:strVal val="#ppt_y"/>
                                          </p:val>
                                        </p:tav>
                                      </p:tavLst>
                                    </p:anim>
                                    <p:animEffect filter="wipe(up)" transition="in">
                                      <p:cBhvr>
                                        <p:cTn dur="500" id="401"/>
                                        <p:tgtEl>
                                          <p:spTgt spid="72"/>
                                        </p:tgtEl>
                                      </p:cBhvr>
                                    </p:animEffect>
                                  </p:childTnLst>
                                </p:cTn>
                              </p:par>
                            </p:childTnLst>
                          </p:cTn>
                        </p:par>
                        <p:par>
                          <p:cTn fill="hold" id="402" nodeType="afterGroup">
                            <p:stCondLst>
                              <p:cond delay="65000"/>
                            </p:stCondLst>
                            <p:childTnLst>
                              <p:par>
                                <p:cTn fill="hold" id="403" nodeType="afterEffect" presetClass="entr" presetID="2" presetSubtype="2">
                                  <p:stCondLst>
                                    <p:cond delay="0"/>
                                  </p:stCondLst>
                                  <p:childTnLst>
                                    <p:set>
                                      <p:cBhvr>
                                        <p:cTn dur="1" fill="hold" id="404">
                                          <p:stCondLst>
                                            <p:cond delay="0"/>
                                          </p:stCondLst>
                                        </p:cTn>
                                        <p:tgtEl>
                                          <p:spTgt spid="73"/>
                                        </p:tgtEl>
                                        <p:attrNameLst>
                                          <p:attrName>style.visibility</p:attrName>
                                        </p:attrNameLst>
                                      </p:cBhvr>
                                      <p:to>
                                        <p:strVal val="visible"/>
                                      </p:to>
                                    </p:set>
                                    <p:anim calcmode="lin" valueType="num">
                                      <p:cBhvr additive="base">
                                        <p:cTn dur="500" fill="hold" id="405"/>
                                        <p:tgtEl>
                                          <p:spTgt spid="73"/>
                                        </p:tgtEl>
                                        <p:attrNameLst>
                                          <p:attrName>ppt_x</p:attrName>
                                        </p:attrNameLst>
                                      </p:cBhvr>
                                      <p:tavLst>
                                        <p:tav tm="0">
                                          <p:val>
                                            <p:strVal val="1+#ppt_w/2"/>
                                          </p:val>
                                        </p:tav>
                                        <p:tav tm="100000">
                                          <p:val>
                                            <p:strVal val="#ppt_x"/>
                                          </p:val>
                                        </p:tav>
                                      </p:tavLst>
                                    </p:anim>
                                    <p:anim calcmode="lin" valueType="num">
                                      <p:cBhvr additive="base">
                                        <p:cTn dur="500" fill="hold" id="406"/>
                                        <p:tgtEl>
                                          <p:spTgt spid="73"/>
                                        </p:tgtEl>
                                        <p:attrNameLst>
                                          <p:attrName>ppt_y</p:attrName>
                                        </p:attrNameLst>
                                      </p:cBhvr>
                                      <p:tavLst>
                                        <p:tav tm="0">
                                          <p:val>
                                            <p:strVal val="#ppt_y"/>
                                          </p:val>
                                        </p:tav>
                                        <p:tav tm="100000">
                                          <p:val>
                                            <p:strVal val="#ppt_y"/>
                                          </p:val>
                                        </p:tav>
                                      </p:tavLst>
                                    </p:anim>
                                  </p:childTnLst>
                                </p:cTn>
                              </p:par>
                            </p:childTnLst>
                          </p:cTn>
                        </p:par>
                        <p:par>
                          <p:cTn fill="hold" id="407" nodeType="afterGroup">
                            <p:stCondLst>
                              <p:cond delay="65500"/>
                            </p:stCondLst>
                            <p:childTnLst>
                              <p:par>
                                <p:cTn fill="hold" id="408" nodeType="afterEffect" presetClass="entr" presetID="2" presetSubtype="2">
                                  <p:stCondLst>
                                    <p:cond delay="0"/>
                                  </p:stCondLst>
                                  <p:childTnLst>
                                    <p:set>
                                      <p:cBhvr>
                                        <p:cTn dur="1" fill="hold" id="409">
                                          <p:stCondLst>
                                            <p:cond delay="0"/>
                                          </p:stCondLst>
                                        </p:cTn>
                                        <p:tgtEl>
                                          <p:spTgt spid="99"/>
                                        </p:tgtEl>
                                        <p:attrNameLst>
                                          <p:attrName>style.visibility</p:attrName>
                                        </p:attrNameLst>
                                      </p:cBhvr>
                                      <p:to>
                                        <p:strVal val="visible"/>
                                      </p:to>
                                    </p:set>
                                    <p:anim calcmode="lin" valueType="num">
                                      <p:cBhvr additive="base">
                                        <p:cTn dur="500" fill="hold" id="410"/>
                                        <p:tgtEl>
                                          <p:spTgt spid="99"/>
                                        </p:tgtEl>
                                        <p:attrNameLst>
                                          <p:attrName>ppt_x</p:attrName>
                                        </p:attrNameLst>
                                      </p:cBhvr>
                                      <p:tavLst>
                                        <p:tav tm="0">
                                          <p:val>
                                            <p:strVal val="1+#ppt_w/2"/>
                                          </p:val>
                                        </p:tav>
                                        <p:tav tm="100000">
                                          <p:val>
                                            <p:strVal val="#ppt_x"/>
                                          </p:val>
                                        </p:tav>
                                      </p:tavLst>
                                    </p:anim>
                                    <p:anim calcmode="lin" valueType="num">
                                      <p:cBhvr additive="base">
                                        <p:cTn dur="500" fill="hold" id="411"/>
                                        <p:tgtEl>
                                          <p:spTgt spid="99"/>
                                        </p:tgtEl>
                                        <p:attrNameLst>
                                          <p:attrName>ppt_y</p:attrName>
                                        </p:attrNameLst>
                                      </p:cBhvr>
                                      <p:tavLst>
                                        <p:tav tm="0">
                                          <p:val>
                                            <p:strVal val="#ppt_y"/>
                                          </p:val>
                                        </p:tav>
                                        <p:tav tm="100000">
                                          <p:val>
                                            <p:strVal val="#ppt_y"/>
                                          </p:val>
                                        </p:tav>
                                      </p:tavLst>
                                    </p:anim>
                                  </p:childTnLst>
                                </p:cTn>
                              </p:par>
                            </p:childTnLst>
                          </p:cTn>
                        </p:par>
                        <p:par>
                          <p:cTn fill="hold" id="412" nodeType="afterGroup">
                            <p:stCondLst>
                              <p:cond delay="66000"/>
                            </p:stCondLst>
                            <p:childTnLst>
                              <p:par>
                                <p:cTn fill="hold" id="413" nodeType="afterEffect" presetClass="entr" presetID="2" presetSubtype="2">
                                  <p:stCondLst>
                                    <p:cond delay="0"/>
                                  </p:stCondLst>
                                  <p:childTnLst>
                                    <p:set>
                                      <p:cBhvr>
                                        <p:cTn dur="1" fill="hold" id="414">
                                          <p:stCondLst>
                                            <p:cond delay="0"/>
                                          </p:stCondLst>
                                        </p:cTn>
                                        <p:tgtEl>
                                          <p:spTgt spid="94"/>
                                        </p:tgtEl>
                                        <p:attrNameLst>
                                          <p:attrName>style.visibility</p:attrName>
                                        </p:attrNameLst>
                                      </p:cBhvr>
                                      <p:to>
                                        <p:strVal val="visible"/>
                                      </p:to>
                                    </p:set>
                                    <p:anim calcmode="lin" valueType="num">
                                      <p:cBhvr additive="base">
                                        <p:cTn dur="500" fill="hold" id="415"/>
                                        <p:tgtEl>
                                          <p:spTgt spid="94"/>
                                        </p:tgtEl>
                                        <p:attrNameLst>
                                          <p:attrName>ppt_x</p:attrName>
                                        </p:attrNameLst>
                                      </p:cBhvr>
                                      <p:tavLst>
                                        <p:tav tm="0">
                                          <p:val>
                                            <p:strVal val="1+#ppt_w/2"/>
                                          </p:val>
                                        </p:tav>
                                        <p:tav tm="100000">
                                          <p:val>
                                            <p:strVal val="#ppt_x"/>
                                          </p:val>
                                        </p:tav>
                                      </p:tavLst>
                                    </p:anim>
                                    <p:anim calcmode="lin" valueType="num">
                                      <p:cBhvr additive="base">
                                        <p:cTn dur="500" fill="hold" id="416"/>
                                        <p:tgtEl>
                                          <p:spTgt spid="94"/>
                                        </p:tgtEl>
                                        <p:attrNameLst>
                                          <p:attrName>ppt_y</p:attrName>
                                        </p:attrNameLst>
                                      </p:cBhvr>
                                      <p:tavLst>
                                        <p:tav tm="0">
                                          <p:val>
                                            <p:strVal val="#ppt_y"/>
                                          </p:val>
                                        </p:tav>
                                        <p:tav tm="100000">
                                          <p:val>
                                            <p:strVal val="#ppt_y"/>
                                          </p:val>
                                        </p:tav>
                                      </p:tavLst>
                                    </p:anim>
                                  </p:childTnLst>
                                </p:cTn>
                              </p:par>
                            </p:childTnLst>
                          </p:cTn>
                        </p:par>
                        <p:par>
                          <p:cTn fill="hold" id="417" nodeType="afterGroup">
                            <p:stCondLst>
                              <p:cond delay="66500"/>
                            </p:stCondLst>
                            <p:childTnLst>
                              <p:par>
                                <p:cTn fill="hold" id="418" nodeType="afterEffect" presetClass="entr" presetID="2" presetSubtype="2">
                                  <p:stCondLst>
                                    <p:cond delay="0"/>
                                  </p:stCondLst>
                                  <p:childTnLst>
                                    <p:set>
                                      <p:cBhvr>
                                        <p:cTn dur="1" fill="hold" id="419">
                                          <p:stCondLst>
                                            <p:cond delay="0"/>
                                          </p:stCondLst>
                                        </p:cTn>
                                        <p:tgtEl>
                                          <p:spTgt spid="102"/>
                                        </p:tgtEl>
                                        <p:attrNameLst>
                                          <p:attrName>style.visibility</p:attrName>
                                        </p:attrNameLst>
                                      </p:cBhvr>
                                      <p:to>
                                        <p:strVal val="visible"/>
                                      </p:to>
                                    </p:set>
                                    <p:anim calcmode="lin" valueType="num">
                                      <p:cBhvr additive="base">
                                        <p:cTn dur="500" fill="hold" id="420"/>
                                        <p:tgtEl>
                                          <p:spTgt spid="102"/>
                                        </p:tgtEl>
                                        <p:attrNameLst>
                                          <p:attrName>ppt_x</p:attrName>
                                        </p:attrNameLst>
                                      </p:cBhvr>
                                      <p:tavLst>
                                        <p:tav tm="0">
                                          <p:val>
                                            <p:strVal val="1+#ppt_w/2"/>
                                          </p:val>
                                        </p:tav>
                                        <p:tav tm="100000">
                                          <p:val>
                                            <p:strVal val="#ppt_x"/>
                                          </p:val>
                                        </p:tav>
                                      </p:tavLst>
                                    </p:anim>
                                    <p:anim calcmode="lin" valueType="num">
                                      <p:cBhvr additive="base">
                                        <p:cTn dur="500" fill="hold" id="421"/>
                                        <p:tgtEl>
                                          <p:spTgt spid="102"/>
                                        </p:tgtEl>
                                        <p:attrNameLst>
                                          <p:attrName>ppt_y</p:attrName>
                                        </p:attrNameLst>
                                      </p:cBhvr>
                                      <p:tavLst>
                                        <p:tav tm="0">
                                          <p:val>
                                            <p:strVal val="#ppt_y"/>
                                          </p:val>
                                        </p:tav>
                                        <p:tav tm="100000">
                                          <p:val>
                                            <p:strVal val="#ppt_y"/>
                                          </p:val>
                                        </p:tav>
                                      </p:tavLst>
                                    </p:anim>
                                  </p:childTnLst>
                                </p:cTn>
                              </p:par>
                            </p:childTnLst>
                          </p:cTn>
                        </p:par>
                        <p:par>
                          <p:cTn fill="hold" id="422" nodeType="afterGroup">
                            <p:stCondLst>
                              <p:cond delay="67000"/>
                            </p:stCondLst>
                            <p:childTnLst>
                              <p:par>
                                <p:cTn fill="hold" id="423" nodeType="afterEffect" presetClass="entr" presetID="2" presetSubtype="2">
                                  <p:stCondLst>
                                    <p:cond delay="0"/>
                                  </p:stCondLst>
                                  <p:childTnLst>
                                    <p:set>
                                      <p:cBhvr>
                                        <p:cTn dur="1" fill="hold" id="424">
                                          <p:stCondLst>
                                            <p:cond delay="0"/>
                                          </p:stCondLst>
                                        </p:cTn>
                                        <p:tgtEl>
                                          <p:spTgt spid="78"/>
                                        </p:tgtEl>
                                        <p:attrNameLst>
                                          <p:attrName>style.visibility</p:attrName>
                                        </p:attrNameLst>
                                      </p:cBhvr>
                                      <p:to>
                                        <p:strVal val="visible"/>
                                      </p:to>
                                    </p:set>
                                    <p:anim calcmode="lin" valueType="num">
                                      <p:cBhvr additive="base">
                                        <p:cTn dur="500" fill="hold" id="425"/>
                                        <p:tgtEl>
                                          <p:spTgt spid="78"/>
                                        </p:tgtEl>
                                        <p:attrNameLst>
                                          <p:attrName>ppt_x</p:attrName>
                                        </p:attrNameLst>
                                      </p:cBhvr>
                                      <p:tavLst>
                                        <p:tav tm="0">
                                          <p:val>
                                            <p:strVal val="1+#ppt_w/2"/>
                                          </p:val>
                                        </p:tav>
                                        <p:tav tm="100000">
                                          <p:val>
                                            <p:strVal val="#ppt_x"/>
                                          </p:val>
                                        </p:tav>
                                      </p:tavLst>
                                    </p:anim>
                                    <p:anim calcmode="lin" valueType="num">
                                      <p:cBhvr additive="base">
                                        <p:cTn dur="500" fill="hold" id="426"/>
                                        <p:tgtEl>
                                          <p:spTgt spid="78"/>
                                        </p:tgtEl>
                                        <p:attrNameLst>
                                          <p:attrName>ppt_y</p:attrName>
                                        </p:attrNameLst>
                                      </p:cBhvr>
                                      <p:tavLst>
                                        <p:tav tm="0">
                                          <p:val>
                                            <p:strVal val="#ppt_y"/>
                                          </p:val>
                                        </p:tav>
                                        <p:tav tm="100000">
                                          <p:val>
                                            <p:strVal val="#ppt_y"/>
                                          </p:val>
                                        </p:tav>
                                      </p:tavLst>
                                    </p:anim>
                                  </p:childTnLst>
                                </p:cTn>
                              </p:par>
                            </p:childTnLst>
                          </p:cTn>
                        </p:par>
                        <p:par>
                          <p:cTn fill="hold" id="427" nodeType="afterGroup">
                            <p:stCondLst>
                              <p:cond delay="67500"/>
                            </p:stCondLst>
                            <p:childTnLst>
                              <p:par>
                                <p:cTn fill="hold" id="428" nodeType="afterEffect" presetClass="entr" presetID="2" presetSubtype="2">
                                  <p:stCondLst>
                                    <p:cond delay="0"/>
                                  </p:stCondLst>
                                  <p:childTnLst>
                                    <p:set>
                                      <p:cBhvr>
                                        <p:cTn dur="1" fill="hold" id="429">
                                          <p:stCondLst>
                                            <p:cond delay="0"/>
                                          </p:stCondLst>
                                        </p:cTn>
                                        <p:tgtEl>
                                          <p:spTgt spid="105"/>
                                        </p:tgtEl>
                                        <p:attrNameLst>
                                          <p:attrName>style.visibility</p:attrName>
                                        </p:attrNameLst>
                                      </p:cBhvr>
                                      <p:to>
                                        <p:strVal val="visible"/>
                                      </p:to>
                                    </p:set>
                                    <p:anim calcmode="lin" valueType="num">
                                      <p:cBhvr additive="base">
                                        <p:cTn dur="500" fill="hold" id="430"/>
                                        <p:tgtEl>
                                          <p:spTgt spid="105"/>
                                        </p:tgtEl>
                                        <p:attrNameLst>
                                          <p:attrName>ppt_x</p:attrName>
                                        </p:attrNameLst>
                                      </p:cBhvr>
                                      <p:tavLst>
                                        <p:tav tm="0">
                                          <p:val>
                                            <p:strVal val="1+#ppt_w/2"/>
                                          </p:val>
                                        </p:tav>
                                        <p:tav tm="100000">
                                          <p:val>
                                            <p:strVal val="#ppt_x"/>
                                          </p:val>
                                        </p:tav>
                                      </p:tavLst>
                                    </p:anim>
                                    <p:anim calcmode="lin" valueType="num">
                                      <p:cBhvr additive="base">
                                        <p:cTn dur="500" fill="hold" id="431"/>
                                        <p:tgtEl>
                                          <p:spTgt spid="105"/>
                                        </p:tgtEl>
                                        <p:attrNameLst>
                                          <p:attrName>ppt_y</p:attrName>
                                        </p:attrNameLst>
                                      </p:cBhvr>
                                      <p:tavLst>
                                        <p:tav tm="0">
                                          <p:val>
                                            <p:strVal val="#ppt_y"/>
                                          </p:val>
                                        </p:tav>
                                        <p:tav tm="100000">
                                          <p:val>
                                            <p:strVal val="#ppt_y"/>
                                          </p:val>
                                        </p:tav>
                                      </p:tavLst>
                                    </p:anim>
                                  </p:childTnLst>
                                </p:cTn>
                              </p:par>
                            </p:childTnLst>
                          </p:cTn>
                        </p:par>
                      </p:childTnLst>
                    </p:cTn>
                  </p:par>
                  <p:par>
                    <p:cTn fill="hold" id="432" nodeType="clickPar">
                      <p:stCondLst>
                        <p:cond delay="indefinite"/>
                        <p:cond delay="0" evt="onBegin">
                          <p:tn val="431"/>
                        </p:cond>
                      </p:stCondLst>
                      <p:childTnLst>
                        <p:par>
                          <p:cTn fill="hold" id="433" nodeType="afterGroup">
                            <p:stCondLst>
                              <p:cond delay="0"/>
                            </p:stCondLst>
                            <p:childTnLst>
                              <p:par>
                                <p:cTn fill="hold" grpId="0" id="434" nodeType="clickEffect" presetClass="entr" presetID="22" presetSubtype="4">
                                  <p:stCondLst>
                                    <p:cond delay="0"/>
                                  </p:stCondLst>
                                  <p:childTnLst>
                                    <p:set>
                                      <p:cBhvr>
                                        <p:cTn dur="1" fill="hold" id="435">
                                          <p:stCondLst>
                                            <p:cond delay="0"/>
                                          </p:stCondLst>
                                        </p:cTn>
                                        <p:tgtEl>
                                          <p:spTgt spid="108"/>
                                        </p:tgtEl>
                                        <p:attrNameLst>
                                          <p:attrName>style.visibility</p:attrName>
                                        </p:attrNameLst>
                                      </p:cBhvr>
                                      <p:to>
                                        <p:strVal val="visible"/>
                                      </p:to>
                                    </p:set>
                                    <p:animEffect filter="wipe(down)" transition="in">
                                      <p:cBhvr>
                                        <p:cTn dur="500" id="436"/>
                                        <p:tgtEl>
                                          <p:spTgt spid="10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9"/>
      <p:bldP grpId="0" spid="10"/>
      <p:bldP grpId="0" spid="7"/>
      <p:bldP grpId="0" spid="11"/>
      <p:bldP grpId="0" spid="12"/>
      <p:bldP grpId="0" spid="13"/>
      <p:bldP grpId="0" spid="14"/>
      <p:bldP grpId="0" spid="15"/>
      <p:bldP grpId="0" spid="16"/>
      <p:bldP grpId="0" spid="17"/>
      <p:bldP grpId="0" spid="18"/>
      <p:bldP grpId="0" spid="19"/>
      <p:bldP grpId="0" spid="20"/>
      <p:bldP grpId="0" spid="21"/>
      <p:bldP grpId="0" spid="22"/>
      <p:bldP grpId="0" spid="23"/>
      <p:bldP grpId="0" spid="24"/>
      <p:bldP grpId="0" spid="25"/>
      <p:bldP grpId="0" spid="26"/>
      <p:bldP grpId="0" spid="27"/>
      <p:bldP grpId="0" spid="28"/>
      <p:bldP grpId="0" spid="29"/>
      <p:bldP grpId="0" spid="30"/>
      <p:bldP grpId="0" spid="31"/>
      <p:bldP grpId="0" spid="32"/>
      <p:bldP grpId="0" spid="33"/>
      <p:bldP grpId="0" spid="34"/>
      <p:bldP grpId="0" spid="35"/>
      <p:bldP grpId="0" spid="36"/>
      <p:bldP grpId="0" spid="37"/>
      <p:bldP grpId="0" spid="38"/>
      <p:bldP grpId="0" spid="39"/>
      <p:bldP grpId="0" spid="40"/>
      <p:bldP grpId="0" spid="41"/>
      <p:bldP grpId="0" spid="42"/>
      <p:bldP grpId="0" spid="43"/>
      <p:bldP grpId="0" spid="44"/>
      <p:bldP grpId="0" spid="45"/>
      <p:bldP grpId="0" spid="46"/>
      <p:bldP grpId="0" spid="47"/>
      <p:bldP grpId="0" spid="48"/>
      <p:bldP grpId="0" spid="49"/>
      <p:bldP grpId="0" spid="50"/>
      <p:bldP grpId="0" spid="51"/>
      <p:bldP grpId="0" spid="52"/>
      <p:bldP grpId="0" spid="53"/>
      <p:bldP grpId="0" spid="54"/>
      <p:bldP grpId="0" spid="55"/>
      <p:bldP grpId="0" spid="56"/>
      <p:bldP grpId="0" spid="57"/>
      <p:bldP grpId="0" spid="58"/>
      <p:bldP grpId="0" spid="59"/>
      <p:bldP grpId="0" spid="60"/>
      <p:bldP grpId="0" spid="61"/>
      <p:bldP grpId="0" spid="62"/>
      <p:bldP grpId="0" spid="63"/>
      <p:bldP grpId="0" spid="64"/>
      <p:bldP grpId="0" spid="65"/>
      <p:bldP grpId="0" spid="66"/>
      <p:bldP grpId="0" spid="67"/>
      <p:bldP grpId="0" spid="68"/>
      <p:bldP grpId="0" spid="69"/>
      <p:bldP grpId="0" spid="70"/>
      <p:bldP grpId="0" spid="71"/>
      <p:bldP grpId="0" spid="72"/>
      <p:bldP grpId="0" spid="108"/>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rcRect b="13817"/>
          <a:stretch>
            <a:fillRect/>
          </a:stretch>
        </p:blipFill>
        <p:spPr>
          <a:xfrm>
            <a:off x="0" y="0"/>
            <a:ext cx="12192000" cy="6858000"/>
          </a:xfrm>
          <a:prstGeom prst="rect">
            <a:avLst/>
          </a:prstGeom>
        </p:spPr>
      </p:pic>
      <p:sp>
        <p:nvSpPr>
          <p:cNvPr id="5" name="文本框 4"/>
          <p:cNvSpPr txBox="1"/>
          <p:nvPr/>
        </p:nvSpPr>
        <p:spPr>
          <a:xfrm>
            <a:off x="776218" y="431190"/>
            <a:ext cx="2011680" cy="457200"/>
          </a:xfrm>
          <a:prstGeom prst="rect">
            <a:avLst/>
          </a:prstGeom>
          <a:noFill/>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6" name="矩形 5"/>
          <p:cNvSpPr/>
          <p:nvPr/>
        </p:nvSpPr>
        <p:spPr>
          <a:xfrm>
            <a:off x="1100024" y="851268"/>
            <a:ext cx="1783080" cy="365760"/>
          </a:xfrm>
          <a:prstGeom prst="rect">
            <a:avLst/>
          </a:prstGeom>
        </p:spPr>
        <p:txBody>
          <a:bodyPr wrap="none">
            <a:spAutoFit/>
          </a:bodyPr>
          <a:lstStyle/>
          <a:p>
            <a:r>
              <a:rPr altLang="en-US" lang="zh-CN" smtClean="0">
                <a:solidFill>
                  <a:schemeClr val="bg1"/>
                </a:solidFill>
              </a:rPr>
              <a:t>Add this title</a:t>
            </a:r>
          </a:p>
        </p:txBody>
      </p:sp>
      <p:sp>
        <p:nvSpPr>
          <p:cNvPr id="7" name="Freeform 5"/>
          <p:cNvSpPr/>
          <p:nvPr/>
        </p:nvSpPr>
        <p:spPr bwMode="auto">
          <a:xfrm>
            <a:off x="1667935" y="2999741"/>
            <a:ext cx="3706284" cy="1742017"/>
          </a:xfrm>
          <a:custGeom>
            <a:gdLst>
              <a:gd fmla="*/ 177 w 351" name="T0"/>
              <a:gd fmla="*/ 116 h 163" name="T1"/>
              <a:gd fmla="*/ 241 w 351" name="T2"/>
              <a:gd fmla="*/ 162 h 163" name="T3"/>
              <a:gd fmla="*/ 351 w 351" name="T4"/>
              <a:gd fmla="*/ 125 h 163" name="T5"/>
              <a:gd fmla="*/ 177 w 351" name="T6"/>
              <a:gd fmla="*/ 0 h 163" name="T7"/>
              <a:gd fmla="*/ 0 w 351" name="T8"/>
              <a:gd fmla="*/ 132 h 163" name="T9"/>
              <a:gd fmla="*/ 112 w 351" name="T10"/>
              <a:gd fmla="*/ 163 h 163" name="T11"/>
              <a:gd fmla="*/ 177 w 351" name="T12"/>
              <a:gd fmla="*/ 116 h 163" name="T13"/>
            </a:gdLst>
            <a:cxnLst>
              <a:cxn ang="0">
                <a:pos x="T0" y="T1"/>
              </a:cxn>
              <a:cxn ang="0">
                <a:pos x="T2" y="T3"/>
              </a:cxn>
              <a:cxn ang="0">
                <a:pos x="T4" y="T5"/>
              </a:cxn>
              <a:cxn ang="0">
                <a:pos x="T6" y="T7"/>
              </a:cxn>
              <a:cxn ang="0">
                <a:pos x="T8" y="T9"/>
              </a:cxn>
              <a:cxn ang="0">
                <a:pos x="T10" y="T11"/>
              </a:cxn>
              <a:cxn ang="0">
                <a:pos x="T12" y="T13"/>
              </a:cxn>
            </a:cxnLst>
            <a:rect b="b" l="0" r="r" t="0"/>
            <a:pathLst>
              <a:path h="163" w="351">
                <a:moveTo>
                  <a:pt x="177" y="116"/>
                </a:moveTo>
                <a:cubicBezTo>
                  <a:pt x="207" y="116"/>
                  <a:pt x="232" y="135"/>
                  <a:pt x="241" y="162"/>
                </a:cubicBezTo>
                <a:cubicBezTo>
                  <a:pt x="351" y="125"/>
                  <a:pt x="351" y="125"/>
                  <a:pt x="351" y="125"/>
                </a:cubicBezTo>
                <a:cubicBezTo>
                  <a:pt x="327" y="53"/>
                  <a:pt x="258" y="0"/>
                  <a:pt x="177" y="0"/>
                </a:cubicBezTo>
                <a:cubicBezTo>
                  <a:pt x="93" y="0"/>
                  <a:pt x="23" y="56"/>
                  <a:pt x="0" y="132"/>
                </a:cubicBezTo>
                <a:cubicBezTo>
                  <a:pt x="112" y="163"/>
                  <a:pt x="112" y="163"/>
                  <a:pt x="112" y="163"/>
                </a:cubicBezTo>
                <a:cubicBezTo>
                  <a:pt x="121" y="136"/>
                  <a:pt x="147" y="116"/>
                  <a:pt x="177" y="116"/>
                </a:cubicBezTo>
                <a:close/>
              </a:path>
            </a:pathLst>
          </a:custGeom>
          <a:solidFill>
            <a:schemeClr val="bg1"/>
          </a:solidFill>
          <a:ln>
            <a:noFill/>
          </a:ln>
          <a:effectLst>
            <a:outerShdw algn="ctr" blurRad="444500" dir="5400000" dist="330200" rotWithShape="0">
              <a:srgbClr val="000000">
                <a:alpha val="87000"/>
              </a:srgbClr>
            </a:outerShdw>
          </a:effectLs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8" name="Freeform 6"/>
          <p:cNvSpPr/>
          <p:nvPr/>
        </p:nvSpPr>
        <p:spPr bwMode="auto">
          <a:xfrm>
            <a:off x="6771218" y="2936241"/>
            <a:ext cx="3706284" cy="1742017"/>
          </a:xfrm>
          <a:custGeom>
            <a:gdLst>
              <a:gd fmla="*/ 177 w 351" name="T0"/>
              <a:gd fmla="*/ 116 h 163" name="T1"/>
              <a:gd fmla="*/ 241 w 351" name="T2"/>
              <a:gd fmla="*/ 162 h 163" name="T3"/>
              <a:gd fmla="*/ 351 w 351" name="T4"/>
              <a:gd fmla="*/ 125 h 163" name="T5"/>
              <a:gd fmla="*/ 177 w 351" name="T6"/>
              <a:gd fmla="*/ 0 h 163" name="T7"/>
              <a:gd fmla="*/ 0 w 351" name="T8"/>
              <a:gd fmla="*/ 132 h 163" name="T9"/>
              <a:gd fmla="*/ 112 w 351" name="T10"/>
              <a:gd fmla="*/ 163 h 163" name="T11"/>
              <a:gd fmla="*/ 177 w 351" name="T12"/>
              <a:gd fmla="*/ 116 h 163" name="T13"/>
            </a:gdLst>
            <a:cxnLst>
              <a:cxn ang="0">
                <a:pos x="T0" y="T1"/>
              </a:cxn>
              <a:cxn ang="0">
                <a:pos x="T2" y="T3"/>
              </a:cxn>
              <a:cxn ang="0">
                <a:pos x="T4" y="T5"/>
              </a:cxn>
              <a:cxn ang="0">
                <a:pos x="T6" y="T7"/>
              </a:cxn>
              <a:cxn ang="0">
                <a:pos x="T8" y="T9"/>
              </a:cxn>
              <a:cxn ang="0">
                <a:pos x="T10" y="T11"/>
              </a:cxn>
              <a:cxn ang="0">
                <a:pos x="T12" y="T13"/>
              </a:cxn>
            </a:cxnLst>
            <a:rect b="b" l="0" r="r" t="0"/>
            <a:pathLst>
              <a:path h="163" w="351">
                <a:moveTo>
                  <a:pt x="177" y="116"/>
                </a:moveTo>
                <a:cubicBezTo>
                  <a:pt x="207" y="116"/>
                  <a:pt x="232" y="135"/>
                  <a:pt x="241" y="162"/>
                </a:cubicBezTo>
                <a:cubicBezTo>
                  <a:pt x="351" y="125"/>
                  <a:pt x="351" y="125"/>
                  <a:pt x="351" y="125"/>
                </a:cubicBezTo>
                <a:cubicBezTo>
                  <a:pt x="327" y="53"/>
                  <a:pt x="258" y="0"/>
                  <a:pt x="177" y="0"/>
                </a:cubicBezTo>
                <a:cubicBezTo>
                  <a:pt x="93" y="0"/>
                  <a:pt x="23" y="56"/>
                  <a:pt x="0" y="132"/>
                </a:cubicBezTo>
                <a:cubicBezTo>
                  <a:pt x="112" y="163"/>
                  <a:pt x="112" y="163"/>
                  <a:pt x="112" y="163"/>
                </a:cubicBezTo>
                <a:cubicBezTo>
                  <a:pt x="121" y="136"/>
                  <a:pt x="147" y="116"/>
                  <a:pt x="177" y="116"/>
                </a:cubicBezTo>
                <a:close/>
              </a:path>
            </a:pathLst>
          </a:custGeom>
          <a:solidFill>
            <a:schemeClr val="bg1"/>
          </a:solidFill>
          <a:ln>
            <a:noFill/>
          </a:ln>
          <a:effectLst>
            <a:outerShdw algn="ctr" blurRad="444500" dir="5400000" dist="330200" rotWithShape="0">
              <a:srgbClr val="000000">
                <a:alpha val="87000"/>
              </a:srgbClr>
            </a:outerShdw>
          </a:effectLs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9" name="Freeform 7"/>
          <p:cNvSpPr/>
          <p:nvPr/>
        </p:nvSpPr>
        <p:spPr bwMode="auto">
          <a:xfrm>
            <a:off x="1667935" y="3042074"/>
            <a:ext cx="1646767" cy="1699684"/>
          </a:xfrm>
          <a:custGeom>
            <a:gdLst>
              <a:gd fmla="*/ 0 w 156" name="T0"/>
              <a:gd fmla="*/ 128 h 159" name="T1"/>
              <a:gd fmla="*/ 112 w 156" name="T2"/>
              <a:gd fmla="*/ 159 h 159" name="T3"/>
              <a:gd fmla="*/ 156 w 156" name="T4"/>
              <a:gd fmla="*/ 115 h 159" name="T5"/>
              <a:gd fmla="*/ 137 w 156" name="T6"/>
              <a:gd fmla="*/ 0 h 159" name="T7"/>
              <a:gd fmla="*/ 0 w 156" name="T8"/>
              <a:gd fmla="*/ 128 h 159" name="T9"/>
            </a:gdLst>
            <a:cxnLst>
              <a:cxn ang="0">
                <a:pos x="T0" y="T1"/>
              </a:cxn>
              <a:cxn ang="0">
                <a:pos x="T2" y="T3"/>
              </a:cxn>
              <a:cxn ang="0">
                <a:pos x="T4" y="T5"/>
              </a:cxn>
              <a:cxn ang="0">
                <a:pos x="T6" y="T7"/>
              </a:cxn>
              <a:cxn ang="0">
                <a:pos x="T8" y="T9"/>
              </a:cxn>
            </a:cxnLst>
            <a:rect b="b" l="0" r="r" t="0"/>
            <a:pathLst>
              <a:path h="159" w="156">
                <a:moveTo>
                  <a:pt x="0" y="128"/>
                </a:moveTo>
                <a:cubicBezTo>
                  <a:pt x="112" y="159"/>
                  <a:pt x="112" y="159"/>
                  <a:pt x="112" y="159"/>
                </a:cubicBezTo>
                <a:cubicBezTo>
                  <a:pt x="119" y="139"/>
                  <a:pt x="135" y="122"/>
                  <a:pt x="156" y="115"/>
                </a:cubicBezTo>
                <a:cubicBezTo>
                  <a:pt x="137" y="0"/>
                  <a:pt x="137" y="0"/>
                  <a:pt x="137" y="0"/>
                </a:cubicBezTo>
                <a:cubicBezTo>
                  <a:pt x="71" y="15"/>
                  <a:pt x="19" y="65"/>
                  <a:pt x="0" y="128"/>
                </a:cubicBezTo>
                <a:close/>
              </a:path>
            </a:pathLst>
          </a:custGeom>
          <a:solidFill>
            <a:schemeClr val="bg2"/>
          </a:solidFill>
          <a:ln>
            <a:noFill/>
          </a:ln>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0" name="Freeform 8"/>
          <p:cNvSpPr/>
          <p:nvPr/>
        </p:nvSpPr>
        <p:spPr bwMode="auto">
          <a:xfrm>
            <a:off x="6771217" y="3556425"/>
            <a:ext cx="1382184" cy="1121833"/>
          </a:xfrm>
          <a:custGeom>
            <a:gdLst>
              <a:gd fmla="*/ 43 w 131" name="T0"/>
              <a:gd fmla="*/ 0 h 105" name="T1"/>
              <a:gd fmla="*/ 0 w 131" name="T2"/>
              <a:gd fmla="*/ 74 h 105" name="T3"/>
              <a:gd fmla="*/ 112 w 131" name="T4"/>
              <a:gd fmla="*/ 105 h 105" name="T5"/>
              <a:gd fmla="*/ 131 w 131" name="T6"/>
              <a:gd fmla="*/ 76 h 105" name="T7"/>
              <a:gd fmla="*/ 43 w 131" name="T8"/>
              <a:gd fmla="*/ 0 h 105" name="T9"/>
            </a:gdLst>
            <a:cxnLst>
              <a:cxn ang="0">
                <a:pos x="T0" y="T1"/>
              </a:cxn>
              <a:cxn ang="0">
                <a:pos x="T2" y="T3"/>
              </a:cxn>
              <a:cxn ang="0">
                <a:pos x="T4" y="T5"/>
              </a:cxn>
              <a:cxn ang="0">
                <a:pos x="T6" y="T7"/>
              </a:cxn>
              <a:cxn ang="0">
                <a:pos x="T8" y="T9"/>
              </a:cxn>
            </a:cxnLst>
            <a:rect b="b" l="0" r="r" t="0"/>
            <a:pathLst>
              <a:path h="105" w="131">
                <a:moveTo>
                  <a:pt x="43" y="0"/>
                </a:moveTo>
                <a:cubicBezTo>
                  <a:pt x="24" y="21"/>
                  <a:pt x="9" y="46"/>
                  <a:pt x="0" y="74"/>
                </a:cubicBezTo>
                <a:cubicBezTo>
                  <a:pt x="112" y="105"/>
                  <a:pt x="112" y="105"/>
                  <a:pt x="112" y="105"/>
                </a:cubicBezTo>
                <a:cubicBezTo>
                  <a:pt x="116" y="94"/>
                  <a:pt x="123" y="84"/>
                  <a:pt x="131" y="76"/>
                </a:cubicBezTo>
                <a:lnTo>
                  <a:pt x="43" y="0"/>
                </a:lnTo>
                <a:close/>
              </a:path>
            </a:pathLst>
          </a:custGeom>
          <a:solidFill>
            <a:schemeClr val="accent3"/>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1" name="Freeform 9"/>
          <p:cNvSpPr/>
          <p:nvPr/>
        </p:nvSpPr>
        <p:spPr bwMode="auto">
          <a:xfrm>
            <a:off x="3031068" y="2785958"/>
            <a:ext cx="601133" cy="2106084"/>
          </a:xfrm>
          <a:custGeom>
            <a:gdLst>
              <a:gd fmla="*/ 41 w 57" name="T0"/>
              <a:gd fmla="*/ 196 h 197" name="T1"/>
              <a:gd fmla="*/ 0 w 57" name="T2"/>
              <a:gd fmla="*/ 0 h 197" name="T3"/>
              <a:gd fmla="*/ 57 w 57" name="T4"/>
              <a:gd fmla="*/ 191 h 197" name="T5"/>
              <a:gd fmla="*/ 51 w 57" name="T6"/>
              <a:gd fmla="*/ 196 h 197" name="T7"/>
              <a:gd fmla="*/ 41 w 57" name="T8"/>
              <a:gd fmla="*/ 196 h 197" name="T9"/>
            </a:gdLst>
            <a:cxnLst>
              <a:cxn ang="0">
                <a:pos x="T0" y="T1"/>
              </a:cxn>
              <a:cxn ang="0">
                <a:pos x="T2" y="T3"/>
              </a:cxn>
              <a:cxn ang="0">
                <a:pos x="T4" y="T5"/>
              </a:cxn>
              <a:cxn ang="0">
                <a:pos x="T6" y="T7"/>
              </a:cxn>
              <a:cxn ang="0">
                <a:pos x="T8" y="T9"/>
              </a:cxn>
            </a:cxnLst>
            <a:rect b="b" l="0" r="r" t="0"/>
            <a:pathLst>
              <a:path h="197" w="57">
                <a:moveTo>
                  <a:pt x="41" y="196"/>
                </a:moveTo>
                <a:cubicBezTo>
                  <a:pt x="0" y="0"/>
                  <a:pt x="0" y="0"/>
                  <a:pt x="0" y="0"/>
                </a:cubicBezTo>
                <a:cubicBezTo>
                  <a:pt x="57" y="191"/>
                  <a:pt x="57" y="191"/>
                  <a:pt x="57" y="191"/>
                </a:cubicBezTo>
                <a:cubicBezTo>
                  <a:pt x="57" y="191"/>
                  <a:pt x="54" y="195"/>
                  <a:pt x="51" y="196"/>
                </a:cubicBezTo>
                <a:cubicBezTo>
                  <a:pt x="46" y="197"/>
                  <a:pt x="41" y="196"/>
                  <a:pt x="41" y="196"/>
                </a:cubicBezTo>
                <a:close/>
              </a:path>
            </a:pathLst>
          </a:custGeom>
          <a:solidFill>
            <a:srgbClr val="101010"/>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2" name="Freeform 10"/>
          <p:cNvSpPr/>
          <p:nvPr/>
        </p:nvSpPr>
        <p:spPr bwMode="auto">
          <a:xfrm>
            <a:off x="7046385" y="3380741"/>
            <a:ext cx="1691217" cy="1411817"/>
          </a:xfrm>
          <a:custGeom>
            <a:gdLst>
              <a:gd fmla="*/ 148 w 160" name="T0"/>
              <a:gd fmla="*/ 132 h 132" name="T1"/>
              <a:gd fmla="*/ 0 w 160" name="T2"/>
              <a:gd fmla="*/ 0 h 132" name="T3"/>
              <a:gd fmla="*/ 160 w 160" name="T4"/>
              <a:gd fmla="*/ 120 h 132" name="T5"/>
              <a:gd fmla="*/ 157 w 160" name="T6"/>
              <a:gd fmla="*/ 128 h 132" name="T7"/>
              <a:gd fmla="*/ 148 w 160" name="T8"/>
              <a:gd fmla="*/ 132 h 132" name="T9"/>
            </a:gdLst>
            <a:cxnLst>
              <a:cxn ang="0">
                <a:pos x="T0" y="T1"/>
              </a:cxn>
              <a:cxn ang="0">
                <a:pos x="T2" y="T3"/>
              </a:cxn>
              <a:cxn ang="0">
                <a:pos x="T4" y="T5"/>
              </a:cxn>
              <a:cxn ang="0">
                <a:pos x="T6" y="T7"/>
              </a:cxn>
              <a:cxn ang="0">
                <a:pos x="T8" y="T9"/>
              </a:cxn>
            </a:cxnLst>
            <a:rect b="b" l="0" r="r" t="0"/>
            <a:pathLst>
              <a:path h="132" w="160">
                <a:moveTo>
                  <a:pt x="148" y="132"/>
                </a:moveTo>
                <a:cubicBezTo>
                  <a:pt x="0" y="0"/>
                  <a:pt x="0" y="0"/>
                  <a:pt x="0" y="0"/>
                </a:cubicBezTo>
                <a:cubicBezTo>
                  <a:pt x="160" y="120"/>
                  <a:pt x="160" y="120"/>
                  <a:pt x="160" y="120"/>
                </a:cubicBezTo>
                <a:cubicBezTo>
                  <a:pt x="160" y="120"/>
                  <a:pt x="160" y="124"/>
                  <a:pt x="157" y="128"/>
                </a:cubicBezTo>
                <a:cubicBezTo>
                  <a:pt x="154" y="131"/>
                  <a:pt x="148" y="132"/>
                  <a:pt x="148" y="132"/>
                </a:cubicBezTo>
                <a:close/>
              </a:path>
            </a:pathLst>
          </a:custGeom>
          <a:solidFill>
            <a:srgbClr val="101010"/>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3" name="矩形 12"/>
          <p:cNvSpPr/>
          <p:nvPr/>
        </p:nvSpPr>
        <p:spPr>
          <a:xfrm>
            <a:off x="2962864" y="1802778"/>
            <a:ext cx="829092" cy="304800"/>
          </a:xfrm>
          <a:prstGeom prst="rect">
            <a:avLst/>
          </a:prstGeom>
        </p:spPr>
        <p:txBody>
          <a:bodyPr wrap="none">
            <a:spAutoFit/>
          </a:bodyPr>
          <a:lstStyle/>
          <a:p>
            <a:pPr algn="r" defTabSz="1219170">
              <a:defRPr/>
            </a:pPr>
            <a:r>
              <a:rPr altLang="zh-CN" lang="en-US" sz="1400">
                <a:solidFill>
                  <a:schemeClr val="bg1"/>
                </a:solidFill>
              </a:rPr>
              <a:t>Your text</a:t>
            </a:r>
          </a:p>
        </p:txBody>
      </p:sp>
      <p:sp>
        <p:nvSpPr>
          <p:cNvPr id="14" name="文本框 13"/>
          <p:cNvSpPr txBox="1"/>
          <p:nvPr/>
        </p:nvSpPr>
        <p:spPr>
          <a:xfrm>
            <a:off x="2684132" y="2066105"/>
            <a:ext cx="1368742" cy="660349"/>
          </a:xfrm>
          <a:prstGeom prst="rect">
            <a:avLst/>
          </a:prstGeom>
          <a:noFill/>
        </p:spPr>
        <p:txBody>
          <a:bodyPr rtlCol="0" wrap="none">
            <a:spAutoFit/>
          </a:bodyPr>
          <a:lstStyle/>
          <a:p>
            <a:pPr defTabSz="1219170" eaLnBrk="0" fontAlgn="base" hangingPunct="0">
              <a:spcBef>
                <a:spcPct val="0"/>
              </a:spcBef>
              <a:spcAft>
                <a:spcPct val="0"/>
              </a:spcAft>
            </a:pPr>
            <a:r>
              <a:rPr altLang="zh-CN" b="1" lang="en-US" sz="3733">
                <a:ln w="38100">
                  <a:noFill/>
                </a:ln>
                <a:solidFill>
                  <a:schemeClr val="bg1"/>
                </a:solidFill>
                <a:latin charset="0" panose="020b0604020202020204" pitchFamily="34" typeface="Arial"/>
                <a:cs charset="0" panose="020b0604020202020204" pitchFamily="34" typeface="Arial"/>
              </a:rPr>
              <a:t>1,754</a:t>
            </a:r>
          </a:p>
        </p:txBody>
      </p:sp>
      <p:sp>
        <p:nvSpPr>
          <p:cNvPr id="15" name="矩形 14"/>
          <p:cNvSpPr/>
          <p:nvPr/>
        </p:nvSpPr>
        <p:spPr>
          <a:xfrm>
            <a:off x="8143494" y="1764678"/>
            <a:ext cx="829092" cy="304800"/>
          </a:xfrm>
          <a:prstGeom prst="rect">
            <a:avLst/>
          </a:prstGeom>
        </p:spPr>
        <p:txBody>
          <a:bodyPr wrap="none">
            <a:spAutoFit/>
          </a:bodyPr>
          <a:lstStyle/>
          <a:p>
            <a:pPr defTabSz="1219170">
              <a:defRPr/>
            </a:pPr>
            <a:r>
              <a:rPr altLang="zh-CN" lang="en-US" sz="1400">
                <a:solidFill>
                  <a:schemeClr val="bg1"/>
                </a:solidFill>
              </a:rPr>
              <a:t>Your text</a:t>
            </a:r>
          </a:p>
        </p:txBody>
      </p:sp>
      <p:sp>
        <p:nvSpPr>
          <p:cNvPr id="16" name="文本框 15"/>
          <p:cNvSpPr txBox="1"/>
          <p:nvPr/>
        </p:nvSpPr>
        <p:spPr>
          <a:xfrm>
            <a:off x="8048498" y="2028005"/>
            <a:ext cx="973455" cy="660349"/>
          </a:xfrm>
          <a:prstGeom prst="rect">
            <a:avLst/>
          </a:prstGeom>
          <a:noFill/>
        </p:spPr>
        <p:txBody>
          <a:bodyPr rtlCol="0" wrap="none">
            <a:spAutoFit/>
          </a:bodyPr>
          <a:lstStyle/>
          <a:p>
            <a:pPr defTabSz="1219170" eaLnBrk="0" fontAlgn="base" hangingPunct="0">
              <a:spcBef>
                <a:spcPct val="0"/>
              </a:spcBef>
              <a:spcAft>
                <a:spcPct val="0"/>
              </a:spcAft>
            </a:pPr>
            <a:r>
              <a:rPr altLang="zh-CN" b="1" lang="en-US" sz="3733">
                <a:ln w="38100">
                  <a:noFill/>
                </a:ln>
                <a:solidFill>
                  <a:schemeClr val="bg1"/>
                </a:solidFill>
                <a:latin charset="0" panose="020b0604020202020204" pitchFamily="34" typeface="Arial"/>
                <a:cs charset="0" panose="020b0604020202020204" pitchFamily="34" typeface="Arial"/>
              </a:rPr>
              <a:t>136</a:t>
            </a:r>
          </a:p>
        </p:txBody>
      </p:sp>
      <p:grpSp>
        <p:nvGrpSpPr>
          <p:cNvPr id="17" name="组合 16"/>
          <p:cNvGrpSpPr/>
          <p:nvPr/>
        </p:nvGrpSpPr>
        <p:grpSpPr>
          <a:xfrm>
            <a:off x="1760748" y="5512499"/>
            <a:ext cx="3357352" cy="692516"/>
            <a:chOff x="1545847" y="559830"/>
            <a:chExt cx="2518014" cy="519387"/>
          </a:xfrm>
          <a:effectLst>
            <a:outerShdw algn="ctr" blurRad="241300" dir="5400000" dist="127000" rotWithShape="0">
              <a:srgbClr val="000000">
                <a:alpha val="88000"/>
              </a:srgbClr>
            </a:outerShdw>
          </a:effectLst>
        </p:grpSpPr>
        <p:sp>
          <p:nvSpPr>
            <p:cNvPr id="18" name="文本框 17"/>
            <p:cNvSpPr txBox="1"/>
            <p:nvPr/>
          </p:nvSpPr>
          <p:spPr bwMode="auto">
            <a:xfrm>
              <a:off x="1545847" y="779135"/>
              <a:ext cx="2518014" cy="297180"/>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defRPr>
              </a:lvl1pPr>
            </a:lstStyle>
            <a:p>
              <a:pPr algn="ctr" defTabSz="1219170">
                <a:defRPr/>
              </a:pPr>
              <a:r>
                <a:rPr altLang="zh-CN" lang="en-US" sz="800">
                  <a:solidFill>
                    <a:schemeClr val="bg1"/>
                  </a:solidFill>
                </a:rPr>
                <a:t>This is a sample text. Insert your desired text here. Again. This is a dummy text. Enter your own text here</a:t>
              </a:r>
            </a:p>
          </p:txBody>
        </p:sp>
        <p:sp>
          <p:nvSpPr>
            <p:cNvPr id="19" name="文本框 24"/>
            <p:cNvSpPr txBox="1">
              <a:spLocks noChangeArrowheads="1"/>
            </p:cNvSpPr>
            <p:nvPr/>
          </p:nvSpPr>
          <p:spPr bwMode="auto">
            <a:xfrm>
              <a:off x="1967323" y="559830"/>
              <a:ext cx="1893090"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zh-CN" lang="en-US" sz="1600">
                  <a:solidFill>
                    <a:schemeClr val="bg1"/>
                  </a:solidFill>
                  <a:latin charset="0" panose="020b0604020202020204" pitchFamily="34" typeface="Arial"/>
                  <a:ea charset="-122" panose="020b0503020204020204" pitchFamily="34" typeface="微软雅黑"/>
                  <a:cs charset="0" panose="020b0604020202020204" pitchFamily="34" typeface="Arial"/>
                </a:rPr>
                <a:t>ADD A TITLE IN HERE</a:t>
              </a:r>
            </a:p>
          </p:txBody>
        </p:sp>
      </p:grpSp>
      <p:grpSp>
        <p:nvGrpSpPr>
          <p:cNvPr id="20" name="组合 19"/>
          <p:cNvGrpSpPr/>
          <p:nvPr/>
        </p:nvGrpSpPr>
        <p:grpSpPr>
          <a:xfrm>
            <a:off x="6980448" y="5512499"/>
            <a:ext cx="3357352" cy="692516"/>
            <a:chOff x="1545847" y="559830"/>
            <a:chExt cx="2518014" cy="519387"/>
          </a:xfrm>
          <a:effectLst>
            <a:outerShdw algn="ctr" blurRad="241300" dir="5400000" dist="127000" rotWithShape="0">
              <a:srgbClr val="000000">
                <a:alpha val="88000"/>
              </a:srgbClr>
            </a:outerShdw>
          </a:effectLst>
        </p:grpSpPr>
        <p:sp>
          <p:nvSpPr>
            <p:cNvPr id="21" name="文本框 20"/>
            <p:cNvSpPr txBox="1"/>
            <p:nvPr/>
          </p:nvSpPr>
          <p:spPr bwMode="auto">
            <a:xfrm>
              <a:off x="1545847" y="779135"/>
              <a:ext cx="2518014" cy="297180"/>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defRPr>
              </a:lvl1pPr>
            </a:lstStyle>
            <a:p>
              <a:pPr algn="ctr" defTabSz="1219170">
                <a:defRPr/>
              </a:pPr>
              <a:r>
                <a:rPr altLang="zh-CN" lang="en-US" sz="800">
                  <a:solidFill>
                    <a:schemeClr val="bg1"/>
                  </a:solidFill>
                </a:rPr>
                <a:t>This is a sample text. Insert your desired text here. Again. This is a dummy text. Enter your own text here</a:t>
              </a:r>
            </a:p>
          </p:txBody>
        </p:sp>
        <p:sp>
          <p:nvSpPr>
            <p:cNvPr id="22" name="文本框 24"/>
            <p:cNvSpPr txBox="1">
              <a:spLocks noChangeArrowheads="1"/>
            </p:cNvSpPr>
            <p:nvPr/>
          </p:nvSpPr>
          <p:spPr bwMode="auto">
            <a:xfrm>
              <a:off x="1967322" y="559830"/>
              <a:ext cx="1893090"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zh-CN" lang="en-US" sz="1600">
                  <a:solidFill>
                    <a:schemeClr val="bg1"/>
                  </a:solidFill>
                  <a:latin charset="0" panose="020b0604020202020204" pitchFamily="34" typeface="Arial"/>
                  <a:ea charset="-122" panose="020b0503020204020204" pitchFamily="34" typeface="微软雅黑"/>
                  <a:cs charset="0" panose="020b0604020202020204" pitchFamily="34" typeface="Arial"/>
                </a:rPr>
                <a:t>ADD A TITLE IN HERE</a:t>
              </a:r>
            </a:p>
          </p:txBody>
        </p:sp>
      </p:grpSp>
      <p:sp>
        <p:nvSpPr>
          <p:cNvPr id="23" name="任意多边形 22"/>
          <p:cNvSpPr/>
          <p:nvPr/>
        </p:nvSpPr>
        <p:spPr>
          <a:xfrm>
            <a:off x="1130301" y="2411307"/>
            <a:ext cx="4635500" cy="2743200"/>
          </a:xfrm>
          <a:custGeom>
            <a:gdLst>
              <a:gd fmla="*/ 1047750 w 3476625" name="connsiteX0"/>
              <a:gd fmla="*/ 9525 h 2219325" name="connsiteY0"/>
              <a:gd fmla="*/ 0 w 3476625" name="connsiteX1"/>
              <a:gd fmla="*/ 9525 h 2219325" name="connsiteY1"/>
              <a:gd fmla="*/ 0 w 3476625" name="connsiteX2"/>
              <a:gd fmla="*/ 2219325 h 2219325" name="connsiteY2"/>
              <a:gd fmla="*/ 3476625 w 3476625" name="connsiteX3"/>
              <a:gd fmla="*/ 2219325 h 2219325" name="connsiteY3"/>
              <a:gd fmla="*/ 3476625 w 3476625" name="connsiteX4"/>
              <a:gd fmla="*/ 66675 h 2219325" name="connsiteY4"/>
              <a:gd fmla="*/ 3476625 w 3476625" name="connsiteX5"/>
              <a:gd fmla="*/ 0 h 2219325" name="connsiteY5"/>
              <a:gd fmla="*/ 2314575 w 3476625" name="connsiteX6"/>
              <a:gd fmla="*/ 0 h 2219325"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219325" w="3476625">
                <a:moveTo>
                  <a:pt x="1047750" y="9525"/>
                </a:moveTo>
                <a:lnTo>
                  <a:pt x="0" y="9525"/>
                </a:lnTo>
                <a:lnTo>
                  <a:pt x="0" y="2219325"/>
                </a:lnTo>
                <a:lnTo>
                  <a:pt x="3476625" y="2219325"/>
                </a:lnTo>
                <a:lnTo>
                  <a:pt x="3476625" y="66675"/>
                </a:lnTo>
                <a:lnTo>
                  <a:pt x="3476625" y="0"/>
                </a:lnTo>
                <a:lnTo>
                  <a:pt x="2314575" y="0"/>
                </a:lnTo>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prstClr val="white"/>
              </a:solidFill>
            </a:endParaRPr>
          </a:p>
        </p:txBody>
      </p:sp>
      <p:sp>
        <p:nvSpPr>
          <p:cNvPr id="24" name="任意多边形 23"/>
          <p:cNvSpPr/>
          <p:nvPr/>
        </p:nvSpPr>
        <p:spPr>
          <a:xfrm>
            <a:off x="6299201" y="2411307"/>
            <a:ext cx="4635500" cy="2743200"/>
          </a:xfrm>
          <a:custGeom>
            <a:gdLst>
              <a:gd fmla="*/ 1047750 w 3476625" name="connsiteX0"/>
              <a:gd fmla="*/ 9525 h 2219325" name="connsiteY0"/>
              <a:gd fmla="*/ 0 w 3476625" name="connsiteX1"/>
              <a:gd fmla="*/ 9525 h 2219325" name="connsiteY1"/>
              <a:gd fmla="*/ 0 w 3476625" name="connsiteX2"/>
              <a:gd fmla="*/ 2219325 h 2219325" name="connsiteY2"/>
              <a:gd fmla="*/ 3476625 w 3476625" name="connsiteX3"/>
              <a:gd fmla="*/ 2219325 h 2219325" name="connsiteY3"/>
              <a:gd fmla="*/ 3476625 w 3476625" name="connsiteX4"/>
              <a:gd fmla="*/ 66675 h 2219325" name="connsiteY4"/>
              <a:gd fmla="*/ 3476625 w 3476625" name="connsiteX5"/>
              <a:gd fmla="*/ 0 h 2219325" name="connsiteY5"/>
              <a:gd fmla="*/ 2314575 w 3476625" name="connsiteX6"/>
              <a:gd fmla="*/ 0 h 2219325"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219325" w="3476625">
                <a:moveTo>
                  <a:pt x="1047750" y="9525"/>
                </a:moveTo>
                <a:lnTo>
                  <a:pt x="0" y="9525"/>
                </a:lnTo>
                <a:lnTo>
                  <a:pt x="0" y="2219325"/>
                </a:lnTo>
                <a:lnTo>
                  <a:pt x="3476625" y="2219325"/>
                </a:lnTo>
                <a:lnTo>
                  <a:pt x="3476625" y="66675"/>
                </a:lnTo>
                <a:lnTo>
                  <a:pt x="3476625" y="0"/>
                </a:lnTo>
                <a:lnTo>
                  <a:pt x="2314575" y="0"/>
                </a:lnTo>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prstClr val="white"/>
              </a:solidFill>
            </a:endParaRPr>
          </a:p>
        </p:txBody>
      </p:sp>
    </p:spTree>
    <p:extLst>
      <p:ext uri="{BB962C8B-B14F-4D97-AF65-F5344CB8AC3E}">
        <p14:creationId val="378967408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7"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1000" id="7"/>
                                        <p:tgtEl>
                                          <p:spTgt spid="5"/>
                                        </p:tgtEl>
                                      </p:cBhvr>
                                    </p:animEffect>
                                    <p:anim calcmode="lin" valueType="num">
                                      <p:cBhvr>
                                        <p:cTn dur="1000" fill="hold" id="8"/>
                                        <p:tgtEl>
                                          <p:spTgt spid="5"/>
                                        </p:tgtEl>
                                        <p:attrNameLst>
                                          <p:attrName>ppt_x</p:attrName>
                                        </p:attrNameLst>
                                      </p:cBhvr>
                                      <p:tavLst>
                                        <p:tav tm="0">
                                          <p:val>
                                            <p:strVal val="#ppt_x"/>
                                          </p:val>
                                        </p:tav>
                                        <p:tav tm="100000">
                                          <p:val>
                                            <p:strVal val="#ppt_x"/>
                                          </p:val>
                                        </p:tav>
                                      </p:tavLst>
                                    </p:anim>
                                    <p:anim calcmode="lin" valueType="num">
                                      <p:cBhvr>
                                        <p:cTn dur="1000" fill="hold" id="9"/>
                                        <p:tgtEl>
                                          <p:spTgt spid="5"/>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7" presetSubtype="0">
                                  <p:stCondLst>
                                    <p:cond delay="0"/>
                                  </p:stCondLst>
                                  <p:childTnLst>
                                    <p:set>
                                      <p:cBhvr>
                                        <p:cTn dur="1" fill="hold" id="12">
                                          <p:stCondLst>
                                            <p:cond delay="0"/>
                                          </p:stCondLst>
                                        </p:cTn>
                                        <p:tgtEl>
                                          <p:spTgt spid="6"/>
                                        </p:tgtEl>
                                        <p:attrNameLst>
                                          <p:attrName>style.visibility</p:attrName>
                                        </p:attrNameLst>
                                      </p:cBhvr>
                                      <p:to>
                                        <p:strVal val="visible"/>
                                      </p:to>
                                    </p:set>
                                    <p:animEffect filter="fade" transition="in">
                                      <p:cBhvr>
                                        <p:cTn dur="1000" id="13"/>
                                        <p:tgtEl>
                                          <p:spTgt spid="6"/>
                                        </p:tgtEl>
                                      </p:cBhvr>
                                    </p:animEffect>
                                    <p:anim calcmode="lin" valueType="num">
                                      <p:cBhvr>
                                        <p:cTn dur="1000" fill="hold" id="14"/>
                                        <p:tgtEl>
                                          <p:spTgt spid="6"/>
                                        </p:tgtEl>
                                        <p:attrNameLst>
                                          <p:attrName>ppt_x</p:attrName>
                                        </p:attrNameLst>
                                      </p:cBhvr>
                                      <p:tavLst>
                                        <p:tav tm="0">
                                          <p:val>
                                            <p:strVal val="#ppt_x"/>
                                          </p:val>
                                        </p:tav>
                                        <p:tav tm="100000">
                                          <p:val>
                                            <p:strVal val="#ppt_x"/>
                                          </p:val>
                                        </p:tav>
                                      </p:tavLst>
                                    </p:anim>
                                    <p:anim calcmode="lin" valueType="num">
                                      <p:cBhvr>
                                        <p:cTn dur="1000" fill="hold" id="15"/>
                                        <p:tgtEl>
                                          <p:spTgt spid="6"/>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grpId="0" id="17" nodeType="afterEffect" presetClass="entr" presetID="22" presetSubtype="4">
                                  <p:stCondLst>
                                    <p:cond delay="0"/>
                                  </p:stCondLst>
                                  <p:childTnLst>
                                    <p:set>
                                      <p:cBhvr>
                                        <p:cTn dur="1" fill="hold" id="18">
                                          <p:stCondLst>
                                            <p:cond delay="0"/>
                                          </p:stCondLst>
                                        </p:cTn>
                                        <p:tgtEl>
                                          <p:spTgt spid="23"/>
                                        </p:tgtEl>
                                        <p:attrNameLst>
                                          <p:attrName>style.visibility</p:attrName>
                                        </p:attrNameLst>
                                      </p:cBhvr>
                                      <p:to>
                                        <p:strVal val="visible"/>
                                      </p:to>
                                    </p:set>
                                    <p:animEffect filter="wipe(down)" transition="in">
                                      <p:cBhvr>
                                        <p:cTn dur="500" id="19"/>
                                        <p:tgtEl>
                                          <p:spTgt spid="23"/>
                                        </p:tgtEl>
                                      </p:cBhvr>
                                    </p:animEffect>
                                  </p:childTnLst>
                                </p:cTn>
                              </p:par>
                            </p:childTnLst>
                          </p:cTn>
                        </p:par>
                        <p:par>
                          <p:cTn fill="hold" id="20" nodeType="afterGroup">
                            <p:stCondLst>
                              <p:cond delay="2500"/>
                            </p:stCondLst>
                            <p:childTnLst>
                              <p:par>
                                <p:cTn fill="hold" grpId="0" id="21" nodeType="afterEffect" presetClass="entr" presetID="42" presetSubtype="0">
                                  <p:stCondLst>
                                    <p:cond delay="0"/>
                                  </p:stCondLst>
                                  <p:childTnLst>
                                    <p:set>
                                      <p:cBhvr>
                                        <p:cTn dur="1" fill="hold" id="22">
                                          <p:stCondLst>
                                            <p:cond delay="0"/>
                                          </p:stCondLst>
                                        </p:cTn>
                                        <p:tgtEl>
                                          <p:spTgt spid="7"/>
                                        </p:tgtEl>
                                        <p:attrNameLst>
                                          <p:attrName>style.visibility</p:attrName>
                                        </p:attrNameLst>
                                      </p:cBhvr>
                                      <p:to>
                                        <p:strVal val="visible"/>
                                      </p:to>
                                    </p:set>
                                    <p:animEffect filter="fade" transition="in">
                                      <p:cBhvr>
                                        <p:cTn dur="1000" id="23"/>
                                        <p:tgtEl>
                                          <p:spTgt spid="7"/>
                                        </p:tgtEl>
                                      </p:cBhvr>
                                    </p:animEffect>
                                    <p:anim calcmode="lin" valueType="num">
                                      <p:cBhvr>
                                        <p:cTn dur="1000" fill="hold" id="24"/>
                                        <p:tgtEl>
                                          <p:spTgt spid="7"/>
                                        </p:tgtEl>
                                        <p:attrNameLst>
                                          <p:attrName>ppt_x</p:attrName>
                                        </p:attrNameLst>
                                      </p:cBhvr>
                                      <p:tavLst>
                                        <p:tav tm="0">
                                          <p:val>
                                            <p:strVal val="#ppt_x"/>
                                          </p:val>
                                        </p:tav>
                                        <p:tav tm="100000">
                                          <p:val>
                                            <p:strVal val="#ppt_x"/>
                                          </p:val>
                                        </p:tav>
                                      </p:tavLst>
                                    </p:anim>
                                    <p:anim calcmode="lin" valueType="num">
                                      <p:cBhvr>
                                        <p:cTn dur="1000" fill="hold" id="25"/>
                                        <p:tgtEl>
                                          <p:spTgt spid="7"/>
                                        </p:tgtEl>
                                        <p:attrNameLst>
                                          <p:attrName>ppt_y</p:attrName>
                                        </p:attrNameLst>
                                      </p:cBhvr>
                                      <p:tavLst>
                                        <p:tav tm="0">
                                          <p:val>
                                            <p:strVal val="#ppt_y+.1"/>
                                          </p:val>
                                        </p:tav>
                                        <p:tav tm="100000">
                                          <p:val>
                                            <p:strVal val="#ppt_y"/>
                                          </p:val>
                                        </p:tav>
                                      </p:tavLst>
                                    </p:anim>
                                  </p:childTnLst>
                                </p:cTn>
                              </p:par>
                            </p:childTnLst>
                          </p:cTn>
                        </p:par>
                        <p:par>
                          <p:cTn fill="hold" id="26" nodeType="afterGroup">
                            <p:stCondLst>
                              <p:cond delay="3500"/>
                            </p:stCondLst>
                            <p:childTnLst>
                              <p:par>
                                <p:cTn fill="hold" grpId="0" id="27" nodeType="afterEffect" presetClass="entr" presetID="22" presetSubtype="4">
                                  <p:stCondLst>
                                    <p:cond delay="0"/>
                                  </p:stCondLst>
                                  <p:childTnLst>
                                    <p:set>
                                      <p:cBhvr>
                                        <p:cTn dur="1" fill="hold" id="28">
                                          <p:stCondLst>
                                            <p:cond delay="0"/>
                                          </p:stCondLst>
                                        </p:cTn>
                                        <p:tgtEl>
                                          <p:spTgt spid="9"/>
                                        </p:tgtEl>
                                        <p:attrNameLst>
                                          <p:attrName>style.visibility</p:attrName>
                                        </p:attrNameLst>
                                      </p:cBhvr>
                                      <p:to>
                                        <p:strVal val="visible"/>
                                      </p:to>
                                    </p:set>
                                    <p:animEffect filter="wipe(down)" transition="in">
                                      <p:cBhvr>
                                        <p:cTn dur="500" id="29"/>
                                        <p:tgtEl>
                                          <p:spTgt spid="9"/>
                                        </p:tgtEl>
                                      </p:cBhvr>
                                    </p:animEffect>
                                  </p:childTnLst>
                                </p:cTn>
                              </p:par>
                            </p:childTnLst>
                          </p:cTn>
                        </p:par>
                        <p:par>
                          <p:cTn fill="hold" id="30" nodeType="afterGroup">
                            <p:stCondLst>
                              <p:cond delay="4000"/>
                            </p:stCondLst>
                            <p:childTnLst>
                              <p:par>
                                <p:cTn fill="hold" grpId="0" id="31" nodeType="afterEffect" presetClass="entr" presetID="16" presetSubtype="21">
                                  <p:stCondLst>
                                    <p:cond delay="0"/>
                                  </p:stCondLst>
                                  <p:childTnLst>
                                    <p:set>
                                      <p:cBhvr>
                                        <p:cTn dur="1" fill="hold" id="32">
                                          <p:stCondLst>
                                            <p:cond delay="0"/>
                                          </p:stCondLst>
                                        </p:cTn>
                                        <p:tgtEl>
                                          <p:spTgt spid="11"/>
                                        </p:tgtEl>
                                        <p:attrNameLst>
                                          <p:attrName>style.visibility</p:attrName>
                                        </p:attrNameLst>
                                      </p:cBhvr>
                                      <p:to>
                                        <p:strVal val="visible"/>
                                      </p:to>
                                    </p:set>
                                    <p:animEffect filter="barn(inVertical)" transition="in">
                                      <p:cBhvr>
                                        <p:cTn dur="500" id="33"/>
                                        <p:tgtEl>
                                          <p:spTgt spid="11"/>
                                        </p:tgtEl>
                                      </p:cBhvr>
                                    </p:animEffect>
                                  </p:childTnLst>
                                </p:cTn>
                              </p:par>
                            </p:childTnLst>
                          </p:cTn>
                        </p:par>
                        <p:par>
                          <p:cTn fill="hold" id="34" nodeType="afterGroup">
                            <p:stCondLst>
                              <p:cond delay="4500"/>
                            </p:stCondLst>
                            <p:childTnLst>
                              <p:par>
                                <p:cTn fill="hold" grpId="0" id="35" nodeType="afterEffect" presetClass="entr" presetID="47" presetSubtype="0">
                                  <p:stCondLst>
                                    <p:cond delay="0"/>
                                  </p:stCondLst>
                                  <p:childTnLst>
                                    <p:set>
                                      <p:cBhvr>
                                        <p:cTn dur="1" fill="hold" id="36">
                                          <p:stCondLst>
                                            <p:cond delay="0"/>
                                          </p:stCondLst>
                                        </p:cTn>
                                        <p:tgtEl>
                                          <p:spTgt spid="13"/>
                                        </p:tgtEl>
                                        <p:attrNameLst>
                                          <p:attrName>style.visibility</p:attrName>
                                        </p:attrNameLst>
                                      </p:cBhvr>
                                      <p:to>
                                        <p:strVal val="visible"/>
                                      </p:to>
                                    </p:set>
                                    <p:animEffect filter="fade" transition="in">
                                      <p:cBhvr>
                                        <p:cTn dur="1000" id="37"/>
                                        <p:tgtEl>
                                          <p:spTgt spid="13"/>
                                        </p:tgtEl>
                                      </p:cBhvr>
                                    </p:animEffect>
                                    <p:anim calcmode="lin" valueType="num">
                                      <p:cBhvr>
                                        <p:cTn dur="1000" fill="hold" id="38"/>
                                        <p:tgtEl>
                                          <p:spTgt spid="13"/>
                                        </p:tgtEl>
                                        <p:attrNameLst>
                                          <p:attrName>ppt_x</p:attrName>
                                        </p:attrNameLst>
                                      </p:cBhvr>
                                      <p:tavLst>
                                        <p:tav tm="0">
                                          <p:val>
                                            <p:strVal val="#ppt_x"/>
                                          </p:val>
                                        </p:tav>
                                        <p:tav tm="100000">
                                          <p:val>
                                            <p:strVal val="#ppt_x"/>
                                          </p:val>
                                        </p:tav>
                                      </p:tavLst>
                                    </p:anim>
                                    <p:anim calcmode="lin" valueType="num">
                                      <p:cBhvr>
                                        <p:cTn dur="1000" fill="hold" id="39"/>
                                        <p:tgtEl>
                                          <p:spTgt spid="13"/>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5500"/>
                            </p:stCondLst>
                            <p:childTnLst>
                              <p:par>
                                <p:cTn fill="hold" grpId="0" id="41" nodeType="afterEffect" presetClass="entr" presetID="47" presetSubtype="0">
                                  <p:stCondLst>
                                    <p:cond delay="0"/>
                                  </p:stCondLst>
                                  <p:childTnLst>
                                    <p:set>
                                      <p:cBhvr>
                                        <p:cTn dur="1" fill="hold" id="42">
                                          <p:stCondLst>
                                            <p:cond delay="0"/>
                                          </p:stCondLst>
                                        </p:cTn>
                                        <p:tgtEl>
                                          <p:spTgt spid="14"/>
                                        </p:tgtEl>
                                        <p:attrNameLst>
                                          <p:attrName>style.visibility</p:attrName>
                                        </p:attrNameLst>
                                      </p:cBhvr>
                                      <p:to>
                                        <p:strVal val="visible"/>
                                      </p:to>
                                    </p:set>
                                    <p:animEffect filter="fade" transition="in">
                                      <p:cBhvr>
                                        <p:cTn dur="1000" id="43"/>
                                        <p:tgtEl>
                                          <p:spTgt spid="14"/>
                                        </p:tgtEl>
                                      </p:cBhvr>
                                    </p:animEffect>
                                    <p:anim calcmode="lin" valueType="num">
                                      <p:cBhvr>
                                        <p:cTn dur="1000" fill="hold" id="44"/>
                                        <p:tgtEl>
                                          <p:spTgt spid="14"/>
                                        </p:tgtEl>
                                        <p:attrNameLst>
                                          <p:attrName>ppt_x</p:attrName>
                                        </p:attrNameLst>
                                      </p:cBhvr>
                                      <p:tavLst>
                                        <p:tav tm="0">
                                          <p:val>
                                            <p:strVal val="#ppt_x"/>
                                          </p:val>
                                        </p:tav>
                                        <p:tav tm="100000">
                                          <p:val>
                                            <p:strVal val="#ppt_x"/>
                                          </p:val>
                                        </p:tav>
                                      </p:tavLst>
                                    </p:anim>
                                    <p:anim calcmode="lin" valueType="num">
                                      <p:cBhvr>
                                        <p:cTn dur="1000" fill="hold" id="45"/>
                                        <p:tgtEl>
                                          <p:spTgt spid="14"/>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6500"/>
                            </p:stCondLst>
                            <p:childTnLst>
                              <p:par>
                                <p:cTn fill="hold" grpId="0" id="47" nodeType="afterEffect" presetClass="entr" presetID="22" presetSubtype="4">
                                  <p:stCondLst>
                                    <p:cond delay="0"/>
                                  </p:stCondLst>
                                  <p:childTnLst>
                                    <p:set>
                                      <p:cBhvr>
                                        <p:cTn dur="1" fill="hold" id="48">
                                          <p:stCondLst>
                                            <p:cond delay="0"/>
                                          </p:stCondLst>
                                        </p:cTn>
                                        <p:tgtEl>
                                          <p:spTgt spid="24"/>
                                        </p:tgtEl>
                                        <p:attrNameLst>
                                          <p:attrName>style.visibility</p:attrName>
                                        </p:attrNameLst>
                                      </p:cBhvr>
                                      <p:to>
                                        <p:strVal val="visible"/>
                                      </p:to>
                                    </p:set>
                                    <p:animEffect filter="wipe(down)" transition="in">
                                      <p:cBhvr>
                                        <p:cTn dur="500" id="49"/>
                                        <p:tgtEl>
                                          <p:spTgt spid="24"/>
                                        </p:tgtEl>
                                      </p:cBhvr>
                                    </p:animEffect>
                                  </p:childTnLst>
                                </p:cTn>
                              </p:par>
                            </p:childTnLst>
                          </p:cTn>
                        </p:par>
                        <p:par>
                          <p:cTn fill="hold" id="50" nodeType="afterGroup">
                            <p:stCondLst>
                              <p:cond delay="7000"/>
                            </p:stCondLst>
                            <p:childTnLst>
                              <p:par>
                                <p:cTn fill="hold" grpId="0" id="51" nodeType="afterEffect" presetClass="entr" presetID="42" presetSubtype="0">
                                  <p:stCondLst>
                                    <p:cond delay="0"/>
                                  </p:stCondLst>
                                  <p:childTnLst>
                                    <p:set>
                                      <p:cBhvr>
                                        <p:cTn dur="1" fill="hold" id="52">
                                          <p:stCondLst>
                                            <p:cond delay="0"/>
                                          </p:stCondLst>
                                        </p:cTn>
                                        <p:tgtEl>
                                          <p:spTgt spid="8"/>
                                        </p:tgtEl>
                                        <p:attrNameLst>
                                          <p:attrName>style.visibility</p:attrName>
                                        </p:attrNameLst>
                                      </p:cBhvr>
                                      <p:to>
                                        <p:strVal val="visible"/>
                                      </p:to>
                                    </p:set>
                                    <p:animEffect filter="fade" transition="in">
                                      <p:cBhvr>
                                        <p:cTn dur="1000" id="53"/>
                                        <p:tgtEl>
                                          <p:spTgt spid="8"/>
                                        </p:tgtEl>
                                      </p:cBhvr>
                                    </p:animEffect>
                                    <p:anim calcmode="lin" valueType="num">
                                      <p:cBhvr>
                                        <p:cTn dur="1000" fill="hold" id="54"/>
                                        <p:tgtEl>
                                          <p:spTgt spid="8"/>
                                        </p:tgtEl>
                                        <p:attrNameLst>
                                          <p:attrName>ppt_x</p:attrName>
                                        </p:attrNameLst>
                                      </p:cBhvr>
                                      <p:tavLst>
                                        <p:tav tm="0">
                                          <p:val>
                                            <p:strVal val="#ppt_x"/>
                                          </p:val>
                                        </p:tav>
                                        <p:tav tm="100000">
                                          <p:val>
                                            <p:strVal val="#ppt_x"/>
                                          </p:val>
                                        </p:tav>
                                      </p:tavLst>
                                    </p:anim>
                                    <p:anim calcmode="lin" valueType="num">
                                      <p:cBhvr>
                                        <p:cTn dur="1000" fill="hold" id="55"/>
                                        <p:tgtEl>
                                          <p:spTgt spid="8"/>
                                        </p:tgtEl>
                                        <p:attrNameLst>
                                          <p:attrName>ppt_y</p:attrName>
                                        </p:attrNameLst>
                                      </p:cBhvr>
                                      <p:tavLst>
                                        <p:tav tm="0">
                                          <p:val>
                                            <p:strVal val="#ppt_y+.1"/>
                                          </p:val>
                                        </p:tav>
                                        <p:tav tm="100000">
                                          <p:val>
                                            <p:strVal val="#ppt_y"/>
                                          </p:val>
                                        </p:tav>
                                      </p:tavLst>
                                    </p:anim>
                                  </p:childTnLst>
                                </p:cTn>
                              </p:par>
                            </p:childTnLst>
                          </p:cTn>
                        </p:par>
                        <p:par>
                          <p:cTn fill="hold" id="56" nodeType="afterGroup">
                            <p:stCondLst>
                              <p:cond delay="8000"/>
                            </p:stCondLst>
                            <p:childTnLst>
                              <p:par>
                                <p:cTn fill="hold" grpId="0" id="57" nodeType="afterEffect" presetClass="entr" presetID="22" presetSubtype="4">
                                  <p:stCondLst>
                                    <p:cond delay="0"/>
                                  </p:stCondLst>
                                  <p:childTnLst>
                                    <p:set>
                                      <p:cBhvr>
                                        <p:cTn dur="1" fill="hold" id="58">
                                          <p:stCondLst>
                                            <p:cond delay="0"/>
                                          </p:stCondLst>
                                        </p:cTn>
                                        <p:tgtEl>
                                          <p:spTgt spid="10"/>
                                        </p:tgtEl>
                                        <p:attrNameLst>
                                          <p:attrName>style.visibility</p:attrName>
                                        </p:attrNameLst>
                                      </p:cBhvr>
                                      <p:to>
                                        <p:strVal val="visible"/>
                                      </p:to>
                                    </p:set>
                                    <p:animEffect filter="wipe(down)" transition="in">
                                      <p:cBhvr>
                                        <p:cTn dur="500" id="59"/>
                                        <p:tgtEl>
                                          <p:spTgt spid="10"/>
                                        </p:tgtEl>
                                      </p:cBhvr>
                                    </p:animEffect>
                                  </p:childTnLst>
                                </p:cTn>
                              </p:par>
                            </p:childTnLst>
                          </p:cTn>
                        </p:par>
                        <p:par>
                          <p:cTn fill="hold" id="60" nodeType="afterGroup">
                            <p:stCondLst>
                              <p:cond delay="8500"/>
                            </p:stCondLst>
                            <p:childTnLst>
                              <p:par>
                                <p:cTn fill="hold" grpId="0" id="61" nodeType="afterEffect" presetClass="entr" presetID="16" presetSubtype="21">
                                  <p:stCondLst>
                                    <p:cond delay="0"/>
                                  </p:stCondLst>
                                  <p:childTnLst>
                                    <p:set>
                                      <p:cBhvr>
                                        <p:cTn dur="1" fill="hold" id="62">
                                          <p:stCondLst>
                                            <p:cond delay="0"/>
                                          </p:stCondLst>
                                        </p:cTn>
                                        <p:tgtEl>
                                          <p:spTgt spid="12"/>
                                        </p:tgtEl>
                                        <p:attrNameLst>
                                          <p:attrName>style.visibility</p:attrName>
                                        </p:attrNameLst>
                                      </p:cBhvr>
                                      <p:to>
                                        <p:strVal val="visible"/>
                                      </p:to>
                                    </p:set>
                                    <p:animEffect filter="barn(inVertical)" transition="in">
                                      <p:cBhvr>
                                        <p:cTn dur="500" id="63"/>
                                        <p:tgtEl>
                                          <p:spTgt spid="12"/>
                                        </p:tgtEl>
                                      </p:cBhvr>
                                    </p:animEffect>
                                  </p:childTnLst>
                                </p:cTn>
                              </p:par>
                            </p:childTnLst>
                          </p:cTn>
                        </p:par>
                        <p:par>
                          <p:cTn fill="hold" id="64" nodeType="afterGroup">
                            <p:stCondLst>
                              <p:cond delay="9000"/>
                            </p:stCondLst>
                            <p:childTnLst>
                              <p:par>
                                <p:cTn fill="hold" grpId="0" id="65" nodeType="afterEffect" presetClass="entr" presetID="47" presetSubtype="0">
                                  <p:stCondLst>
                                    <p:cond delay="0"/>
                                  </p:stCondLst>
                                  <p:childTnLst>
                                    <p:set>
                                      <p:cBhvr>
                                        <p:cTn dur="1" fill="hold" id="66">
                                          <p:stCondLst>
                                            <p:cond delay="0"/>
                                          </p:stCondLst>
                                        </p:cTn>
                                        <p:tgtEl>
                                          <p:spTgt spid="15"/>
                                        </p:tgtEl>
                                        <p:attrNameLst>
                                          <p:attrName>style.visibility</p:attrName>
                                        </p:attrNameLst>
                                      </p:cBhvr>
                                      <p:to>
                                        <p:strVal val="visible"/>
                                      </p:to>
                                    </p:set>
                                    <p:animEffect filter="fade" transition="in">
                                      <p:cBhvr>
                                        <p:cTn dur="1000" id="67"/>
                                        <p:tgtEl>
                                          <p:spTgt spid="15"/>
                                        </p:tgtEl>
                                      </p:cBhvr>
                                    </p:animEffect>
                                    <p:anim calcmode="lin" valueType="num">
                                      <p:cBhvr>
                                        <p:cTn dur="1000" fill="hold" id="68"/>
                                        <p:tgtEl>
                                          <p:spTgt spid="15"/>
                                        </p:tgtEl>
                                        <p:attrNameLst>
                                          <p:attrName>ppt_x</p:attrName>
                                        </p:attrNameLst>
                                      </p:cBhvr>
                                      <p:tavLst>
                                        <p:tav tm="0">
                                          <p:val>
                                            <p:strVal val="#ppt_x"/>
                                          </p:val>
                                        </p:tav>
                                        <p:tav tm="100000">
                                          <p:val>
                                            <p:strVal val="#ppt_x"/>
                                          </p:val>
                                        </p:tav>
                                      </p:tavLst>
                                    </p:anim>
                                    <p:anim calcmode="lin" valueType="num">
                                      <p:cBhvr>
                                        <p:cTn dur="1000" fill="hold" id="69"/>
                                        <p:tgtEl>
                                          <p:spTgt spid="15"/>
                                        </p:tgtEl>
                                        <p:attrNameLst>
                                          <p:attrName>ppt_y</p:attrName>
                                        </p:attrNameLst>
                                      </p:cBhvr>
                                      <p:tavLst>
                                        <p:tav tm="0">
                                          <p:val>
                                            <p:strVal val="#ppt_y-.1"/>
                                          </p:val>
                                        </p:tav>
                                        <p:tav tm="100000">
                                          <p:val>
                                            <p:strVal val="#ppt_y"/>
                                          </p:val>
                                        </p:tav>
                                      </p:tavLst>
                                    </p:anim>
                                  </p:childTnLst>
                                </p:cTn>
                              </p:par>
                            </p:childTnLst>
                          </p:cTn>
                        </p:par>
                        <p:par>
                          <p:cTn fill="hold" id="70" nodeType="afterGroup">
                            <p:stCondLst>
                              <p:cond delay="10000"/>
                            </p:stCondLst>
                            <p:childTnLst>
                              <p:par>
                                <p:cTn fill="hold" grpId="0" id="71" nodeType="afterEffect" presetClass="entr" presetID="47" presetSubtype="0">
                                  <p:stCondLst>
                                    <p:cond delay="0"/>
                                  </p:stCondLst>
                                  <p:childTnLst>
                                    <p:set>
                                      <p:cBhvr>
                                        <p:cTn dur="1" fill="hold" id="72">
                                          <p:stCondLst>
                                            <p:cond delay="0"/>
                                          </p:stCondLst>
                                        </p:cTn>
                                        <p:tgtEl>
                                          <p:spTgt spid="16"/>
                                        </p:tgtEl>
                                        <p:attrNameLst>
                                          <p:attrName>style.visibility</p:attrName>
                                        </p:attrNameLst>
                                      </p:cBhvr>
                                      <p:to>
                                        <p:strVal val="visible"/>
                                      </p:to>
                                    </p:set>
                                    <p:animEffect filter="fade" transition="in">
                                      <p:cBhvr>
                                        <p:cTn dur="1000" id="73"/>
                                        <p:tgtEl>
                                          <p:spTgt spid="16"/>
                                        </p:tgtEl>
                                      </p:cBhvr>
                                    </p:animEffect>
                                    <p:anim calcmode="lin" valueType="num">
                                      <p:cBhvr>
                                        <p:cTn dur="1000" fill="hold" id="74"/>
                                        <p:tgtEl>
                                          <p:spTgt spid="16"/>
                                        </p:tgtEl>
                                        <p:attrNameLst>
                                          <p:attrName>ppt_x</p:attrName>
                                        </p:attrNameLst>
                                      </p:cBhvr>
                                      <p:tavLst>
                                        <p:tav tm="0">
                                          <p:val>
                                            <p:strVal val="#ppt_x"/>
                                          </p:val>
                                        </p:tav>
                                        <p:tav tm="100000">
                                          <p:val>
                                            <p:strVal val="#ppt_x"/>
                                          </p:val>
                                        </p:tav>
                                      </p:tavLst>
                                    </p:anim>
                                    <p:anim calcmode="lin" valueType="num">
                                      <p:cBhvr>
                                        <p:cTn dur="1000" fill="hold" id="75"/>
                                        <p:tgtEl>
                                          <p:spTgt spid="16"/>
                                        </p:tgtEl>
                                        <p:attrNameLst>
                                          <p:attrName>ppt_y</p:attrName>
                                        </p:attrNameLst>
                                      </p:cBhvr>
                                      <p:tavLst>
                                        <p:tav tm="0">
                                          <p:val>
                                            <p:strVal val="#ppt_y-.1"/>
                                          </p:val>
                                        </p:tav>
                                        <p:tav tm="100000">
                                          <p:val>
                                            <p:strVal val="#ppt_y"/>
                                          </p:val>
                                        </p:tav>
                                      </p:tavLst>
                                    </p:anim>
                                  </p:childTnLst>
                                </p:cTn>
                              </p:par>
                            </p:childTnLst>
                          </p:cTn>
                        </p:par>
                        <p:par>
                          <p:cTn fill="hold" id="76" nodeType="afterGroup">
                            <p:stCondLst>
                              <p:cond delay="11000"/>
                            </p:stCondLst>
                            <p:childTnLst>
                              <p:par>
                                <p:cTn fill="hold" id="77" nodeType="afterEffect" presetClass="entr" presetID="12" presetSubtype="4">
                                  <p:stCondLst>
                                    <p:cond delay="0"/>
                                  </p:stCondLst>
                                  <p:childTnLst>
                                    <p:set>
                                      <p:cBhvr>
                                        <p:cTn dur="1" fill="hold" id="78">
                                          <p:stCondLst>
                                            <p:cond delay="0"/>
                                          </p:stCondLst>
                                        </p:cTn>
                                        <p:tgtEl>
                                          <p:spTgt spid="17"/>
                                        </p:tgtEl>
                                        <p:attrNameLst>
                                          <p:attrName>style.visibility</p:attrName>
                                        </p:attrNameLst>
                                      </p:cBhvr>
                                      <p:to>
                                        <p:strVal val="visible"/>
                                      </p:to>
                                    </p:set>
                                    <p:anim calcmode="lin" valueType="num">
                                      <p:cBhvr additive="base">
                                        <p:cTn dur="500" id="79"/>
                                        <p:tgtEl>
                                          <p:spTgt spid="17"/>
                                        </p:tgtEl>
                                        <p:attrNameLst>
                                          <p:attrName>ppt_y</p:attrName>
                                        </p:attrNameLst>
                                      </p:cBhvr>
                                      <p:tavLst>
                                        <p:tav tm="0">
                                          <p:val>
                                            <p:strVal val="#ppt_y+#ppt_h*1.125000"/>
                                          </p:val>
                                        </p:tav>
                                        <p:tav tm="100000">
                                          <p:val>
                                            <p:strVal val="#ppt_y"/>
                                          </p:val>
                                        </p:tav>
                                      </p:tavLst>
                                    </p:anim>
                                    <p:animEffect filter="wipe(up)" transition="in">
                                      <p:cBhvr>
                                        <p:cTn dur="500" id="80"/>
                                        <p:tgtEl>
                                          <p:spTgt spid="17"/>
                                        </p:tgtEl>
                                      </p:cBhvr>
                                    </p:animEffect>
                                  </p:childTnLst>
                                </p:cTn>
                              </p:par>
                            </p:childTnLst>
                          </p:cTn>
                        </p:par>
                        <p:par>
                          <p:cTn fill="hold" id="81" nodeType="afterGroup">
                            <p:stCondLst>
                              <p:cond delay="11500"/>
                            </p:stCondLst>
                            <p:childTnLst>
                              <p:par>
                                <p:cTn fill="hold" id="82" nodeType="afterEffect" presetClass="entr" presetID="12" presetSubtype="4">
                                  <p:stCondLst>
                                    <p:cond delay="0"/>
                                  </p:stCondLst>
                                  <p:childTnLst>
                                    <p:set>
                                      <p:cBhvr>
                                        <p:cTn dur="1" fill="hold" id="83">
                                          <p:stCondLst>
                                            <p:cond delay="0"/>
                                          </p:stCondLst>
                                        </p:cTn>
                                        <p:tgtEl>
                                          <p:spTgt spid="20"/>
                                        </p:tgtEl>
                                        <p:attrNameLst>
                                          <p:attrName>style.visibility</p:attrName>
                                        </p:attrNameLst>
                                      </p:cBhvr>
                                      <p:to>
                                        <p:strVal val="visible"/>
                                      </p:to>
                                    </p:set>
                                    <p:anim calcmode="lin" valueType="num">
                                      <p:cBhvr additive="base">
                                        <p:cTn dur="500" id="84"/>
                                        <p:tgtEl>
                                          <p:spTgt spid="20"/>
                                        </p:tgtEl>
                                        <p:attrNameLst>
                                          <p:attrName>ppt_y</p:attrName>
                                        </p:attrNameLst>
                                      </p:cBhvr>
                                      <p:tavLst>
                                        <p:tav tm="0">
                                          <p:val>
                                            <p:strVal val="#ppt_y+#ppt_h*1.125000"/>
                                          </p:val>
                                        </p:tav>
                                        <p:tav tm="100000">
                                          <p:val>
                                            <p:strVal val="#ppt_y"/>
                                          </p:val>
                                        </p:tav>
                                      </p:tavLst>
                                    </p:anim>
                                    <p:animEffect filter="wipe(up)" transition="in">
                                      <p:cBhvr>
                                        <p:cTn dur="500" id="85"/>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8"/>
      <p:bldP grpId="0" spid="9"/>
      <p:bldP grpId="0" spid="10"/>
      <p:bldP grpId="0" spid="11"/>
      <p:bldP grpId="0" spid="12"/>
      <p:bldP grpId="0" spid="13"/>
      <p:bldP grpId="0" spid="14"/>
      <p:bldP grpId="0" spid="15"/>
      <p:bldP grpId="0" spid="16"/>
      <p:bldP grpId="0" spid="23"/>
      <p:bldP grpId="0" spid="24"/>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rcRect b="13817"/>
          <a:stretch>
            <a:fillRect/>
          </a:stretch>
        </p:blipFill>
        <p:spPr>
          <a:xfrm>
            <a:off x="0" y="0"/>
            <a:ext cx="12192000" cy="6858000"/>
          </a:xfrm>
          <a:prstGeom prst="rect">
            <a:avLst/>
          </a:prstGeom>
        </p:spPr>
      </p:pic>
      <p:sp>
        <p:nvSpPr>
          <p:cNvPr id="5" name="文本框 4"/>
          <p:cNvSpPr txBox="1"/>
          <p:nvPr/>
        </p:nvSpPr>
        <p:spPr>
          <a:xfrm>
            <a:off x="776218" y="431190"/>
            <a:ext cx="2011680" cy="457200"/>
          </a:xfrm>
          <a:prstGeom prst="rect">
            <a:avLst/>
          </a:prstGeom>
          <a:noFill/>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6" name="矩形 5"/>
          <p:cNvSpPr/>
          <p:nvPr/>
        </p:nvSpPr>
        <p:spPr>
          <a:xfrm>
            <a:off x="1100024" y="851268"/>
            <a:ext cx="1783080" cy="365760"/>
          </a:xfrm>
          <a:prstGeom prst="rect">
            <a:avLst/>
          </a:prstGeom>
        </p:spPr>
        <p:txBody>
          <a:bodyPr wrap="none">
            <a:spAutoFit/>
          </a:bodyPr>
          <a:lstStyle/>
          <a:p>
            <a:r>
              <a:rPr altLang="en-US" lang="zh-CN" smtClean="0">
                <a:solidFill>
                  <a:schemeClr val="bg1"/>
                </a:solidFill>
              </a:rPr>
              <a:t>Add this title</a:t>
            </a:r>
          </a:p>
        </p:txBody>
      </p:sp>
      <p:grpSp>
        <p:nvGrpSpPr>
          <p:cNvPr id="7" name="组合 6"/>
          <p:cNvGrpSpPr/>
          <p:nvPr/>
        </p:nvGrpSpPr>
        <p:grpSpPr>
          <a:xfrm>
            <a:off x="921144" y="2591065"/>
            <a:ext cx="5260515" cy="268232"/>
            <a:chOff x="835638" y="2054553"/>
            <a:chExt cx="3945386" cy="201174"/>
          </a:xfrm>
          <a:effectLst>
            <a:outerShdw algn="ctr" blurRad="368300" dir="5400000" dist="254000" rotWithShape="0">
              <a:srgbClr val="000000">
                <a:alpha val="64000"/>
              </a:srgbClr>
            </a:outerShdw>
          </a:effectLst>
        </p:grpSpPr>
        <p:sp>
          <p:nvSpPr>
            <p:cNvPr id="8" name="Freeform 92"/>
            <p:cNvSpPr/>
            <p:nvPr/>
          </p:nvSpPr>
          <p:spPr bwMode="auto">
            <a:xfrm>
              <a:off x="835638" y="2054553"/>
              <a:ext cx="1175278" cy="201174"/>
            </a:xfrm>
            <a:custGeom>
              <a:gdLst>
                <a:gd fmla="*/ 32 w 375" name="T0"/>
                <a:gd fmla="*/ 0 h 64" name="T1"/>
                <a:gd fmla="*/ 375 w 375" name="T2"/>
                <a:gd fmla="*/ 0 h 64" name="T3"/>
                <a:gd fmla="*/ 375 w 375" name="T4"/>
                <a:gd fmla="*/ 64 h 64" name="T5"/>
                <a:gd fmla="*/ 32 w 375" name="T6"/>
                <a:gd fmla="*/ 64 h 64" name="T7"/>
                <a:gd fmla="*/ 0 w 375" name="T8"/>
                <a:gd fmla="*/ 32 h 64" name="T9"/>
                <a:gd fmla="*/ 0 w 375" name="T10"/>
                <a:gd fmla="*/ 32 h 64" name="T11"/>
                <a:gd fmla="*/ 32 w 375" name="T12"/>
                <a:gd fmla="*/ 0 h 64" name="T13"/>
              </a:gdLst>
              <a:cxnLst>
                <a:cxn ang="0">
                  <a:pos x="T0" y="T1"/>
                </a:cxn>
                <a:cxn ang="0">
                  <a:pos x="T2" y="T3"/>
                </a:cxn>
                <a:cxn ang="0">
                  <a:pos x="T4" y="T5"/>
                </a:cxn>
                <a:cxn ang="0">
                  <a:pos x="T6" y="T7"/>
                </a:cxn>
                <a:cxn ang="0">
                  <a:pos x="T8" y="T9"/>
                </a:cxn>
                <a:cxn ang="0">
                  <a:pos x="T10" y="T11"/>
                </a:cxn>
                <a:cxn ang="0">
                  <a:pos x="T12" y="T13"/>
                </a:cxn>
              </a:cxnLst>
              <a:rect b="b" l="0" r="r" t="0"/>
              <a:pathLst>
                <a:path h="64" w="375">
                  <a:moveTo>
                    <a:pt x="32" y="0"/>
                  </a:moveTo>
                  <a:cubicBezTo>
                    <a:pt x="375" y="0"/>
                    <a:pt x="375" y="0"/>
                    <a:pt x="375" y="0"/>
                  </a:cubicBezTo>
                  <a:cubicBezTo>
                    <a:pt x="375" y="64"/>
                    <a:pt x="375" y="64"/>
                    <a:pt x="375" y="64"/>
                  </a:cubicBezTo>
                  <a:cubicBezTo>
                    <a:pt x="32" y="64"/>
                    <a:pt x="32" y="64"/>
                    <a:pt x="32" y="64"/>
                  </a:cubicBezTo>
                  <a:cubicBezTo>
                    <a:pt x="14" y="64"/>
                    <a:pt x="0" y="50"/>
                    <a:pt x="0" y="32"/>
                  </a:cubicBezTo>
                  <a:cubicBezTo>
                    <a:pt x="0" y="32"/>
                    <a:pt x="0" y="32"/>
                    <a:pt x="0" y="32"/>
                  </a:cubicBezTo>
                  <a:cubicBezTo>
                    <a:pt x="0" y="15"/>
                    <a:pt x="14" y="0"/>
                    <a:pt x="32" y="0"/>
                  </a:cubicBezTo>
                  <a:close/>
                </a:path>
              </a:pathLst>
            </a:custGeom>
            <a:solidFill>
              <a:schemeClr val="bg1">
                <a:lumMod val="75000"/>
              </a:schemeClr>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9" name="Freeform 93"/>
            <p:cNvSpPr/>
            <p:nvPr/>
          </p:nvSpPr>
          <p:spPr bwMode="auto">
            <a:xfrm>
              <a:off x="2276941" y="2054553"/>
              <a:ext cx="2504083" cy="201174"/>
            </a:xfrm>
            <a:custGeom>
              <a:gdLst>
                <a:gd fmla="*/ 0 w 799" name="T0"/>
                <a:gd fmla="*/ 0 h 64" name="T1"/>
                <a:gd fmla="*/ 767 w 799" name="T2"/>
                <a:gd fmla="*/ 0 h 64" name="T3"/>
                <a:gd fmla="*/ 799 w 799" name="T4"/>
                <a:gd fmla="*/ 32 h 64" name="T5"/>
                <a:gd fmla="*/ 799 w 799" name="T6"/>
                <a:gd fmla="*/ 32 h 64" name="T7"/>
                <a:gd fmla="*/ 767 w 799" name="T8"/>
                <a:gd fmla="*/ 64 h 64" name="T9"/>
                <a:gd fmla="*/ 0 w 799" name="T10"/>
                <a:gd fmla="*/ 64 h 64" name="T11"/>
                <a:gd fmla="*/ 0 w 799" name="T12"/>
                <a:gd fmla="*/ 0 h 64" name="T13"/>
              </a:gdLst>
              <a:cxnLst>
                <a:cxn ang="0">
                  <a:pos x="T0" y="T1"/>
                </a:cxn>
                <a:cxn ang="0">
                  <a:pos x="T2" y="T3"/>
                </a:cxn>
                <a:cxn ang="0">
                  <a:pos x="T4" y="T5"/>
                </a:cxn>
                <a:cxn ang="0">
                  <a:pos x="T6" y="T7"/>
                </a:cxn>
                <a:cxn ang="0">
                  <a:pos x="T8" y="T9"/>
                </a:cxn>
                <a:cxn ang="0">
                  <a:pos x="T10" y="T11"/>
                </a:cxn>
                <a:cxn ang="0">
                  <a:pos x="T12" y="T13"/>
                </a:cxn>
              </a:cxnLst>
              <a:rect b="b" l="0" r="r" t="0"/>
              <a:pathLst>
                <a:path h="64" w="799">
                  <a:moveTo>
                    <a:pt x="0" y="0"/>
                  </a:moveTo>
                  <a:cubicBezTo>
                    <a:pt x="767" y="0"/>
                    <a:pt x="767" y="0"/>
                    <a:pt x="767" y="0"/>
                  </a:cubicBezTo>
                  <a:cubicBezTo>
                    <a:pt x="784" y="0"/>
                    <a:pt x="799" y="15"/>
                    <a:pt x="799" y="32"/>
                  </a:cubicBezTo>
                  <a:cubicBezTo>
                    <a:pt x="799" y="32"/>
                    <a:pt x="799" y="32"/>
                    <a:pt x="799" y="32"/>
                  </a:cubicBezTo>
                  <a:cubicBezTo>
                    <a:pt x="799" y="50"/>
                    <a:pt x="784" y="64"/>
                    <a:pt x="767" y="64"/>
                  </a:cubicBezTo>
                  <a:cubicBezTo>
                    <a:pt x="0" y="64"/>
                    <a:pt x="0" y="64"/>
                    <a:pt x="0" y="64"/>
                  </a:cubicBezTo>
                  <a:cubicBezTo>
                    <a:pt x="0" y="0"/>
                    <a:pt x="0" y="0"/>
                    <a:pt x="0" y="0"/>
                  </a:cubicBezTo>
                  <a:close/>
                </a:path>
              </a:pathLst>
            </a:custGeom>
            <a:solidFill>
              <a:schemeClr val="bg1"/>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0" name="Freeform 98"/>
            <p:cNvSpPr/>
            <p:nvPr/>
          </p:nvSpPr>
          <p:spPr bwMode="auto">
            <a:xfrm>
              <a:off x="2010916" y="2054553"/>
              <a:ext cx="266025" cy="201174"/>
            </a:xfrm>
            <a:custGeom>
              <a:gdLst>
                <a:gd fmla="*/ 0 w 201" name="T0"/>
                <a:gd fmla="*/ 0 h 152" name="T1"/>
                <a:gd fmla="*/ 201 w 201" name="T2"/>
                <a:gd fmla="*/ 0 h 152" name="T3"/>
                <a:gd fmla="*/ 201 w 201" name="T4"/>
                <a:gd fmla="*/ 152 h 152" name="T5"/>
                <a:gd fmla="*/ 0 w 201" name="T6"/>
                <a:gd fmla="*/ 152 h 152" name="T7"/>
                <a:gd fmla="*/ 0 w 201" name="T8"/>
                <a:gd fmla="*/ 0 h 152" name="T9"/>
                <a:gd fmla="*/ 0 w 201" name="T10"/>
                <a:gd fmla="*/ 0 h 152" name="T11"/>
              </a:gdLst>
              <a:cxnLst>
                <a:cxn ang="0">
                  <a:pos x="T0" y="T1"/>
                </a:cxn>
                <a:cxn ang="0">
                  <a:pos x="T2" y="T3"/>
                </a:cxn>
                <a:cxn ang="0">
                  <a:pos x="T4" y="T5"/>
                </a:cxn>
                <a:cxn ang="0">
                  <a:pos x="T6" y="T7"/>
                </a:cxn>
                <a:cxn ang="0">
                  <a:pos x="T8" y="T9"/>
                </a:cxn>
                <a:cxn ang="0">
                  <a:pos x="T10" y="T11"/>
                </a:cxn>
              </a:cxnLst>
              <a:rect b="b" l="0" r="r" t="0"/>
              <a:pathLst>
                <a:path h="152" w="201">
                  <a:moveTo>
                    <a:pt x="0" y="0"/>
                  </a:moveTo>
                  <a:lnTo>
                    <a:pt x="201" y="0"/>
                  </a:lnTo>
                  <a:lnTo>
                    <a:pt x="201" y="152"/>
                  </a:lnTo>
                  <a:lnTo>
                    <a:pt x="0" y="152"/>
                  </a:lnTo>
                  <a:lnTo>
                    <a:pt x="0" y="0"/>
                  </a:lnTo>
                  <a:lnTo>
                    <a:pt x="0" y="0"/>
                  </a:lnTo>
                  <a:close/>
                </a:path>
              </a:pathLst>
            </a:custGeom>
            <a:solidFill>
              <a:schemeClr val="tx2">
                <a:lumMod val="20000"/>
                <a:lumOff val="80000"/>
              </a:schemeClr>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grpSp>
        <p:nvGrpSpPr>
          <p:cNvPr id="11" name="组合 10"/>
          <p:cNvGrpSpPr/>
          <p:nvPr/>
        </p:nvGrpSpPr>
        <p:grpSpPr>
          <a:xfrm>
            <a:off x="921144" y="3260117"/>
            <a:ext cx="5260515" cy="268232"/>
            <a:chOff x="835638" y="2447636"/>
            <a:chExt cx="3945386" cy="201174"/>
          </a:xfrm>
          <a:effectLst>
            <a:outerShdw algn="ctr" blurRad="368300" dir="5400000" dist="254000" rotWithShape="0">
              <a:srgbClr val="000000">
                <a:alpha val="64000"/>
              </a:srgbClr>
            </a:outerShdw>
          </a:effectLst>
        </p:grpSpPr>
        <p:sp>
          <p:nvSpPr>
            <p:cNvPr id="12" name="Freeform 88"/>
            <p:cNvSpPr/>
            <p:nvPr/>
          </p:nvSpPr>
          <p:spPr bwMode="auto">
            <a:xfrm>
              <a:off x="835638" y="2447636"/>
              <a:ext cx="2080559" cy="201174"/>
            </a:xfrm>
            <a:custGeom>
              <a:gdLst>
                <a:gd fmla="*/ 32 w 664" name="T0"/>
                <a:gd fmla="*/ 0 h 64" name="T1"/>
                <a:gd fmla="*/ 664 w 664" name="T2"/>
                <a:gd fmla="*/ 0 h 64" name="T3"/>
                <a:gd fmla="*/ 664 w 664" name="T4"/>
                <a:gd fmla="*/ 64 h 64" name="T5"/>
                <a:gd fmla="*/ 32 w 664" name="T6"/>
                <a:gd fmla="*/ 64 h 64" name="T7"/>
                <a:gd fmla="*/ 0 w 664" name="T8"/>
                <a:gd fmla="*/ 32 h 64" name="T9"/>
                <a:gd fmla="*/ 0 w 664" name="T10"/>
                <a:gd fmla="*/ 32 h 64" name="T11"/>
                <a:gd fmla="*/ 32 w 664" name="T12"/>
                <a:gd fmla="*/ 0 h 64" name="T13"/>
              </a:gdLst>
              <a:cxnLst>
                <a:cxn ang="0">
                  <a:pos x="T0" y="T1"/>
                </a:cxn>
                <a:cxn ang="0">
                  <a:pos x="T2" y="T3"/>
                </a:cxn>
                <a:cxn ang="0">
                  <a:pos x="T4" y="T5"/>
                </a:cxn>
                <a:cxn ang="0">
                  <a:pos x="T6" y="T7"/>
                </a:cxn>
                <a:cxn ang="0">
                  <a:pos x="T8" y="T9"/>
                </a:cxn>
                <a:cxn ang="0">
                  <a:pos x="T10" y="T11"/>
                </a:cxn>
                <a:cxn ang="0">
                  <a:pos x="T12" y="T13"/>
                </a:cxn>
              </a:cxnLst>
              <a:rect b="b" l="0" r="r" t="0"/>
              <a:pathLst>
                <a:path h="64" w="664">
                  <a:moveTo>
                    <a:pt x="32" y="0"/>
                  </a:moveTo>
                  <a:cubicBezTo>
                    <a:pt x="664" y="0"/>
                    <a:pt x="664" y="0"/>
                    <a:pt x="664" y="0"/>
                  </a:cubicBezTo>
                  <a:cubicBezTo>
                    <a:pt x="664" y="64"/>
                    <a:pt x="664" y="64"/>
                    <a:pt x="664" y="64"/>
                  </a:cubicBezTo>
                  <a:cubicBezTo>
                    <a:pt x="32" y="64"/>
                    <a:pt x="32" y="64"/>
                    <a:pt x="32" y="64"/>
                  </a:cubicBezTo>
                  <a:cubicBezTo>
                    <a:pt x="14" y="64"/>
                    <a:pt x="0" y="49"/>
                    <a:pt x="0" y="32"/>
                  </a:cubicBezTo>
                  <a:cubicBezTo>
                    <a:pt x="0" y="32"/>
                    <a:pt x="0" y="32"/>
                    <a:pt x="0" y="32"/>
                  </a:cubicBezTo>
                  <a:cubicBezTo>
                    <a:pt x="0" y="14"/>
                    <a:pt x="14" y="0"/>
                    <a:pt x="32" y="0"/>
                  </a:cubicBezTo>
                  <a:close/>
                </a:path>
              </a:pathLst>
            </a:custGeom>
            <a:solidFill>
              <a:schemeClr val="bg1">
                <a:lumMod val="75000"/>
              </a:schemeClr>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3" name="Freeform 89"/>
            <p:cNvSpPr/>
            <p:nvPr/>
          </p:nvSpPr>
          <p:spPr bwMode="auto">
            <a:xfrm>
              <a:off x="3161046" y="2447636"/>
              <a:ext cx="1619978" cy="201174"/>
            </a:xfrm>
            <a:custGeom>
              <a:gdLst>
                <a:gd fmla="*/ 0 w 517" name="T0"/>
                <a:gd fmla="*/ 0 h 64" name="T1"/>
                <a:gd fmla="*/ 485 w 517" name="T2"/>
                <a:gd fmla="*/ 0 h 64" name="T3"/>
                <a:gd fmla="*/ 517 w 517" name="T4"/>
                <a:gd fmla="*/ 32 h 64" name="T5"/>
                <a:gd fmla="*/ 517 w 517" name="T6"/>
                <a:gd fmla="*/ 32 h 64" name="T7"/>
                <a:gd fmla="*/ 485 w 517" name="T8"/>
                <a:gd fmla="*/ 64 h 64" name="T9"/>
                <a:gd fmla="*/ 0 w 517" name="T10"/>
                <a:gd fmla="*/ 64 h 64" name="T11"/>
                <a:gd fmla="*/ 0 w 517" name="T12"/>
                <a:gd fmla="*/ 0 h 64" name="T13"/>
              </a:gdLst>
              <a:cxnLst>
                <a:cxn ang="0">
                  <a:pos x="T0" y="T1"/>
                </a:cxn>
                <a:cxn ang="0">
                  <a:pos x="T2" y="T3"/>
                </a:cxn>
                <a:cxn ang="0">
                  <a:pos x="T4" y="T5"/>
                </a:cxn>
                <a:cxn ang="0">
                  <a:pos x="T6" y="T7"/>
                </a:cxn>
                <a:cxn ang="0">
                  <a:pos x="T8" y="T9"/>
                </a:cxn>
                <a:cxn ang="0">
                  <a:pos x="T10" y="T11"/>
                </a:cxn>
                <a:cxn ang="0">
                  <a:pos x="T12" y="T13"/>
                </a:cxn>
              </a:cxnLst>
              <a:rect b="b" l="0" r="r" t="0"/>
              <a:pathLst>
                <a:path h="64" w="517">
                  <a:moveTo>
                    <a:pt x="0" y="0"/>
                  </a:moveTo>
                  <a:cubicBezTo>
                    <a:pt x="485" y="0"/>
                    <a:pt x="485" y="0"/>
                    <a:pt x="485" y="0"/>
                  </a:cubicBezTo>
                  <a:cubicBezTo>
                    <a:pt x="502" y="0"/>
                    <a:pt x="517" y="14"/>
                    <a:pt x="517" y="32"/>
                  </a:cubicBezTo>
                  <a:cubicBezTo>
                    <a:pt x="517" y="32"/>
                    <a:pt x="517" y="32"/>
                    <a:pt x="517" y="32"/>
                  </a:cubicBezTo>
                  <a:cubicBezTo>
                    <a:pt x="517" y="49"/>
                    <a:pt x="502" y="64"/>
                    <a:pt x="485" y="64"/>
                  </a:cubicBezTo>
                  <a:cubicBezTo>
                    <a:pt x="0" y="64"/>
                    <a:pt x="0" y="64"/>
                    <a:pt x="0" y="64"/>
                  </a:cubicBezTo>
                  <a:cubicBezTo>
                    <a:pt x="0" y="0"/>
                    <a:pt x="0" y="0"/>
                    <a:pt x="0" y="0"/>
                  </a:cubicBezTo>
                  <a:close/>
                </a:path>
              </a:pathLst>
            </a:custGeom>
            <a:solidFill>
              <a:schemeClr val="bg1"/>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4" name="Freeform 99"/>
            <p:cNvSpPr/>
            <p:nvPr/>
          </p:nvSpPr>
          <p:spPr bwMode="auto">
            <a:xfrm>
              <a:off x="2916197" y="2447636"/>
              <a:ext cx="244849" cy="201174"/>
            </a:xfrm>
            <a:custGeom>
              <a:gdLst>
                <a:gd fmla="*/ 0 w 185" name="T0"/>
                <a:gd fmla="*/ 0 h 152" name="T1"/>
                <a:gd fmla="*/ 185 w 185" name="T2"/>
                <a:gd fmla="*/ 0 h 152" name="T3"/>
                <a:gd fmla="*/ 185 w 185" name="T4"/>
                <a:gd fmla="*/ 152 h 152" name="T5"/>
                <a:gd fmla="*/ 0 w 185" name="T6"/>
                <a:gd fmla="*/ 152 h 152" name="T7"/>
                <a:gd fmla="*/ 0 w 185" name="T8"/>
                <a:gd fmla="*/ 0 h 152" name="T9"/>
                <a:gd fmla="*/ 0 w 185" name="T10"/>
                <a:gd fmla="*/ 0 h 152" name="T11"/>
              </a:gdLst>
              <a:cxnLst>
                <a:cxn ang="0">
                  <a:pos x="T0" y="T1"/>
                </a:cxn>
                <a:cxn ang="0">
                  <a:pos x="T2" y="T3"/>
                </a:cxn>
                <a:cxn ang="0">
                  <a:pos x="T4" y="T5"/>
                </a:cxn>
                <a:cxn ang="0">
                  <a:pos x="T6" y="T7"/>
                </a:cxn>
                <a:cxn ang="0">
                  <a:pos x="T8" y="T9"/>
                </a:cxn>
                <a:cxn ang="0">
                  <a:pos x="T10" y="T11"/>
                </a:cxn>
              </a:cxnLst>
              <a:rect b="b" l="0" r="r" t="0"/>
              <a:pathLst>
                <a:path h="152" w="185">
                  <a:moveTo>
                    <a:pt x="0" y="0"/>
                  </a:moveTo>
                  <a:lnTo>
                    <a:pt x="185" y="0"/>
                  </a:lnTo>
                  <a:lnTo>
                    <a:pt x="185" y="152"/>
                  </a:lnTo>
                  <a:lnTo>
                    <a:pt x="0" y="152"/>
                  </a:lnTo>
                  <a:lnTo>
                    <a:pt x="0" y="0"/>
                  </a:lnTo>
                  <a:lnTo>
                    <a:pt x="0" y="0"/>
                  </a:lnTo>
                  <a:close/>
                </a:path>
              </a:pathLst>
            </a:custGeom>
            <a:solidFill>
              <a:schemeClr val="tx2">
                <a:lumMod val="20000"/>
                <a:lumOff val="80000"/>
              </a:schemeClr>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grpSp>
        <p:nvGrpSpPr>
          <p:cNvPr id="15" name="组合 14"/>
          <p:cNvGrpSpPr/>
          <p:nvPr/>
        </p:nvGrpSpPr>
        <p:grpSpPr>
          <a:xfrm>
            <a:off x="921144" y="3929171"/>
            <a:ext cx="5260515" cy="268232"/>
            <a:chOff x="835638" y="2836749"/>
            <a:chExt cx="3945386" cy="201174"/>
          </a:xfrm>
          <a:effectLst>
            <a:outerShdw algn="ctr" blurRad="368300" dir="5400000" dist="254000" rotWithShape="0">
              <a:srgbClr val="000000">
                <a:alpha val="64000"/>
              </a:srgbClr>
            </a:outerShdw>
          </a:effectLst>
        </p:grpSpPr>
        <p:sp>
          <p:nvSpPr>
            <p:cNvPr id="16" name="Freeform 90"/>
            <p:cNvSpPr/>
            <p:nvPr/>
          </p:nvSpPr>
          <p:spPr bwMode="auto">
            <a:xfrm>
              <a:off x="835638" y="2836749"/>
              <a:ext cx="1062779" cy="201174"/>
            </a:xfrm>
            <a:custGeom>
              <a:gdLst>
                <a:gd fmla="*/ 32 w 339" name="T0"/>
                <a:gd fmla="*/ 0 h 64" name="T1"/>
                <a:gd fmla="*/ 339 w 339" name="T2"/>
                <a:gd fmla="*/ 0 h 64" name="T3"/>
                <a:gd fmla="*/ 339 w 339" name="T4"/>
                <a:gd fmla="*/ 64 h 64" name="T5"/>
                <a:gd fmla="*/ 32 w 339" name="T6"/>
                <a:gd fmla="*/ 64 h 64" name="T7"/>
                <a:gd fmla="*/ 0 w 339" name="T8"/>
                <a:gd fmla="*/ 32 h 64" name="T9"/>
                <a:gd fmla="*/ 0 w 339" name="T10"/>
                <a:gd fmla="*/ 32 h 64" name="T11"/>
                <a:gd fmla="*/ 32 w 339" name="T12"/>
                <a:gd fmla="*/ 0 h 64" name="T13"/>
              </a:gdLst>
              <a:cxnLst>
                <a:cxn ang="0">
                  <a:pos x="T0" y="T1"/>
                </a:cxn>
                <a:cxn ang="0">
                  <a:pos x="T2" y="T3"/>
                </a:cxn>
                <a:cxn ang="0">
                  <a:pos x="T4" y="T5"/>
                </a:cxn>
                <a:cxn ang="0">
                  <a:pos x="T6" y="T7"/>
                </a:cxn>
                <a:cxn ang="0">
                  <a:pos x="T8" y="T9"/>
                </a:cxn>
                <a:cxn ang="0">
                  <a:pos x="T10" y="T11"/>
                </a:cxn>
                <a:cxn ang="0">
                  <a:pos x="T12" y="T13"/>
                </a:cxn>
              </a:cxnLst>
              <a:rect b="b" l="0" r="r" t="0"/>
              <a:pathLst>
                <a:path h="64" w="339">
                  <a:moveTo>
                    <a:pt x="32" y="0"/>
                  </a:moveTo>
                  <a:cubicBezTo>
                    <a:pt x="339" y="0"/>
                    <a:pt x="339" y="0"/>
                    <a:pt x="339" y="0"/>
                  </a:cubicBezTo>
                  <a:cubicBezTo>
                    <a:pt x="339" y="64"/>
                    <a:pt x="339" y="64"/>
                    <a:pt x="339" y="64"/>
                  </a:cubicBezTo>
                  <a:cubicBezTo>
                    <a:pt x="32" y="64"/>
                    <a:pt x="32" y="64"/>
                    <a:pt x="32" y="64"/>
                  </a:cubicBezTo>
                  <a:cubicBezTo>
                    <a:pt x="14" y="64"/>
                    <a:pt x="0" y="50"/>
                    <a:pt x="0" y="32"/>
                  </a:cubicBezTo>
                  <a:cubicBezTo>
                    <a:pt x="0" y="32"/>
                    <a:pt x="0" y="32"/>
                    <a:pt x="0" y="32"/>
                  </a:cubicBezTo>
                  <a:cubicBezTo>
                    <a:pt x="0" y="15"/>
                    <a:pt x="14" y="0"/>
                    <a:pt x="32" y="0"/>
                  </a:cubicBezTo>
                  <a:close/>
                </a:path>
              </a:pathLst>
            </a:custGeom>
            <a:solidFill>
              <a:schemeClr val="bg1">
                <a:lumMod val="75000"/>
              </a:schemeClr>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7" name="Freeform 91"/>
            <p:cNvSpPr/>
            <p:nvPr/>
          </p:nvSpPr>
          <p:spPr bwMode="auto">
            <a:xfrm>
              <a:off x="2157825" y="2836749"/>
              <a:ext cx="2623199" cy="201174"/>
            </a:xfrm>
            <a:custGeom>
              <a:gdLst>
                <a:gd fmla="*/ 0 w 837" name="T0"/>
                <a:gd fmla="*/ 0 h 64" name="T1"/>
                <a:gd fmla="*/ 805 w 837" name="T2"/>
                <a:gd fmla="*/ 0 h 64" name="T3"/>
                <a:gd fmla="*/ 837 w 837" name="T4"/>
                <a:gd fmla="*/ 32 h 64" name="T5"/>
                <a:gd fmla="*/ 837 w 837" name="T6"/>
                <a:gd fmla="*/ 32 h 64" name="T7"/>
                <a:gd fmla="*/ 805 w 837" name="T8"/>
                <a:gd fmla="*/ 64 h 64" name="T9"/>
                <a:gd fmla="*/ 0 w 837" name="T10"/>
                <a:gd fmla="*/ 64 h 64" name="T11"/>
                <a:gd fmla="*/ 0 w 837" name="T12"/>
                <a:gd fmla="*/ 0 h 64" name="T13"/>
              </a:gdLst>
              <a:cxnLst>
                <a:cxn ang="0">
                  <a:pos x="T0" y="T1"/>
                </a:cxn>
                <a:cxn ang="0">
                  <a:pos x="T2" y="T3"/>
                </a:cxn>
                <a:cxn ang="0">
                  <a:pos x="T4" y="T5"/>
                </a:cxn>
                <a:cxn ang="0">
                  <a:pos x="T6" y="T7"/>
                </a:cxn>
                <a:cxn ang="0">
                  <a:pos x="T8" y="T9"/>
                </a:cxn>
                <a:cxn ang="0">
                  <a:pos x="T10" y="T11"/>
                </a:cxn>
                <a:cxn ang="0">
                  <a:pos x="T12" y="T13"/>
                </a:cxn>
              </a:cxnLst>
              <a:rect b="b" l="0" r="r" t="0"/>
              <a:pathLst>
                <a:path h="64" w="837">
                  <a:moveTo>
                    <a:pt x="0" y="0"/>
                  </a:moveTo>
                  <a:cubicBezTo>
                    <a:pt x="805" y="0"/>
                    <a:pt x="805" y="0"/>
                    <a:pt x="805" y="0"/>
                  </a:cubicBezTo>
                  <a:cubicBezTo>
                    <a:pt x="822" y="0"/>
                    <a:pt x="837" y="15"/>
                    <a:pt x="837" y="32"/>
                  </a:cubicBezTo>
                  <a:cubicBezTo>
                    <a:pt x="837" y="32"/>
                    <a:pt x="837" y="32"/>
                    <a:pt x="837" y="32"/>
                  </a:cubicBezTo>
                  <a:cubicBezTo>
                    <a:pt x="837" y="50"/>
                    <a:pt x="822" y="64"/>
                    <a:pt x="805" y="64"/>
                  </a:cubicBezTo>
                  <a:cubicBezTo>
                    <a:pt x="0" y="64"/>
                    <a:pt x="0" y="64"/>
                    <a:pt x="0" y="64"/>
                  </a:cubicBezTo>
                  <a:cubicBezTo>
                    <a:pt x="0" y="0"/>
                    <a:pt x="0" y="0"/>
                    <a:pt x="0" y="0"/>
                  </a:cubicBezTo>
                  <a:close/>
                </a:path>
              </a:pathLst>
            </a:custGeom>
            <a:solidFill>
              <a:schemeClr val="bg1"/>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8" name="Freeform 100"/>
            <p:cNvSpPr/>
            <p:nvPr/>
          </p:nvSpPr>
          <p:spPr bwMode="auto">
            <a:xfrm>
              <a:off x="1898417" y="2836749"/>
              <a:ext cx="259408" cy="201174"/>
            </a:xfrm>
            <a:custGeom>
              <a:gdLst>
                <a:gd fmla="*/ 0 w 196" name="T0"/>
                <a:gd fmla="*/ 0 h 152" name="T1"/>
                <a:gd fmla="*/ 196 w 196" name="T2"/>
                <a:gd fmla="*/ 0 h 152" name="T3"/>
                <a:gd fmla="*/ 196 w 196" name="T4"/>
                <a:gd fmla="*/ 152 h 152" name="T5"/>
                <a:gd fmla="*/ 0 w 196" name="T6"/>
                <a:gd fmla="*/ 152 h 152" name="T7"/>
                <a:gd fmla="*/ 0 w 196" name="T8"/>
                <a:gd fmla="*/ 0 h 152" name="T9"/>
                <a:gd fmla="*/ 0 w 196" name="T10"/>
                <a:gd fmla="*/ 0 h 152" name="T11"/>
              </a:gdLst>
              <a:cxnLst>
                <a:cxn ang="0">
                  <a:pos x="T0" y="T1"/>
                </a:cxn>
                <a:cxn ang="0">
                  <a:pos x="T2" y="T3"/>
                </a:cxn>
                <a:cxn ang="0">
                  <a:pos x="T4" y="T5"/>
                </a:cxn>
                <a:cxn ang="0">
                  <a:pos x="T6" y="T7"/>
                </a:cxn>
                <a:cxn ang="0">
                  <a:pos x="T8" y="T9"/>
                </a:cxn>
                <a:cxn ang="0">
                  <a:pos x="T10" y="T11"/>
                </a:cxn>
              </a:cxnLst>
              <a:rect b="b" l="0" r="r" t="0"/>
              <a:pathLst>
                <a:path h="152" w="196">
                  <a:moveTo>
                    <a:pt x="0" y="0"/>
                  </a:moveTo>
                  <a:lnTo>
                    <a:pt x="196" y="0"/>
                  </a:lnTo>
                  <a:lnTo>
                    <a:pt x="196" y="152"/>
                  </a:lnTo>
                  <a:lnTo>
                    <a:pt x="0" y="152"/>
                  </a:lnTo>
                  <a:lnTo>
                    <a:pt x="0" y="0"/>
                  </a:lnTo>
                  <a:lnTo>
                    <a:pt x="0" y="0"/>
                  </a:lnTo>
                  <a:close/>
                </a:path>
              </a:pathLst>
            </a:custGeom>
            <a:solidFill>
              <a:schemeClr val="accent1">
                <a:lumMod val="20000"/>
                <a:lumOff val="80000"/>
              </a:schemeClr>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grpSp>
        <p:nvGrpSpPr>
          <p:cNvPr id="19" name="组合 18"/>
          <p:cNvGrpSpPr/>
          <p:nvPr/>
        </p:nvGrpSpPr>
        <p:grpSpPr>
          <a:xfrm>
            <a:off x="921144" y="4598224"/>
            <a:ext cx="5260515" cy="268232"/>
            <a:chOff x="835638" y="3229831"/>
            <a:chExt cx="3945386" cy="201174"/>
          </a:xfrm>
          <a:effectLst>
            <a:outerShdw algn="ctr" blurRad="368300" dir="5400000" dist="254000" rotWithShape="0">
              <a:srgbClr val="000000">
                <a:alpha val="64000"/>
              </a:srgbClr>
            </a:outerShdw>
          </a:effectLst>
        </p:grpSpPr>
        <p:sp>
          <p:nvSpPr>
            <p:cNvPr id="20" name="Freeform 94"/>
            <p:cNvSpPr/>
            <p:nvPr/>
          </p:nvSpPr>
          <p:spPr bwMode="auto">
            <a:xfrm>
              <a:off x="835638" y="3229831"/>
              <a:ext cx="498963" cy="201174"/>
            </a:xfrm>
            <a:custGeom>
              <a:gdLst>
                <a:gd fmla="*/ 32 w 159" name="T0"/>
                <a:gd fmla="*/ 0 h 64" name="T1"/>
                <a:gd fmla="*/ 159 w 159" name="T2"/>
                <a:gd fmla="*/ 0 h 64" name="T3"/>
                <a:gd fmla="*/ 159 w 159" name="T4"/>
                <a:gd fmla="*/ 64 h 64" name="T5"/>
                <a:gd fmla="*/ 32 w 159" name="T6"/>
                <a:gd fmla="*/ 64 h 64" name="T7"/>
                <a:gd fmla="*/ 0 w 159" name="T8"/>
                <a:gd fmla="*/ 32 h 64" name="T9"/>
                <a:gd fmla="*/ 0 w 159" name="T10"/>
                <a:gd fmla="*/ 32 h 64" name="T11"/>
                <a:gd fmla="*/ 32 w 159" name="T12"/>
                <a:gd fmla="*/ 0 h 64" name="T13"/>
              </a:gdLst>
              <a:cxnLst>
                <a:cxn ang="0">
                  <a:pos x="T0" y="T1"/>
                </a:cxn>
                <a:cxn ang="0">
                  <a:pos x="T2" y="T3"/>
                </a:cxn>
                <a:cxn ang="0">
                  <a:pos x="T4" y="T5"/>
                </a:cxn>
                <a:cxn ang="0">
                  <a:pos x="T6" y="T7"/>
                </a:cxn>
                <a:cxn ang="0">
                  <a:pos x="T8" y="T9"/>
                </a:cxn>
                <a:cxn ang="0">
                  <a:pos x="T10" y="T11"/>
                </a:cxn>
                <a:cxn ang="0">
                  <a:pos x="T12" y="T13"/>
                </a:cxn>
              </a:cxnLst>
              <a:rect b="b" l="0" r="r" t="0"/>
              <a:pathLst>
                <a:path h="64" w="159">
                  <a:moveTo>
                    <a:pt x="32" y="0"/>
                  </a:moveTo>
                  <a:cubicBezTo>
                    <a:pt x="159" y="0"/>
                    <a:pt x="159" y="0"/>
                    <a:pt x="159" y="0"/>
                  </a:cubicBezTo>
                  <a:cubicBezTo>
                    <a:pt x="159" y="64"/>
                    <a:pt x="159" y="64"/>
                    <a:pt x="159" y="64"/>
                  </a:cubicBezTo>
                  <a:cubicBezTo>
                    <a:pt x="32" y="64"/>
                    <a:pt x="32" y="64"/>
                    <a:pt x="32" y="64"/>
                  </a:cubicBezTo>
                  <a:cubicBezTo>
                    <a:pt x="14" y="64"/>
                    <a:pt x="0" y="49"/>
                    <a:pt x="0" y="32"/>
                  </a:cubicBezTo>
                  <a:cubicBezTo>
                    <a:pt x="0" y="32"/>
                    <a:pt x="0" y="32"/>
                    <a:pt x="0" y="32"/>
                  </a:cubicBezTo>
                  <a:cubicBezTo>
                    <a:pt x="0" y="14"/>
                    <a:pt x="14" y="0"/>
                    <a:pt x="32" y="0"/>
                  </a:cubicBezTo>
                  <a:close/>
                </a:path>
              </a:pathLst>
            </a:custGeom>
            <a:solidFill>
              <a:schemeClr val="bg1">
                <a:lumMod val="75000"/>
              </a:schemeClr>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21" name="Freeform 95"/>
            <p:cNvSpPr/>
            <p:nvPr/>
          </p:nvSpPr>
          <p:spPr bwMode="auto">
            <a:xfrm>
              <a:off x="1597980" y="3229831"/>
              <a:ext cx="3183044" cy="201174"/>
            </a:xfrm>
            <a:custGeom>
              <a:gdLst>
                <a:gd fmla="*/ 0 w 1016" name="T0"/>
                <a:gd fmla="*/ 0 h 64" name="T1"/>
                <a:gd fmla="*/ 984 w 1016" name="T2"/>
                <a:gd fmla="*/ 0 h 64" name="T3"/>
                <a:gd fmla="*/ 1016 w 1016" name="T4"/>
                <a:gd fmla="*/ 32 h 64" name="T5"/>
                <a:gd fmla="*/ 1016 w 1016" name="T6"/>
                <a:gd fmla="*/ 32 h 64" name="T7"/>
                <a:gd fmla="*/ 984 w 1016" name="T8"/>
                <a:gd fmla="*/ 64 h 64" name="T9"/>
                <a:gd fmla="*/ 0 w 1016" name="T10"/>
                <a:gd fmla="*/ 64 h 64" name="T11"/>
                <a:gd fmla="*/ 0 w 1016" name="T12"/>
                <a:gd fmla="*/ 0 h 64" name="T13"/>
              </a:gdLst>
              <a:cxnLst>
                <a:cxn ang="0">
                  <a:pos x="T0" y="T1"/>
                </a:cxn>
                <a:cxn ang="0">
                  <a:pos x="T2" y="T3"/>
                </a:cxn>
                <a:cxn ang="0">
                  <a:pos x="T4" y="T5"/>
                </a:cxn>
                <a:cxn ang="0">
                  <a:pos x="T6" y="T7"/>
                </a:cxn>
                <a:cxn ang="0">
                  <a:pos x="T8" y="T9"/>
                </a:cxn>
                <a:cxn ang="0">
                  <a:pos x="T10" y="T11"/>
                </a:cxn>
                <a:cxn ang="0">
                  <a:pos x="T12" y="T13"/>
                </a:cxn>
              </a:cxnLst>
              <a:rect b="b" l="0" r="r" t="0"/>
              <a:pathLst>
                <a:path h="64" w="1016">
                  <a:moveTo>
                    <a:pt x="0" y="0"/>
                  </a:moveTo>
                  <a:cubicBezTo>
                    <a:pt x="984" y="0"/>
                    <a:pt x="984" y="0"/>
                    <a:pt x="984" y="0"/>
                  </a:cubicBezTo>
                  <a:cubicBezTo>
                    <a:pt x="1001" y="0"/>
                    <a:pt x="1016" y="14"/>
                    <a:pt x="1016" y="32"/>
                  </a:cubicBezTo>
                  <a:cubicBezTo>
                    <a:pt x="1016" y="32"/>
                    <a:pt x="1016" y="32"/>
                    <a:pt x="1016" y="32"/>
                  </a:cubicBezTo>
                  <a:cubicBezTo>
                    <a:pt x="1016" y="49"/>
                    <a:pt x="1001" y="64"/>
                    <a:pt x="984" y="64"/>
                  </a:cubicBezTo>
                  <a:cubicBezTo>
                    <a:pt x="0" y="64"/>
                    <a:pt x="0" y="64"/>
                    <a:pt x="0" y="64"/>
                  </a:cubicBezTo>
                  <a:cubicBezTo>
                    <a:pt x="0" y="0"/>
                    <a:pt x="0" y="0"/>
                    <a:pt x="0" y="0"/>
                  </a:cubicBezTo>
                  <a:close/>
                </a:path>
              </a:pathLst>
            </a:custGeom>
            <a:solidFill>
              <a:schemeClr val="bg1"/>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22" name="Freeform 101"/>
            <p:cNvSpPr/>
            <p:nvPr/>
          </p:nvSpPr>
          <p:spPr bwMode="auto">
            <a:xfrm>
              <a:off x="1334601" y="3229831"/>
              <a:ext cx="263378" cy="201174"/>
            </a:xfrm>
            <a:custGeom>
              <a:gdLst>
                <a:gd fmla="*/ 0 w 199" name="T0"/>
                <a:gd fmla="*/ 0 h 152" name="T1"/>
                <a:gd fmla="*/ 199 w 199" name="T2"/>
                <a:gd fmla="*/ 0 h 152" name="T3"/>
                <a:gd fmla="*/ 199 w 199" name="T4"/>
                <a:gd fmla="*/ 152 h 152" name="T5"/>
                <a:gd fmla="*/ 0 w 199" name="T6"/>
                <a:gd fmla="*/ 152 h 152" name="T7"/>
                <a:gd fmla="*/ 0 w 199" name="T8"/>
                <a:gd fmla="*/ 0 h 152" name="T9"/>
                <a:gd fmla="*/ 0 w 199" name="T10"/>
                <a:gd fmla="*/ 0 h 152" name="T11"/>
              </a:gdLst>
              <a:cxnLst>
                <a:cxn ang="0">
                  <a:pos x="T0" y="T1"/>
                </a:cxn>
                <a:cxn ang="0">
                  <a:pos x="T2" y="T3"/>
                </a:cxn>
                <a:cxn ang="0">
                  <a:pos x="T4" y="T5"/>
                </a:cxn>
                <a:cxn ang="0">
                  <a:pos x="T6" y="T7"/>
                </a:cxn>
                <a:cxn ang="0">
                  <a:pos x="T8" y="T9"/>
                </a:cxn>
                <a:cxn ang="0">
                  <a:pos x="T10" y="T11"/>
                </a:cxn>
              </a:cxnLst>
              <a:rect b="b" l="0" r="r" t="0"/>
              <a:pathLst>
                <a:path h="152" w="199">
                  <a:moveTo>
                    <a:pt x="0" y="0"/>
                  </a:moveTo>
                  <a:lnTo>
                    <a:pt x="199" y="0"/>
                  </a:lnTo>
                  <a:lnTo>
                    <a:pt x="199" y="152"/>
                  </a:lnTo>
                  <a:lnTo>
                    <a:pt x="0" y="152"/>
                  </a:lnTo>
                  <a:lnTo>
                    <a:pt x="0" y="0"/>
                  </a:lnTo>
                  <a:lnTo>
                    <a:pt x="0" y="0"/>
                  </a:lnTo>
                  <a:close/>
                </a:path>
              </a:pathLst>
            </a:custGeom>
            <a:solidFill>
              <a:schemeClr val="tx2">
                <a:lumMod val="20000"/>
                <a:lumOff val="80000"/>
              </a:schemeClr>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grpSp>
        <p:nvGrpSpPr>
          <p:cNvPr id="23" name="组合 22"/>
          <p:cNvGrpSpPr/>
          <p:nvPr/>
        </p:nvGrpSpPr>
        <p:grpSpPr>
          <a:xfrm>
            <a:off x="921144" y="5267276"/>
            <a:ext cx="5260515" cy="268232"/>
            <a:chOff x="835638" y="3620267"/>
            <a:chExt cx="3945386" cy="201174"/>
          </a:xfrm>
          <a:effectLst>
            <a:outerShdw algn="ctr" blurRad="368300" dir="5400000" dist="254000" rotWithShape="0">
              <a:srgbClr val="000000">
                <a:alpha val="64000"/>
              </a:srgbClr>
            </a:outerShdw>
          </a:effectLst>
        </p:grpSpPr>
        <p:sp>
          <p:nvSpPr>
            <p:cNvPr id="24" name="Freeform 96"/>
            <p:cNvSpPr/>
            <p:nvPr/>
          </p:nvSpPr>
          <p:spPr bwMode="auto">
            <a:xfrm>
              <a:off x="835638" y="3620267"/>
              <a:ext cx="2165264" cy="201174"/>
            </a:xfrm>
            <a:custGeom>
              <a:gdLst>
                <a:gd fmla="*/ 32 w 691" name="T0"/>
                <a:gd fmla="*/ 0 h 64" name="T1"/>
                <a:gd fmla="*/ 691 w 691" name="T2"/>
                <a:gd fmla="*/ 0 h 64" name="T3"/>
                <a:gd fmla="*/ 691 w 691" name="T4"/>
                <a:gd fmla="*/ 64 h 64" name="T5"/>
                <a:gd fmla="*/ 32 w 691" name="T6"/>
                <a:gd fmla="*/ 64 h 64" name="T7"/>
                <a:gd fmla="*/ 0 w 691" name="T8"/>
                <a:gd fmla="*/ 32 h 64" name="T9"/>
                <a:gd fmla="*/ 0 w 691" name="T10"/>
                <a:gd fmla="*/ 32 h 64" name="T11"/>
                <a:gd fmla="*/ 32 w 691" name="T12"/>
                <a:gd fmla="*/ 0 h 64" name="T13"/>
              </a:gdLst>
              <a:cxnLst>
                <a:cxn ang="0">
                  <a:pos x="T0" y="T1"/>
                </a:cxn>
                <a:cxn ang="0">
                  <a:pos x="T2" y="T3"/>
                </a:cxn>
                <a:cxn ang="0">
                  <a:pos x="T4" y="T5"/>
                </a:cxn>
                <a:cxn ang="0">
                  <a:pos x="T6" y="T7"/>
                </a:cxn>
                <a:cxn ang="0">
                  <a:pos x="T8" y="T9"/>
                </a:cxn>
                <a:cxn ang="0">
                  <a:pos x="T10" y="T11"/>
                </a:cxn>
                <a:cxn ang="0">
                  <a:pos x="T12" y="T13"/>
                </a:cxn>
              </a:cxnLst>
              <a:rect b="b" l="0" r="r" t="0"/>
              <a:pathLst>
                <a:path h="64" w="691">
                  <a:moveTo>
                    <a:pt x="32" y="0"/>
                  </a:moveTo>
                  <a:cubicBezTo>
                    <a:pt x="691" y="0"/>
                    <a:pt x="691" y="0"/>
                    <a:pt x="691" y="0"/>
                  </a:cubicBezTo>
                  <a:cubicBezTo>
                    <a:pt x="691" y="64"/>
                    <a:pt x="691" y="64"/>
                    <a:pt x="691" y="64"/>
                  </a:cubicBezTo>
                  <a:cubicBezTo>
                    <a:pt x="32" y="64"/>
                    <a:pt x="32" y="64"/>
                    <a:pt x="32" y="64"/>
                  </a:cubicBezTo>
                  <a:cubicBezTo>
                    <a:pt x="14" y="64"/>
                    <a:pt x="0" y="50"/>
                    <a:pt x="0" y="32"/>
                  </a:cubicBezTo>
                  <a:cubicBezTo>
                    <a:pt x="0" y="32"/>
                    <a:pt x="0" y="32"/>
                    <a:pt x="0" y="32"/>
                  </a:cubicBezTo>
                  <a:cubicBezTo>
                    <a:pt x="0" y="14"/>
                    <a:pt x="14" y="0"/>
                    <a:pt x="32" y="0"/>
                  </a:cubicBezTo>
                  <a:close/>
                </a:path>
              </a:pathLst>
            </a:custGeom>
            <a:solidFill>
              <a:schemeClr val="accent3"/>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25" name="Freeform 97"/>
            <p:cNvSpPr/>
            <p:nvPr/>
          </p:nvSpPr>
          <p:spPr bwMode="auto">
            <a:xfrm>
              <a:off x="3314574" y="3620267"/>
              <a:ext cx="1466450" cy="201174"/>
            </a:xfrm>
            <a:custGeom>
              <a:gdLst>
                <a:gd fmla="*/ 0 w 468" name="T0"/>
                <a:gd fmla="*/ 0 h 64" name="T1"/>
                <a:gd fmla="*/ 436 w 468" name="T2"/>
                <a:gd fmla="*/ 0 h 64" name="T3"/>
                <a:gd fmla="*/ 468 w 468" name="T4"/>
                <a:gd fmla="*/ 32 h 64" name="T5"/>
                <a:gd fmla="*/ 468 w 468" name="T6"/>
                <a:gd fmla="*/ 32 h 64" name="T7"/>
                <a:gd fmla="*/ 436 w 468" name="T8"/>
                <a:gd fmla="*/ 64 h 64" name="T9"/>
                <a:gd fmla="*/ 0 w 468" name="T10"/>
                <a:gd fmla="*/ 64 h 64" name="T11"/>
                <a:gd fmla="*/ 0 w 468" name="T12"/>
                <a:gd fmla="*/ 0 h 64" name="T13"/>
              </a:gdLst>
              <a:cxnLst>
                <a:cxn ang="0">
                  <a:pos x="T0" y="T1"/>
                </a:cxn>
                <a:cxn ang="0">
                  <a:pos x="T2" y="T3"/>
                </a:cxn>
                <a:cxn ang="0">
                  <a:pos x="T4" y="T5"/>
                </a:cxn>
                <a:cxn ang="0">
                  <a:pos x="T6" y="T7"/>
                </a:cxn>
                <a:cxn ang="0">
                  <a:pos x="T8" y="T9"/>
                </a:cxn>
                <a:cxn ang="0">
                  <a:pos x="T10" y="T11"/>
                </a:cxn>
                <a:cxn ang="0">
                  <a:pos x="T12" y="T13"/>
                </a:cxn>
              </a:cxnLst>
              <a:rect b="b" l="0" r="r" t="0"/>
              <a:pathLst>
                <a:path h="64" w="468">
                  <a:moveTo>
                    <a:pt x="0" y="0"/>
                  </a:moveTo>
                  <a:cubicBezTo>
                    <a:pt x="436" y="0"/>
                    <a:pt x="436" y="0"/>
                    <a:pt x="436" y="0"/>
                  </a:cubicBezTo>
                  <a:cubicBezTo>
                    <a:pt x="453" y="0"/>
                    <a:pt x="468" y="14"/>
                    <a:pt x="468" y="32"/>
                  </a:cubicBezTo>
                  <a:cubicBezTo>
                    <a:pt x="468" y="32"/>
                    <a:pt x="468" y="32"/>
                    <a:pt x="468" y="32"/>
                  </a:cubicBezTo>
                  <a:cubicBezTo>
                    <a:pt x="468" y="50"/>
                    <a:pt x="453" y="64"/>
                    <a:pt x="436" y="64"/>
                  </a:cubicBezTo>
                  <a:cubicBezTo>
                    <a:pt x="0" y="64"/>
                    <a:pt x="0" y="64"/>
                    <a:pt x="0" y="64"/>
                  </a:cubicBezTo>
                  <a:cubicBezTo>
                    <a:pt x="0" y="0"/>
                    <a:pt x="0" y="0"/>
                    <a:pt x="0" y="0"/>
                  </a:cubicBezTo>
                  <a:close/>
                </a:path>
              </a:pathLst>
            </a:custGeom>
            <a:solidFill>
              <a:schemeClr val="bg1"/>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26" name="Freeform 102"/>
            <p:cNvSpPr/>
            <p:nvPr/>
          </p:nvSpPr>
          <p:spPr bwMode="auto">
            <a:xfrm>
              <a:off x="3000902" y="3620267"/>
              <a:ext cx="313672" cy="201174"/>
            </a:xfrm>
            <a:custGeom>
              <a:gdLst>
                <a:gd fmla="*/ 0 w 237" name="T0"/>
                <a:gd fmla="*/ 0 h 152" name="T1"/>
                <a:gd fmla="*/ 237 w 237" name="T2"/>
                <a:gd fmla="*/ 0 h 152" name="T3"/>
                <a:gd fmla="*/ 237 w 237" name="T4"/>
                <a:gd fmla="*/ 152 h 152" name="T5"/>
                <a:gd fmla="*/ 0 w 237" name="T6"/>
                <a:gd fmla="*/ 152 h 152" name="T7"/>
                <a:gd fmla="*/ 0 w 237" name="T8"/>
                <a:gd fmla="*/ 0 h 152" name="T9"/>
                <a:gd fmla="*/ 0 w 237" name="T10"/>
                <a:gd fmla="*/ 0 h 152" name="T11"/>
              </a:gdLst>
              <a:cxnLst>
                <a:cxn ang="0">
                  <a:pos x="T0" y="T1"/>
                </a:cxn>
                <a:cxn ang="0">
                  <a:pos x="T2" y="T3"/>
                </a:cxn>
                <a:cxn ang="0">
                  <a:pos x="T4" y="T5"/>
                </a:cxn>
                <a:cxn ang="0">
                  <a:pos x="T6" y="T7"/>
                </a:cxn>
                <a:cxn ang="0">
                  <a:pos x="T8" y="T9"/>
                </a:cxn>
                <a:cxn ang="0">
                  <a:pos x="T10" y="T11"/>
                </a:cxn>
              </a:cxnLst>
              <a:rect b="b" l="0" r="r" t="0"/>
              <a:pathLst>
                <a:path h="152" w="236">
                  <a:moveTo>
                    <a:pt x="0" y="0"/>
                  </a:moveTo>
                  <a:lnTo>
                    <a:pt x="237" y="0"/>
                  </a:lnTo>
                  <a:lnTo>
                    <a:pt x="237" y="152"/>
                  </a:lnTo>
                  <a:lnTo>
                    <a:pt x="0" y="152"/>
                  </a:lnTo>
                  <a:lnTo>
                    <a:pt x="0" y="0"/>
                  </a:lnTo>
                  <a:lnTo>
                    <a:pt x="0" y="0"/>
                  </a:lnTo>
                  <a:close/>
                </a:path>
              </a:pathLst>
            </a:custGeom>
            <a:solidFill>
              <a:schemeClr val="accent5"/>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sp>
        <p:nvSpPr>
          <p:cNvPr id="27" name="文本框 26"/>
          <p:cNvSpPr txBox="1"/>
          <p:nvPr/>
        </p:nvSpPr>
        <p:spPr>
          <a:xfrm>
            <a:off x="6395458" y="2538814"/>
            <a:ext cx="655955" cy="315011"/>
          </a:xfrm>
          <a:prstGeom prst="rect">
            <a:avLst/>
          </a:prstGeom>
          <a:noFill/>
          <a:effectLst>
            <a:outerShdw algn="ctr" blurRad="368300" dir="5400000" dist="254000" rotWithShape="0">
              <a:srgbClr val="000000">
                <a:alpha val="64000"/>
              </a:srgbClr>
            </a:outerShdw>
          </a:effectLst>
        </p:spPr>
        <p:txBody>
          <a:bodyPr rtlCol="0" wrap="none">
            <a:spAutoFit/>
          </a:bodyPr>
          <a:lstStyle/>
          <a:p>
            <a:pPr defTabSz="1219170" eaLnBrk="0" fontAlgn="base" hangingPunct="0">
              <a:spcBef>
                <a:spcPct val="0"/>
              </a:spcBef>
              <a:spcAft>
                <a:spcPct val="0"/>
              </a:spcAft>
            </a:pPr>
            <a:r>
              <a:rPr altLang="zh-CN" lang="en-US" sz="1467">
                <a:solidFill>
                  <a:schemeClr val="bg1"/>
                </a:solidFill>
                <a:latin charset="0" panose="020b0806030902050204" pitchFamily="34" typeface="Impact"/>
              </a:rPr>
              <a:t>30/90</a:t>
            </a:r>
          </a:p>
        </p:txBody>
      </p:sp>
      <p:sp>
        <p:nvSpPr>
          <p:cNvPr id="28" name="文本框 27"/>
          <p:cNvSpPr txBox="1"/>
          <p:nvPr/>
        </p:nvSpPr>
        <p:spPr>
          <a:xfrm>
            <a:off x="6395458" y="3199214"/>
            <a:ext cx="651193" cy="315011"/>
          </a:xfrm>
          <a:prstGeom prst="rect">
            <a:avLst/>
          </a:prstGeom>
          <a:noFill/>
          <a:effectLst>
            <a:outerShdw algn="ctr" blurRad="368300" dir="5400000" dist="254000" rotWithShape="0">
              <a:srgbClr val="000000">
                <a:alpha val="64000"/>
              </a:srgbClr>
            </a:outerShdw>
          </a:effectLst>
        </p:spPr>
        <p:txBody>
          <a:bodyPr rtlCol="0" wrap="none">
            <a:spAutoFit/>
          </a:bodyPr>
          <a:lstStyle/>
          <a:p>
            <a:pPr defTabSz="1219170" eaLnBrk="0" fontAlgn="base" hangingPunct="0">
              <a:spcBef>
                <a:spcPct val="0"/>
              </a:spcBef>
              <a:spcAft>
                <a:spcPct val="0"/>
              </a:spcAft>
            </a:pPr>
            <a:r>
              <a:rPr altLang="zh-CN" lang="en-US" sz="1467">
                <a:solidFill>
                  <a:schemeClr val="bg1"/>
                </a:solidFill>
                <a:latin charset="0" panose="020b0806030902050204" pitchFamily="34" typeface="Impact"/>
              </a:rPr>
              <a:t>60/40</a:t>
            </a:r>
          </a:p>
        </p:txBody>
      </p:sp>
      <p:sp>
        <p:nvSpPr>
          <p:cNvPr id="29" name="文本框 28"/>
          <p:cNvSpPr txBox="1"/>
          <p:nvPr/>
        </p:nvSpPr>
        <p:spPr>
          <a:xfrm>
            <a:off x="6395458" y="3859614"/>
            <a:ext cx="655955" cy="315011"/>
          </a:xfrm>
          <a:prstGeom prst="rect">
            <a:avLst/>
          </a:prstGeom>
          <a:noFill/>
          <a:effectLst>
            <a:outerShdw algn="ctr" blurRad="368300" dir="5400000" dist="254000" rotWithShape="0">
              <a:srgbClr val="000000">
                <a:alpha val="64000"/>
              </a:srgbClr>
            </a:outerShdw>
          </a:effectLst>
        </p:spPr>
        <p:txBody>
          <a:bodyPr rtlCol="0" wrap="none">
            <a:spAutoFit/>
          </a:bodyPr>
          <a:lstStyle/>
          <a:p>
            <a:pPr defTabSz="1219170" eaLnBrk="0" fontAlgn="base" hangingPunct="0">
              <a:spcBef>
                <a:spcPct val="0"/>
              </a:spcBef>
              <a:spcAft>
                <a:spcPct val="0"/>
              </a:spcAft>
            </a:pPr>
            <a:r>
              <a:rPr altLang="zh-CN" lang="en-US" sz="1467">
                <a:solidFill>
                  <a:schemeClr val="bg1"/>
                </a:solidFill>
                <a:latin charset="0" panose="020b0806030902050204" pitchFamily="34" typeface="Impact"/>
              </a:rPr>
              <a:t>30/90</a:t>
            </a:r>
          </a:p>
        </p:txBody>
      </p:sp>
      <p:sp>
        <p:nvSpPr>
          <p:cNvPr id="30" name="文本框 29"/>
          <p:cNvSpPr txBox="1"/>
          <p:nvPr/>
        </p:nvSpPr>
        <p:spPr>
          <a:xfrm>
            <a:off x="6395458" y="4540334"/>
            <a:ext cx="655955" cy="315011"/>
          </a:xfrm>
          <a:prstGeom prst="rect">
            <a:avLst/>
          </a:prstGeom>
          <a:noFill/>
          <a:effectLst>
            <a:outerShdw algn="ctr" blurRad="368300" dir="5400000" dist="254000" rotWithShape="0">
              <a:srgbClr val="000000">
                <a:alpha val="64000"/>
              </a:srgbClr>
            </a:outerShdw>
          </a:effectLst>
        </p:spPr>
        <p:txBody>
          <a:bodyPr rtlCol="0" wrap="none">
            <a:spAutoFit/>
          </a:bodyPr>
          <a:lstStyle/>
          <a:p>
            <a:pPr defTabSz="1219170" eaLnBrk="0" fontAlgn="base" hangingPunct="0">
              <a:spcBef>
                <a:spcPct val="0"/>
              </a:spcBef>
              <a:spcAft>
                <a:spcPct val="0"/>
              </a:spcAft>
            </a:pPr>
            <a:r>
              <a:rPr altLang="zh-CN" lang="en-US" sz="1467">
                <a:solidFill>
                  <a:schemeClr val="bg1"/>
                </a:solidFill>
                <a:latin charset="0" panose="020b0806030902050204" pitchFamily="34" typeface="Impact"/>
              </a:rPr>
              <a:t>30/90</a:t>
            </a:r>
          </a:p>
        </p:txBody>
      </p:sp>
      <p:sp>
        <p:nvSpPr>
          <p:cNvPr id="31" name="文本框 30"/>
          <p:cNvSpPr txBox="1"/>
          <p:nvPr/>
        </p:nvSpPr>
        <p:spPr>
          <a:xfrm>
            <a:off x="6395458" y="5221054"/>
            <a:ext cx="659130" cy="315011"/>
          </a:xfrm>
          <a:prstGeom prst="rect">
            <a:avLst/>
          </a:prstGeom>
          <a:noFill/>
          <a:effectLst>
            <a:outerShdw algn="ctr" blurRad="368300" dir="5400000" dist="254000" rotWithShape="0">
              <a:srgbClr val="000000">
                <a:alpha val="64000"/>
              </a:srgbClr>
            </a:outerShdw>
          </a:effectLst>
        </p:spPr>
        <p:txBody>
          <a:bodyPr rtlCol="0" wrap="none">
            <a:spAutoFit/>
          </a:bodyPr>
          <a:lstStyle/>
          <a:p>
            <a:pPr defTabSz="1219170" eaLnBrk="0" fontAlgn="base" hangingPunct="0">
              <a:spcBef>
                <a:spcPct val="0"/>
              </a:spcBef>
              <a:spcAft>
                <a:spcPct val="0"/>
              </a:spcAft>
            </a:pPr>
            <a:r>
              <a:rPr altLang="zh-CN" lang="en-US" sz="1467">
                <a:solidFill>
                  <a:schemeClr val="bg1"/>
                </a:solidFill>
                <a:latin charset="0" panose="020b0806030902050204" pitchFamily="34" typeface="Impact"/>
              </a:rPr>
              <a:t>60/90</a:t>
            </a:r>
          </a:p>
        </p:txBody>
      </p:sp>
      <p:sp>
        <p:nvSpPr>
          <p:cNvPr id="32" name="矩形 31"/>
          <p:cNvSpPr/>
          <p:nvPr/>
        </p:nvSpPr>
        <p:spPr>
          <a:xfrm>
            <a:off x="2424757" y="2214935"/>
            <a:ext cx="1375092" cy="254051"/>
          </a:xfrm>
          <a:prstGeom prst="rect">
            <a:avLst/>
          </a:prstGeom>
          <a:effectLst>
            <a:outerShdw algn="ctr" blurRad="368300" dir="5400000" dist="254000" rotWithShape="0">
              <a:srgbClr val="000000">
                <a:alpha val="64000"/>
              </a:srgbClr>
            </a:outerShdw>
          </a:effectLst>
        </p:spPr>
        <p:txBody>
          <a:bodyPr wrap="none">
            <a:spAutoFit/>
          </a:bodyPr>
          <a:lstStyle/>
          <a:p>
            <a:pPr defTabSz="1219170" eaLnBrk="0" fontAlgn="base" hangingPunct="0">
              <a:spcBef>
                <a:spcPct val="0"/>
              </a:spcBef>
              <a:spcAft>
                <a:spcPct val="0"/>
              </a:spcAft>
            </a:pPr>
            <a:r>
              <a:rPr altLang="zh-CN" lang="en-US" sz="1067">
                <a:solidFill>
                  <a:schemeClr val="bg1"/>
                </a:solidFill>
                <a:latin charset="0" panose="020b0604020202020204" pitchFamily="34" typeface="Arial"/>
                <a:ea charset="-122" panose="020b0503020204020204" pitchFamily="34" typeface="微软雅黑"/>
                <a:cs charset="0" panose="020b0604020202020204" pitchFamily="34" typeface="Arial"/>
              </a:rPr>
              <a:t>YOUR TEXT HERE</a:t>
            </a:r>
          </a:p>
        </p:txBody>
      </p:sp>
      <p:sp>
        <p:nvSpPr>
          <p:cNvPr id="33" name="矩形 32"/>
          <p:cNvSpPr/>
          <p:nvPr/>
        </p:nvSpPr>
        <p:spPr>
          <a:xfrm>
            <a:off x="3572837" y="2956615"/>
            <a:ext cx="1375092" cy="254051"/>
          </a:xfrm>
          <a:prstGeom prst="rect">
            <a:avLst/>
          </a:prstGeom>
          <a:effectLst>
            <a:outerShdw algn="ctr" blurRad="368300" dir="5400000" dist="254000" rotWithShape="0">
              <a:srgbClr val="000000">
                <a:alpha val="64000"/>
              </a:srgbClr>
            </a:outerShdw>
          </a:effectLst>
        </p:spPr>
        <p:txBody>
          <a:bodyPr wrap="none">
            <a:spAutoFit/>
          </a:bodyPr>
          <a:lstStyle/>
          <a:p>
            <a:pPr defTabSz="1219170" eaLnBrk="0" fontAlgn="base" hangingPunct="0">
              <a:spcBef>
                <a:spcPct val="0"/>
              </a:spcBef>
              <a:spcAft>
                <a:spcPct val="0"/>
              </a:spcAft>
            </a:pPr>
            <a:r>
              <a:rPr altLang="zh-CN" lang="en-US" sz="1067">
                <a:solidFill>
                  <a:schemeClr val="bg1"/>
                </a:solidFill>
                <a:latin charset="0" panose="020b0604020202020204" pitchFamily="34" typeface="Arial"/>
                <a:ea charset="-122" panose="020b0503020204020204" pitchFamily="34" typeface="微软雅黑"/>
                <a:cs charset="0" panose="020b0604020202020204" pitchFamily="34" typeface="Arial"/>
              </a:rPr>
              <a:t>YOUR TEXT HERE</a:t>
            </a:r>
          </a:p>
        </p:txBody>
      </p:sp>
      <p:sp>
        <p:nvSpPr>
          <p:cNvPr id="34" name="矩形 33"/>
          <p:cNvSpPr/>
          <p:nvPr/>
        </p:nvSpPr>
        <p:spPr>
          <a:xfrm>
            <a:off x="2231717" y="3617014"/>
            <a:ext cx="1375092" cy="254051"/>
          </a:xfrm>
          <a:prstGeom prst="rect">
            <a:avLst/>
          </a:prstGeom>
          <a:effectLst>
            <a:outerShdw algn="ctr" blurRad="368300" dir="5400000" dist="254000" rotWithShape="0">
              <a:srgbClr val="000000">
                <a:alpha val="64000"/>
              </a:srgbClr>
            </a:outerShdw>
          </a:effectLst>
        </p:spPr>
        <p:txBody>
          <a:bodyPr wrap="none">
            <a:spAutoFit/>
          </a:bodyPr>
          <a:lstStyle/>
          <a:p>
            <a:pPr defTabSz="1219170" eaLnBrk="0" fontAlgn="base" hangingPunct="0">
              <a:spcBef>
                <a:spcPct val="0"/>
              </a:spcBef>
              <a:spcAft>
                <a:spcPct val="0"/>
              </a:spcAft>
            </a:pPr>
            <a:r>
              <a:rPr altLang="zh-CN" lang="en-US" sz="1067">
                <a:solidFill>
                  <a:schemeClr val="bg1"/>
                </a:solidFill>
                <a:latin charset="0" panose="020b0604020202020204" pitchFamily="34" typeface="Arial"/>
                <a:ea charset="-122" panose="020b0503020204020204" pitchFamily="34" typeface="微软雅黑"/>
                <a:cs charset="0" panose="020b0604020202020204" pitchFamily="34" typeface="Arial"/>
              </a:rPr>
              <a:t>YOUR TEXT HERE</a:t>
            </a:r>
          </a:p>
        </p:txBody>
      </p:sp>
      <p:sp>
        <p:nvSpPr>
          <p:cNvPr id="35" name="矩形 34"/>
          <p:cNvSpPr/>
          <p:nvPr/>
        </p:nvSpPr>
        <p:spPr>
          <a:xfrm>
            <a:off x="1459557" y="4297735"/>
            <a:ext cx="1375092" cy="254051"/>
          </a:xfrm>
          <a:prstGeom prst="rect">
            <a:avLst/>
          </a:prstGeom>
          <a:effectLst>
            <a:outerShdw algn="ctr" blurRad="368300" dir="5400000" dist="254000" rotWithShape="0">
              <a:srgbClr val="000000">
                <a:alpha val="64000"/>
              </a:srgbClr>
            </a:outerShdw>
          </a:effectLst>
        </p:spPr>
        <p:txBody>
          <a:bodyPr wrap="none">
            <a:spAutoFit/>
          </a:bodyPr>
          <a:lstStyle/>
          <a:p>
            <a:pPr defTabSz="1219170" eaLnBrk="0" fontAlgn="base" hangingPunct="0">
              <a:spcBef>
                <a:spcPct val="0"/>
              </a:spcBef>
              <a:spcAft>
                <a:spcPct val="0"/>
              </a:spcAft>
            </a:pPr>
            <a:r>
              <a:rPr altLang="zh-CN" lang="en-US" sz="1067">
                <a:solidFill>
                  <a:schemeClr val="bg1"/>
                </a:solidFill>
                <a:latin charset="0" panose="020b0604020202020204" pitchFamily="34" typeface="Arial"/>
                <a:ea charset="-122" panose="020b0503020204020204" pitchFamily="34" typeface="微软雅黑"/>
                <a:cs charset="0" panose="020b0604020202020204" pitchFamily="34" typeface="Arial"/>
              </a:rPr>
              <a:t>YOUR TEXT HERE</a:t>
            </a:r>
          </a:p>
        </p:txBody>
      </p:sp>
      <p:sp>
        <p:nvSpPr>
          <p:cNvPr id="36" name="矩形 35"/>
          <p:cNvSpPr/>
          <p:nvPr/>
        </p:nvSpPr>
        <p:spPr>
          <a:xfrm>
            <a:off x="3674437" y="4968295"/>
            <a:ext cx="1375092" cy="254051"/>
          </a:xfrm>
          <a:prstGeom prst="rect">
            <a:avLst/>
          </a:prstGeom>
          <a:effectLst>
            <a:outerShdw algn="ctr" blurRad="368300" dir="5400000" dist="254000" rotWithShape="0">
              <a:srgbClr val="000000">
                <a:alpha val="64000"/>
              </a:srgbClr>
            </a:outerShdw>
          </a:effectLst>
        </p:spPr>
        <p:txBody>
          <a:bodyPr wrap="none">
            <a:spAutoFit/>
          </a:bodyPr>
          <a:lstStyle/>
          <a:p>
            <a:pPr defTabSz="1219170" eaLnBrk="0" fontAlgn="base" hangingPunct="0">
              <a:spcBef>
                <a:spcPct val="0"/>
              </a:spcBef>
              <a:spcAft>
                <a:spcPct val="0"/>
              </a:spcAft>
            </a:pPr>
            <a:r>
              <a:rPr altLang="zh-CN" lang="en-US" sz="1067">
                <a:solidFill>
                  <a:schemeClr val="bg1"/>
                </a:solidFill>
                <a:latin charset="0" panose="020b0604020202020204" pitchFamily="34" typeface="Arial"/>
                <a:ea charset="-122" panose="020b0503020204020204" pitchFamily="34" typeface="微软雅黑"/>
                <a:cs charset="0" panose="020b0604020202020204" pitchFamily="34" typeface="Arial"/>
              </a:rPr>
              <a:t>YOUR TEXT HERE</a:t>
            </a:r>
          </a:p>
        </p:txBody>
      </p:sp>
      <p:grpSp>
        <p:nvGrpSpPr>
          <p:cNvPr id="37" name="组合 36"/>
          <p:cNvGrpSpPr/>
          <p:nvPr/>
        </p:nvGrpSpPr>
        <p:grpSpPr>
          <a:xfrm>
            <a:off x="8021421" y="2513083"/>
            <a:ext cx="3516708" cy="2482771"/>
            <a:chOff x="6038925" y="2357252"/>
            <a:chExt cx="2637531" cy="1862078"/>
          </a:xfrm>
          <a:effectLst>
            <a:outerShdw algn="ctr" blurRad="241300" dir="5400000" dist="127000" rotWithShape="0">
              <a:srgbClr val="000000">
                <a:alpha val="88000"/>
              </a:srgbClr>
            </a:outerShdw>
          </a:effectLst>
        </p:grpSpPr>
        <p:sp>
          <p:nvSpPr>
            <p:cNvPr id="38" name="文本框 66"/>
            <p:cNvSpPr txBox="1">
              <a:spLocks noChangeArrowheads="1"/>
            </p:cNvSpPr>
            <p:nvPr/>
          </p:nvSpPr>
          <p:spPr bwMode="auto">
            <a:xfrm>
              <a:off x="6038924" y="2588531"/>
              <a:ext cx="2637531" cy="77990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867"/>
                </a:lnSpc>
                <a:spcBef>
                  <a:spcPct val="0"/>
                </a:spcBef>
                <a:spcAft>
                  <a:spcPct val="0"/>
                </a:spcAft>
              </a:pPr>
              <a:r>
                <a:rPr altLang="zh-CN" lang="en-US" sz="933">
                  <a:solidFill>
                    <a:schemeClr val="bg1"/>
                  </a:solidFill>
                  <a:latin charset="0" panose="020b0604020202020204" pitchFamily="34" typeface="Arial"/>
                  <a:ea charset="-122" panose="020b0503020204020204" pitchFamily="34" typeface="微软雅黑"/>
                  <a:cs charset="0" panose="020b0604020202020204" pitchFamily="34" typeface="Arial"/>
                </a:rPr>
                <a:t>this is a sample text. insert your desired text here. Again. this is a dummy text. enter your own text here. this is a sample text. insert your desired text here. Again. this is a dummy text. enter your own text here</a:t>
              </a:r>
            </a:p>
          </p:txBody>
        </p:sp>
        <p:sp>
          <p:nvSpPr>
            <p:cNvPr id="39" name="矩形 38"/>
            <p:cNvSpPr/>
            <p:nvPr/>
          </p:nvSpPr>
          <p:spPr>
            <a:xfrm>
              <a:off x="6040812" y="2357252"/>
              <a:ext cx="2011204" cy="251460"/>
            </a:xfrm>
            <a:prstGeom prst="rect">
              <a:avLst/>
            </a:prstGeom>
          </p:spPr>
          <p:txBody>
            <a:bodyPr wrap="none">
              <a:spAutoFit/>
            </a:bodyPr>
            <a:lstStyle/>
            <a:p>
              <a:pPr defTabSz="1219170" eaLnBrk="0" fontAlgn="base" hangingPunct="0">
                <a:spcBef>
                  <a:spcPct val="0"/>
                </a:spcBef>
                <a:spcAft>
                  <a:spcPct val="0"/>
                </a:spcAft>
              </a:pPr>
              <a:r>
                <a:rPr altLang="zh-CN" b="1" lang="en-US" sz="1600">
                  <a:solidFill>
                    <a:schemeClr val="bg1"/>
                  </a:solidFill>
                  <a:latin charset="0" panose="020b0604020202020204" pitchFamily="34" typeface="Arial"/>
                  <a:ea charset="-122" panose="020b0503020204020204" pitchFamily="34" typeface="微软雅黑"/>
                  <a:cs charset="0" panose="020b0604020202020204" pitchFamily="34" typeface="Arial"/>
                </a:rPr>
                <a:t>PLEASE ADD TEXT HERE</a:t>
              </a:r>
            </a:p>
          </p:txBody>
        </p:sp>
        <p:sp>
          <p:nvSpPr>
            <p:cNvPr id="40" name="文本框 66"/>
            <p:cNvSpPr txBox="1">
              <a:spLocks noChangeArrowheads="1"/>
            </p:cNvSpPr>
            <p:nvPr/>
          </p:nvSpPr>
          <p:spPr bwMode="auto">
            <a:xfrm>
              <a:off x="6038924" y="3419111"/>
              <a:ext cx="2367225" cy="77990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867"/>
                </a:lnSpc>
                <a:spcBef>
                  <a:spcPct val="0"/>
                </a:spcBef>
                <a:spcAft>
                  <a:spcPct val="0"/>
                </a:spcAft>
              </a:pPr>
              <a:r>
                <a:rPr altLang="zh-CN" lang="en-US" sz="933">
                  <a:solidFill>
                    <a:schemeClr val="bg1"/>
                  </a:solidFill>
                  <a:latin charset="0" panose="020b0604020202020204" pitchFamily="34" typeface="Arial"/>
                  <a:ea charset="-122" panose="020b0503020204020204" pitchFamily="34" typeface="微软雅黑"/>
                  <a:cs charset="0" panose="020b0604020202020204" pitchFamily="34" typeface="Arial"/>
                </a:rPr>
                <a:t>this is a sample text. insert your desired text here. Again. this is a dummy text. enter your own text here. this is a sample text. insert your desired text here. Again. this is a dummy text. enter your own text here</a:t>
              </a:r>
            </a:p>
          </p:txBody>
        </p:sp>
      </p:grpSp>
      <p:sp>
        <p:nvSpPr>
          <p:cNvPr id="41" name="文本框 40"/>
          <p:cNvSpPr txBox="1"/>
          <p:nvPr/>
        </p:nvSpPr>
        <p:spPr>
          <a:xfrm>
            <a:off x="9286874" y="-1143000"/>
            <a:ext cx="868680" cy="365760"/>
          </a:xfrm>
          <a:prstGeom prst="rect">
            <a:avLst/>
          </a:prstGeom>
          <a:noFill/>
        </p:spPr>
        <p:txBody>
          <a:bodyPr rtlCol="0" wrap="none">
            <a:spAutoFit/>
          </a:bodyPr>
          <a:lstStyle/>
          <a:p>
            <a:r>
              <a:rPr altLang="en-US" lang="zh-CN" smtClean="0"/>
              <a:t>延迟符</a:t>
            </a:r>
          </a:p>
        </p:txBody>
      </p:sp>
    </p:spTree>
    <p:extLst>
      <p:ext uri="{BB962C8B-B14F-4D97-AF65-F5344CB8AC3E}">
        <p14:creationId val="351235109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7"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1000" id="7"/>
                                        <p:tgtEl>
                                          <p:spTgt spid="5"/>
                                        </p:tgtEl>
                                      </p:cBhvr>
                                    </p:animEffect>
                                    <p:anim calcmode="lin" valueType="num">
                                      <p:cBhvr>
                                        <p:cTn dur="1000" fill="hold" id="8"/>
                                        <p:tgtEl>
                                          <p:spTgt spid="5"/>
                                        </p:tgtEl>
                                        <p:attrNameLst>
                                          <p:attrName>ppt_x</p:attrName>
                                        </p:attrNameLst>
                                      </p:cBhvr>
                                      <p:tavLst>
                                        <p:tav tm="0">
                                          <p:val>
                                            <p:strVal val="#ppt_x"/>
                                          </p:val>
                                        </p:tav>
                                        <p:tav tm="100000">
                                          <p:val>
                                            <p:strVal val="#ppt_x"/>
                                          </p:val>
                                        </p:tav>
                                      </p:tavLst>
                                    </p:anim>
                                    <p:anim calcmode="lin" valueType="num">
                                      <p:cBhvr>
                                        <p:cTn dur="1000" fill="hold" id="9"/>
                                        <p:tgtEl>
                                          <p:spTgt spid="5"/>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7" presetSubtype="0">
                                  <p:stCondLst>
                                    <p:cond delay="0"/>
                                  </p:stCondLst>
                                  <p:childTnLst>
                                    <p:set>
                                      <p:cBhvr>
                                        <p:cTn dur="1" fill="hold" id="12">
                                          <p:stCondLst>
                                            <p:cond delay="0"/>
                                          </p:stCondLst>
                                        </p:cTn>
                                        <p:tgtEl>
                                          <p:spTgt spid="6"/>
                                        </p:tgtEl>
                                        <p:attrNameLst>
                                          <p:attrName>style.visibility</p:attrName>
                                        </p:attrNameLst>
                                      </p:cBhvr>
                                      <p:to>
                                        <p:strVal val="visible"/>
                                      </p:to>
                                    </p:set>
                                    <p:animEffect filter="fade" transition="in">
                                      <p:cBhvr>
                                        <p:cTn dur="1000" id="13"/>
                                        <p:tgtEl>
                                          <p:spTgt spid="6"/>
                                        </p:tgtEl>
                                      </p:cBhvr>
                                    </p:animEffect>
                                    <p:anim calcmode="lin" valueType="num">
                                      <p:cBhvr>
                                        <p:cTn dur="1000" fill="hold" id="14"/>
                                        <p:tgtEl>
                                          <p:spTgt spid="6"/>
                                        </p:tgtEl>
                                        <p:attrNameLst>
                                          <p:attrName>ppt_x</p:attrName>
                                        </p:attrNameLst>
                                      </p:cBhvr>
                                      <p:tavLst>
                                        <p:tav tm="0">
                                          <p:val>
                                            <p:strVal val="#ppt_x"/>
                                          </p:val>
                                        </p:tav>
                                        <p:tav tm="100000">
                                          <p:val>
                                            <p:strVal val="#ppt_x"/>
                                          </p:val>
                                        </p:tav>
                                      </p:tavLst>
                                    </p:anim>
                                    <p:anim calcmode="lin" valueType="num">
                                      <p:cBhvr>
                                        <p:cTn dur="1000" fill="hold" id="15"/>
                                        <p:tgtEl>
                                          <p:spTgt spid="6"/>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id="17" nodeType="afterEffect" presetClass="entr" presetID="42" presetSubtype="0">
                                  <p:stCondLst>
                                    <p:cond delay="0"/>
                                  </p:stCondLst>
                                  <p:childTnLst>
                                    <p:set>
                                      <p:cBhvr>
                                        <p:cTn dur="1" fill="hold" id="18">
                                          <p:stCondLst>
                                            <p:cond delay="0"/>
                                          </p:stCondLst>
                                        </p:cTn>
                                        <p:tgtEl>
                                          <p:spTgt spid="7"/>
                                        </p:tgtEl>
                                        <p:attrNameLst>
                                          <p:attrName>style.visibility</p:attrName>
                                        </p:attrNameLst>
                                      </p:cBhvr>
                                      <p:to>
                                        <p:strVal val="visible"/>
                                      </p:to>
                                    </p:set>
                                    <p:animEffect filter="fade" transition="in">
                                      <p:cBhvr>
                                        <p:cTn dur="1000" id="19"/>
                                        <p:tgtEl>
                                          <p:spTgt spid="7"/>
                                        </p:tgtEl>
                                      </p:cBhvr>
                                    </p:animEffect>
                                    <p:anim calcmode="lin" valueType="num">
                                      <p:cBhvr>
                                        <p:cTn dur="1000" fill="hold" id="20"/>
                                        <p:tgtEl>
                                          <p:spTgt spid="7"/>
                                        </p:tgtEl>
                                        <p:attrNameLst>
                                          <p:attrName>ppt_x</p:attrName>
                                        </p:attrNameLst>
                                      </p:cBhvr>
                                      <p:tavLst>
                                        <p:tav tm="0">
                                          <p:val>
                                            <p:strVal val="#ppt_x"/>
                                          </p:val>
                                        </p:tav>
                                        <p:tav tm="100000">
                                          <p:val>
                                            <p:strVal val="#ppt_x"/>
                                          </p:val>
                                        </p:tav>
                                      </p:tavLst>
                                    </p:anim>
                                    <p:anim calcmode="lin" valueType="num">
                                      <p:cBhvr>
                                        <p:cTn dur="1000" fill="hold" id="21"/>
                                        <p:tgtEl>
                                          <p:spTgt spid="7"/>
                                        </p:tgtEl>
                                        <p:attrNameLst>
                                          <p:attrName>ppt_y</p:attrName>
                                        </p:attrNameLst>
                                      </p:cBhvr>
                                      <p:tavLst>
                                        <p:tav tm="0">
                                          <p:val>
                                            <p:strVal val="#ppt_y+.1"/>
                                          </p:val>
                                        </p:tav>
                                        <p:tav tm="100000">
                                          <p:val>
                                            <p:strVal val="#ppt_y"/>
                                          </p:val>
                                        </p:tav>
                                      </p:tavLst>
                                    </p:anim>
                                  </p:childTnLst>
                                </p:cTn>
                              </p:par>
                            </p:childTnLst>
                          </p:cTn>
                        </p:par>
                        <p:par>
                          <p:cTn fill="hold" id="22" nodeType="afterGroup">
                            <p:stCondLst>
                              <p:cond delay="3000"/>
                            </p:stCondLst>
                            <p:childTnLst>
                              <p:par>
                                <p:cTn fill="hold" id="23" nodeType="afterEffect" presetClass="entr" presetID="42" presetSubtype="0">
                                  <p:stCondLst>
                                    <p:cond delay="0"/>
                                  </p:stCondLst>
                                  <p:childTnLst>
                                    <p:set>
                                      <p:cBhvr>
                                        <p:cTn dur="1" fill="hold" id="24">
                                          <p:stCondLst>
                                            <p:cond delay="0"/>
                                          </p:stCondLst>
                                        </p:cTn>
                                        <p:tgtEl>
                                          <p:spTgt spid="11"/>
                                        </p:tgtEl>
                                        <p:attrNameLst>
                                          <p:attrName>style.visibility</p:attrName>
                                        </p:attrNameLst>
                                      </p:cBhvr>
                                      <p:to>
                                        <p:strVal val="visible"/>
                                      </p:to>
                                    </p:set>
                                    <p:animEffect filter="fade" transition="in">
                                      <p:cBhvr>
                                        <p:cTn dur="1000" id="25"/>
                                        <p:tgtEl>
                                          <p:spTgt spid="11"/>
                                        </p:tgtEl>
                                      </p:cBhvr>
                                    </p:animEffect>
                                    <p:anim calcmode="lin" valueType="num">
                                      <p:cBhvr>
                                        <p:cTn dur="1000" fill="hold" id="26"/>
                                        <p:tgtEl>
                                          <p:spTgt spid="11"/>
                                        </p:tgtEl>
                                        <p:attrNameLst>
                                          <p:attrName>ppt_x</p:attrName>
                                        </p:attrNameLst>
                                      </p:cBhvr>
                                      <p:tavLst>
                                        <p:tav tm="0">
                                          <p:val>
                                            <p:strVal val="#ppt_x"/>
                                          </p:val>
                                        </p:tav>
                                        <p:tav tm="100000">
                                          <p:val>
                                            <p:strVal val="#ppt_x"/>
                                          </p:val>
                                        </p:tav>
                                      </p:tavLst>
                                    </p:anim>
                                    <p:anim calcmode="lin" valueType="num">
                                      <p:cBhvr>
                                        <p:cTn dur="1000" fill="hold" id="27"/>
                                        <p:tgtEl>
                                          <p:spTgt spid="11"/>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4000"/>
                            </p:stCondLst>
                            <p:childTnLst>
                              <p:par>
                                <p:cTn fill="hold" id="29" nodeType="afterEffect" presetClass="entr" presetID="42" presetSubtype="0">
                                  <p:stCondLst>
                                    <p:cond delay="0"/>
                                  </p:stCondLst>
                                  <p:childTnLst>
                                    <p:set>
                                      <p:cBhvr>
                                        <p:cTn dur="1" fill="hold" id="30">
                                          <p:stCondLst>
                                            <p:cond delay="0"/>
                                          </p:stCondLst>
                                        </p:cTn>
                                        <p:tgtEl>
                                          <p:spTgt spid="15"/>
                                        </p:tgtEl>
                                        <p:attrNameLst>
                                          <p:attrName>style.visibility</p:attrName>
                                        </p:attrNameLst>
                                      </p:cBhvr>
                                      <p:to>
                                        <p:strVal val="visible"/>
                                      </p:to>
                                    </p:set>
                                    <p:animEffect filter="fade" transition="in">
                                      <p:cBhvr>
                                        <p:cTn dur="1000" id="31"/>
                                        <p:tgtEl>
                                          <p:spTgt spid="15"/>
                                        </p:tgtEl>
                                      </p:cBhvr>
                                    </p:animEffect>
                                    <p:anim calcmode="lin" valueType="num">
                                      <p:cBhvr>
                                        <p:cTn dur="1000" fill="hold" id="32"/>
                                        <p:tgtEl>
                                          <p:spTgt spid="15"/>
                                        </p:tgtEl>
                                        <p:attrNameLst>
                                          <p:attrName>ppt_x</p:attrName>
                                        </p:attrNameLst>
                                      </p:cBhvr>
                                      <p:tavLst>
                                        <p:tav tm="0">
                                          <p:val>
                                            <p:strVal val="#ppt_x"/>
                                          </p:val>
                                        </p:tav>
                                        <p:tav tm="100000">
                                          <p:val>
                                            <p:strVal val="#ppt_x"/>
                                          </p:val>
                                        </p:tav>
                                      </p:tavLst>
                                    </p:anim>
                                    <p:anim calcmode="lin" valueType="num">
                                      <p:cBhvr>
                                        <p:cTn dur="1000" fill="hold" id="33"/>
                                        <p:tgtEl>
                                          <p:spTgt spid="15"/>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5000"/>
                            </p:stCondLst>
                            <p:childTnLst>
                              <p:par>
                                <p:cTn fill="hold" id="35" nodeType="afterEffect" presetClass="entr" presetID="42" presetSubtype="0">
                                  <p:stCondLst>
                                    <p:cond delay="0"/>
                                  </p:stCondLst>
                                  <p:childTnLst>
                                    <p:set>
                                      <p:cBhvr>
                                        <p:cTn dur="1" fill="hold" id="36">
                                          <p:stCondLst>
                                            <p:cond delay="0"/>
                                          </p:stCondLst>
                                        </p:cTn>
                                        <p:tgtEl>
                                          <p:spTgt spid="19"/>
                                        </p:tgtEl>
                                        <p:attrNameLst>
                                          <p:attrName>style.visibility</p:attrName>
                                        </p:attrNameLst>
                                      </p:cBhvr>
                                      <p:to>
                                        <p:strVal val="visible"/>
                                      </p:to>
                                    </p:set>
                                    <p:animEffect filter="fade" transition="in">
                                      <p:cBhvr>
                                        <p:cTn dur="1000" id="37"/>
                                        <p:tgtEl>
                                          <p:spTgt spid="19"/>
                                        </p:tgtEl>
                                      </p:cBhvr>
                                    </p:animEffect>
                                    <p:anim calcmode="lin" valueType="num">
                                      <p:cBhvr>
                                        <p:cTn dur="1000" fill="hold" id="38"/>
                                        <p:tgtEl>
                                          <p:spTgt spid="19"/>
                                        </p:tgtEl>
                                        <p:attrNameLst>
                                          <p:attrName>ppt_x</p:attrName>
                                        </p:attrNameLst>
                                      </p:cBhvr>
                                      <p:tavLst>
                                        <p:tav tm="0">
                                          <p:val>
                                            <p:strVal val="#ppt_x"/>
                                          </p:val>
                                        </p:tav>
                                        <p:tav tm="100000">
                                          <p:val>
                                            <p:strVal val="#ppt_x"/>
                                          </p:val>
                                        </p:tav>
                                      </p:tavLst>
                                    </p:anim>
                                    <p:anim calcmode="lin" valueType="num">
                                      <p:cBhvr>
                                        <p:cTn dur="1000" fill="hold" id="39"/>
                                        <p:tgtEl>
                                          <p:spTgt spid="19"/>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6000"/>
                            </p:stCondLst>
                            <p:childTnLst>
                              <p:par>
                                <p:cTn fill="hold" id="41" nodeType="afterEffect" presetClass="entr" presetID="42" presetSubtype="0">
                                  <p:stCondLst>
                                    <p:cond delay="0"/>
                                  </p:stCondLst>
                                  <p:childTnLst>
                                    <p:set>
                                      <p:cBhvr>
                                        <p:cTn dur="1" fill="hold" id="42">
                                          <p:stCondLst>
                                            <p:cond delay="0"/>
                                          </p:stCondLst>
                                        </p:cTn>
                                        <p:tgtEl>
                                          <p:spTgt spid="23"/>
                                        </p:tgtEl>
                                        <p:attrNameLst>
                                          <p:attrName>style.visibility</p:attrName>
                                        </p:attrNameLst>
                                      </p:cBhvr>
                                      <p:to>
                                        <p:strVal val="visible"/>
                                      </p:to>
                                    </p:set>
                                    <p:animEffect filter="fade" transition="in">
                                      <p:cBhvr>
                                        <p:cTn dur="1000" id="43"/>
                                        <p:tgtEl>
                                          <p:spTgt spid="23"/>
                                        </p:tgtEl>
                                      </p:cBhvr>
                                    </p:animEffect>
                                    <p:anim calcmode="lin" valueType="num">
                                      <p:cBhvr>
                                        <p:cTn dur="1000" fill="hold" id="44"/>
                                        <p:tgtEl>
                                          <p:spTgt spid="23"/>
                                        </p:tgtEl>
                                        <p:attrNameLst>
                                          <p:attrName>ppt_x</p:attrName>
                                        </p:attrNameLst>
                                      </p:cBhvr>
                                      <p:tavLst>
                                        <p:tav tm="0">
                                          <p:val>
                                            <p:strVal val="#ppt_x"/>
                                          </p:val>
                                        </p:tav>
                                        <p:tav tm="100000">
                                          <p:val>
                                            <p:strVal val="#ppt_x"/>
                                          </p:val>
                                        </p:tav>
                                      </p:tavLst>
                                    </p:anim>
                                    <p:anim calcmode="lin" valueType="num">
                                      <p:cBhvr>
                                        <p:cTn dur="1000" fill="hold" id="45"/>
                                        <p:tgtEl>
                                          <p:spTgt spid="23"/>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7000"/>
                            </p:stCondLst>
                            <p:childTnLst>
                              <p:par>
                                <p:cTn fill="hold" grpId="0" id="47" nodeType="afterEffect" presetClass="entr" presetID="42" presetSubtype="0">
                                  <p:stCondLst>
                                    <p:cond delay="0"/>
                                  </p:stCondLst>
                                  <p:childTnLst>
                                    <p:set>
                                      <p:cBhvr>
                                        <p:cTn dur="1" fill="hold" id="48">
                                          <p:stCondLst>
                                            <p:cond delay="0"/>
                                          </p:stCondLst>
                                        </p:cTn>
                                        <p:tgtEl>
                                          <p:spTgt spid="27"/>
                                        </p:tgtEl>
                                        <p:attrNameLst>
                                          <p:attrName>style.visibility</p:attrName>
                                        </p:attrNameLst>
                                      </p:cBhvr>
                                      <p:to>
                                        <p:strVal val="visible"/>
                                      </p:to>
                                    </p:set>
                                    <p:animEffect filter="fade" transition="in">
                                      <p:cBhvr>
                                        <p:cTn dur="1000" id="49"/>
                                        <p:tgtEl>
                                          <p:spTgt spid="27"/>
                                        </p:tgtEl>
                                      </p:cBhvr>
                                    </p:animEffect>
                                    <p:anim calcmode="lin" valueType="num">
                                      <p:cBhvr>
                                        <p:cTn dur="1000" fill="hold" id="50"/>
                                        <p:tgtEl>
                                          <p:spTgt spid="27"/>
                                        </p:tgtEl>
                                        <p:attrNameLst>
                                          <p:attrName>ppt_x</p:attrName>
                                        </p:attrNameLst>
                                      </p:cBhvr>
                                      <p:tavLst>
                                        <p:tav tm="0">
                                          <p:val>
                                            <p:strVal val="#ppt_x"/>
                                          </p:val>
                                        </p:tav>
                                        <p:tav tm="100000">
                                          <p:val>
                                            <p:strVal val="#ppt_x"/>
                                          </p:val>
                                        </p:tav>
                                      </p:tavLst>
                                    </p:anim>
                                    <p:anim calcmode="lin" valueType="num">
                                      <p:cBhvr>
                                        <p:cTn dur="1000" fill="hold" id="51"/>
                                        <p:tgtEl>
                                          <p:spTgt spid="27"/>
                                        </p:tgtEl>
                                        <p:attrNameLst>
                                          <p:attrName>ppt_y</p:attrName>
                                        </p:attrNameLst>
                                      </p:cBhvr>
                                      <p:tavLst>
                                        <p:tav tm="0">
                                          <p:val>
                                            <p:strVal val="#ppt_y+.1"/>
                                          </p:val>
                                        </p:tav>
                                        <p:tav tm="100000">
                                          <p:val>
                                            <p:strVal val="#ppt_y"/>
                                          </p:val>
                                        </p:tav>
                                      </p:tavLst>
                                    </p:anim>
                                  </p:childTnLst>
                                </p:cTn>
                              </p:par>
                            </p:childTnLst>
                          </p:cTn>
                        </p:par>
                        <p:par>
                          <p:cTn fill="hold" id="52" nodeType="afterGroup">
                            <p:stCondLst>
                              <p:cond delay="8000"/>
                            </p:stCondLst>
                            <p:childTnLst>
                              <p:par>
                                <p:cTn fill="hold" grpId="0" id="53" nodeType="afterEffect" presetClass="entr" presetID="42" presetSubtype="0">
                                  <p:stCondLst>
                                    <p:cond delay="0"/>
                                  </p:stCondLst>
                                  <p:childTnLst>
                                    <p:set>
                                      <p:cBhvr>
                                        <p:cTn dur="1" fill="hold" id="54">
                                          <p:stCondLst>
                                            <p:cond delay="0"/>
                                          </p:stCondLst>
                                        </p:cTn>
                                        <p:tgtEl>
                                          <p:spTgt spid="28"/>
                                        </p:tgtEl>
                                        <p:attrNameLst>
                                          <p:attrName>style.visibility</p:attrName>
                                        </p:attrNameLst>
                                      </p:cBhvr>
                                      <p:to>
                                        <p:strVal val="visible"/>
                                      </p:to>
                                    </p:set>
                                    <p:animEffect filter="fade" transition="in">
                                      <p:cBhvr>
                                        <p:cTn dur="1000" id="55"/>
                                        <p:tgtEl>
                                          <p:spTgt spid="28"/>
                                        </p:tgtEl>
                                      </p:cBhvr>
                                    </p:animEffect>
                                    <p:anim calcmode="lin" valueType="num">
                                      <p:cBhvr>
                                        <p:cTn dur="1000" fill="hold" id="56"/>
                                        <p:tgtEl>
                                          <p:spTgt spid="28"/>
                                        </p:tgtEl>
                                        <p:attrNameLst>
                                          <p:attrName>ppt_x</p:attrName>
                                        </p:attrNameLst>
                                      </p:cBhvr>
                                      <p:tavLst>
                                        <p:tav tm="0">
                                          <p:val>
                                            <p:strVal val="#ppt_x"/>
                                          </p:val>
                                        </p:tav>
                                        <p:tav tm="100000">
                                          <p:val>
                                            <p:strVal val="#ppt_x"/>
                                          </p:val>
                                        </p:tav>
                                      </p:tavLst>
                                    </p:anim>
                                    <p:anim calcmode="lin" valueType="num">
                                      <p:cBhvr>
                                        <p:cTn dur="1000" fill="hold" id="57"/>
                                        <p:tgtEl>
                                          <p:spTgt spid="28"/>
                                        </p:tgtEl>
                                        <p:attrNameLst>
                                          <p:attrName>ppt_y</p:attrName>
                                        </p:attrNameLst>
                                      </p:cBhvr>
                                      <p:tavLst>
                                        <p:tav tm="0">
                                          <p:val>
                                            <p:strVal val="#ppt_y+.1"/>
                                          </p:val>
                                        </p:tav>
                                        <p:tav tm="100000">
                                          <p:val>
                                            <p:strVal val="#ppt_y"/>
                                          </p:val>
                                        </p:tav>
                                      </p:tavLst>
                                    </p:anim>
                                  </p:childTnLst>
                                </p:cTn>
                              </p:par>
                            </p:childTnLst>
                          </p:cTn>
                        </p:par>
                        <p:par>
                          <p:cTn fill="hold" id="58" nodeType="afterGroup">
                            <p:stCondLst>
                              <p:cond delay="9000"/>
                            </p:stCondLst>
                            <p:childTnLst>
                              <p:par>
                                <p:cTn fill="hold" grpId="0" id="59" nodeType="afterEffect" presetClass="entr" presetID="42" presetSubtype="0">
                                  <p:stCondLst>
                                    <p:cond delay="0"/>
                                  </p:stCondLst>
                                  <p:childTnLst>
                                    <p:set>
                                      <p:cBhvr>
                                        <p:cTn dur="1" fill="hold" id="60">
                                          <p:stCondLst>
                                            <p:cond delay="0"/>
                                          </p:stCondLst>
                                        </p:cTn>
                                        <p:tgtEl>
                                          <p:spTgt spid="29"/>
                                        </p:tgtEl>
                                        <p:attrNameLst>
                                          <p:attrName>style.visibility</p:attrName>
                                        </p:attrNameLst>
                                      </p:cBhvr>
                                      <p:to>
                                        <p:strVal val="visible"/>
                                      </p:to>
                                    </p:set>
                                    <p:animEffect filter="fade" transition="in">
                                      <p:cBhvr>
                                        <p:cTn dur="1000" id="61"/>
                                        <p:tgtEl>
                                          <p:spTgt spid="29"/>
                                        </p:tgtEl>
                                      </p:cBhvr>
                                    </p:animEffect>
                                    <p:anim calcmode="lin" valueType="num">
                                      <p:cBhvr>
                                        <p:cTn dur="1000" fill="hold" id="62"/>
                                        <p:tgtEl>
                                          <p:spTgt spid="29"/>
                                        </p:tgtEl>
                                        <p:attrNameLst>
                                          <p:attrName>ppt_x</p:attrName>
                                        </p:attrNameLst>
                                      </p:cBhvr>
                                      <p:tavLst>
                                        <p:tav tm="0">
                                          <p:val>
                                            <p:strVal val="#ppt_x"/>
                                          </p:val>
                                        </p:tav>
                                        <p:tav tm="100000">
                                          <p:val>
                                            <p:strVal val="#ppt_x"/>
                                          </p:val>
                                        </p:tav>
                                      </p:tavLst>
                                    </p:anim>
                                    <p:anim calcmode="lin" valueType="num">
                                      <p:cBhvr>
                                        <p:cTn dur="1000" fill="hold" id="63"/>
                                        <p:tgtEl>
                                          <p:spTgt spid="29"/>
                                        </p:tgtEl>
                                        <p:attrNameLst>
                                          <p:attrName>ppt_y</p:attrName>
                                        </p:attrNameLst>
                                      </p:cBhvr>
                                      <p:tavLst>
                                        <p:tav tm="0">
                                          <p:val>
                                            <p:strVal val="#ppt_y+.1"/>
                                          </p:val>
                                        </p:tav>
                                        <p:tav tm="100000">
                                          <p:val>
                                            <p:strVal val="#ppt_y"/>
                                          </p:val>
                                        </p:tav>
                                      </p:tavLst>
                                    </p:anim>
                                  </p:childTnLst>
                                </p:cTn>
                              </p:par>
                            </p:childTnLst>
                          </p:cTn>
                        </p:par>
                        <p:par>
                          <p:cTn fill="hold" id="64" nodeType="afterGroup">
                            <p:stCondLst>
                              <p:cond delay="10000"/>
                            </p:stCondLst>
                            <p:childTnLst>
                              <p:par>
                                <p:cTn fill="hold" grpId="0" id="65" nodeType="afterEffect" presetClass="entr" presetID="42" presetSubtype="0">
                                  <p:stCondLst>
                                    <p:cond delay="0"/>
                                  </p:stCondLst>
                                  <p:childTnLst>
                                    <p:set>
                                      <p:cBhvr>
                                        <p:cTn dur="1" fill="hold" id="66">
                                          <p:stCondLst>
                                            <p:cond delay="0"/>
                                          </p:stCondLst>
                                        </p:cTn>
                                        <p:tgtEl>
                                          <p:spTgt spid="30"/>
                                        </p:tgtEl>
                                        <p:attrNameLst>
                                          <p:attrName>style.visibility</p:attrName>
                                        </p:attrNameLst>
                                      </p:cBhvr>
                                      <p:to>
                                        <p:strVal val="visible"/>
                                      </p:to>
                                    </p:set>
                                    <p:animEffect filter="fade" transition="in">
                                      <p:cBhvr>
                                        <p:cTn dur="1000" id="67"/>
                                        <p:tgtEl>
                                          <p:spTgt spid="30"/>
                                        </p:tgtEl>
                                      </p:cBhvr>
                                    </p:animEffect>
                                    <p:anim calcmode="lin" valueType="num">
                                      <p:cBhvr>
                                        <p:cTn dur="1000" fill="hold" id="68"/>
                                        <p:tgtEl>
                                          <p:spTgt spid="30"/>
                                        </p:tgtEl>
                                        <p:attrNameLst>
                                          <p:attrName>ppt_x</p:attrName>
                                        </p:attrNameLst>
                                      </p:cBhvr>
                                      <p:tavLst>
                                        <p:tav tm="0">
                                          <p:val>
                                            <p:strVal val="#ppt_x"/>
                                          </p:val>
                                        </p:tav>
                                        <p:tav tm="100000">
                                          <p:val>
                                            <p:strVal val="#ppt_x"/>
                                          </p:val>
                                        </p:tav>
                                      </p:tavLst>
                                    </p:anim>
                                    <p:anim calcmode="lin" valueType="num">
                                      <p:cBhvr>
                                        <p:cTn dur="1000" fill="hold" id="69"/>
                                        <p:tgtEl>
                                          <p:spTgt spid="30"/>
                                        </p:tgtEl>
                                        <p:attrNameLst>
                                          <p:attrName>ppt_y</p:attrName>
                                        </p:attrNameLst>
                                      </p:cBhvr>
                                      <p:tavLst>
                                        <p:tav tm="0">
                                          <p:val>
                                            <p:strVal val="#ppt_y+.1"/>
                                          </p:val>
                                        </p:tav>
                                        <p:tav tm="100000">
                                          <p:val>
                                            <p:strVal val="#ppt_y"/>
                                          </p:val>
                                        </p:tav>
                                      </p:tavLst>
                                    </p:anim>
                                  </p:childTnLst>
                                </p:cTn>
                              </p:par>
                            </p:childTnLst>
                          </p:cTn>
                        </p:par>
                        <p:par>
                          <p:cTn fill="hold" id="70" nodeType="afterGroup">
                            <p:stCondLst>
                              <p:cond delay="11000"/>
                            </p:stCondLst>
                            <p:childTnLst>
                              <p:par>
                                <p:cTn fill="hold" grpId="0" id="71" nodeType="afterEffect" presetClass="entr" presetID="42" presetSubtype="0">
                                  <p:stCondLst>
                                    <p:cond delay="0"/>
                                  </p:stCondLst>
                                  <p:childTnLst>
                                    <p:set>
                                      <p:cBhvr>
                                        <p:cTn dur="1" fill="hold" id="72">
                                          <p:stCondLst>
                                            <p:cond delay="0"/>
                                          </p:stCondLst>
                                        </p:cTn>
                                        <p:tgtEl>
                                          <p:spTgt spid="31"/>
                                        </p:tgtEl>
                                        <p:attrNameLst>
                                          <p:attrName>style.visibility</p:attrName>
                                        </p:attrNameLst>
                                      </p:cBhvr>
                                      <p:to>
                                        <p:strVal val="visible"/>
                                      </p:to>
                                    </p:set>
                                    <p:animEffect filter="fade" transition="in">
                                      <p:cBhvr>
                                        <p:cTn dur="1000" id="73"/>
                                        <p:tgtEl>
                                          <p:spTgt spid="31"/>
                                        </p:tgtEl>
                                      </p:cBhvr>
                                    </p:animEffect>
                                    <p:anim calcmode="lin" valueType="num">
                                      <p:cBhvr>
                                        <p:cTn dur="1000" fill="hold" id="74"/>
                                        <p:tgtEl>
                                          <p:spTgt spid="31"/>
                                        </p:tgtEl>
                                        <p:attrNameLst>
                                          <p:attrName>ppt_x</p:attrName>
                                        </p:attrNameLst>
                                      </p:cBhvr>
                                      <p:tavLst>
                                        <p:tav tm="0">
                                          <p:val>
                                            <p:strVal val="#ppt_x"/>
                                          </p:val>
                                        </p:tav>
                                        <p:tav tm="100000">
                                          <p:val>
                                            <p:strVal val="#ppt_x"/>
                                          </p:val>
                                        </p:tav>
                                      </p:tavLst>
                                    </p:anim>
                                    <p:anim calcmode="lin" valueType="num">
                                      <p:cBhvr>
                                        <p:cTn dur="1000" fill="hold" id="75"/>
                                        <p:tgtEl>
                                          <p:spTgt spid="31"/>
                                        </p:tgtEl>
                                        <p:attrNameLst>
                                          <p:attrName>ppt_y</p:attrName>
                                        </p:attrNameLst>
                                      </p:cBhvr>
                                      <p:tavLst>
                                        <p:tav tm="0">
                                          <p:val>
                                            <p:strVal val="#ppt_y+.1"/>
                                          </p:val>
                                        </p:tav>
                                        <p:tav tm="100000">
                                          <p:val>
                                            <p:strVal val="#ppt_y"/>
                                          </p:val>
                                        </p:tav>
                                      </p:tavLst>
                                    </p:anim>
                                  </p:childTnLst>
                                </p:cTn>
                              </p:par>
                            </p:childTnLst>
                          </p:cTn>
                        </p:par>
                        <p:par>
                          <p:cTn fill="hold" id="76" nodeType="afterGroup">
                            <p:stCondLst>
                              <p:cond delay="12000"/>
                            </p:stCondLst>
                            <p:childTnLst>
                              <p:par>
                                <p:cTn fill="hold" grpId="0" id="77" nodeType="afterEffect" presetClass="entr" presetID="42" presetSubtype="0">
                                  <p:stCondLst>
                                    <p:cond delay="0"/>
                                  </p:stCondLst>
                                  <p:childTnLst>
                                    <p:set>
                                      <p:cBhvr>
                                        <p:cTn dur="1" fill="hold" id="78">
                                          <p:stCondLst>
                                            <p:cond delay="0"/>
                                          </p:stCondLst>
                                        </p:cTn>
                                        <p:tgtEl>
                                          <p:spTgt spid="32"/>
                                        </p:tgtEl>
                                        <p:attrNameLst>
                                          <p:attrName>style.visibility</p:attrName>
                                        </p:attrNameLst>
                                      </p:cBhvr>
                                      <p:to>
                                        <p:strVal val="visible"/>
                                      </p:to>
                                    </p:set>
                                    <p:animEffect filter="fade" transition="in">
                                      <p:cBhvr>
                                        <p:cTn dur="1000" id="79"/>
                                        <p:tgtEl>
                                          <p:spTgt spid="32"/>
                                        </p:tgtEl>
                                      </p:cBhvr>
                                    </p:animEffect>
                                    <p:anim calcmode="lin" valueType="num">
                                      <p:cBhvr>
                                        <p:cTn dur="1000" fill="hold" id="80"/>
                                        <p:tgtEl>
                                          <p:spTgt spid="32"/>
                                        </p:tgtEl>
                                        <p:attrNameLst>
                                          <p:attrName>ppt_x</p:attrName>
                                        </p:attrNameLst>
                                      </p:cBhvr>
                                      <p:tavLst>
                                        <p:tav tm="0">
                                          <p:val>
                                            <p:strVal val="#ppt_x"/>
                                          </p:val>
                                        </p:tav>
                                        <p:tav tm="100000">
                                          <p:val>
                                            <p:strVal val="#ppt_x"/>
                                          </p:val>
                                        </p:tav>
                                      </p:tavLst>
                                    </p:anim>
                                    <p:anim calcmode="lin" valueType="num">
                                      <p:cBhvr>
                                        <p:cTn dur="1000" fill="hold" id="81"/>
                                        <p:tgtEl>
                                          <p:spTgt spid="32"/>
                                        </p:tgtEl>
                                        <p:attrNameLst>
                                          <p:attrName>ppt_y</p:attrName>
                                        </p:attrNameLst>
                                      </p:cBhvr>
                                      <p:tavLst>
                                        <p:tav tm="0">
                                          <p:val>
                                            <p:strVal val="#ppt_y+.1"/>
                                          </p:val>
                                        </p:tav>
                                        <p:tav tm="100000">
                                          <p:val>
                                            <p:strVal val="#ppt_y"/>
                                          </p:val>
                                        </p:tav>
                                      </p:tavLst>
                                    </p:anim>
                                  </p:childTnLst>
                                </p:cTn>
                              </p:par>
                            </p:childTnLst>
                          </p:cTn>
                        </p:par>
                        <p:par>
                          <p:cTn fill="hold" id="82" nodeType="afterGroup">
                            <p:stCondLst>
                              <p:cond delay="13000"/>
                            </p:stCondLst>
                            <p:childTnLst>
                              <p:par>
                                <p:cTn fill="hold" grpId="0" id="83" nodeType="afterEffect" presetClass="entr" presetID="42" presetSubtype="0">
                                  <p:stCondLst>
                                    <p:cond delay="0"/>
                                  </p:stCondLst>
                                  <p:childTnLst>
                                    <p:set>
                                      <p:cBhvr>
                                        <p:cTn dur="1" fill="hold" id="84">
                                          <p:stCondLst>
                                            <p:cond delay="0"/>
                                          </p:stCondLst>
                                        </p:cTn>
                                        <p:tgtEl>
                                          <p:spTgt spid="33"/>
                                        </p:tgtEl>
                                        <p:attrNameLst>
                                          <p:attrName>style.visibility</p:attrName>
                                        </p:attrNameLst>
                                      </p:cBhvr>
                                      <p:to>
                                        <p:strVal val="visible"/>
                                      </p:to>
                                    </p:set>
                                    <p:animEffect filter="fade" transition="in">
                                      <p:cBhvr>
                                        <p:cTn dur="1000" id="85"/>
                                        <p:tgtEl>
                                          <p:spTgt spid="33"/>
                                        </p:tgtEl>
                                      </p:cBhvr>
                                    </p:animEffect>
                                    <p:anim calcmode="lin" valueType="num">
                                      <p:cBhvr>
                                        <p:cTn dur="1000" fill="hold" id="86"/>
                                        <p:tgtEl>
                                          <p:spTgt spid="33"/>
                                        </p:tgtEl>
                                        <p:attrNameLst>
                                          <p:attrName>ppt_x</p:attrName>
                                        </p:attrNameLst>
                                      </p:cBhvr>
                                      <p:tavLst>
                                        <p:tav tm="0">
                                          <p:val>
                                            <p:strVal val="#ppt_x"/>
                                          </p:val>
                                        </p:tav>
                                        <p:tav tm="100000">
                                          <p:val>
                                            <p:strVal val="#ppt_x"/>
                                          </p:val>
                                        </p:tav>
                                      </p:tavLst>
                                    </p:anim>
                                    <p:anim calcmode="lin" valueType="num">
                                      <p:cBhvr>
                                        <p:cTn dur="1000" fill="hold" id="87"/>
                                        <p:tgtEl>
                                          <p:spTgt spid="33"/>
                                        </p:tgtEl>
                                        <p:attrNameLst>
                                          <p:attrName>ppt_y</p:attrName>
                                        </p:attrNameLst>
                                      </p:cBhvr>
                                      <p:tavLst>
                                        <p:tav tm="0">
                                          <p:val>
                                            <p:strVal val="#ppt_y+.1"/>
                                          </p:val>
                                        </p:tav>
                                        <p:tav tm="100000">
                                          <p:val>
                                            <p:strVal val="#ppt_y"/>
                                          </p:val>
                                        </p:tav>
                                      </p:tavLst>
                                    </p:anim>
                                  </p:childTnLst>
                                </p:cTn>
                              </p:par>
                            </p:childTnLst>
                          </p:cTn>
                        </p:par>
                        <p:par>
                          <p:cTn fill="hold" id="88" nodeType="afterGroup">
                            <p:stCondLst>
                              <p:cond delay="14000"/>
                            </p:stCondLst>
                            <p:childTnLst>
                              <p:par>
                                <p:cTn fill="hold" grpId="0" id="89" nodeType="afterEffect" presetClass="entr" presetID="42" presetSubtype="0">
                                  <p:stCondLst>
                                    <p:cond delay="0"/>
                                  </p:stCondLst>
                                  <p:childTnLst>
                                    <p:set>
                                      <p:cBhvr>
                                        <p:cTn dur="1" fill="hold" id="90">
                                          <p:stCondLst>
                                            <p:cond delay="0"/>
                                          </p:stCondLst>
                                        </p:cTn>
                                        <p:tgtEl>
                                          <p:spTgt spid="34"/>
                                        </p:tgtEl>
                                        <p:attrNameLst>
                                          <p:attrName>style.visibility</p:attrName>
                                        </p:attrNameLst>
                                      </p:cBhvr>
                                      <p:to>
                                        <p:strVal val="visible"/>
                                      </p:to>
                                    </p:set>
                                    <p:animEffect filter="fade" transition="in">
                                      <p:cBhvr>
                                        <p:cTn dur="1000" id="91"/>
                                        <p:tgtEl>
                                          <p:spTgt spid="34"/>
                                        </p:tgtEl>
                                      </p:cBhvr>
                                    </p:animEffect>
                                    <p:anim calcmode="lin" valueType="num">
                                      <p:cBhvr>
                                        <p:cTn dur="1000" fill="hold" id="92"/>
                                        <p:tgtEl>
                                          <p:spTgt spid="34"/>
                                        </p:tgtEl>
                                        <p:attrNameLst>
                                          <p:attrName>ppt_x</p:attrName>
                                        </p:attrNameLst>
                                      </p:cBhvr>
                                      <p:tavLst>
                                        <p:tav tm="0">
                                          <p:val>
                                            <p:strVal val="#ppt_x"/>
                                          </p:val>
                                        </p:tav>
                                        <p:tav tm="100000">
                                          <p:val>
                                            <p:strVal val="#ppt_x"/>
                                          </p:val>
                                        </p:tav>
                                      </p:tavLst>
                                    </p:anim>
                                    <p:anim calcmode="lin" valueType="num">
                                      <p:cBhvr>
                                        <p:cTn dur="1000" fill="hold" id="93"/>
                                        <p:tgtEl>
                                          <p:spTgt spid="34"/>
                                        </p:tgtEl>
                                        <p:attrNameLst>
                                          <p:attrName>ppt_y</p:attrName>
                                        </p:attrNameLst>
                                      </p:cBhvr>
                                      <p:tavLst>
                                        <p:tav tm="0">
                                          <p:val>
                                            <p:strVal val="#ppt_y+.1"/>
                                          </p:val>
                                        </p:tav>
                                        <p:tav tm="100000">
                                          <p:val>
                                            <p:strVal val="#ppt_y"/>
                                          </p:val>
                                        </p:tav>
                                      </p:tavLst>
                                    </p:anim>
                                  </p:childTnLst>
                                </p:cTn>
                              </p:par>
                            </p:childTnLst>
                          </p:cTn>
                        </p:par>
                        <p:par>
                          <p:cTn fill="hold" id="94" nodeType="afterGroup">
                            <p:stCondLst>
                              <p:cond delay="15000"/>
                            </p:stCondLst>
                            <p:childTnLst>
                              <p:par>
                                <p:cTn fill="hold" grpId="0" id="95" nodeType="afterEffect" presetClass="entr" presetID="42" presetSubtype="0">
                                  <p:stCondLst>
                                    <p:cond delay="0"/>
                                  </p:stCondLst>
                                  <p:childTnLst>
                                    <p:set>
                                      <p:cBhvr>
                                        <p:cTn dur="1" fill="hold" id="96">
                                          <p:stCondLst>
                                            <p:cond delay="0"/>
                                          </p:stCondLst>
                                        </p:cTn>
                                        <p:tgtEl>
                                          <p:spTgt spid="35"/>
                                        </p:tgtEl>
                                        <p:attrNameLst>
                                          <p:attrName>style.visibility</p:attrName>
                                        </p:attrNameLst>
                                      </p:cBhvr>
                                      <p:to>
                                        <p:strVal val="visible"/>
                                      </p:to>
                                    </p:set>
                                    <p:animEffect filter="fade" transition="in">
                                      <p:cBhvr>
                                        <p:cTn dur="1000" id="97"/>
                                        <p:tgtEl>
                                          <p:spTgt spid="35"/>
                                        </p:tgtEl>
                                      </p:cBhvr>
                                    </p:animEffect>
                                    <p:anim calcmode="lin" valueType="num">
                                      <p:cBhvr>
                                        <p:cTn dur="1000" fill="hold" id="98"/>
                                        <p:tgtEl>
                                          <p:spTgt spid="35"/>
                                        </p:tgtEl>
                                        <p:attrNameLst>
                                          <p:attrName>ppt_x</p:attrName>
                                        </p:attrNameLst>
                                      </p:cBhvr>
                                      <p:tavLst>
                                        <p:tav tm="0">
                                          <p:val>
                                            <p:strVal val="#ppt_x"/>
                                          </p:val>
                                        </p:tav>
                                        <p:tav tm="100000">
                                          <p:val>
                                            <p:strVal val="#ppt_x"/>
                                          </p:val>
                                        </p:tav>
                                      </p:tavLst>
                                    </p:anim>
                                    <p:anim calcmode="lin" valueType="num">
                                      <p:cBhvr>
                                        <p:cTn dur="1000" fill="hold" id="99"/>
                                        <p:tgtEl>
                                          <p:spTgt spid="35"/>
                                        </p:tgtEl>
                                        <p:attrNameLst>
                                          <p:attrName>ppt_y</p:attrName>
                                        </p:attrNameLst>
                                      </p:cBhvr>
                                      <p:tavLst>
                                        <p:tav tm="0">
                                          <p:val>
                                            <p:strVal val="#ppt_y+.1"/>
                                          </p:val>
                                        </p:tav>
                                        <p:tav tm="100000">
                                          <p:val>
                                            <p:strVal val="#ppt_y"/>
                                          </p:val>
                                        </p:tav>
                                      </p:tavLst>
                                    </p:anim>
                                  </p:childTnLst>
                                </p:cTn>
                              </p:par>
                            </p:childTnLst>
                          </p:cTn>
                        </p:par>
                        <p:par>
                          <p:cTn fill="hold" id="100" nodeType="afterGroup">
                            <p:stCondLst>
                              <p:cond delay="16000"/>
                            </p:stCondLst>
                            <p:childTnLst>
                              <p:par>
                                <p:cTn fill="hold" grpId="0" id="101" nodeType="afterEffect" presetClass="entr" presetID="42" presetSubtype="0">
                                  <p:stCondLst>
                                    <p:cond delay="0"/>
                                  </p:stCondLst>
                                  <p:childTnLst>
                                    <p:set>
                                      <p:cBhvr>
                                        <p:cTn dur="1" fill="hold" id="102">
                                          <p:stCondLst>
                                            <p:cond delay="0"/>
                                          </p:stCondLst>
                                        </p:cTn>
                                        <p:tgtEl>
                                          <p:spTgt spid="36"/>
                                        </p:tgtEl>
                                        <p:attrNameLst>
                                          <p:attrName>style.visibility</p:attrName>
                                        </p:attrNameLst>
                                      </p:cBhvr>
                                      <p:to>
                                        <p:strVal val="visible"/>
                                      </p:to>
                                    </p:set>
                                    <p:animEffect filter="fade" transition="in">
                                      <p:cBhvr>
                                        <p:cTn dur="1000" id="103"/>
                                        <p:tgtEl>
                                          <p:spTgt spid="36"/>
                                        </p:tgtEl>
                                      </p:cBhvr>
                                    </p:animEffect>
                                    <p:anim calcmode="lin" valueType="num">
                                      <p:cBhvr>
                                        <p:cTn dur="1000" fill="hold" id="104"/>
                                        <p:tgtEl>
                                          <p:spTgt spid="36"/>
                                        </p:tgtEl>
                                        <p:attrNameLst>
                                          <p:attrName>ppt_x</p:attrName>
                                        </p:attrNameLst>
                                      </p:cBhvr>
                                      <p:tavLst>
                                        <p:tav tm="0">
                                          <p:val>
                                            <p:strVal val="#ppt_x"/>
                                          </p:val>
                                        </p:tav>
                                        <p:tav tm="100000">
                                          <p:val>
                                            <p:strVal val="#ppt_x"/>
                                          </p:val>
                                        </p:tav>
                                      </p:tavLst>
                                    </p:anim>
                                    <p:anim calcmode="lin" valueType="num">
                                      <p:cBhvr>
                                        <p:cTn dur="1000" fill="hold" id="105"/>
                                        <p:tgtEl>
                                          <p:spTgt spid="36"/>
                                        </p:tgtEl>
                                        <p:attrNameLst>
                                          <p:attrName>ppt_y</p:attrName>
                                        </p:attrNameLst>
                                      </p:cBhvr>
                                      <p:tavLst>
                                        <p:tav tm="0">
                                          <p:val>
                                            <p:strVal val="#ppt_y+.1"/>
                                          </p:val>
                                        </p:tav>
                                        <p:tav tm="100000">
                                          <p:val>
                                            <p:strVal val="#ppt_y"/>
                                          </p:val>
                                        </p:tav>
                                      </p:tavLst>
                                    </p:anim>
                                  </p:childTnLst>
                                </p:cTn>
                              </p:par>
                            </p:childTnLst>
                          </p:cTn>
                        </p:par>
                        <p:par>
                          <p:cTn fill="hold" id="106" nodeType="afterGroup">
                            <p:stCondLst>
                              <p:cond delay="17000"/>
                            </p:stCondLst>
                            <p:childTnLst>
                              <p:par>
                                <p:cTn fill="hold" id="107" nodeType="afterEffect" presetClass="entr" presetID="12" presetSubtype="1">
                                  <p:stCondLst>
                                    <p:cond delay="0"/>
                                  </p:stCondLst>
                                  <p:childTnLst>
                                    <p:set>
                                      <p:cBhvr>
                                        <p:cTn dur="1" fill="hold" id="108">
                                          <p:stCondLst>
                                            <p:cond delay="0"/>
                                          </p:stCondLst>
                                        </p:cTn>
                                        <p:tgtEl>
                                          <p:spTgt spid="37"/>
                                        </p:tgtEl>
                                        <p:attrNameLst>
                                          <p:attrName>style.visibility</p:attrName>
                                        </p:attrNameLst>
                                      </p:cBhvr>
                                      <p:to>
                                        <p:strVal val="visible"/>
                                      </p:to>
                                    </p:set>
                                    <p:anim calcmode="lin" valueType="num">
                                      <p:cBhvr additive="base">
                                        <p:cTn dur="500" id="109"/>
                                        <p:tgtEl>
                                          <p:spTgt spid="37"/>
                                        </p:tgtEl>
                                        <p:attrNameLst>
                                          <p:attrName>ppt_y</p:attrName>
                                        </p:attrNameLst>
                                      </p:cBhvr>
                                      <p:tavLst>
                                        <p:tav tm="0">
                                          <p:val>
                                            <p:strVal val="#ppt_y-#ppt_h*1.125000"/>
                                          </p:val>
                                        </p:tav>
                                        <p:tav tm="100000">
                                          <p:val>
                                            <p:strVal val="#ppt_y"/>
                                          </p:val>
                                        </p:tav>
                                      </p:tavLst>
                                    </p:anim>
                                    <p:animEffect filter="wipe(down)" transition="in">
                                      <p:cBhvr>
                                        <p:cTn dur="500" id="110"/>
                                        <p:tgtEl>
                                          <p:spTgt spid="37"/>
                                        </p:tgtEl>
                                      </p:cBhvr>
                                    </p:animEffect>
                                  </p:childTnLst>
                                </p:cTn>
                              </p:par>
                            </p:childTnLst>
                          </p:cTn>
                        </p:par>
                      </p:childTnLst>
                    </p:cTn>
                  </p:par>
                  <p:par>
                    <p:cTn fill="hold" id="111" nodeType="clickPar">
                      <p:stCondLst>
                        <p:cond delay="indefinite"/>
                        <p:cond delay="0" evt="onBegin">
                          <p:tn val="110"/>
                        </p:cond>
                      </p:stCondLst>
                      <p:childTnLst>
                        <p:par>
                          <p:cTn fill="hold" id="112" nodeType="afterGroup">
                            <p:stCondLst>
                              <p:cond delay="0"/>
                            </p:stCondLst>
                            <p:childTnLst>
                              <p:par>
                                <p:cTn fill="hold" grpId="0" id="113" nodeType="clickEffect" presetClass="entr" presetID="22" presetSubtype="4">
                                  <p:stCondLst>
                                    <p:cond delay="0"/>
                                  </p:stCondLst>
                                  <p:childTnLst>
                                    <p:set>
                                      <p:cBhvr>
                                        <p:cTn dur="1" fill="hold" id="114">
                                          <p:stCondLst>
                                            <p:cond delay="0"/>
                                          </p:stCondLst>
                                        </p:cTn>
                                        <p:tgtEl>
                                          <p:spTgt spid="41"/>
                                        </p:tgtEl>
                                        <p:attrNameLst>
                                          <p:attrName>style.visibility</p:attrName>
                                        </p:attrNameLst>
                                      </p:cBhvr>
                                      <p:to>
                                        <p:strVal val="visible"/>
                                      </p:to>
                                    </p:set>
                                    <p:animEffect filter="wipe(down)" transition="in">
                                      <p:cBhvr>
                                        <p:cTn dur="500" id="115"/>
                                        <p:tgtEl>
                                          <p:spTgt spid="4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27"/>
      <p:bldP grpId="0" spid="28"/>
      <p:bldP grpId="0" spid="29"/>
      <p:bldP grpId="0" spid="30"/>
      <p:bldP grpId="0" spid="31"/>
      <p:bldP grpId="0" spid="32"/>
      <p:bldP grpId="0" spid="33"/>
      <p:bldP grpId="0" spid="34"/>
      <p:bldP grpId="0" spid="35"/>
      <p:bldP grpId="0" spid="36"/>
      <p:bldP grpId="0" spid="41"/>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rcRect b="13817"/>
          <a:stretch>
            <a:fillRect/>
          </a:stretch>
        </p:blipFill>
        <p:spPr>
          <a:xfrm>
            <a:off x="0" y="0"/>
            <a:ext cx="12192000" cy="6858000"/>
          </a:xfrm>
          <a:prstGeom prst="rect">
            <a:avLst/>
          </a:prstGeom>
        </p:spPr>
      </p:pic>
      <p:sp>
        <p:nvSpPr>
          <p:cNvPr id="5" name="文本框 4"/>
          <p:cNvSpPr txBox="1"/>
          <p:nvPr/>
        </p:nvSpPr>
        <p:spPr>
          <a:xfrm>
            <a:off x="776218" y="431190"/>
            <a:ext cx="2011680" cy="457200"/>
          </a:xfrm>
          <a:prstGeom prst="rect">
            <a:avLst/>
          </a:prstGeom>
          <a:noFill/>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6" name="矩形 5"/>
          <p:cNvSpPr/>
          <p:nvPr/>
        </p:nvSpPr>
        <p:spPr>
          <a:xfrm>
            <a:off x="1100024" y="851268"/>
            <a:ext cx="1783080" cy="365760"/>
          </a:xfrm>
          <a:prstGeom prst="rect">
            <a:avLst/>
          </a:prstGeom>
        </p:spPr>
        <p:txBody>
          <a:bodyPr wrap="none">
            <a:spAutoFit/>
          </a:bodyPr>
          <a:lstStyle/>
          <a:p>
            <a:r>
              <a:rPr altLang="en-US" lang="zh-CN" smtClean="0">
                <a:solidFill>
                  <a:schemeClr val="bg1"/>
                </a:solidFill>
              </a:rPr>
              <a:t>Add this title</a:t>
            </a:r>
          </a:p>
        </p:txBody>
      </p:sp>
      <p:grpSp>
        <p:nvGrpSpPr>
          <p:cNvPr id="7" name="组合 6"/>
          <p:cNvGrpSpPr/>
          <p:nvPr/>
        </p:nvGrpSpPr>
        <p:grpSpPr>
          <a:xfrm>
            <a:off x="765110" y="3516379"/>
            <a:ext cx="2684197" cy="596305"/>
            <a:chOff x="573832" y="2637284"/>
            <a:chExt cx="2013148" cy="447229"/>
          </a:xfrm>
          <a:solidFill>
            <a:schemeClr val="bg1"/>
          </a:solidFill>
          <a:effectLst>
            <a:outerShdw algn="ctr" blurRad="203200" dir="5400000" dist="101600" rotWithShape="0">
              <a:srgbClr val="000000">
                <a:alpha val="71000"/>
              </a:srgbClr>
            </a:outerShdw>
          </a:effectLst>
        </p:grpSpPr>
        <p:sp>
          <p:nvSpPr>
            <p:cNvPr id="8" name="矩形 2"/>
            <p:cNvSpPr/>
            <p:nvPr/>
          </p:nvSpPr>
          <p:spPr>
            <a:xfrm>
              <a:off x="573832" y="2637284"/>
              <a:ext cx="2013148" cy="447229"/>
            </a:xfrm>
            <a:custGeom>
              <a:gdLst>
                <a:gd fmla="*/ 0 w 2013148" name="connsiteX0"/>
                <a:gd fmla="*/ 0 h 447229" name="connsiteY0"/>
                <a:gd fmla="*/ 2013148 w 2013148" name="connsiteX1"/>
                <a:gd fmla="*/ 0 h 447229" name="connsiteY1"/>
                <a:gd fmla="*/ 2013148 w 2013148" name="connsiteX2"/>
                <a:gd fmla="*/ 368424 h 447229" name="connsiteY2"/>
                <a:gd fmla="*/ 1105818 w 2013148" name="connsiteX3"/>
                <a:gd fmla="*/ 367854 h 447229" name="connsiteY3"/>
                <a:gd fmla="*/ 1001043 w 2013148" name="connsiteX4"/>
                <a:gd fmla="*/ 447229 h 447229" name="connsiteY4"/>
                <a:gd fmla="*/ 888330 w 2013148" name="connsiteX5"/>
                <a:gd fmla="*/ 366266 h 447229" name="connsiteY5"/>
                <a:gd fmla="*/ 0 w 2013148" name="connsiteX6"/>
                <a:gd fmla="*/ 368424 h 447229" name="connsiteY6"/>
                <a:gd fmla="*/ 0 w 2013148" name="connsiteX7"/>
                <a:gd fmla="*/ 0 h 447229"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447229" w="2013148">
                  <a:moveTo>
                    <a:pt x="0" y="0"/>
                  </a:moveTo>
                  <a:lnTo>
                    <a:pt x="2013148" y="0"/>
                  </a:lnTo>
                  <a:lnTo>
                    <a:pt x="2013148" y="368424"/>
                  </a:lnTo>
                  <a:lnTo>
                    <a:pt x="1105818" y="367854"/>
                  </a:lnTo>
                  <a:lnTo>
                    <a:pt x="1001043" y="447229"/>
                  </a:lnTo>
                  <a:lnTo>
                    <a:pt x="888330" y="366266"/>
                  </a:lnTo>
                  <a:lnTo>
                    <a:pt x="0" y="368424"/>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prstClr val="white"/>
                </a:solidFill>
              </a:endParaRPr>
            </a:p>
          </p:txBody>
        </p:sp>
        <p:sp>
          <p:nvSpPr>
            <p:cNvPr id="9" name="文本框 69"/>
            <p:cNvSpPr txBox="1">
              <a:spLocks noChangeArrowheads="1"/>
            </p:cNvSpPr>
            <p:nvPr/>
          </p:nvSpPr>
          <p:spPr bwMode="auto">
            <a:xfrm>
              <a:off x="867523" y="2709866"/>
              <a:ext cx="1527241" cy="220980"/>
            </a:xfrm>
            <a:prstGeom prst="rect">
              <a:avLst/>
            </a:prstGeom>
            <a:grpFill/>
            <a:ln>
              <a:noFill/>
            </a:ln>
            <a:extLs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zh-CN" b="1" lang="en-US" sz="1200">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ADD A TITLE IN HERE</a:t>
              </a:r>
            </a:p>
          </p:txBody>
        </p:sp>
      </p:grpSp>
      <p:sp>
        <p:nvSpPr>
          <p:cNvPr id="10" name="文本框 66"/>
          <p:cNvSpPr txBox="1">
            <a:spLocks noChangeArrowheads="1"/>
          </p:cNvSpPr>
          <p:nvPr/>
        </p:nvSpPr>
        <p:spPr bwMode="auto">
          <a:xfrm>
            <a:off x="1112095" y="4531159"/>
            <a:ext cx="2039607" cy="1276985"/>
          </a:xfrm>
          <a:prstGeom prst="rect">
            <a:avLst/>
          </a:prstGeom>
          <a:noFill/>
          <a:ln>
            <a:noFill/>
          </a:ln>
          <a:effectLst>
            <a:outerShdw algn="ctr" blurRad="241300" dir="5400000" dist="127000" rotWithShape="0">
              <a:srgbClr val="000000">
                <a:alpha val="88000"/>
              </a:srgbClr>
            </a:outerShdw>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867"/>
              </a:lnSpc>
              <a:spcBef>
                <a:spcPct val="0"/>
              </a:spcBef>
              <a:spcAft>
                <a:spcPct val="0"/>
              </a:spcAft>
            </a:pPr>
            <a:r>
              <a:rPr altLang="zh-CN" lang="en-US" sz="933">
                <a:solidFill>
                  <a:schemeClr val="bg1"/>
                </a:solidFill>
                <a:latin charset="0" panose="020b0604020202020204" pitchFamily="34" typeface="Arial"/>
                <a:ea charset="-122" panose="020b0503020204020204" pitchFamily="34" typeface="微软雅黑"/>
                <a:cs charset="0" panose="020b0604020202020204" pitchFamily="34" typeface="Arial"/>
              </a:rPr>
              <a:t>This is a sample text. Insert your desired text here. Again. This is a dummy text. Enter your own text here. This is a sample text. Insert your desired text here.</a:t>
            </a:r>
          </a:p>
        </p:txBody>
      </p:sp>
      <p:grpSp>
        <p:nvGrpSpPr>
          <p:cNvPr id="11" name="组合 10"/>
          <p:cNvGrpSpPr/>
          <p:nvPr/>
        </p:nvGrpSpPr>
        <p:grpSpPr>
          <a:xfrm>
            <a:off x="3449307" y="3413128"/>
            <a:ext cx="2684197" cy="594022"/>
            <a:chOff x="2586980" y="2559844"/>
            <a:chExt cx="2013148" cy="445516"/>
          </a:xfrm>
          <a:solidFill>
            <a:schemeClr val="bg1"/>
          </a:solidFill>
          <a:effectLst>
            <a:outerShdw algn="ctr" blurRad="203200" dir="5400000" dist="101600" rotWithShape="0">
              <a:srgbClr val="000000">
                <a:alpha val="71000"/>
              </a:srgbClr>
            </a:outerShdw>
          </a:effectLst>
        </p:grpSpPr>
        <p:sp>
          <p:nvSpPr>
            <p:cNvPr id="12" name="矩形 2"/>
            <p:cNvSpPr/>
            <p:nvPr/>
          </p:nvSpPr>
          <p:spPr>
            <a:xfrm flipV="1">
              <a:off x="2586980" y="2559844"/>
              <a:ext cx="2013148" cy="445516"/>
            </a:xfrm>
            <a:custGeom>
              <a:gdLst>
                <a:gd fmla="*/ 0 w 2013148" name="connsiteX0"/>
                <a:gd fmla="*/ 0 h 447229" name="connsiteY0"/>
                <a:gd fmla="*/ 2013148 w 2013148" name="connsiteX1"/>
                <a:gd fmla="*/ 0 h 447229" name="connsiteY1"/>
                <a:gd fmla="*/ 2013148 w 2013148" name="connsiteX2"/>
                <a:gd fmla="*/ 368424 h 447229" name="connsiteY2"/>
                <a:gd fmla="*/ 1105818 w 2013148" name="connsiteX3"/>
                <a:gd fmla="*/ 367854 h 447229" name="connsiteY3"/>
                <a:gd fmla="*/ 1001043 w 2013148" name="connsiteX4"/>
                <a:gd fmla="*/ 447229 h 447229" name="connsiteY4"/>
                <a:gd fmla="*/ 888330 w 2013148" name="connsiteX5"/>
                <a:gd fmla="*/ 366266 h 447229" name="connsiteY5"/>
                <a:gd fmla="*/ 0 w 2013148" name="connsiteX6"/>
                <a:gd fmla="*/ 368424 h 447229" name="connsiteY6"/>
                <a:gd fmla="*/ 0 w 2013148" name="connsiteX7"/>
                <a:gd fmla="*/ 0 h 447229"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447229" w="2013148">
                  <a:moveTo>
                    <a:pt x="0" y="0"/>
                  </a:moveTo>
                  <a:lnTo>
                    <a:pt x="2013148" y="0"/>
                  </a:lnTo>
                  <a:lnTo>
                    <a:pt x="2013148" y="368424"/>
                  </a:lnTo>
                  <a:lnTo>
                    <a:pt x="1105818" y="367854"/>
                  </a:lnTo>
                  <a:lnTo>
                    <a:pt x="1001043" y="447229"/>
                  </a:lnTo>
                  <a:lnTo>
                    <a:pt x="888330" y="366266"/>
                  </a:lnTo>
                  <a:lnTo>
                    <a:pt x="0" y="368424"/>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prstClr val="white"/>
                </a:solidFill>
              </a:endParaRPr>
            </a:p>
          </p:txBody>
        </p:sp>
        <p:sp>
          <p:nvSpPr>
            <p:cNvPr id="13" name="文本框 69"/>
            <p:cNvSpPr txBox="1">
              <a:spLocks noChangeArrowheads="1"/>
            </p:cNvSpPr>
            <p:nvPr/>
          </p:nvSpPr>
          <p:spPr bwMode="auto">
            <a:xfrm>
              <a:off x="2810623" y="2709866"/>
              <a:ext cx="1527241" cy="220980"/>
            </a:xfrm>
            <a:prstGeom prst="rect">
              <a:avLst/>
            </a:prstGeom>
            <a:grpFill/>
            <a:ln>
              <a:noFill/>
            </a:ln>
            <a:extLs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zh-CN" b="1" lang="en-US" sz="1200">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ADD A TITLE IN HERE</a:t>
              </a:r>
            </a:p>
          </p:txBody>
        </p:sp>
      </p:grpSp>
      <p:grpSp>
        <p:nvGrpSpPr>
          <p:cNvPr id="14" name="组合 13"/>
          <p:cNvGrpSpPr/>
          <p:nvPr/>
        </p:nvGrpSpPr>
        <p:grpSpPr>
          <a:xfrm>
            <a:off x="6124510" y="3516379"/>
            <a:ext cx="2684197" cy="596305"/>
            <a:chOff x="4593382" y="2637284"/>
            <a:chExt cx="2013148" cy="447229"/>
          </a:xfrm>
          <a:solidFill>
            <a:schemeClr val="bg1"/>
          </a:solidFill>
          <a:effectLst>
            <a:outerShdw algn="ctr" blurRad="203200" dir="5400000" dist="101600" rotWithShape="0">
              <a:srgbClr val="000000">
                <a:alpha val="71000"/>
              </a:srgbClr>
            </a:outerShdw>
          </a:effectLst>
        </p:grpSpPr>
        <p:sp>
          <p:nvSpPr>
            <p:cNvPr id="15" name="矩形 2"/>
            <p:cNvSpPr/>
            <p:nvPr/>
          </p:nvSpPr>
          <p:spPr>
            <a:xfrm>
              <a:off x="4593382" y="2637284"/>
              <a:ext cx="2013148" cy="447229"/>
            </a:xfrm>
            <a:custGeom>
              <a:gdLst>
                <a:gd fmla="*/ 0 w 2013148" name="connsiteX0"/>
                <a:gd fmla="*/ 0 h 447229" name="connsiteY0"/>
                <a:gd fmla="*/ 2013148 w 2013148" name="connsiteX1"/>
                <a:gd fmla="*/ 0 h 447229" name="connsiteY1"/>
                <a:gd fmla="*/ 2013148 w 2013148" name="connsiteX2"/>
                <a:gd fmla="*/ 368424 h 447229" name="connsiteY2"/>
                <a:gd fmla="*/ 1105818 w 2013148" name="connsiteX3"/>
                <a:gd fmla="*/ 367854 h 447229" name="connsiteY3"/>
                <a:gd fmla="*/ 1001043 w 2013148" name="connsiteX4"/>
                <a:gd fmla="*/ 447229 h 447229" name="connsiteY4"/>
                <a:gd fmla="*/ 888330 w 2013148" name="connsiteX5"/>
                <a:gd fmla="*/ 366266 h 447229" name="connsiteY5"/>
                <a:gd fmla="*/ 0 w 2013148" name="connsiteX6"/>
                <a:gd fmla="*/ 368424 h 447229" name="connsiteY6"/>
                <a:gd fmla="*/ 0 w 2013148" name="connsiteX7"/>
                <a:gd fmla="*/ 0 h 447229"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447229" w="2013148">
                  <a:moveTo>
                    <a:pt x="0" y="0"/>
                  </a:moveTo>
                  <a:lnTo>
                    <a:pt x="2013148" y="0"/>
                  </a:lnTo>
                  <a:lnTo>
                    <a:pt x="2013148" y="368424"/>
                  </a:lnTo>
                  <a:lnTo>
                    <a:pt x="1105818" y="367854"/>
                  </a:lnTo>
                  <a:lnTo>
                    <a:pt x="1001043" y="447229"/>
                  </a:lnTo>
                  <a:lnTo>
                    <a:pt x="888330" y="366266"/>
                  </a:lnTo>
                  <a:lnTo>
                    <a:pt x="0" y="368424"/>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prstClr val="white"/>
                </a:solidFill>
              </a:endParaRPr>
            </a:p>
          </p:txBody>
        </p:sp>
        <p:sp>
          <p:nvSpPr>
            <p:cNvPr id="16" name="文本框 69"/>
            <p:cNvSpPr txBox="1">
              <a:spLocks noChangeArrowheads="1"/>
            </p:cNvSpPr>
            <p:nvPr/>
          </p:nvSpPr>
          <p:spPr bwMode="auto">
            <a:xfrm>
              <a:off x="4820398" y="2709866"/>
              <a:ext cx="1527241" cy="220980"/>
            </a:xfrm>
            <a:prstGeom prst="rect">
              <a:avLst/>
            </a:prstGeom>
            <a:grpFill/>
            <a:ln>
              <a:noFill/>
            </a:ln>
            <a:extLs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zh-CN" b="1" lang="en-US" sz="1200">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ADD A TITLE IN HERE</a:t>
              </a:r>
            </a:p>
          </p:txBody>
        </p:sp>
      </p:grpSp>
      <p:grpSp>
        <p:nvGrpSpPr>
          <p:cNvPr id="17" name="组合 16"/>
          <p:cNvGrpSpPr/>
          <p:nvPr/>
        </p:nvGrpSpPr>
        <p:grpSpPr>
          <a:xfrm>
            <a:off x="8808707" y="3413128"/>
            <a:ext cx="2684197" cy="594022"/>
            <a:chOff x="6606530" y="2559844"/>
            <a:chExt cx="2013148" cy="445516"/>
          </a:xfrm>
          <a:solidFill>
            <a:schemeClr val="bg1"/>
          </a:solidFill>
          <a:effectLst>
            <a:outerShdw algn="ctr" blurRad="203200" dir="5400000" dist="101600" rotWithShape="0">
              <a:srgbClr val="000000">
                <a:alpha val="71000"/>
              </a:srgbClr>
            </a:outerShdw>
          </a:effectLst>
        </p:grpSpPr>
        <p:sp>
          <p:nvSpPr>
            <p:cNvPr id="18" name="矩形 2"/>
            <p:cNvSpPr/>
            <p:nvPr/>
          </p:nvSpPr>
          <p:spPr>
            <a:xfrm flipV="1">
              <a:off x="6606530" y="2559844"/>
              <a:ext cx="2013148" cy="445516"/>
            </a:xfrm>
            <a:custGeom>
              <a:gdLst>
                <a:gd fmla="*/ 0 w 2013148" name="connsiteX0"/>
                <a:gd fmla="*/ 0 h 447229" name="connsiteY0"/>
                <a:gd fmla="*/ 2013148 w 2013148" name="connsiteX1"/>
                <a:gd fmla="*/ 0 h 447229" name="connsiteY1"/>
                <a:gd fmla="*/ 2013148 w 2013148" name="connsiteX2"/>
                <a:gd fmla="*/ 368424 h 447229" name="connsiteY2"/>
                <a:gd fmla="*/ 1105818 w 2013148" name="connsiteX3"/>
                <a:gd fmla="*/ 367854 h 447229" name="connsiteY3"/>
                <a:gd fmla="*/ 1001043 w 2013148" name="connsiteX4"/>
                <a:gd fmla="*/ 447229 h 447229" name="connsiteY4"/>
                <a:gd fmla="*/ 888330 w 2013148" name="connsiteX5"/>
                <a:gd fmla="*/ 366266 h 447229" name="connsiteY5"/>
                <a:gd fmla="*/ 0 w 2013148" name="connsiteX6"/>
                <a:gd fmla="*/ 368424 h 447229" name="connsiteY6"/>
                <a:gd fmla="*/ 0 w 2013148" name="connsiteX7"/>
                <a:gd fmla="*/ 0 h 447229"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447229" w="2013148">
                  <a:moveTo>
                    <a:pt x="0" y="0"/>
                  </a:moveTo>
                  <a:lnTo>
                    <a:pt x="2013148" y="0"/>
                  </a:lnTo>
                  <a:lnTo>
                    <a:pt x="2013148" y="368424"/>
                  </a:lnTo>
                  <a:lnTo>
                    <a:pt x="1105818" y="367854"/>
                  </a:lnTo>
                  <a:lnTo>
                    <a:pt x="1001043" y="447229"/>
                  </a:lnTo>
                  <a:lnTo>
                    <a:pt x="888330" y="366266"/>
                  </a:lnTo>
                  <a:lnTo>
                    <a:pt x="0" y="368424"/>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prstClr val="white"/>
                </a:solidFill>
              </a:endParaRPr>
            </a:p>
          </p:txBody>
        </p:sp>
        <p:sp>
          <p:nvSpPr>
            <p:cNvPr id="19" name="文本框 69"/>
            <p:cNvSpPr txBox="1">
              <a:spLocks noChangeArrowheads="1"/>
            </p:cNvSpPr>
            <p:nvPr/>
          </p:nvSpPr>
          <p:spPr bwMode="auto">
            <a:xfrm>
              <a:off x="6896849" y="2709866"/>
              <a:ext cx="1527241" cy="220980"/>
            </a:xfrm>
            <a:prstGeom prst="rect">
              <a:avLst/>
            </a:prstGeom>
            <a:grpFill/>
            <a:ln>
              <a:noFill/>
            </a:ln>
            <a:extLs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zh-CN" b="1" lang="en-US" sz="1200">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ADD A TITLE IN HERE</a:t>
              </a:r>
            </a:p>
          </p:txBody>
        </p:sp>
      </p:grpSp>
      <p:sp>
        <p:nvSpPr>
          <p:cNvPr id="20" name="文本框 66"/>
          <p:cNvSpPr txBox="1">
            <a:spLocks noChangeArrowheads="1"/>
          </p:cNvSpPr>
          <p:nvPr/>
        </p:nvSpPr>
        <p:spPr bwMode="auto">
          <a:xfrm>
            <a:off x="3766395" y="1914959"/>
            <a:ext cx="2039607" cy="1276985"/>
          </a:xfrm>
          <a:prstGeom prst="rect">
            <a:avLst/>
          </a:prstGeom>
          <a:noFill/>
          <a:ln>
            <a:noFill/>
          </a:ln>
          <a:effectLst>
            <a:outerShdw algn="ctr" blurRad="241300" dir="5400000" dist="127000" rotWithShape="0">
              <a:srgbClr val="000000">
                <a:alpha val="88000"/>
              </a:srgbClr>
            </a:outerShdw>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867"/>
              </a:lnSpc>
              <a:spcBef>
                <a:spcPct val="0"/>
              </a:spcBef>
              <a:spcAft>
                <a:spcPct val="0"/>
              </a:spcAft>
            </a:pPr>
            <a:r>
              <a:rPr altLang="zh-CN" lang="en-US" sz="933">
                <a:solidFill>
                  <a:schemeClr val="bg1"/>
                </a:solidFill>
                <a:latin charset="0" panose="020b0604020202020204" pitchFamily="34" typeface="Arial"/>
                <a:ea charset="-122" panose="020b0503020204020204" pitchFamily="34" typeface="微软雅黑"/>
                <a:cs charset="0" panose="020b0604020202020204" pitchFamily="34" typeface="Arial"/>
              </a:rPr>
              <a:t>This is a sample text. Insert your desired text here. Again. This is a dummy text. Enter your own text here. This is a sample text. Insert your desired text here.</a:t>
            </a:r>
          </a:p>
        </p:txBody>
      </p:sp>
      <p:sp>
        <p:nvSpPr>
          <p:cNvPr id="21" name="文本框 66"/>
          <p:cNvSpPr txBox="1">
            <a:spLocks noChangeArrowheads="1"/>
          </p:cNvSpPr>
          <p:nvPr/>
        </p:nvSpPr>
        <p:spPr bwMode="auto">
          <a:xfrm>
            <a:off x="6457241" y="4366059"/>
            <a:ext cx="2039607" cy="1276985"/>
          </a:xfrm>
          <a:prstGeom prst="rect">
            <a:avLst/>
          </a:prstGeom>
          <a:noFill/>
          <a:ln>
            <a:noFill/>
          </a:ln>
          <a:effectLst>
            <a:outerShdw algn="ctr" blurRad="241300" dir="5400000" dist="127000" rotWithShape="0">
              <a:srgbClr val="000000">
                <a:alpha val="88000"/>
              </a:srgbClr>
            </a:outerShdw>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867"/>
              </a:lnSpc>
              <a:spcBef>
                <a:spcPct val="0"/>
              </a:spcBef>
              <a:spcAft>
                <a:spcPct val="0"/>
              </a:spcAft>
            </a:pPr>
            <a:r>
              <a:rPr altLang="zh-CN" lang="en-US" sz="933">
                <a:solidFill>
                  <a:schemeClr val="bg1"/>
                </a:solidFill>
                <a:latin charset="0" panose="020b0604020202020204" pitchFamily="34" typeface="Arial"/>
                <a:ea charset="-122" panose="020b0503020204020204" pitchFamily="34" typeface="微软雅黑"/>
                <a:cs charset="0" panose="020b0604020202020204" pitchFamily="34" typeface="Arial"/>
              </a:rPr>
              <a:t>This is a sample text. Insert your desired text here. Again. This is a dummy text. Enter your own text here. This is a sample text. Insert your desired text here.</a:t>
            </a:r>
          </a:p>
        </p:txBody>
      </p:sp>
      <p:sp>
        <p:nvSpPr>
          <p:cNvPr id="22" name="文本框 66"/>
          <p:cNvSpPr txBox="1">
            <a:spLocks noChangeArrowheads="1"/>
          </p:cNvSpPr>
          <p:nvPr/>
        </p:nvSpPr>
        <p:spPr bwMode="auto">
          <a:xfrm>
            <a:off x="9176594" y="1914959"/>
            <a:ext cx="2039607" cy="1276985"/>
          </a:xfrm>
          <a:prstGeom prst="rect">
            <a:avLst/>
          </a:prstGeom>
          <a:noFill/>
          <a:ln>
            <a:noFill/>
          </a:ln>
          <a:effectLst>
            <a:outerShdw algn="ctr" blurRad="241300" dir="5400000" dist="127000" rotWithShape="0">
              <a:srgbClr val="000000">
                <a:alpha val="88000"/>
              </a:srgbClr>
            </a:outerShdw>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867"/>
              </a:lnSpc>
              <a:spcBef>
                <a:spcPct val="0"/>
              </a:spcBef>
              <a:spcAft>
                <a:spcPct val="0"/>
              </a:spcAft>
            </a:pPr>
            <a:r>
              <a:rPr altLang="zh-CN" lang="en-US" sz="933">
                <a:solidFill>
                  <a:schemeClr val="bg1"/>
                </a:solidFill>
                <a:latin charset="0" panose="020b0604020202020204" pitchFamily="34" typeface="Arial"/>
                <a:ea charset="-122" panose="020b0503020204020204" pitchFamily="34" typeface="微软雅黑"/>
                <a:cs charset="0" panose="020b0604020202020204" pitchFamily="34" typeface="Arial"/>
              </a:rPr>
              <a:t>This is a sample text. Insert your desired text here. Again. This is a dummy text. Enter your own text here. This is a sample text. Insert your desired text here.</a:t>
            </a:r>
          </a:p>
        </p:txBody>
      </p:sp>
      <p:grpSp>
        <p:nvGrpSpPr>
          <p:cNvPr id="23" name="组合 22"/>
          <p:cNvGrpSpPr/>
          <p:nvPr/>
        </p:nvGrpSpPr>
        <p:grpSpPr>
          <a:xfrm>
            <a:off x="1566811" y="2274992"/>
            <a:ext cx="1037080" cy="1037080"/>
            <a:chOff x="1175108" y="1706244"/>
            <a:chExt cx="777810" cy="777810"/>
          </a:xfrm>
          <a:solidFill>
            <a:schemeClr val="bg1"/>
          </a:solidFill>
          <a:effectLst>
            <a:outerShdw algn="ctr" blurRad="203200" dir="5400000" dist="101600" rotWithShape="0">
              <a:srgbClr val="000000">
                <a:alpha val="71000"/>
              </a:srgbClr>
            </a:outerShdw>
          </a:effectLst>
        </p:grpSpPr>
        <p:sp>
          <p:nvSpPr>
            <p:cNvPr id="24" name="矩形 23"/>
            <p:cNvSpPr/>
            <p:nvPr/>
          </p:nvSpPr>
          <p:spPr>
            <a:xfrm>
              <a:off x="1175108" y="1706244"/>
              <a:ext cx="777810" cy="7778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srgbClr val="FFFFFF"/>
                </a:solidFill>
              </a:endParaRPr>
            </a:p>
          </p:txBody>
        </p:sp>
        <p:sp>
          <p:nvSpPr>
            <p:cNvPr id="25" name="文本框 24"/>
            <p:cNvSpPr txBox="1"/>
            <p:nvPr/>
          </p:nvSpPr>
          <p:spPr>
            <a:xfrm>
              <a:off x="1271802" y="1852354"/>
              <a:ext cx="609543" cy="312382"/>
            </a:xfrm>
            <a:prstGeom prst="rect">
              <a:avLst/>
            </a:prstGeom>
            <a:grpFill/>
          </p:spPr>
          <p:txBody>
            <a:bodyPr rtlCol="0" wrap="square">
              <a:spAutoFit/>
            </a:bodyPr>
            <a:lstStyle/>
            <a:p>
              <a:pPr defTabSz="1219170" eaLnBrk="0" fontAlgn="base" hangingPunct="0">
                <a:spcBef>
                  <a:spcPct val="0"/>
                </a:spcBef>
                <a:spcAft>
                  <a:spcPct val="0"/>
                </a:spcAft>
              </a:pPr>
              <a:r>
                <a:rPr altLang="zh-CN" lang="en-US" smtClean="0" sz="2133">
                  <a:solidFill>
                    <a:schemeClr val="tx1">
                      <a:lumMod val="75000"/>
                      <a:lumOff val="25000"/>
                    </a:schemeClr>
                  </a:solidFill>
                  <a:latin charset="0" panose="020b0806030902050204" pitchFamily="34" typeface="Impact"/>
                  <a:ea charset="-122" panose="02000000000000000000" pitchFamily="2" typeface="方正兰亭刊黑_GBK"/>
                </a:rPr>
                <a:t>2014</a:t>
              </a:r>
            </a:p>
          </p:txBody>
        </p:sp>
        <p:sp>
          <p:nvSpPr>
            <p:cNvPr id="26" name="矩形 25"/>
            <p:cNvSpPr/>
            <p:nvPr/>
          </p:nvSpPr>
          <p:spPr>
            <a:xfrm>
              <a:off x="1325451" y="2121128"/>
              <a:ext cx="430054" cy="205740"/>
            </a:xfrm>
            <a:prstGeom prst="rect">
              <a:avLst/>
            </a:prstGeom>
            <a:grpFill/>
          </p:spPr>
          <p:txBody>
            <a:bodyPr wrap="none">
              <a:spAutoFit/>
            </a:bodyPr>
            <a:lstStyle/>
            <a:p>
              <a:pPr defTabSz="1219170" eaLnBrk="0" fontAlgn="base" hangingPunct="0">
                <a:spcBef>
                  <a:spcPct val="0"/>
                </a:spcBef>
                <a:spcAft>
                  <a:spcPct val="0"/>
                </a:spcAft>
              </a:pPr>
              <a:r>
                <a:rPr altLang="zh-CN" lang="en-US" sz="1200">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TEXT</a:t>
              </a:r>
            </a:p>
          </p:txBody>
        </p:sp>
      </p:grpSp>
      <p:grpSp>
        <p:nvGrpSpPr>
          <p:cNvPr id="27" name="组合 26"/>
          <p:cNvGrpSpPr/>
          <p:nvPr/>
        </p:nvGrpSpPr>
        <p:grpSpPr>
          <a:xfrm>
            <a:off x="4228731" y="4317152"/>
            <a:ext cx="1037080" cy="1037080"/>
            <a:chOff x="1175108" y="1706244"/>
            <a:chExt cx="777810" cy="777810"/>
          </a:xfrm>
          <a:solidFill>
            <a:schemeClr val="bg1"/>
          </a:solidFill>
          <a:effectLst>
            <a:outerShdw algn="ctr" blurRad="203200" dir="5400000" dist="101600" rotWithShape="0">
              <a:srgbClr val="000000">
                <a:alpha val="71000"/>
              </a:srgbClr>
            </a:outerShdw>
          </a:effectLst>
        </p:grpSpPr>
        <p:sp>
          <p:nvSpPr>
            <p:cNvPr id="28" name="矩形 27"/>
            <p:cNvSpPr/>
            <p:nvPr/>
          </p:nvSpPr>
          <p:spPr>
            <a:xfrm>
              <a:off x="1175108" y="1706244"/>
              <a:ext cx="777810" cy="7778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srgbClr val="FFFFFF"/>
                </a:solidFill>
              </a:endParaRPr>
            </a:p>
          </p:txBody>
        </p:sp>
        <p:sp>
          <p:nvSpPr>
            <p:cNvPr id="29" name="文本框 28"/>
            <p:cNvSpPr txBox="1"/>
            <p:nvPr/>
          </p:nvSpPr>
          <p:spPr>
            <a:xfrm>
              <a:off x="1271802" y="1852354"/>
              <a:ext cx="609543" cy="312382"/>
            </a:xfrm>
            <a:prstGeom prst="rect">
              <a:avLst/>
            </a:prstGeom>
            <a:grpFill/>
          </p:spPr>
          <p:txBody>
            <a:bodyPr rtlCol="0" wrap="square">
              <a:spAutoFit/>
            </a:bodyPr>
            <a:lstStyle/>
            <a:p>
              <a:pPr defTabSz="1219170" eaLnBrk="0" fontAlgn="base" hangingPunct="0">
                <a:spcBef>
                  <a:spcPct val="0"/>
                </a:spcBef>
                <a:spcAft>
                  <a:spcPct val="0"/>
                </a:spcAft>
              </a:pPr>
              <a:r>
                <a:rPr altLang="zh-CN" lang="en-US" smtClean="0" sz="2133">
                  <a:solidFill>
                    <a:schemeClr val="tx1">
                      <a:lumMod val="75000"/>
                      <a:lumOff val="25000"/>
                    </a:schemeClr>
                  </a:solidFill>
                  <a:latin charset="0" panose="020b0806030902050204" pitchFamily="34" typeface="Impact"/>
                  <a:ea charset="-122" panose="02000000000000000000" pitchFamily="2" typeface="方正兰亭刊黑_GBK"/>
                </a:rPr>
                <a:t>2015</a:t>
              </a:r>
            </a:p>
          </p:txBody>
        </p:sp>
        <p:sp>
          <p:nvSpPr>
            <p:cNvPr id="30" name="矩形 29"/>
            <p:cNvSpPr/>
            <p:nvPr/>
          </p:nvSpPr>
          <p:spPr>
            <a:xfrm>
              <a:off x="1325451" y="2121128"/>
              <a:ext cx="430054" cy="205740"/>
            </a:xfrm>
            <a:prstGeom prst="rect">
              <a:avLst/>
            </a:prstGeom>
            <a:grpFill/>
          </p:spPr>
          <p:txBody>
            <a:bodyPr wrap="none">
              <a:spAutoFit/>
            </a:bodyPr>
            <a:lstStyle/>
            <a:p>
              <a:pPr defTabSz="1219170" eaLnBrk="0" fontAlgn="base" hangingPunct="0">
                <a:spcBef>
                  <a:spcPct val="0"/>
                </a:spcBef>
                <a:spcAft>
                  <a:spcPct val="0"/>
                </a:spcAft>
              </a:pPr>
              <a:r>
                <a:rPr altLang="zh-CN" lang="en-US" sz="1200">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TEXT</a:t>
              </a:r>
            </a:p>
          </p:txBody>
        </p:sp>
      </p:grpSp>
      <p:grpSp>
        <p:nvGrpSpPr>
          <p:cNvPr id="31" name="组合 30"/>
          <p:cNvGrpSpPr/>
          <p:nvPr/>
        </p:nvGrpSpPr>
        <p:grpSpPr>
          <a:xfrm>
            <a:off x="6931291" y="2274992"/>
            <a:ext cx="1037080" cy="1037080"/>
            <a:chOff x="1175108" y="1706244"/>
            <a:chExt cx="777810" cy="777810"/>
          </a:xfrm>
          <a:solidFill>
            <a:schemeClr val="bg1"/>
          </a:solidFill>
          <a:effectLst>
            <a:outerShdw algn="ctr" blurRad="203200" dir="5400000" dist="101600" rotWithShape="0">
              <a:srgbClr val="000000">
                <a:alpha val="71000"/>
              </a:srgbClr>
            </a:outerShdw>
          </a:effectLst>
        </p:grpSpPr>
        <p:sp>
          <p:nvSpPr>
            <p:cNvPr id="32" name="矩形 31"/>
            <p:cNvSpPr/>
            <p:nvPr/>
          </p:nvSpPr>
          <p:spPr>
            <a:xfrm>
              <a:off x="1175108" y="1706244"/>
              <a:ext cx="777810" cy="7778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srgbClr val="FFFFFF"/>
                </a:solidFill>
              </a:endParaRPr>
            </a:p>
          </p:txBody>
        </p:sp>
        <p:sp>
          <p:nvSpPr>
            <p:cNvPr id="33" name="文本框 32"/>
            <p:cNvSpPr txBox="1"/>
            <p:nvPr/>
          </p:nvSpPr>
          <p:spPr>
            <a:xfrm>
              <a:off x="1271803" y="1852354"/>
              <a:ext cx="609543" cy="312382"/>
            </a:xfrm>
            <a:prstGeom prst="rect">
              <a:avLst/>
            </a:prstGeom>
            <a:grpFill/>
          </p:spPr>
          <p:txBody>
            <a:bodyPr rtlCol="0" wrap="square">
              <a:spAutoFit/>
            </a:bodyPr>
            <a:lstStyle/>
            <a:p>
              <a:pPr defTabSz="1219170" eaLnBrk="0" fontAlgn="base" hangingPunct="0">
                <a:spcBef>
                  <a:spcPct val="0"/>
                </a:spcBef>
                <a:spcAft>
                  <a:spcPct val="0"/>
                </a:spcAft>
              </a:pPr>
              <a:r>
                <a:rPr altLang="zh-CN" lang="en-US" smtClean="0" sz="2133">
                  <a:solidFill>
                    <a:schemeClr val="tx1">
                      <a:lumMod val="75000"/>
                      <a:lumOff val="25000"/>
                    </a:schemeClr>
                  </a:solidFill>
                  <a:latin charset="0" panose="020b0806030902050204" pitchFamily="34" typeface="Impact"/>
                  <a:ea charset="-122" panose="02000000000000000000" pitchFamily="2" typeface="方正兰亭刊黑_GBK"/>
                </a:rPr>
                <a:t>2016</a:t>
              </a:r>
            </a:p>
          </p:txBody>
        </p:sp>
        <p:sp>
          <p:nvSpPr>
            <p:cNvPr id="34" name="矩形 33"/>
            <p:cNvSpPr/>
            <p:nvPr/>
          </p:nvSpPr>
          <p:spPr>
            <a:xfrm>
              <a:off x="1325452" y="2121128"/>
              <a:ext cx="430054" cy="205740"/>
            </a:xfrm>
            <a:prstGeom prst="rect">
              <a:avLst/>
            </a:prstGeom>
            <a:grpFill/>
          </p:spPr>
          <p:txBody>
            <a:bodyPr wrap="none">
              <a:spAutoFit/>
            </a:bodyPr>
            <a:lstStyle/>
            <a:p>
              <a:pPr defTabSz="1219170" eaLnBrk="0" fontAlgn="base" hangingPunct="0">
                <a:spcBef>
                  <a:spcPct val="0"/>
                </a:spcBef>
                <a:spcAft>
                  <a:spcPct val="0"/>
                </a:spcAft>
              </a:pPr>
              <a:r>
                <a:rPr altLang="zh-CN" lang="en-US" sz="1200">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TEXT</a:t>
              </a:r>
            </a:p>
          </p:txBody>
        </p:sp>
      </p:grpSp>
      <p:grpSp>
        <p:nvGrpSpPr>
          <p:cNvPr id="35" name="组合 34"/>
          <p:cNvGrpSpPr/>
          <p:nvPr/>
        </p:nvGrpSpPr>
        <p:grpSpPr>
          <a:xfrm>
            <a:off x="9654171" y="4317152"/>
            <a:ext cx="1037080" cy="1037080"/>
            <a:chOff x="1175108" y="1706244"/>
            <a:chExt cx="777810" cy="777810"/>
          </a:xfrm>
          <a:solidFill>
            <a:schemeClr val="bg1"/>
          </a:solidFill>
          <a:effectLst>
            <a:outerShdw algn="ctr" blurRad="203200" dir="5400000" dist="101600" rotWithShape="0">
              <a:srgbClr val="000000">
                <a:alpha val="71000"/>
              </a:srgbClr>
            </a:outerShdw>
          </a:effectLst>
        </p:grpSpPr>
        <p:sp>
          <p:nvSpPr>
            <p:cNvPr id="36" name="矩形 35"/>
            <p:cNvSpPr/>
            <p:nvPr/>
          </p:nvSpPr>
          <p:spPr>
            <a:xfrm>
              <a:off x="1175108" y="1706244"/>
              <a:ext cx="777810" cy="7778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srgbClr val="FFFFFF"/>
                </a:solidFill>
              </a:endParaRPr>
            </a:p>
          </p:txBody>
        </p:sp>
        <p:sp>
          <p:nvSpPr>
            <p:cNvPr id="37" name="文本框 36"/>
            <p:cNvSpPr txBox="1"/>
            <p:nvPr/>
          </p:nvSpPr>
          <p:spPr>
            <a:xfrm>
              <a:off x="1271803" y="1852354"/>
              <a:ext cx="609543" cy="312382"/>
            </a:xfrm>
            <a:prstGeom prst="rect">
              <a:avLst/>
            </a:prstGeom>
            <a:grpFill/>
          </p:spPr>
          <p:txBody>
            <a:bodyPr rtlCol="0" wrap="square">
              <a:spAutoFit/>
            </a:bodyPr>
            <a:lstStyle/>
            <a:p>
              <a:pPr defTabSz="1219170" eaLnBrk="0" fontAlgn="base" hangingPunct="0">
                <a:spcBef>
                  <a:spcPct val="0"/>
                </a:spcBef>
                <a:spcAft>
                  <a:spcPct val="0"/>
                </a:spcAft>
              </a:pPr>
              <a:r>
                <a:rPr altLang="zh-CN" lang="en-US" smtClean="0" sz="2133">
                  <a:solidFill>
                    <a:schemeClr val="tx1">
                      <a:lumMod val="75000"/>
                      <a:lumOff val="25000"/>
                    </a:schemeClr>
                  </a:solidFill>
                  <a:latin charset="0" panose="020b0806030902050204" pitchFamily="34" typeface="Impact"/>
                  <a:ea charset="-122" panose="02000000000000000000" pitchFamily="2" typeface="方正兰亭刊黑_GBK"/>
                </a:rPr>
                <a:t>2017</a:t>
              </a:r>
            </a:p>
          </p:txBody>
        </p:sp>
        <p:sp>
          <p:nvSpPr>
            <p:cNvPr id="38" name="矩形 37"/>
            <p:cNvSpPr/>
            <p:nvPr/>
          </p:nvSpPr>
          <p:spPr>
            <a:xfrm>
              <a:off x="1325452" y="2121128"/>
              <a:ext cx="430054" cy="205740"/>
            </a:xfrm>
            <a:prstGeom prst="rect">
              <a:avLst/>
            </a:prstGeom>
            <a:grpFill/>
          </p:spPr>
          <p:txBody>
            <a:bodyPr wrap="none">
              <a:spAutoFit/>
            </a:bodyPr>
            <a:lstStyle/>
            <a:p>
              <a:pPr defTabSz="1219170" eaLnBrk="0" fontAlgn="base" hangingPunct="0">
                <a:spcBef>
                  <a:spcPct val="0"/>
                </a:spcBef>
                <a:spcAft>
                  <a:spcPct val="0"/>
                </a:spcAft>
              </a:pPr>
              <a:r>
                <a:rPr altLang="zh-CN" lang="en-US" sz="1200">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TEXT</a:t>
              </a:r>
            </a:p>
          </p:txBody>
        </p:sp>
      </p:grpSp>
      <p:sp>
        <p:nvSpPr>
          <p:cNvPr id="39" name="文本框 38"/>
          <p:cNvSpPr txBox="1"/>
          <p:nvPr/>
        </p:nvSpPr>
        <p:spPr>
          <a:xfrm>
            <a:off x="9286874" y="-1143000"/>
            <a:ext cx="868680" cy="365760"/>
          </a:xfrm>
          <a:prstGeom prst="rect">
            <a:avLst/>
          </a:prstGeom>
          <a:noFill/>
        </p:spPr>
        <p:txBody>
          <a:bodyPr rtlCol="0" wrap="none">
            <a:spAutoFit/>
          </a:bodyPr>
          <a:lstStyle/>
          <a:p>
            <a:r>
              <a:rPr altLang="en-US" lang="zh-CN" smtClean="0"/>
              <a:t>延迟符</a:t>
            </a:r>
          </a:p>
        </p:txBody>
      </p:sp>
    </p:spTree>
    <p:extLst>
      <p:ext uri="{BB962C8B-B14F-4D97-AF65-F5344CB8AC3E}">
        <p14:creationId val="2370669566"/>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7"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1000" id="7"/>
                                        <p:tgtEl>
                                          <p:spTgt spid="5"/>
                                        </p:tgtEl>
                                      </p:cBhvr>
                                    </p:animEffect>
                                    <p:anim calcmode="lin" valueType="num">
                                      <p:cBhvr>
                                        <p:cTn dur="1000" fill="hold" id="8"/>
                                        <p:tgtEl>
                                          <p:spTgt spid="5"/>
                                        </p:tgtEl>
                                        <p:attrNameLst>
                                          <p:attrName>ppt_x</p:attrName>
                                        </p:attrNameLst>
                                      </p:cBhvr>
                                      <p:tavLst>
                                        <p:tav tm="0">
                                          <p:val>
                                            <p:strVal val="#ppt_x"/>
                                          </p:val>
                                        </p:tav>
                                        <p:tav tm="100000">
                                          <p:val>
                                            <p:strVal val="#ppt_x"/>
                                          </p:val>
                                        </p:tav>
                                      </p:tavLst>
                                    </p:anim>
                                    <p:anim calcmode="lin" valueType="num">
                                      <p:cBhvr>
                                        <p:cTn dur="1000" fill="hold" id="9"/>
                                        <p:tgtEl>
                                          <p:spTgt spid="5"/>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7" presetSubtype="0">
                                  <p:stCondLst>
                                    <p:cond delay="0"/>
                                  </p:stCondLst>
                                  <p:childTnLst>
                                    <p:set>
                                      <p:cBhvr>
                                        <p:cTn dur="1" fill="hold" id="12">
                                          <p:stCondLst>
                                            <p:cond delay="0"/>
                                          </p:stCondLst>
                                        </p:cTn>
                                        <p:tgtEl>
                                          <p:spTgt spid="6"/>
                                        </p:tgtEl>
                                        <p:attrNameLst>
                                          <p:attrName>style.visibility</p:attrName>
                                        </p:attrNameLst>
                                      </p:cBhvr>
                                      <p:to>
                                        <p:strVal val="visible"/>
                                      </p:to>
                                    </p:set>
                                    <p:animEffect filter="fade" transition="in">
                                      <p:cBhvr>
                                        <p:cTn dur="1000" id="13"/>
                                        <p:tgtEl>
                                          <p:spTgt spid="6"/>
                                        </p:tgtEl>
                                      </p:cBhvr>
                                    </p:animEffect>
                                    <p:anim calcmode="lin" valueType="num">
                                      <p:cBhvr>
                                        <p:cTn dur="1000" fill="hold" id="14"/>
                                        <p:tgtEl>
                                          <p:spTgt spid="6"/>
                                        </p:tgtEl>
                                        <p:attrNameLst>
                                          <p:attrName>ppt_x</p:attrName>
                                        </p:attrNameLst>
                                      </p:cBhvr>
                                      <p:tavLst>
                                        <p:tav tm="0">
                                          <p:val>
                                            <p:strVal val="#ppt_x"/>
                                          </p:val>
                                        </p:tav>
                                        <p:tav tm="100000">
                                          <p:val>
                                            <p:strVal val="#ppt_x"/>
                                          </p:val>
                                        </p:tav>
                                      </p:tavLst>
                                    </p:anim>
                                    <p:anim calcmode="lin" valueType="num">
                                      <p:cBhvr>
                                        <p:cTn dur="1000" fill="hold" id="15"/>
                                        <p:tgtEl>
                                          <p:spTgt spid="6"/>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id="17" nodeType="afterEffect" presetClass="entr" presetID="2" presetSubtype="1">
                                  <p:stCondLst>
                                    <p:cond delay="0"/>
                                  </p:stCondLst>
                                  <p:childTnLst>
                                    <p:set>
                                      <p:cBhvr>
                                        <p:cTn dur="1" fill="hold" id="18">
                                          <p:stCondLst>
                                            <p:cond delay="0"/>
                                          </p:stCondLst>
                                        </p:cTn>
                                        <p:tgtEl>
                                          <p:spTgt spid="7"/>
                                        </p:tgtEl>
                                        <p:attrNameLst>
                                          <p:attrName>style.visibility</p:attrName>
                                        </p:attrNameLst>
                                      </p:cBhvr>
                                      <p:to>
                                        <p:strVal val="visible"/>
                                      </p:to>
                                    </p:set>
                                    <p:anim calcmode="lin" valueType="num">
                                      <p:cBhvr additive="base">
                                        <p:cTn dur="1000" fill="hold" id="19"/>
                                        <p:tgtEl>
                                          <p:spTgt spid="7"/>
                                        </p:tgtEl>
                                        <p:attrNameLst>
                                          <p:attrName>ppt_x</p:attrName>
                                        </p:attrNameLst>
                                      </p:cBhvr>
                                      <p:tavLst>
                                        <p:tav tm="0">
                                          <p:val>
                                            <p:strVal val="#ppt_x"/>
                                          </p:val>
                                        </p:tav>
                                        <p:tav tm="100000">
                                          <p:val>
                                            <p:strVal val="#ppt_x"/>
                                          </p:val>
                                        </p:tav>
                                      </p:tavLst>
                                    </p:anim>
                                    <p:anim calcmode="lin" valueType="num">
                                      <p:cBhvr additive="base">
                                        <p:cTn dur="1000" fill="hold" id="20"/>
                                        <p:tgtEl>
                                          <p:spTgt spid="7"/>
                                        </p:tgtEl>
                                        <p:attrNameLst>
                                          <p:attrName>ppt_y</p:attrName>
                                        </p:attrNameLst>
                                      </p:cBhvr>
                                      <p:tavLst>
                                        <p:tav tm="0">
                                          <p:val>
                                            <p:strVal val="0-#ppt_h/2"/>
                                          </p:val>
                                        </p:tav>
                                        <p:tav tm="100000">
                                          <p:val>
                                            <p:strVal val="#ppt_y"/>
                                          </p:val>
                                        </p:tav>
                                      </p:tavLst>
                                    </p:anim>
                                  </p:childTnLst>
                                </p:cTn>
                              </p:par>
                            </p:childTnLst>
                          </p:cTn>
                        </p:par>
                        <p:par>
                          <p:cTn fill="hold" id="21" nodeType="afterGroup">
                            <p:stCondLst>
                              <p:cond delay="3000"/>
                            </p:stCondLst>
                            <p:childTnLst>
                              <p:par>
                                <p:cTn fill="hold" id="22" nodeType="afterEffect" presetClass="entr" presetID="12" presetSubtype="4">
                                  <p:stCondLst>
                                    <p:cond delay="0"/>
                                  </p:stCondLst>
                                  <p:childTnLst>
                                    <p:set>
                                      <p:cBhvr>
                                        <p:cTn dur="1" fill="hold" id="23">
                                          <p:stCondLst>
                                            <p:cond delay="0"/>
                                          </p:stCondLst>
                                        </p:cTn>
                                        <p:tgtEl>
                                          <p:spTgt spid="23"/>
                                        </p:tgtEl>
                                        <p:attrNameLst>
                                          <p:attrName>style.visibility</p:attrName>
                                        </p:attrNameLst>
                                      </p:cBhvr>
                                      <p:to>
                                        <p:strVal val="visible"/>
                                      </p:to>
                                    </p:set>
                                    <p:anim calcmode="lin" valueType="num">
                                      <p:cBhvr additive="base">
                                        <p:cTn dur="500" id="24"/>
                                        <p:tgtEl>
                                          <p:spTgt spid="23"/>
                                        </p:tgtEl>
                                        <p:attrNameLst>
                                          <p:attrName>ppt_y</p:attrName>
                                        </p:attrNameLst>
                                      </p:cBhvr>
                                      <p:tavLst>
                                        <p:tav tm="0">
                                          <p:val>
                                            <p:strVal val="#ppt_y+#ppt_h*1.125000"/>
                                          </p:val>
                                        </p:tav>
                                        <p:tav tm="100000">
                                          <p:val>
                                            <p:strVal val="#ppt_y"/>
                                          </p:val>
                                        </p:tav>
                                      </p:tavLst>
                                    </p:anim>
                                    <p:animEffect filter="wipe(up)" transition="in">
                                      <p:cBhvr>
                                        <p:cTn dur="500" id="25"/>
                                        <p:tgtEl>
                                          <p:spTgt spid="23"/>
                                        </p:tgtEl>
                                      </p:cBhvr>
                                    </p:animEffect>
                                  </p:childTnLst>
                                </p:cTn>
                              </p:par>
                            </p:childTnLst>
                          </p:cTn>
                        </p:par>
                        <p:par>
                          <p:cTn fill="hold" id="26" nodeType="afterGroup">
                            <p:stCondLst>
                              <p:cond delay="3500"/>
                            </p:stCondLst>
                            <p:childTnLst>
                              <p:par>
                                <p:cTn fill="hold" grpId="0" id="27" nodeType="afterEffect" presetClass="entr" presetID="12" presetSubtype="1">
                                  <p:stCondLst>
                                    <p:cond delay="0"/>
                                  </p:stCondLst>
                                  <p:childTnLst>
                                    <p:set>
                                      <p:cBhvr>
                                        <p:cTn dur="1" fill="hold" id="28">
                                          <p:stCondLst>
                                            <p:cond delay="0"/>
                                          </p:stCondLst>
                                        </p:cTn>
                                        <p:tgtEl>
                                          <p:spTgt spid="10"/>
                                        </p:tgtEl>
                                        <p:attrNameLst>
                                          <p:attrName>style.visibility</p:attrName>
                                        </p:attrNameLst>
                                      </p:cBhvr>
                                      <p:to>
                                        <p:strVal val="visible"/>
                                      </p:to>
                                    </p:set>
                                    <p:anim calcmode="lin" valueType="num">
                                      <p:cBhvr additive="base">
                                        <p:cTn dur="500" id="29"/>
                                        <p:tgtEl>
                                          <p:spTgt spid="10"/>
                                        </p:tgtEl>
                                        <p:attrNameLst>
                                          <p:attrName>ppt_y</p:attrName>
                                        </p:attrNameLst>
                                      </p:cBhvr>
                                      <p:tavLst>
                                        <p:tav tm="0">
                                          <p:val>
                                            <p:strVal val="#ppt_y-#ppt_h*1.125000"/>
                                          </p:val>
                                        </p:tav>
                                        <p:tav tm="100000">
                                          <p:val>
                                            <p:strVal val="#ppt_y"/>
                                          </p:val>
                                        </p:tav>
                                      </p:tavLst>
                                    </p:anim>
                                    <p:animEffect filter="wipe(down)" transition="in">
                                      <p:cBhvr>
                                        <p:cTn dur="500" id="30"/>
                                        <p:tgtEl>
                                          <p:spTgt spid="10"/>
                                        </p:tgtEl>
                                      </p:cBhvr>
                                    </p:animEffect>
                                  </p:childTnLst>
                                </p:cTn>
                              </p:par>
                            </p:childTnLst>
                          </p:cTn>
                        </p:par>
                        <p:par>
                          <p:cTn fill="hold" id="31" nodeType="afterGroup">
                            <p:stCondLst>
                              <p:cond delay="4000"/>
                            </p:stCondLst>
                            <p:childTnLst>
                              <p:par>
                                <p:cTn fill="hold" id="32" nodeType="afterEffect" presetClass="entr" presetID="2" presetSubtype="4">
                                  <p:stCondLst>
                                    <p:cond delay="0"/>
                                  </p:stCondLst>
                                  <p:childTnLst>
                                    <p:set>
                                      <p:cBhvr>
                                        <p:cTn dur="1" fill="hold" id="33">
                                          <p:stCondLst>
                                            <p:cond delay="0"/>
                                          </p:stCondLst>
                                        </p:cTn>
                                        <p:tgtEl>
                                          <p:spTgt spid="11"/>
                                        </p:tgtEl>
                                        <p:attrNameLst>
                                          <p:attrName>style.visibility</p:attrName>
                                        </p:attrNameLst>
                                      </p:cBhvr>
                                      <p:to>
                                        <p:strVal val="visible"/>
                                      </p:to>
                                    </p:set>
                                    <p:anim calcmode="lin" valueType="num">
                                      <p:cBhvr additive="base">
                                        <p:cTn dur="1000" fill="hold" id="34"/>
                                        <p:tgtEl>
                                          <p:spTgt spid="11"/>
                                        </p:tgtEl>
                                        <p:attrNameLst>
                                          <p:attrName>ppt_x</p:attrName>
                                        </p:attrNameLst>
                                      </p:cBhvr>
                                      <p:tavLst>
                                        <p:tav tm="0">
                                          <p:val>
                                            <p:strVal val="#ppt_x"/>
                                          </p:val>
                                        </p:tav>
                                        <p:tav tm="100000">
                                          <p:val>
                                            <p:strVal val="#ppt_x"/>
                                          </p:val>
                                        </p:tav>
                                      </p:tavLst>
                                    </p:anim>
                                    <p:anim calcmode="lin" valueType="num">
                                      <p:cBhvr additive="base">
                                        <p:cTn dur="1000" fill="hold" id="35"/>
                                        <p:tgtEl>
                                          <p:spTgt spid="11"/>
                                        </p:tgtEl>
                                        <p:attrNameLst>
                                          <p:attrName>ppt_y</p:attrName>
                                        </p:attrNameLst>
                                      </p:cBhvr>
                                      <p:tavLst>
                                        <p:tav tm="0">
                                          <p:val>
                                            <p:strVal val="1+#ppt_h/2"/>
                                          </p:val>
                                        </p:tav>
                                        <p:tav tm="100000">
                                          <p:val>
                                            <p:strVal val="#ppt_y"/>
                                          </p:val>
                                        </p:tav>
                                      </p:tavLst>
                                    </p:anim>
                                  </p:childTnLst>
                                </p:cTn>
                              </p:par>
                            </p:childTnLst>
                          </p:cTn>
                        </p:par>
                        <p:par>
                          <p:cTn fill="hold" id="36" nodeType="afterGroup">
                            <p:stCondLst>
                              <p:cond delay="5000"/>
                            </p:stCondLst>
                            <p:childTnLst>
                              <p:par>
                                <p:cTn fill="hold" grpId="0" id="37" nodeType="afterEffect" presetClass="entr" presetID="12" presetSubtype="4">
                                  <p:stCondLst>
                                    <p:cond delay="0"/>
                                  </p:stCondLst>
                                  <p:childTnLst>
                                    <p:set>
                                      <p:cBhvr>
                                        <p:cTn dur="1" fill="hold" id="38">
                                          <p:stCondLst>
                                            <p:cond delay="0"/>
                                          </p:stCondLst>
                                        </p:cTn>
                                        <p:tgtEl>
                                          <p:spTgt spid="20"/>
                                        </p:tgtEl>
                                        <p:attrNameLst>
                                          <p:attrName>style.visibility</p:attrName>
                                        </p:attrNameLst>
                                      </p:cBhvr>
                                      <p:to>
                                        <p:strVal val="visible"/>
                                      </p:to>
                                    </p:set>
                                    <p:anim calcmode="lin" valueType="num">
                                      <p:cBhvr additive="base">
                                        <p:cTn dur="500" id="39"/>
                                        <p:tgtEl>
                                          <p:spTgt spid="20"/>
                                        </p:tgtEl>
                                        <p:attrNameLst>
                                          <p:attrName>ppt_y</p:attrName>
                                        </p:attrNameLst>
                                      </p:cBhvr>
                                      <p:tavLst>
                                        <p:tav tm="0">
                                          <p:val>
                                            <p:strVal val="#ppt_y+#ppt_h*1.125000"/>
                                          </p:val>
                                        </p:tav>
                                        <p:tav tm="100000">
                                          <p:val>
                                            <p:strVal val="#ppt_y"/>
                                          </p:val>
                                        </p:tav>
                                      </p:tavLst>
                                    </p:anim>
                                    <p:animEffect filter="wipe(up)" transition="in">
                                      <p:cBhvr>
                                        <p:cTn dur="500" id="40"/>
                                        <p:tgtEl>
                                          <p:spTgt spid="20"/>
                                        </p:tgtEl>
                                      </p:cBhvr>
                                    </p:animEffect>
                                  </p:childTnLst>
                                </p:cTn>
                              </p:par>
                            </p:childTnLst>
                          </p:cTn>
                        </p:par>
                        <p:par>
                          <p:cTn fill="hold" id="41" nodeType="afterGroup">
                            <p:stCondLst>
                              <p:cond delay="5500"/>
                            </p:stCondLst>
                            <p:childTnLst>
                              <p:par>
                                <p:cTn fill="hold" id="42" nodeType="afterEffect" presetClass="entr" presetID="12" presetSubtype="1">
                                  <p:stCondLst>
                                    <p:cond delay="0"/>
                                  </p:stCondLst>
                                  <p:childTnLst>
                                    <p:set>
                                      <p:cBhvr>
                                        <p:cTn dur="1" fill="hold" id="43">
                                          <p:stCondLst>
                                            <p:cond delay="0"/>
                                          </p:stCondLst>
                                        </p:cTn>
                                        <p:tgtEl>
                                          <p:spTgt spid="27"/>
                                        </p:tgtEl>
                                        <p:attrNameLst>
                                          <p:attrName>style.visibility</p:attrName>
                                        </p:attrNameLst>
                                      </p:cBhvr>
                                      <p:to>
                                        <p:strVal val="visible"/>
                                      </p:to>
                                    </p:set>
                                    <p:anim calcmode="lin" valueType="num">
                                      <p:cBhvr additive="base">
                                        <p:cTn dur="500" id="44"/>
                                        <p:tgtEl>
                                          <p:spTgt spid="27"/>
                                        </p:tgtEl>
                                        <p:attrNameLst>
                                          <p:attrName>ppt_y</p:attrName>
                                        </p:attrNameLst>
                                      </p:cBhvr>
                                      <p:tavLst>
                                        <p:tav tm="0">
                                          <p:val>
                                            <p:strVal val="#ppt_y-#ppt_h*1.125000"/>
                                          </p:val>
                                        </p:tav>
                                        <p:tav tm="100000">
                                          <p:val>
                                            <p:strVal val="#ppt_y"/>
                                          </p:val>
                                        </p:tav>
                                      </p:tavLst>
                                    </p:anim>
                                    <p:animEffect filter="wipe(down)" transition="in">
                                      <p:cBhvr>
                                        <p:cTn dur="500" id="45"/>
                                        <p:tgtEl>
                                          <p:spTgt spid="27"/>
                                        </p:tgtEl>
                                      </p:cBhvr>
                                    </p:animEffect>
                                  </p:childTnLst>
                                </p:cTn>
                              </p:par>
                            </p:childTnLst>
                          </p:cTn>
                        </p:par>
                        <p:par>
                          <p:cTn fill="hold" id="46" nodeType="afterGroup">
                            <p:stCondLst>
                              <p:cond delay="6000"/>
                            </p:stCondLst>
                            <p:childTnLst>
                              <p:par>
                                <p:cTn fill="hold" id="47" nodeType="afterEffect" presetClass="entr" presetID="2" presetSubtype="1">
                                  <p:stCondLst>
                                    <p:cond delay="0"/>
                                  </p:stCondLst>
                                  <p:childTnLst>
                                    <p:set>
                                      <p:cBhvr>
                                        <p:cTn dur="1" fill="hold" id="48">
                                          <p:stCondLst>
                                            <p:cond delay="0"/>
                                          </p:stCondLst>
                                        </p:cTn>
                                        <p:tgtEl>
                                          <p:spTgt spid="14"/>
                                        </p:tgtEl>
                                        <p:attrNameLst>
                                          <p:attrName>style.visibility</p:attrName>
                                        </p:attrNameLst>
                                      </p:cBhvr>
                                      <p:to>
                                        <p:strVal val="visible"/>
                                      </p:to>
                                    </p:set>
                                    <p:anim calcmode="lin" valueType="num">
                                      <p:cBhvr additive="base">
                                        <p:cTn dur="1000" fill="hold" id="49"/>
                                        <p:tgtEl>
                                          <p:spTgt spid="14"/>
                                        </p:tgtEl>
                                        <p:attrNameLst>
                                          <p:attrName>ppt_x</p:attrName>
                                        </p:attrNameLst>
                                      </p:cBhvr>
                                      <p:tavLst>
                                        <p:tav tm="0">
                                          <p:val>
                                            <p:strVal val="#ppt_x"/>
                                          </p:val>
                                        </p:tav>
                                        <p:tav tm="100000">
                                          <p:val>
                                            <p:strVal val="#ppt_x"/>
                                          </p:val>
                                        </p:tav>
                                      </p:tavLst>
                                    </p:anim>
                                    <p:anim calcmode="lin" valueType="num">
                                      <p:cBhvr additive="base">
                                        <p:cTn dur="1000" fill="hold" id="50"/>
                                        <p:tgtEl>
                                          <p:spTgt spid="14"/>
                                        </p:tgtEl>
                                        <p:attrNameLst>
                                          <p:attrName>ppt_y</p:attrName>
                                        </p:attrNameLst>
                                      </p:cBhvr>
                                      <p:tavLst>
                                        <p:tav tm="0">
                                          <p:val>
                                            <p:strVal val="0-#ppt_h/2"/>
                                          </p:val>
                                        </p:tav>
                                        <p:tav tm="100000">
                                          <p:val>
                                            <p:strVal val="#ppt_y"/>
                                          </p:val>
                                        </p:tav>
                                      </p:tavLst>
                                    </p:anim>
                                  </p:childTnLst>
                                </p:cTn>
                              </p:par>
                            </p:childTnLst>
                          </p:cTn>
                        </p:par>
                        <p:par>
                          <p:cTn fill="hold" id="51" nodeType="afterGroup">
                            <p:stCondLst>
                              <p:cond delay="7000"/>
                            </p:stCondLst>
                            <p:childTnLst>
                              <p:par>
                                <p:cTn fill="hold" id="52" nodeType="afterEffect" presetClass="entr" presetID="12" presetSubtype="4">
                                  <p:stCondLst>
                                    <p:cond delay="0"/>
                                  </p:stCondLst>
                                  <p:childTnLst>
                                    <p:set>
                                      <p:cBhvr>
                                        <p:cTn dur="1" fill="hold" id="53">
                                          <p:stCondLst>
                                            <p:cond delay="0"/>
                                          </p:stCondLst>
                                        </p:cTn>
                                        <p:tgtEl>
                                          <p:spTgt spid="31"/>
                                        </p:tgtEl>
                                        <p:attrNameLst>
                                          <p:attrName>style.visibility</p:attrName>
                                        </p:attrNameLst>
                                      </p:cBhvr>
                                      <p:to>
                                        <p:strVal val="visible"/>
                                      </p:to>
                                    </p:set>
                                    <p:anim calcmode="lin" valueType="num">
                                      <p:cBhvr additive="base">
                                        <p:cTn dur="500" id="54"/>
                                        <p:tgtEl>
                                          <p:spTgt spid="31"/>
                                        </p:tgtEl>
                                        <p:attrNameLst>
                                          <p:attrName>ppt_y</p:attrName>
                                        </p:attrNameLst>
                                      </p:cBhvr>
                                      <p:tavLst>
                                        <p:tav tm="0">
                                          <p:val>
                                            <p:strVal val="#ppt_y+#ppt_h*1.125000"/>
                                          </p:val>
                                        </p:tav>
                                        <p:tav tm="100000">
                                          <p:val>
                                            <p:strVal val="#ppt_y"/>
                                          </p:val>
                                        </p:tav>
                                      </p:tavLst>
                                    </p:anim>
                                    <p:animEffect filter="wipe(up)" transition="in">
                                      <p:cBhvr>
                                        <p:cTn dur="500" id="55"/>
                                        <p:tgtEl>
                                          <p:spTgt spid="31"/>
                                        </p:tgtEl>
                                      </p:cBhvr>
                                    </p:animEffect>
                                  </p:childTnLst>
                                </p:cTn>
                              </p:par>
                            </p:childTnLst>
                          </p:cTn>
                        </p:par>
                        <p:par>
                          <p:cTn fill="hold" id="56" nodeType="afterGroup">
                            <p:stCondLst>
                              <p:cond delay="7500"/>
                            </p:stCondLst>
                            <p:childTnLst>
                              <p:par>
                                <p:cTn fill="hold" grpId="0" id="57" nodeType="afterEffect" presetClass="entr" presetID="12" presetSubtype="1">
                                  <p:stCondLst>
                                    <p:cond delay="0"/>
                                  </p:stCondLst>
                                  <p:childTnLst>
                                    <p:set>
                                      <p:cBhvr>
                                        <p:cTn dur="1" fill="hold" id="58">
                                          <p:stCondLst>
                                            <p:cond delay="0"/>
                                          </p:stCondLst>
                                        </p:cTn>
                                        <p:tgtEl>
                                          <p:spTgt spid="21"/>
                                        </p:tgtEl>
                                        <p:attrNameLst>
                                          <p:attrName>style.visibility</p:attrName>
                                        </p:attrNameLst>
                                      </p:cBhvr>
                                      <p:to>
                                        <p:strVal val="visible"/>
                                      </p:to>
                                    </p:set>
                                    <p:anim calcmode="lin" valueType="num">
                                      <p:cBhvr additive="base">
                                        <p:cTn dur="500" id="59"/>
                                        <p:tgtEl>
                                          <p:spTgt spid="21"/>
                                        </p:tgtEl>
                                        <p:attrNameLst>
                                          <p:attrName>ppt_y</p:attrName>
                                        </p:attrNameLst>
                                      </p:cBhvr>
                                      <p:tavLst>
                                        <p:tav tm="0">
                                          <p:val>
                                            <p:strVal val="#ppt_y-#ppt_h*1.125000"/>
                                          </p:val>
                                        </p:tav>
                                        <p:tav tm="100000">
                                          <p:val>
                                            <p:strVal val="#ppt_y"/>
                                          </p:val>
                                        </p:tav>
                                      </p:tavLst>
                                    </p:anim>
                                    <p:animEffect filter="wipe(down)" transition="in">
                                      <p:cBhvr>
                                        <p:cTn dur="500" id="60"/>
                                        <p:tgtEl>
                                          <p:spTgt spid="21"/>
                                        </p:tgtEl>
                                      </p:cBhvr>
                                    </p:animEffect>
                                  </p:childTnLst>
                                </p:cTn>
                              </p:par>
                            </p:childTnLst>
                          </p:cTn>
                        </p:par>
                        <p:par>
                          <p:cTn fill="hold" id="61" nodeType="afterGroup">
                            <p:stCondLst>
                              <p:cond delay="8000"/>
                            </p:stCondLst>
                            <p:childTnLst>
                              <p:par>
                                <p:cTn fill="hold" id="62" nodeType="afterEffect" presetClass="entr" presetID="2" presetSubtype="4">
                                  <p:stCondLst>
                                    <p:cond delay="0"/>
                                  </p:stCondLst>
                                  <p:childTnLst>
                                    <p:set>
                                      <p:cBhvr>
                                        <p:cTn dur="1" fill="hold" id="63">
                                          <p:stCondLst>
                                            <p:cond delay="0"/>
                                          </p:stCondLst>
                                        </p:cTn>
                                        <p:tgtEl>
                                          <p:spTgt spid="17"/>
                                        </p:tgtEl>
                                        <p:attrNameLst>
                                          <p:attrName>style.visibility</p:attrName>
                                        </p:attrNameLst>
                                      </p:cBhvr>
                                      <p:to>
                                        <p:strVal val="visible"/>
                                      </p:to>
                                    </p:set>
                                    <p:anim calcmode="lin" valueType="num">
                                      <p:cBhvr additive="base">
                                        <p:cTn dur="1000" fill="hold" id="64"/>
                                        <p:tgtEl>
                                          <p:spTgt spid="17"/>
                                        </p:tgtEl>
                                        <p:attrNameLst>
                                          <p:attrName>ppt_x</p:attrName>
                                        </p:attrNameLst>
                                      </p:cBhvr>
                                      <p:tavLst>
                                        <p:tav tm="0">
                                          <p:val>
                                            <p:strVal val="#ppt_x"/>
                                          </p:val>
                                        </p:tav>
                                        <p:tav tm="100000">
                                          <p:val>
                                            <p:strVal val="#ppt_x"/>
                                          </p:val>
                                        </p:tav>
                                      </p:tavLst>
                                    </p:anim>
                                    <p:anim calcmode="lin" valueType="num">
                                      <p:cBhvr additive="base">
                                        <p:cTn dur="1000" fill="hold" id="65"/>
                                        <p:tgtEl>
                                          <p:spTgt spid="17"/>
                                        </p:tgtEl>
                                        <p:attrNameLst>
                                          <p:attrName>ppt_y</p:attrName>
                                        </p:attrNameLst>
                                      </p:cBhvr>
                                      <p:tavLst>
                                        <p:tav tm="0">
                                          <p:val>
                                            <p:strVal val="1+#ppt_h/2"/>
                                          </p:val>
                                        </p:tav>
                                        <p:tav tm="100000">
                                          <p:val>
                                            <p:strVal val="#ppt_y"/>
                                          </p:val>
                                        </p:tav>
                                      </p:tavLst>
                                    </p:anim>
                                  </p:childTnLst>
                                </p:cTn>
                              </p:par>
                            </p:childTnLst>
                          </p:cTn>
                        </p:par>
                        <p:par>
                          <p:cTn fill="hold" id="66" nodeType="afterGroup">
                            <p:stCondLst>
                              <p:cond delay="9000"/>
                            </p:stCondLst>
                            <p:childTnLst>
                              <p:par>
                                <p:cTn fill="hold" grpId="0" id="67" nodeType="afterEffect" presetClass="entr" presetID="12" presetSubtype="4">
                                  <p:stCondLst>
                                    <p:cond delay="0"/>
                                  </p:stCondLst>
                                  <p:childTnLst>
                                    <p:set>
                                      <p:cBhvr>
                                        <p:cTn dur="1" fill="hold" id="68">
                                          <p:stCondLst>
                                            <p:cond delay="0"/>
                                          </p:stCondLst>
                                        </p:cTn>
                                        <p:tgtEl>
                                          <p:spTgt spid="22"/>
                                        </p:tgtEl>
                                        <p:attrNameLst>
                                          <p:attrName>style.visibility</p:attrName>
                                        </p:attrNameLst>
                                      </p:cBhvr>
                                      <p:to>
                                        <p:strVal val="visible"/>
                                      </p:to>
                                    </p:set>
                                    <p:anim calcmode="lin" valueType="num">
                                      <p:cBhvr additive="base">
                                        <p:cTn dur="500" id="69"/>
                                        <p:tgtEl>
                                          <p:spTgt spid="22"/>
                                        </p:tgtEl>
                                        <p:attrNameLst>
                                          <p:attrName>ppt_y</p:attrName>
                                        </p:attrNameLst>
                                      </p:cBhvr>
                                      <p:tavLst>
                                        <p:tav tm="0">
                                          <p:val>
                                            <p:strVal val="#ppt_y+#ppt_h*1.125000"/>
                                          </p:val>
                                        </p:tav>
                                        <p:tav tm="100000">
                                          <p:val>
                                            <p:strVal val="#ppt_y"/>
                                          </p:val>
                                        </p:tav>
                                      </p:tavLst>
                                    </p:anim>
                                    <p:animEffect filter="wipe(up)" transition="in">
                                      <p:cBhvr>
                                        <p:cTn dur="500" id="70"/>
                                        <p:tgtEl>
                                          <p:spTgt spid="22"/>
                                        </p:tgtEl>
                                      </p:cBhvr>
                                    </p:animEffect>
                                  </p:childTnLst>
                                </p:cTn>
                              </p:par>
                            </p:childTnLst>
                          </p:cTn>
                        </p:par>
                        <p:par>
                          <p:cTn fill="hold" id="71" nodeType="afterGroup">
                            <p:stCondLst>
                              <p:cond delay="9500"/>
                            </p:stCondLst>
                            <p:childTnLst>
                              <p:par>
                                <p:cTn fill="hold" id="72" nodeType="afterEffect" presetClass="entr" presetID="12" presetSubtype="1">
                                  <p:stCondLst>
                                    <p:cond delay="0"/>
                                  </p:stCondLst>
                                  <p:childTnLst>
                                    <p:set>
                                      <p:cBhvr>
                                        <p:cTn dur="1" fill="hold" id="73">
                                          <p:stCondLst>
                                            <p:cond delay="0"/>
                                          </p:stCondLst>
                                        </p:cTn>
                                        <p:tgtEl>
                                          <p:spTgt spid="35"/>
                                        </p:tgtEl>
                                        <p:attrNameLst>
                                          <p:attrName>style.visibility</p:attrName>
                                        </p:attrNameLst>
                                      </p:cBhvr>
                                      <p:to>
                                        <p:strVal val="visible"/>
                                      </p:to>
                                    </p:set>
                                    <p:anim calcmode="lin" valueType="num">
                                      <p:cBhvr additive="base">
                                        <p:cTn dur="500" id="74"/>
                                        <p:tgtEl>
                                          <p:spTgt spid="35"/>
                                        </p:tgtEl>
                                        <p:attrNameLst>
                                          <p:attrName>ppt_y</p:attrName>
                                        </p:attrNameLst>
                                      </p:cBhvr>
                                      <p:tavLst>
                                        <p:tav tm="0">
                                          <p:val>
                                            <p:strVal val="#ppt_y-#ppt_h*1.125000"/>
                                          </p:val>
                                        </p:tav>
                                        <p:tav tm="100000">
                                          <p:val>
                                            <p:strVal val="#ppt_y"/>
                                          </p:val>
                                        </p:tav>
                                      </p:tavLst>
                                    </p:anim>
                                    <p:animEffect filter="wipe(down)" transition="in">
                                      <p:cBhvr>
                                        <p:cTn dur="500" id="75"/>
                                        <p:tgtEl>
                                          <p:spTgt spid="35"/>
                                        </p:tgtEl>
                                      </p:cBhvr>
                                    </p:animEffect>
                                  </p:childTnLst>
                                </p:cTn>
                              </p:par>
                            </p:childTnLst>
                          </p:cTn>
                        </p:par>
                      </p:childTnLst>
                    </p:cTn>
                  </p:par>
                  <p:par>
                    <p:cTn fill="hold" id="76" nodeType="clickPar">
                      <p:stCondLst>
                        <p:cond delay="indefinite"/>
                        <p:cond delay="0" evt="onBegin">
                          <p:tn val="75"/>
                        </p:cond>
                      </p:stCondLst>
                      <p:childTnLst>
                        <p:par>
                          <p:cTn fill="hold" id="77" nodeType="afterGroup">
                            <p:stCondLst>
                              <p:cond delay="0"/>
                            </p:stCondLst>
                            <p:childTnLst>
                              <p:par>
                                <p:cTn fill="hold" grpId="0" id="78" nodeType="clickEffect" presetClass="entr" presetID="22" presetSubtype="4">
                                  <p:stCondLst>
                                    <p:cond delay="0"/>
                                  </p:stCondLst>
                                  <p:childTnLst>
                                    <p:set>
                                      <p:cBhvr>
                                        <p:cTn dur="1" fill="hold" id="79">
                                          <p:stCondLst>
                                            <p:cond delay="0"/>
                                          </p:stCondLst>
                                        </p:cTn>
                                        <p:tgtEl>
                                          <p:spTgt spid="39"/>
                                        </p:tgtEl>
                                        <p:attrNameLst>
                                          <p:attrName>style.visibility</p:attrName>
                                        </p:attrNameLst>
                                      </p:cBhvr>
                                      <p:to>
                                        <p:strVal val="visible"/>
                                      </p:to>
                                    </p:set>
                                    <p:animEffect filter="wipe(down)" transition="in">
                                      <p:cBhvr>
                                        <p:cTn dur="500" id="80"/>
                                        <p:tgtEl>
                                          <p:spTgt spid="3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10"/>
      <p:bldP grpId="0" spid="20"/>
      <p:bldP grpId="0" spid="21"/>
      <p:bldP grpId="0" spid="22"/>
      <p:bldP grpId="0" spid="39"/>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rcRect b="13817"/>
          <a:stretch>
            <a:fillRect/>
          </a:stretch>
        </p:blipFill>
        <p:spPr>
          <a:xfrm>
            <a:off x="0" y="0"/>
            <a:ext cx="12192000" cy="6858000"/>
          </a:xfrm>
          <a:prstGeom prst="rect">
            <a:avLst/>
          </a:prstGeom>
        </p:spPr>
      </p:pic>
      <p:sp>
        <p:nvSpPr>
          <p:cNvPr id="5" name="椭圆 4"/>
          <p:cNvSpPr/>
          <p:nvPr/>
        </p:nvSpPr>
        <p:spPr>
          <a:xfrm>
            <a:off x="5135911" y="1253043"/>
            <a:ext cx="1844438" cy="1844438"/>
          </a:xfrm>
          <a:prstGeom prst="ellipse">
            <a:avLst/>
          </a:prstGeom>
          <a:solidFill>
            <a:schemeClr val="bg1">
              <a:alpha val="34000"/>
            </a:schemeClr>
          </a:solidFill>
          <a:ln w="28575">
            <a:solidFill>
              <a:schemeClr val="bg1"/>
            </a:solidFill>
          </a:ln>
          <a:effectLst>
            <a:outerShdw algn="ctr" blurRad="266700" dir="8760000" dist="965200"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椭圆 5"/>
          <p:cNvSpPr/>
          <p:nvPr/>
        </p:nvSpPr>
        <p:spPr>
          <a:xfrm>
            <a:off x="5302213" y="1413971"/>
            <a:ext cx="1511834" cy="1511834"/>
          </a:xfrm>
          <a:prstGeom prst="ellipse">
            <a:avLst/>
          </a:prstGeom>
          <a:solidFill>
            <a:schemeClr val="bg1"/>
          </a:solidFill>
          <a:ln w="6350">
            <a:solidFill>
              <a:schemeClr val="bg1"/>
            </a:solidFill>
          </a:ln>
          <a:effectLst>
            <a:outerShdw algn="ctr" blurRad="622300" dir="5400000" dist="203200" rotWithShape="0" sx="74000" sy="7400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文本框 6"/>
          <p:cNvSpPr txBox="1"/>
          <p:nvPr/>
        </p:nvSpPr>
        <p:spPr>
          <a:xfrm>
            <a:off x="5518590" y="1662056"/>
            <a:ext cx="1079080" cy="1005840"/>
          </a:xfrm>
          <a:prstGeom prst="rect">
            <a:avLst/>
          </a:prstGeom>
          <a:noFill/>
        </p:spPr>
        <p:txBody>
          <a:bodyPr rtlCol="0" wrap="square">
            <a:spAutoFit/>
          </a:bodyPr>
          <a:lstStyle/>
          <a:p>
            <a:r>
              <a:rPr altLang="zh-CN" lang="en-US" smtClean="0" sz="6000">
                <a:solidFill>
                  <a:schemeClr val="tx1">
                    <a:lumMod val="75000"/>
                    <a:lumOff val="25000"/>
                  </a:schemeClr>
                </a:solidFill>
                <a:latin charset="-122" panose="020b0503020204020204" pitchFamily="34" typeface="微软雅黑"/>
                <a:ea charset="-122" panose="020b0503020204020204" pitchFamily="34" typeface="微软雅黑"/>
              </a:rPr>
              <a:t>04</a:t>
            </a:r>
          </a:p>
        </p:txBody>
      </p:sp>
      <p:cxnSp>
        <p:nvCxnSpPr>
          <p:cNvPr id="8" name="直接连接符 7"/>
          <p:cNvCxnSpPr/>
          <p:nvPr/>
        </p:nvCxnSpPr>
        <p:spPr>
          <a:xfrm>
            <a:off x="2608281" y="4391301"/>
            <a:ext cx="6966857" cy="0"/>
          </a:xfrm>
          <a:prstGeom prst="line">
            <a:avLst/>
          </a:prstGeom>
          <a:ln>
            <a:solidFill>
              <a:schemeClr val="bg1"/>
            </a:solidFill>
          </a:ln>
          <a:effectLst>
            <a:outerShdw algn="ctr" blurRad="241300" dir="5400000" dist="127000"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5041272" y="3561114"/>
            <a:ext cx="2011680" cy="457200"/>
          </a:xfrm>
          <a:prstGeom prst="rect">
            <a:avLst/>
          </a:prstGeom>
          <a:noFill/>
          <a:effectLst>
            <a:outerShdw algn="ctr" blurRad="241300" dir="5400000" dist="127000" rotWithShape="0">
              <a:srgbClr val="000000">
                <a:alpha val="88000"/>
              </a:srgbClr>
            </a:outerShdw>
          </a:effectLst>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10" name="矩形 9"/>
          <p:cNvSpPr/>
          <p:nvPr/>
        </p:nvSpPr>
        <p:spPr>
          <a:xfrm>
            <a:off x="5365078" y="3981191"/>
            <a:ext cx="1783080" cy="365760"/>
          </a:xfrm>
          <a:prstGeom prst="rect">
            <a:avLst/>
          </a:prstGeom>
          <a:effectLst>
            <a:outerShdw algn="ctr" blurRad="241300" dir="5400000" dist="127000" rotWithShape="0">
              <a:srgbClr val="000000">
                <a:alpha val="88000"/>
              </a:srgbClr>
            </a:outerShdw>
          </a:effectLst>
        </p:spPr>
        <p:txBody>
          <a:bodyPr wrap="none">
            <a:spAutoFit/>
          </a:bodyPr>
          <a:lstStyle/>
          <a:p>
            <a:r>
              <a:rPr altLang="en-US" lang="zh-CN" smtClean="0">
                <a:solidFill>
                  <a:schemeClr val="bg1"/>
                </a:solidFill>
              </a:rPr>
              <a:t>Add this title</a:t>
            </a:r>
          </a:p>
        </p:txBody>
      </p:sp>
      <p:sp>
        <p:nvSpPr>
          <p:cNvPr id="11" name="文本框 10"/>
          <p:cNvSpPr txBox="1"/>
          <p:nvPr/>
        </p:nvSpPr>
        <p:spPr>
          <a:xfrm>
            <a:off x="2083989" y="4629765"/>
            <a:ext cx="8015439" cy="73152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也可以用户可以在投影机或者计算机上进行演示这里可以输入一下简单的概括性的内容文字，用户可以在投影机或者计算机上进行演示，也可以用户可以在投影机或者计算机上进行演示</a:t>
            </a:r>
          </a:p>
        </p:txBody>
      </p:sp>
      <p:sp>
        <p:nvSpPr>
          <p:cNvPr id="12" name="文本框 11"/>
          <p:cNvSpPr txBox="1"/>
          <p:nvPr/>
        </p:nvSpPr>
        <p:spPr>
          <a:xfrm>
            <a:off x="9286874" y="-1143000"/>
            <a:ext cx="868680" cy="365760"/>
          </a:xfrm>
          <a:prstGeom prst="rect">
            <a:avLst/>
          </a:prstGeom>
          <a:noFill/>
        </p:spPr>
        <p:txBody>
          <a:bodyPr rtlCol="0" wrap="none">
            <a:spAutoFit/>
          </a:bodyPr>
          <a:lstStyle/>
          <a:p>
            <a:r>
              <a:rPr altLang="en-US" lang="zh-CN" smtClean="0"/>
              <a:t>延迟符</a:t>
            </a:r>
          </a:p>
        </p:txBody>
      </p:sp>
    </p:spTree>
    <p:extLst>
      <p:ext uri="{BB962C8B-B14F-4D97-AF65-F5344CB8AC3E}">
        <p14:creationId val="367466170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4">
                                  <p:stCondLst>
                                    <p:cond delay="0"/>
                                  </p:stCondLst>
                                  <p:childTnLst>
                                    <p:set>
                                      <p:cBhvr>
                                        <p:cTn dur="1" fill="hold" id="6">
                                          <p:stCondLst>
                                            <p:cond delay="0"/>
                                          </p:stCondLst>
                                        </p:cTn>
                                        <p:tgtEl>
                                          <p:spTgt spid="6"/>
                                        </p:tgtEl>
                                        <p:attrNameLst>
                                          <p:attrName>style.visibility</p:attrName>
                                        </p:attrNameLst>
                                      </p:cBhvr>
                                      <p:to>
                                        <p:strVal val="visible"/>
                                      </p:to>
                                    </p:set>
                                    <p:animEffect filter="wipe(down)" transition="in">
                                      <p:cBhvr>
                                        <p:cTn dur="500" id="7"/>
                                        <p:tgtEl>
                                          <p:spTgt spid="6"/>
                                        </p:tgtEl>
                                      </p:cBhvr>
                                    </p:animEffect>
                                  </p:childTnLst>
                                </p:cTn>
                              </p:par>
                            </p:childTnLst>
                          </p:cTn>
                        </p:par>
                        <p:par>
                          <p:cTn fill="hold" id="8" nodeType="afterGroup">
                            <p:stCondLst>
                              <p:cond delay="500"/>
                            </p:stCondLst>
                            <p:childTnLst>
                              <p:par>
                                <p:cTn fill="hold" grpId="0" id="9" nodeType="afterEffect" presetClass="entr" presetID="22" presetSubtype="4">
                                  <p:stCondLst>
                                    <p:cond delay="0"/>
                                  </p:stCondLst>
                                  <p:childTnLst>
                                    <p:set>
                                      <p:cBhvr>
                                        <p:cTn dur="1" fill="hold" id="10">
                                          <p:stCondLst>
                                            <p:cond delay="0"/>
                                          </p:stCondLst>
                                        </p:cTn>
                                        <p:tgtEl>
                                          <p:spTgt spid="5"/>
                                        </p:tgtEl>
                                        <p:attrNameLst>
                                          <p:attrName>style.visibility</p:attrName>
                                        </p:attrNameLst>
                                      </p:cBhvr>
                                      <p:to>
                                        <p:strVal val="visible"/>
                                      </p:to>
                                    </p:set>
                                    <p:animEffect filter="wipe(down)" transition="in">
                                      <p:cBhvr>
                                        <p:cTn dur="500" id="11"/>
                                        <p:tgtEl>
                                          <p:spTgt spid="5"/>
                                        </p:tgtEl>
                                      </p:cBhvr>
                                    </p:animEffect>
                                  </p:childTnLst>
                                </p:cTn>
                              </p:par>
                            </p:childTnLst>
                          </p:cTn>
                        </p:par>
                        <p:par>
                          <p:cTn fill="hold" id="12" nodeType="afterGroup">
                            <p:stCondLst>
                              <p:cond delay="1000"/>
                            </p:stCondLst>
                            <p:childTnLst>
                              <p:par>
                                <p:cTn fill="hold" grpId="0" id="13" nodeType="afterEffect" presetClass="entr" presetID="10" presetSubtype="0">
                                  <p:stCondLst>
                                    <p:cond delay="0"/>
                                  </p:stCondLst>
                                  <p:childTnLst>
                                    <p:set>
                                      <p:cBhvr>
                                        <p:cTn dur="1" fill="hold" id="14">
                                          <p:stCondLst>
                                            <p:cond delay="0"/>
                                          </p:stCondLst>
                                        </p:cTn>
                                        <p:tgtEl>
                                          <p:spTgt spid="7"/>
                                        </p:tgtEl>
                                        <p:attrNameLst>
                                          <p:attrName>style.visibility</p:attrName>
                                        </p:attrNameLst>
                                      </p:cBhvr>
                                      <p:to>
                                        <p:strVal val="visible"/>
                                      </p:to>
                                    </p:set>
                                    <p:animEffect filter="fade" transition="in">
                                      <p:cBhvr>
                                        <p:cTn dur="500" id="15"/>
                                        <p:tgtEl>
                                          <p:spTgt spid="7"/>
                                        </p:tgtEl>
                                      </p:cBhvr>
                                    </p:animEffect>
                                  </p:childTnLst>
                                </p:cTn>
                              </p:par>
                            </p:childTnLst>
                          </p:cTn>
                        </p:par>
                        <p:par>
                          <p:cTn fill="hold" id="16" nodeType="afterGroup">
                            <p:stCondLst>
                              <p:cond delay="1500"/>
                            </p:stCondLst>
                            <p:childTnLst>
                              <p:par>
                                <p:cTn fill="hold" id="17" nodeType="afterEffect" presetClass="entr" presetID="22" presetSubtype="8">
                                  <p:stCondLst>
                                    <p:cond delay="0"/>
                                  </p:stCondLst>
                                  <p:childTnLst>
                                    <p:set>
                                      <p:cBhvr>
                                        <p:cTn dur="1" fill="hold" id="18">
                                          <p:stCondLst>
                                            <p:cond delay="0"/>
                                          </p:stCondLst>
                                        </p:cTn>
                                        <p:tgtEl>
                                          <p:spTgt spid="8"/>
                                        </p:tgtEl>
                                        <p:attrNameLst>
                                          <p:attrName>style.visibility</p:attrName>
                                        </p:attrNameLst>
                                      </p:cBhvr>
                                      <p:to>
                                        <p:strVal val="visible"/>
                                      </p:to>
                                    </p:set>
                                    <p:animEffect filter="wipe(left)" transition="in">
                                      <p:cBhvr>
                                        <p:cTn dur="500" id="19"/>
                                        <p:tgtEl>
                                          <p:spTgt spid="8"/>
                                        </p:tgtEl>
                                      </p:cBhvr>
                                    </p:animEffect>
                                  </p:childTnLst>
                                </p:cTn>
                              </p:par>
                            </p:childTnLst>
                          </p:cTn>
                        </p:par>
                        <p:par>
                          <p:cTn fill="hold" id="20" nodeType="afterGroup">
                            <p:stCondLst>
                              <p:cond delay="2000"/>
                            </p:stCondLst>
                            <p:childTnLst>
                              <p:par>
                                <p:cTn fill="hold" grpId="0" id="21" nodeType="afterEffect" presetClass="entr" presetID="47" presetSubtype="0">
                                  <p:stCondLst>
                                    <p:cond delay="0"/>
                                  </p:stCondLst>
                                  <p:childTnLst>
                                    <p:set>
                                      <p:cBhvr>
                                        <p:cTn dur="1" fill="hold" id="22">
                                          <p:stCondLst>
                                            <p:cond delay="0"/>
                                          </p:stCondLst>
                                        </p:cTn>
                                        <p:tgtEl>
                                          <p:spTgt spid="9"/>
                                        </p:tgtEl>
                                        <p:attrNameLst>
                                          <p:attrName>style.visibility</p:attrName>
                                        </p:attrNameLst>
                                      </p:cBhvr>
                                      <p:to>
                                        <p:strVal val="visible"/>
                                      </p:to>
                                    </p:set>
                                    <p:animEffect filter="fade" transition="in">
                                      <p:cBhvr>
                                        <p:cTn dur="1000" id="23"/>
                                        <p:tgtEl>
                                          <p:spTgt spid="9"/>
                                        </p:tgtEl>
                                      </p:cBhvr>
                                    </p:animEffect>
                                    <p:anim calcmode="lin" valueType="num">
                                      <p:cBhvr>
                                        <p:cTn dur="1000" fill="hold" id="24"/>
                                        <p:tgtEl>
                                          <p:spTgt spid="9"/>
                                        </p:tgtEl>
                                        <p:attrNameLst>
                                          <p:attrName>ppt_x</p:attrName>
                                        </p:attrNameLst>
                                      </p:cBhvr>
                                      <p:tavLst>
                                        <p:tav tm="0">
                                          <p:val>
                                            <p:strVal val="#ppt_x"/>
                                          </p:val>
                                        </p:tav>
                                        <p:tav tm="100000">
                                          <p:val>
                                            <p:strVal val="#ppt_x"/>
                                          </p:val>
                                        </p:tav>
                                      </p:tavLst>
                                    </p:anim>
                                    <p:anim calcmode="lin" valueType="num">
                                      <p:cBhvr>
                                        <p:cTn dur="1000" fill="hold" id="25"/>
                                        <p:tgtEl>
                                          <p:spTgt spid="9"/>
                                        </p:tgtEl>
                                        <p:attrNameLst>
                                          <p:attrName>ppt_y</p:attrName>
                                        </p:attrNameLst>
                                      </p:cBhvr>
                                      <p:tavLst>
                                        <p:tav tm="0">
                                          <p:val>
                                            <p:strVal val="#ppt_y-.1"/>
                                          </p:val>
                                        </p:tav>
                                        <p:tav tm="100000">
                                          <p:val>
                                            <p:strVal val="#ppt_y"/>
                                          </p:val>
                                        </p:tav>
                                      </p:tavLst>
                                    </p:anim>
                                  </p:childTnLst>
                                </p:cTn>
                              </p:par>
                            </p:childTnLst>
                          </p:cTn>
                        </p:par>
                        <p:par>
                          <p:cTn fill="hold" id="26" nodeType="afterGroup">
                            <p:stCondLst>
                              <p:cond delay="3000"/>
                            </p:stCondLst>
                            <p:childTnLst>
                              <p:par>
                                <p:cTn fill="hold" grpId="0" id="27" nodeType="afterEffect" presetClass="entr" presetID="47" presetSubtype="0">
                                  <p:stCondLst>
                                    <p:cond delay="0"/>
                                  </p:stCondLst>
                                  <p:childTnLst>
                                    <p:set>
                                      <p:cBhvr>
                                        <p:cTn dur="1" fill="hold" id="28">
                                          <p:stCondLst>
                                            <p:cond delay="0"/>
                                          </p:stCondLst>
                                        </p:cTn>
                                        <p:tgtEl>
                                          <p:spTgt spid="10"/>
                                        </p:tgtEl>
                                        <p:attrNameLst>
                                          <p:attrName>style.visibility</p:attrName>
                                        </p:attrNameLst>
                                      </p:cBhvr>
                                      <p:to>
                                        <p:strVal val="visible"/>
                                      </p:to>
                                    </p:set>
                                    <p:animEffect filter="fade" transition="in">
                                      <p:cBhvr>
                                        <p:cTn dur="1000" id="29"/>
                                        <p:tgtEl>
                                          <p:spTgt spid="10"/>
                                        </p:tgtEl>
                                      </p:cBhvr>
                                    </p:animEffect>
                                    <p:anim calcmode="lin" valueType="num">
                                      <p:cBhvr>
                                        <p:cTn dur="1000" fill="hold" id="30"/>
                                        <p:tgtEl>
                                          <p:spTgt spid="10"/>
                                        </p:tgtEl>
                                        <p:attrNameLst>
                                          <p:attrName>ppt_x</p:attrName>
                                        </p:attrNameLst>
                                      </p:cBhvr>
                                      <p:tavLst>
                                        <p:tav tm="0">
                                          <p:val>
                                            <p:strVal val="#ppt_x"/>
                                          </p:val>
                                        </p:tav>
                                        <p:tav tm="100000">
                                          <p:val>
                                            <p:strVal val="#ppt_x"/>
                                          </p:val>
                                        </p:tav>
                                      </p:tavLst>
                                    </p:anim>
                                    <p:anim calcmode="lin" valueType="num">
                                      <p:cBhvr>
                                        <p:cTn dur="1000" fill="hold" id="31"/>
                                        <p:tgtEl>
                                          <p:spTgt spid="10"/>
                                        </p:tgtEl>
                                        <p:attrNameLst>
                                          <p:attrName>ppt_y</p:attrName>
                                        </p:attrNameLst>
                                      </p:cBhvr>
                                      <p:tavLst>
                                        <p:tav tm="0">
                                          <p:val>
                                            <p:strVal val="#ppt_y-.1"/>
                                          </p:val>
                                        </p:tav>
                                        <p:tav tm="100000">
                                          <p:val>
                                            <p:strVal val="#ppt_y"/>
                                          </p:val>
                                        </p:tav>
                                      </p:tavLst>
                                    </p:anim>
                                  </p:childTnLst>
                                </p:cTn>
                              </p:par>
                            </p:childTnLst>
                          </p:cTn>
                        </p:par>
                        <p:par>
                          <p:cTn fill="hold" id="32" nodeType="afterGroup">
                            <p:stCondLst>
                              <p:cond delay="4000"/>
                            </p:stCondLst>
                            <p:childTnLst>
                              <p:par>
                                <p:cTn fill="hold" grpId="0" id="33" nodeType="afterEffect" presetClass="entr" presetID="10" presetSubtype="0">
                                  <p:stCondLst>
                                    <p:cond delay="0"/>
                                  </p:stCondLst>
                                  <p:iterate type="wd">
                                    <p:tmPct val="10000"/>
                                  </p:iterate>
                                  <p:childTnLst>
                                    <p:set>
                                      <p:cBhvr>
                                        <p:cTn dur="1" fill="hold" id="34">
                                          <p:stCondLst>
                                            <p:cond delay="0"/>
                                          </p:stCondLst>
                                        </p:cTn>
                                        <p:tgtEl>
                                          <p:spTgt spid="11"/>
                                        </p:tgtEl>
                                        <p:attrNameLst>
                                          <p:attrName>style.visibility</p:attrName>
                                        </p:attrNameLst>
                                      </p:cBhvr>
                                      <p:to>
                                        <p:strVal val="visible"/>
                                      </p:to>
                                    </p:set>
                                    <p:animEffect filter="fade" transition="in">
                                      <p:cBhvr>
                                        <p:cTn dur="750" id="35"/>
                                        <p:tgtEl>
                                          <p:spTgt spid="11"/>
                                        </p:tgtEl>
                                      </p:cBhvr>
                                    </p:animEffect>
                                  </p:childTnLst>
                                </p:cTn>
                              </p:par>
                            </p:childTnLst>
                          </p:cTn>
                        </p:par>
                      </p:childTnLst>
                    </p:cTn>
                  </p:par>
                  <p:par>
                    <p:cTn fill="hold" id="36" nodeType="clickPar">
                      <p:stCondLst>
                        <p:cond delay="indefinite"/>
                        <p:cond delay="0" evt="onBegin">
                          <p:tn val="35"/>
                        </p:cond>
                      </p:stCondLst>
                      <p:childTnLst>
                        <p:par>
                          <p:cTn fill="hold" id="37" nodeType="afterGroup">
                            <p:stCondLst>
                              <p:cond delay="0"/>
                            </p:stCondLst>
                            <p:childTnLst>
                              <p:par>
                                <p:cTn fill="hold" grpId="0" id="38" nodeType="clickEffect" presetClass="entr" presetID="22" presetSubtype="4">
                                  <p:stCondLst>
                                    <p:cond delay="0"/>
                                  </p:stCondLst>
                                  <p:childTnLst>
                                    <p:set>
                                      <p:cBhvr>
                                        <p:cTn dur="1" fill="hold" id="39">
                                          <p:stCondLst>
                                            <p:cond delay="0"/>
                                          </p:stCondLst>
                                        </p:cTn>
                                        <p:tgtEl>
                                          <p:spTgt spid="12"/>
                                        </p:tgtEl>
                                        <p:attrNameLst>
                                          <p:attrName>style.visibility</p:attrName>
                                        </p:attrNameLst>
                                      </p:cBhvr>
                                      <p:to>
                                        <p:strVal val="visible"/>
                                      </p:to>
                                    </p:set>
                                    <p:animEffect filter="wipe(down)" transition="in">
                                      <p:cBhvr>
                                        <p:cTn dur="500" id="40"/>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9"/>
      <p:bldP grpId="0" spid="10"/>
      <p:bldP grpId="0" spid="11"/>
      <p:bldP grpId="0" spid="12"/>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rcRect b="13817"/>
          <a:stretch>
            <a:fillRect/>
          </a:stretch>
        </p:blipFill>
        <p:spPr>
          <a:xfrm>
            <a:off x="0" y="0"/>
            <a:ext cx="12192000" cy="6858000"/>
          </a:xfrm>
          <a:prstGeom prst="rect">
            <a:avLst/>
          </a:prstGeom>
        </p:spPr>
      </p:pic>
      <p:sp>
        <p:nvSpPr>
          <p:cNvPr id="7" name="椭圆 6"/>
          <p:cNvSpPr/>
          <p:nvPr/>
        </p:nvSpPr>
        <p:spPr>
          <a:xfrm>
            <a:off x="4860967" y="1025451"/>
            <a:ext cx="1770743" cy="1770743"/>
          </a:xfrm>
          <a:prstGeom prst="ellipse">
            <a:avLst/>
          </a:prstGeom>
          <a:solidFill>
            <a:schemeClr val="bg1">
              <a:alpha val="34000"/>
            </a:schemeClr>
          </a:solidFill>
          <a:ln w="28575">
            <a:solidFill>
              <a:schemeClr val="bg1"/>
            </a:solidFill>
          </a:ln>
          <a:effectLst>
            <a:outerShdw algn="ctr" blurRad="266700" dir="8340000" dist="1016000"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椭圆 7"/>
          <p:cNvSpPr/>
          <p:nvPr/>
        </p:nvSpPr>
        <p:spPr>
          <a:xfrm>
            <a:off x="5020625" y="1185107"/>
            <a:ext cx="1451428" cy="1451428"/>
          </a:xfrm>
          <a:prstGeom prst="ellipse">
            <a:avLst/>
          </a:prstGeom>
          <a:solidFill>
            <a:schemeClr val="bg1"/>
          </a:solidFill>
          <a:ln w="6350">
            <a:solidFill>
              <a:schemeClr val="bg1"/>
            </a:solidFill>
          </a:ln>
          <a:effectLst>
            <a:outerShdw algn="ctr" blurRad="622300" dir="5400000" dist="203200" rotWithShape="0" sx="74000" sy="7400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文本框 5"/>
          <p:cNvSpPr txBox="1"/>
          <p:nvPr/>
        </p:nvSpPr>
        <p:spPr>
          <a:xfrm>
            <a:off x="4860967" y="3299868"/>
            <a:ext cx="2011680" cy="457200"/>
          </a:xfrm>
          <a:prstGeom prst="rect">
            <a:avLst/>
          </a:prstGeom>
          <a:noFill/>
          <a:effectLst>
            <a:outerShdw algn="ctr" blurRad="241300" dir="5400000" dist="127000" rotWithShape="0">
              <a:srgbClr val="000000">
                <a:alpha val="88000"/>
              </a:srgbClr>
            </a:outerShdw>
          </a:effectLst>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9" name="矩形 8"/>
          <p:cNvSpPr/>
          <p:nvPr/>
        </p:nvSpPr>
        <p:spPr>
          <a:xfrm>
            <a:off x="5184773" y="3719945"/>
            <a:ext cx="1783080" cy="365760"/>
          </a:xfrm>
          <a:prstGeom prst="rect">
            <a:avLst/>
          </a:prstGeom>
          <a:effectLst>
            <a:outerShdw algn="ctr" blurRad="241300" dir="5400000" dist="127000" rotWithShape="0">
              <a:srgbClr val="000000">
                <a:alpha val="88000"/>
              </a:srgbClr>
            </a:outerShdw>
          </a:effectLst>
        </p:spPr>
        <p:txBody>
          <a:bodyPr wrap="none">
            <a:spAutoFit/>
          </a:bodyPr>
          <a:lstStyle/>
          <a:p>
            <a:r>
              <a:rPr altLang="en-US" lang="zh-CN" smtClean="0">
                <a:solidFill>
                  <a:schemeClr val="bg1"/>
                </a:solidFill>
              </a:rPr>
              <a:t>Add this title</a:t>
            </a:r>
          </a:p>
        </p:txBody>
      </p:sp>
      <p:sp>
        <p:nvSpPr>
          <p:cNvPr id="10" name="Freeform 65"/>
          <p:cNvSpPr>
            <a:spLocks noEditPoints="1"/>
          </p:cNvSpPr>
          <p:nvPr/>
        </p:nvSpPr>
        <p:spPr bwMode="auto">
          <a:xfrm>
            <a:off x="5468200" y="1537855"/>
            <a:ext cx="576159" cy="710653"/>
          </a:xfrm>
          <a:custGeom>
            <a:gdLst>
              <a:gd fmla="*/ 556 w 559" name="T0"/>
              <a:gd fmla="*/ 566 h 690" name="T1"/>
              <a:gd fmla="*/ 556 w 559" name="T2"/>
              <a:gd fmla="*/ 630 h 690" name="T3"/>
              <a:gd fmla="*/ 529 w 559" name="T4"/>
              <a:gd fmla="*/ 662 h 690" name="T5"/>
              <a:gd fmla="*/ 439 w 559" name="T6"/>
              <a:gd fmla="*/ 679 h 690" name="T7"/>
              <a:gd fmla="*/ 327 w 559" name="T8"/>
              <a:gd fmla="*/ 689 h 690" name="T9"/>
              <a:gd fmla="*/ 233 w 559" name="T10"/>
              <a:gd fmla="*/ 689 h 690" name="T11"/>
              <a:gd fmla="*/ 122 w 559" name="T12"/>
              <a:gd fmla="*/ 680 h 690" name="T13"/>
              <a:gd fmla="*/ 33 w 559" name="T14"/>
              <a:gd fmla="*/ 666 h 690" name="T15"/>
              <a:gd fmla="*/ 3 w 559" name="T16"/>
              <a:gd fmla="*/ 625 h 690" name="T17"/>
              <a:gd fmla="*/ 26 w 559" name="T18"/>
              <a:gd fmla="*/ 513 h 690" name="T19"/>
              <a:gd fmla="*/ 112 w 559" name="T20"/>
              <a:gd fmla="*/ 478 h 690" name="T21"/>
              <a:gd fmla="*/ 176 w 559" name="T22"/>
              <a:gd fmla="*/ 443 h 690" name="T23"/>
              <a:gd fmla="*/ 190 w 559" name="T24"/>
              <a:gd fmla="*/ 409 h 690" name="T25"/>
              <a:gd fmla="*/ 179 w 559" name="T26"/>
              <a:gd fmla="*/ 364 h 690" name="T27"/>
              <a:gd fmla="*/ 148 w 559" name="T28"/>
              <a:gd fmla="*/ 332 h 690" name="T29"/>
              <a:gd fmla="*/ 134 w 559" name="T30"/>
              <a:gd fmla="*/ 293 h 690" name="T31"/>
              <a:gd fmla="*/ 124 w 559" name="T32"/>
              <a:gd fmla="*/ 277 h 690" name="T33"/>
              <a:gd fmla="*/ 112 w 559" name="T34"/>
              <a:gd fmla="*/ 238 h 690" name="T35"/>
              <a:gd fmla="*/ 116 w 559" name="T36"/>
              <a:gd fmla="*/ 207 h 690" name="T37"/>
              <a:gd fmla="*/ 129 w 559" name="T38"/>
              <a:gd fmla="*/ 108 h 690" name="T39"/>
              <a:gd fmla="*/ 180 w 559" name="T40"/>
              <a:gd fmla="*/ 31 h 690" name="T41"/>
              <a:gd fmla="*/ 247 w 559" name="T42"/>
              <a:gd fmla="*/ 3 h 690" name="T43"/>
              <a:gd fmla="*/ 308 w 559" name="T44"/>
              <a:gd fmla="*/ 4 h 690" name="T45"/>
              <a:gd fmla="*/ 337 w 559" name="T46"/>
              <a:gd fmla="*/ 19 h 690" name="T47"/>
              <a:gd fmla="*/ 361 w 559" name="T48"/>
              <a:gd fmla="*/ 30 h 690" name="T49"/>
              <a:gd fmla="*/ 387 w 559" name="T50"/>
              <a:gd fmla="*/ 39 h 690" name="T51"/>
              <a:gd fmla="*/ 426 w 559" name="T52"/>
              <a:gd fmla="*/ 103 h 690" name="T53"/>
              <a:gd fmla="*/ 443 w 559" name="T54"/>
              <a:gd fmla="*/ 208 h 690" name="T55"/>
              <a:gd fmla="*/ 446 w 559" name="T56"/>
              <a:gd fmla="*/ 230 h 690" name="T57"/>
              <a:gd fmla="*/ 440 w 559" name="T58"/>
              <a:gd fmla="*/ 272 h 690" name="T59"/>
              <a:gd fmla="*/ 425 w 559" name="T60"/>
              <a:gd fmla="*/ 293 h 690" name="T61"/>
              <a:gd fmla="*/ 411 w 559" name="T62"/>
              <a:gd fmla="*/ 332 h 690" name="T63"/>
              <a:gd fmla="*/ 380 w 559" name="T64"/>
              <a:gd fmla="*/ 363 h 690" name="T65"/>
              <a:gd fmla="*/ 367 w 559" name="T66"/>
              <a:gd fmla="*/ 408 h 690" name="T67"/>
              <a:gd fmla="*/ 388 w 559" name="T68"/>
              <a:gd fmla="*/ 450 h 690" name="T69"/>
              <a:gd fmla="*/ 457 w 559" name="T70"/>
              <a:gd fmla="*/ 479 h 690" name="T71"/>
              <a:gd fmla="*/ 530 w 559" name="T72"/>
              <a:gd fmla="*/ 510 h 690" name="T73"/>
              <a:gd fmla="*/ 551 w 559" name="T74"/>
              <a:gd fmla="*/ 540 h 690" name="T75"/>
              <a:gd fmla="*/ 311 w 559" name="T76"/>
              <a:gd fmla="*/ 506 h 690" name="T77"/>
              <a:gd fmla="*/ 297 w 559" name="T78"/>
              <a:gd fmla="*/ 486 h 690" name="T79"/>
              <a:gd fmla="*/ 254 w 559" name="T80"/>
              <a:gd fmla="*/ 496 h 690" name="T81"/>
              <a:gd fmla="*/ 250 w 559" name="T82"/>
              <a:gd fmla="*/ 513 h 690" name="T83"/>
              <a:gd fmla="*/ 267 w 559" name="T84"/>
              <a:gd fmla="*/ 543 h 690" name="T85"/>
              <a:gd fmla="*/ 257 w 559" name="T86"/>
              <a:gd fmla="*/ 588 h 690" name="T87"/>
              <a:gd fmla="*/ 250 w 559" name="T88"/>
              <a:gd fmla="*/ 630 h 690" name="T89"/>
              <a:gd fmla="*/ 262 w 559" name="T90"/>
              <a:gd fmla="*/ 650 h 690" name="T91"/>
              <a:gd fmla="*/ 280 w 559" name="T92"/>
              <a:gd fmla="*/ 663 h 690" name="T93"/>
              <a:gd fmla="*/ 299 w 559" name="T94"/>
              <a:gd fmla="*/ 651 h 690" name="T95"/>
              <a:gd fmla="*/ 310 w 559" name="T96"/>
              <a:gd fmla="*/ 631 h 690" name="T97"/>
              <a:gd fmla="*/ 303 w 559" name="T98"/>
              <a:gd fmla="*/ 591 h 690" name="T99"/>
              <a:gd fmla="*/ 292 w 559" name="T100"/>
              <a:gd fmla="*/ 545 h 690" name="T101"/>
              <a:gd fmla="*/ 311 w 559" name="T102"/>
              <a:gd fmla="*/ 515 h 690"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690" w="559">
                <a:moveTo>
                  <a:pt x="551" y="540"/>
                </a:moveTo>
                <a:cubicBezTo>
                  <a:pt x="553" y="547"/>
                  <a:pt x="555" y="555"/>
                  <a:pt x="556" y="566"/>
                </a:cubicBezTo>
                <a:cubicBezTo>
                  <a:pt x="558" y="577"/>
                  <a:pt x="559" y="588"/>
                  <a:pt x="559" y="599"/>
                </a:cubicBezTo>
                <a:cubicBezTo>
                  <a:pt x="559" y="610"/>
                  <a:pt x="558" y="620"/>
                  <a:pt x="556" y="630"/>
                </a:cubicBezTo>
                <a:cubicBezTo>
                  <a:pt x="554" y="639"/>
                  <a:pt x="552" y="647"/>
                  <a:pt x="548" y="652"/>
                </a:cubicBezTo>
                <a:cubicBezTo>
                  <a:pt x="546" y="655"/>
                  <a:pt x="539" y="659"/>
                  <a:pt x="529" y="662"/>
                </a:cubicBezTo>
                <a:cubicBezTo>
                  <a:pt x="519" y="665"/>
                  <a:pt x="506" y="668"/>
                  <a:pt x="491" y="671"/>
                </a:cubicBezTo>
                <a:cubicBezTo>
                  <a:pt x="475" y="674"/>
                  <a:pt x="458" y="676"/>
                  <a:pt x="439" y="679"/>
                </a:cubicBezTo>
                <a:cubicBezTo>
                  <a:pt x="420" y="681"/>
                  <a:pt x="401" y="683"/>
                  <a:pt x="382" y="685"/>
                </a:cubicBezTo>
                <a:cubicBezTo>
                  <a:pt x="363" y="687"/>
                  <a:pt x="345" y="688"/>
                  <a:pt x="327" y="689"/>
                </a:cubicBezTo>
                <a:cubicBezTo>
                  <a:pt x="309" y="690"/>
                  <a:pt x="293" y="690"/>
                  <a:pt x="280" y="690"/>
                </a:cubicBezTo>
                <a:cubicBezTo>
                  <a:pt x="266" y="690"/>
                  <a:pt x="250" y="690"/>
                  <a:pt x="233" y="689"/>
                </a:cubicBezTo>
                <a:cubicBezTo>
                  <a:pt x="215" y="687"/>
                  <a:pt x="197" y="686"/>
                  <a:pt x="178" y="685"/>
                </a:cubicBezTo>
                <a:cubicBezTo>
                  <a:pt x="159" y="683"/>
                  <a:pt x="141" y="682"/>
                  <a:pt x="122" y="680"/>
                </a:cubicBezTo>
                <a:cubicBezTo>
                  <a:pt x="104" y="678"/>
                  <a:pt x="87" y="675"/>
                  <a:pt x="72" y="673"/>
                </a:cubicBezTo>
                <a:cubicBezTo>
                  <a:pt x="57" y="670"/>
                  <a:pt x="44" y="668"/>
                  <a:pt x="33" y="666"/>
                </a:cubicBezTo>
                <a:cubicBezTo>
                  <a:pt x="22" y="663"/>
                  <a:pt x="16" y="661"/>
                  <a:pt x="13" y="659"/>
                </a:cubicBezTo>
                <a:cubicBezTo>
                  <a:pt x="9" y="655"/>
                  <a:pt x="5" y="644"/>
                  <a:pt x="3" y="625"/>
                </a:cubicBezTo>
                <a:cubicBezTo>
                  <a:pt x="0" y="607"/>
                  <a:pt x="1" y="582"/>
                  <a:pt x="6" y="552"/>
                </a:cubicBezTo>
                <a:cubicBezTo>
                  <a:pt x="8" y="535"/>
                  <a:pt x="15" y="522"/>
                  <a:pt x="26" y="513"/>
                </a:cubicBezTo>
                <a:cubicBezTo>
                  <a:pt x="37" y="504"/>
                  <a:pt x="50" y="497"/>
                  <a:pt x="65" y="492"/>
                </a:cubicBezTo>
                <a:cubicBezTo>
                  <a:pt x="80" y="487"/>
                  <a:pt x="95" y="482"/>
                  <a:pt x="112" y="478"/>
                </a:cubicBezTo>
                <a:cubicBezTo>
                  <a:pt x="128" y="474"/>
                  <a:pt x="142" y="468"/>
                  <a:pt x="154" y="460"/>
                </a:cubicBezTo>
                <a:cubicBezTo>
                  <a:pt x="163" y="454"/>
                  <a:pt x="171" y="449"/>
                  <a:pt x="176" y="443"/>
                </a:cubicBezTo>
                <a:cubicBezTo>
                  <a:pt x="181" y="438"/>
                  <a:pt x="185" y="432"/>
                  <a:pt x="187" y="427"/>
                </a:cubicBezTo>
                <a:cubicBezTo>
                  <a:pt x="189" y="421"/>
                  <a:pt x="190" y="415"/>
                  <a:pt x="190" y="409"/>
                </a:cubicBezTo>
                <a:cubicBezTo>
                  <a:pt x="190" y="403"/>
                  <a:pt x="190" y="397"/>
                  <a:pt x="190" y="389"/>
                </a:cubicBezTo>
                <a:cubicBezTo>
                  <a:pt x="189" y="378"/>
                  <a:pt x="185" y="370"/>
                  <a:pt x="179" y="364"/>
                </a:cubicBezTo>
                <a:cubicBezTo>
                  <a:pt x="173" y="358"/>
                  <a:pt x="166" y="351"/>
                  <a:pt x="158" y="345"/>
                </a:cubicBezTo>
                <a:cubicBezTo>
                  <a:pt x="154" y="342"/>
                  <a:pt x="151" y="338"/>
                  <a:pt x="148" y="332"/>
                </a:cubicBezTo>
                <a:cubicBezTo>
                  <a:pt x="145" y="326"/>
                  <a:pt x="143" y="320"/>
                  <a:pt x="140" y="314"/>
                </a:cubicBezTo>
                <a:cubicBezTo>
                  <a:pt x="138" y="308"/>
                  <a:pt x="136" y="301"/>
                  <a:pt x="134" y="293"/>
                </a:cubicBezTo>
                <a:cubicBezTo>
                  <a:pt x="133" y="292"/>
                  <a:pt x="131" y="290"/>
                  <a:pt x="129" y="287"/>
                </a:cubicBezTo>
                <a:cubicBezTo>
                  <a:pt x="128" y="285"/>
                  <a:pt x="126" y="281"/>
                  <a:pt x="124" y="277"/>
                </a:cubicBezTo>
                <a:cubicBezTo>
                  <a:pt x="122" y="273"/>
                  <a:pt x="120" y="267"/>
                  <a:pt x="117" y="259"/>
                </a:cubicBezTo>
                <a:cubicBezTo>
                  <a:pt x="115" y="251"/>
                  <a:pt x="113" y="244"/>
                  <a:pt x="112" y="238"/>
                </a:cubicBezTo>
                <a:cubicBezTo>
                  <a:pt x="112" y="231"/>
                  <a:pt x="112" y="226"/>
                  <a:pt x="113" y="222"/>
                </a:cubicBezTo>
                <a:cubicBezTo>
                  <a:pt x="113" y="216"/>
                  <a:pt x="114" y="211"/>
                  <a:pt x="116" y="207"/>
                </a:cubicBezTo>
                <a:cubicBezTo>
                  <a:pt x="116" y="190"/>
                  <a:pt x="117" y="172"/>
                  <a:pt x="119" y="155"/>
                </a:cubicBezTo>
                <a:cubicBezTo>
                  <a:pt x="121" y="140"/>
                  <a:pt x="125" y="125"/>
                  <a:pt x="129" y="108"/>
                </a:cubicBezTo>
                <a:cubicBezTo>
                  <a:pt x="134" y="91"/>
                  <a:pt x="141" y="76"/>
                  <a:pt x="151" y="62"/>
                </a:cubicBezTo>
                <a:cubicBezTo>
                  <a:pt x="160" y="50"/>
                  <a:pt x="170" y="39"/>
                  <a:pt x="180" y="31"/>
                </a:cubicBezTo>
                <a:cubicBezTo>
                  <a:pt x="190" y="23"/>
                  <a:pt x="201" y="16"/>
                  <a:pt x="213" y="12"/>
                </a:cubicBezTo>
                <a:cubicBezTo>
                  <a:pt x="224" y="7"/>
                  <a:pt x="235" y="4"/>
                  <a:pt x="247" y="3"/>
                </a:cubicBezTo>
                <a:cubicBezTo>
                  <a:pt x="258" y="1"/>
                  <a:pt x="269" y="0"/>
                  <a:pt x="280" y="0"/>
                </a:cubicBezTo>
                <a:cubicBezTo>
                  <a:pt x="291" y="1"/>
                  <a:pt x="300" y="2"/>
                  <a:pt x="308" y="4"/>
                </a:cubicBezTo>
                <a:cubicBezTo>
                  <a:pt x="315" y="6"/>
                  <a:pt x="321" y="8"/>
                  <a:pt x="325" y="10"/>
                </a:cubicBezTo>
                <a:cubicBezTo>
                  <a:pt x="330" y="13"/>
                  <a:pt x="334" y="16"/>
                  <a:pt x="337" y="19"/>
                </a:cubicBezTo>
                <a:cubicBezTo>
                  <a:pt x="340" y="23"/>
                  <a:pt x="343" y="26"/>
                  <a:pt x="347" y="30"/>
                </a:cubicBezTo>
                <a:cubicBezTo>
                  <a:pt x="361" y="30"/>
                  <a:pt x="361" y="30"/>
                  <a:pt x="361" y="30"/>
                </a:cubicBezTo>
                <a:cubicBezTo>
                  <a:pt x="366" y="30"/>
                  <a:pt x="370" y="31"/>
                  <a:pt x="374" y="32"/>
                </a:cubicBezTo>
                <a:cubicBezTo>
                  <a:pt x="378" y="33"/>
                  <a:pt x="383" y="35"/>
                  <a:pt x="387" y="39"/>
                </a:cubicBezTo>
                <a:cubicBezTo>
                  <a:pt x="391" y="42"/>
                  <a:pt x="396" y="47"/>
                  <a:pt x="401" y="54"/>
                </a:cubicBezTo>
                <a:cubicBezTo>
                  <a:pt x="412" y="69"/>
                  <a:pt x="421" y="85"/>
                  <a:pt x="426" y="103"/>
                </a:cubicBezTo>
                <a:cubicBezTo>
                  <a:pt x="432" y="121"/>
                  <a:pt x="436" y="137"/>
                  <a:pt x="438" y="153"/>
                </a:cubicBezTo>
                <a:cubicBezTo>
                  <a:pt x="441" y="172"/>
                  <a:pt x="442" y="190"/>
                  <a:pt x="443" y="208"/>
                </a:cubicBezTo>
                <a:cubicBezTo>
                  <a:pt x="444" y="211"/>
                  <a:pt x="444" y="214"/>
                  <a:pt x="445" y="217"/>
                </a:cubicBezTo>
                <a:cubicBezTo>
                  <a:pt x="445" y="221"/>
                  <a:pt x="446" y="225"/>
                  <a:pt x="446" y="230"/>
                </a:cubicBezTo>
                <a:cubicBezTo>
                  <a:pt x="446" y="235"/>
                  <a:pt x="446" y="241"/>
                  <a:pt x="445" y="248"/>
                </a:cubicBezTo>
                <a:cubicBezTo>
                  <a:pt x="444" y="258"/>
                  <a:pt x="442" y="266"/>
                  <a:pt x="440" y="272"/>
                </a:cubicBezTo>
                <a:cubicBezTo>
                  <a:pt x="438" y="278"/>
                  <a:pt x="436" y="282"/>
                  <a:pt x="434" y="285"/>
                </a:cubicBezTo>
                <a:cubicBezTo>
                  <a:pt x="431" y="289"/>
                  <a:pt x="428" y="291"/>
                  <a:pt x="425" y="293"/>
                </a:cubicBezTo>
                <a:cubicBezTo>
                  <a:pt x="424" y="301"/>
                  <a:pt x="421" y="308"/>
                  <a:pt x="419" y="314"/>
                </a:cubicBezTo>
                <a:cubicBezTo>
                  <a:pt x="416" y="320"/>
                  <a:pt x="414" y="326"/>
                  <a:pt x="411" y="332"/>
                </a:cubicBezTo>
                <a:cubicBezTo>
                  <a:pt x="408" y="338"/>
                  <a:pt x="405" y="342"/>
                  <a:pt x="401" y="345"/>
                </a:cubicBezTo>
                <a:cubicBezTo>
                  <a:pt x="392" y="352"/>
                  <a:pt x="385" y="358"/>
                  <a:pt x="380" y="363"/>
                </a:cubicBezTo>
                <a:cubicBezTo>
                  <a:pt x="374" y="367"/>
                  <a:pt x="371" y="375"/>
                  <a:pt x="369" y="387"/>
                </a:cubicBezTo>
                <a:cubicBezTo>
                  <a:pt x="367" y="394"/>
                  <a:pt x="367" y="401"/>
                  <a:pt x="367" y="408"/>
                </a:cubicBezTo>
                <a:cubicBezTo>
                  <a:pt x="368" y="415"/>
                  <a:pt x="369" y="422"/>
                  <a:pt x="373" y="429"/>
                </a:cubicBezTo>
                <a:cubicBezTo>
                  <a:pt x="376" y="436"/>
                  <a:pt x="381" y="443"/>
                  <a:pt x="388" y="450"/>
                </a:cubicBezTo>
                <a:cubicBezTo>
                  <a:pt x="396" y="456"/>
                  <a:pt x="406" y="462"/>
                  <a:pt x="419" y="467"/>
                </a:cubicBezTo>
                <a:cubicBezTo>
                  <a:pt x="430" y="471"/>
                  <a:pt x="443" y="476"/>
                  <a:pt x="457" y="479"/>
                </a:cubicBezTo>
                <a:cubicBezTo>
                  <a:pt x="470" y="483"/>
                  <a:pt x="483" y="487"/>
                  <a:pt x="496" y="492"/>
                </a:cubicBezTo>
                <a:cubicBezTo>
                  <a:pt x="509" y="497"/>
                  <a:pt x="520" y="503"/>
                  <a:pt x="530" y="510"/>
                </a:cubicBezTo>
                <a:cubicBezTo>
                  <a:pt x="540" y="518"/>
                  <a:pt x="547" y="528"/>
                  <a:pt x="551" y="540"/>
                </a:cubicBezTo>
                <a:cubicBezTo>
                  <a:pt x="551" y="540"/>
                  <a:pt x="551" y="540"/>
                  <a:pt x="551" y="540"/>
                </a:cubicBezTo>
                <a:close/>
                <a:moveTo>
                  <a:pt x="311" y="515"/>
                </a:moveTo>
                <a:cubicBezTo>
                  <a:pt x="312" y="512"/>
                  <a:pt x="313" y="509"/>
                  <a:pt x="311" y="506"/>
                </a:cubicBezTo>
                <a:cubicBezTo>
                  <a:pt x="310" y="502"/>
                  <a:pt x="308" y="499"/>
                  <a:pt x="306" y="496"/>
                </a:cubicBezTo>
                <a:cubicBezTo>
                  <a:pt x="303" y="493"/>
                  <a:pt x="300" y="490"/>
                  <a:pt x="297" y="486"/>
                </a:cubicBezTo>
                <a:cubicBezTo>
                  <a:pt x="262" y="486"/>
                  <a:pt x="262" y="486"/>
                  <a:pt x="262" y="486"/>
                </a:cubicBezTo>
                <a:cubicBezTo>
                  <a:pt x="259" y="490"/>
                  <a:pt x="256" y="493"/>
                  <a:pt x="254" y="496"/>
                </a:cubicBezTo>
                <a:cubicBezTo>
                  <a:pt x="252" y="499"/>
                  <a:pt x="250" y="501"/>
                  <a:pt x="249" y="504"/>
                </a:cubicBezTo>
                <a:cubicBezTo>
                  <a:pt x="248" y="507"/>
                  <a:pt x="248" y="510"/>
                  <a:pt x="250" y="513"/>
                </a:cubicBezTo>
                <a:cubicBezTo>
                  <a:pt x="253" y="520"/>
                  <a:pt x="256" y="526"/>
                  <a:pt x="259" y="531"/>
                </a:cubicBezTo>
                <a:cubicBezTo>
                  <a:pt x="261" y="536"/>
                  <a:pt x="264" y="540"/>
                  <a:pt x="267" y="543"/>
                </a:cubicBezTo>
                <a:cubicBezTo>
                  <a:pt x="266" y="548"/>
                  <a:pt x="264" y="554"/>
                  <a:pt x="262" y="562"/>
                </a:cubicBezTo>
                <a:cubicBezTo>
                  <a:pt x="260" y="571"/>
                  <a:pt x="258" y="579"/>
                  <a:pt x="257" y="588"/>
                </a:cubicBezTo>
                <a:cubicBezTo>
                  <a:pt x="255" y="597"/>
                  <a:pt x="253" y="605"/>
                  <a:pt x="252" y="613"/>
                </a:cubicBezTo>
                <a:cubicBezTo>
                  <a:pt x="251" y="620"/>
                  <a:pt x="250" y="626"/>
                  <a:pt x="250" y="630"/>
                </a:cubicBezTo>
                <a:cubicBezTo>
                  <a:pt x="250" y="633"/>
                  <a:pt x="251" y="636"/>
                  <a:pt x="254" y="639"/>
                </a:cubicBezTo>
                <a:cubicBezTo>
                  <a:pt x="256" y="643"/>
                  <a:pt x="259" y="646"/>
                  <a:pt x="262" y="650"/>
                </a:cubicBezTo>
                <a:cubicBezTo>
                  <a:pt x="265" y="654"/>
                  <a:pt x="268" y="657"/>
                  <a:pt x="271" y="659"/>
                </a:cubicBezTo>
                <a:cubicBezTo>
                  <a:pt x="274" y="662"/>
                  <a:pt x="277" y="663"/>
                  <a:pt x="280" y="663"/>
                </a:cubicBezTo>
                <a:cubicBezTo>
                  <a:pt x="282" y="663"/>
                  <a:pt x="285" y="662"/>
                  <a:pt x="289" y="659"/>
                </a:cubicBezTo>
                <a:cubicBezTo>
                  <a:pt x="292" y="657"/>
                  <a:pt x="295" y="654"/>
                  <a:pt x="299" y="651"/>
                </a:cubicBezTo>
                <a:cubicBezTo>
                  <a:pt x="302" y="647"/>
                  <a:pt x="305" y="644"/>
                  <a:pt x="307" y="640"/>
                </a:cubicBezTo>
                <a:cubicBezTo>
                  <a:pt x="309" y="636"/>
                  <a:pt x="310" y="633"/>
                  <a:pt x="310" y="631"/>
                </a:cubicBezTo>
                <a:cubicBezTo>
                  <a:pt x="310" y="628"/>
                  <a:pt x="309" y="623"/>
                  <a:pt x="308" y="616"/>
                </a:cubicBezTo>
                <a:cubicBezTo>
                  <a:pt x="306" y="608"/>
                  <a:pt x="305" y="600"/>
                  <a:pt x="303" y="591"/>
                </a:cubicBezTo>
                <a:cubicBezTo>
                  <a:pt x="301" y="582"/>
                  <a:pt x="300" y="574"/>
                  <a:pt x="297" y="565"/>
                </a:cubicBezTo>
                <a:cubicBezTo>
                  <a:pt x="296" y="557"/>
                  <a:pt x="294" y="550"/>
                  <a:pt x="292" y="545"/>
                </a:cubicBezTo>
                <a:cubicBezTo>
                  <a:pt x="295" y="542"/>
                  <a:pt x="298" y="539"/>
                  <a:pt x="301" y="534"/>
                </a:cubicBezTo>
                <a:cubicBezTo>
                  <a:pt x="304" y="529"/>
                  <a:pt x="307" y="523"/>
                  <a:pt x="311" y="515"/>
                </a:cubicBezTo>
                <a:cubicBezTo>
                  <a:pt x="311" y="515"/>
                  <a:pt x="311" y="515"/>
                  <a:pt x="311" y="515"/>
                </a:cubicBezTo>
                <a:close/>
              </a:path>
            </a:pathLst>
          </a:custGeom>
          <a:solidFill>
            <a:schemeClr val="tx1">
              <a:lumMod val="75000"/>
              <a:lumOff val="2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1" name="文本框 10"/>
          <p:cNvSpPr txBox="1"/>
          <p:nvPr/>
        </p:nvSpPr>
        <p:spPr>
          <a:xfrm>
            <a:off x="1979751" y="4551077"/>
            <a:ext cx="8015439" cy="73152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也可以用户可以在投影机或者计算机上进行演示这里可以输入一下简单的概括性的内容文字，用户可以在投影机或者计算机上进行演示，也可以用户可以在投影机或者计算机上进行演示</a:t>
            </a:r>
          </a:p>
        </p:txBody>
      </p:sp>
      <p:sp>
        <p:nvSpPr>
          <p:cNvPr id="12" name="文本框 11"/>
          <p:cNvSpPr txBox="1"/>
          <p:nvPr/>
        </p:nvSpPr>
        <p:spPr>
          <a:xfrm>
            <a:off x="9286874" y="-1143000"/>
            <a:ext cx="868680" cy="365760"/>
          </a:xfrm>
          <a:prstGeom prst="rect">
            <a:avLst/>
          </a:prstGeom>
          <a:noFill/>
        </p:spPr>
        <p:txBody>
          <a:bodyPr rtlCol="0" wrap="none">
            <a:spAutoFit/>
          </a:bodyPr>
          <a:lstStyle/>
          <a:p>
            <a:r>
              <a:rPr altLang="en-US" lang="zh-CN" smtClean="0"/>
              <a:t>延迟符</a:t>
            </a:r>
          </a:p>
        </p:txBody>
      </p:sp>
    </p:spTree>
    <p:extLst>
      <p:ext uri="{BB962C8B-B14F-4D97-AF65-F5344CB8AC3E}">
        <p14:creationId val="59541165"/>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4">
                                  <p:stCondLst>
                                    <p:cond delay="0"/>
                                  </p:stCondLst>
                                  <p:childTnLst>
                                    <p:set>
                                      <p:cBhvr>
                                        <p:cTn dur="1" fill="hold" id="6">
                                          <p:stCondLst>
                                            <p:cond delay="0"/>
                                          </p:stCondLst>
                                        </p:cTn>
                                        <p:tgtEl>
                                          <p:spTgt spid="8"/>
                                        </p:tgtEl>
                                        <p:attrNameLst>
                                          <p:attrName>style.visibility</p:attrName>
                                        </p:attrNameLst>
                                      </p:cBhvr>
                                      <p:to>
                                        <p:strVal val="visible"/>
                                      </p:to>
                                    </p:set>
                                    <p:animEffect filter="wipe(down)" transition="in">
                                      <p:cBhvr>
                                        <p:cTn dur="500" id="7"/>
                                        <p:tgtEl>
                                          <p:spTgt spid="8"/>
                                        </p:tgtEl>
                                      </p:cBhvr>
                                    </p:animEffect>
                                  </p:childTnLst>
                                </p:cTn>
                              </p:par>
                            </p:childTnLst>
                          </p:cTn>
                        </p:par>
                        <p:par>
                          <p:cTn fill="hold" id="8" nodeType="afterGroup">
                            <p:stCondLst>
                              <p:cond delay="500"/>
                            </p:stCondLst>
                            <p:childTnLst>
                              <p:par>
                                <p:cTn fill="hold" grpId="0" id="9" nodeType="afterEffect" presetClass="entr" presetID="22" presetSubtype="4">
                                  <p:stCondLst>
                                    <p:cond delay="0"/>
                                  </p:stCondLst>
                                  <p:childTnLst>
                                    <p:set>
                                      <p:cBhvr>
                                        <p:cTn dur="1" fill="hold" id="10">
                                          <p:stCondLst>
                                            <p:cond delay="0"/>
                                          </p:stCondLst>
                                        </p:cTn>
                                        <p:tgtEl>
                                          <p:spTgt spid="7"/>
                                        </p:tgtEl>
                                        <p:attrNameLst>
                                          <p:attrName>style.visibility</p:attrName>
                                        </p:attrNameLst>
                                      </p:cBhvr>
                                      <p:to>
                                        <p:strVal val="visible"/>
                                      </p:to>
                                    </p:set>
                                    <p:animEffect filter="wipe(down)" transition="in">
                                      <p:cBhvr>
                                        <p:cTn dur="500" id="11"/>
                                        <p:tgtEl>
                                          <p:spTgt spid="7"/>
                                        </p:tgtEl>
                                      </p:cBhvr>
                                    </p:animEffect>
                                  </p:childTnLst>
                                </p:cTn>
                              </p:par>
                            </p:childTnLst>
                          </p:cTn>
                        </p:par>
                        <p:par>
                          <p:cTn fill="hold" id="12" nodeType="afterGroup">
                            <p:stCondLst>
                              <p:cond delay="1000"/>
                            </p:stCondLst>
                            <p:childTnLst>
                              <p:par>
                                <p:cTn fill="hold" grpId="0" id="13" nodeType="afterEffect" presetClass="entr" presetID="12" presetSubtype="4">
                                  <p:stCondLst>
                                    <p:cond delay="0"/>
                                  </p:stCondLst>
                                  <p:childTnLst>
                                    <p:set>
                                      <p:cBhvr>
                                        <p:cTn dur="1" fill="hold" id="14">
                                          <p:stCondLst>
                                            <p:cond delay="0"/>
                                          </p:stCondLst>
                                        </p:cTn>
                                        <p:tgtEl>
                                          <p:spTgt spid="10"/>
                                        </p:tgtEl>
                                        <p:attrNameLst>
                                          <p:attrName>style.visibility</p:attrName>
                                        </p:attrNameLst>
                                      </p:cBhvr>
                                      <p:to>
                                        <p:strVal val="visible"/>
                                      </p:to>
                                    </p:set>
                                    <p:anim calcmode="lin" valueType="num">
                                      <p:cBhvr additive="base">
                                        <p:cTn dur="500" id="15"/>
                                        <p:tgtEl>
                                          <p:spTgt spid="10"/>
                                        </p:tgtEl>
                                        <p:attrNameLst>
                                          <p:attrName>ppt_y</p:attrName>
                                        </p:attrNameLst>
                                      </p:cBhvr>
                                      <p:tavLst>
                                        <p:tav tm="0">
                                          <p:val>
                                            <p:strVal val="#ppt_y+#ppt_h*1.125000"/>
                                          </p:val>
                                        </p:tav>
                                        <p:tav tm="100000">
                                          <p:val>
                                            <p:strVal val="#ppt_y"/>
                                          </p:val>
                                        </p:tav>
                                      </p:tavLst>
                                    </p:anim>
                                    <p:animEffect filter="wipe(up)" transition="in">
                                      <p:cBhvr>
                                        <p:cTn dur="500" id="16"/>
                                        <p:tgtEl>
                                          <p:spTgt spid="10"/>
                                        </p:tgtEl>
                                      </p:cBhvr>
                                    </p:animEffect>
                                  </p:childTnLst>
                                </p:cTn>
                              </p:par>
                            </p:childTnLst>
                          </p:cTn>
                        </p:par>
                        <p:par>
                          <p:cTn fill="hold" id="17" nodeType="afterGroup">
                            <p:stCondLst>
                              <p:cond delay="1500"/>
                            </p:stCondLst>
                            <p:childTnLst>
                              <p:par>
                                <p:cTn fill="hold" grpId="0" id="18" nodeType="afterEffect" presetClass="entr" presetID="47" presetSubtype="0">
                                  <p:stCondLst>
                                    <p:cond delay="0"/>
                                  </p:stCondLst>
                                  <p:childTnLst>
                                    <p:set>
                                      <p:cBhvr>
                                        <p:cTn dur="1" fill="hold" id="19">
                                          <p:stCondLst>
                                            <p:cond delay="0"/>
                                          </p:stCondLst>
                                        </p:cTn>
                                        <p:tgtEl>
                                          <p:spTgt spid="6"/>
                                        </p:tgtEl>
                                        <p:attrNameLst>
                                          <p:attrName>style.visibility</p:attrName>
                                        </p:attrNameLst>
                                      </p:cBhvr>
                                      <p:to>
                                        <p:strVal val="visible"/>
                                      </p:to>
                                    </p:set>
                                    <p:animEffect filter="fade" transition="in">
                                      <p:cBhvr>
                                        <p:cTn dur="1000" id="20"/>
                                        <p:tgtEl>
                                          <p:spTgt spid="6"/>
                                        </p:tgtEl>
                                      </p:cBhvr>
                                    </p:animEffect>
                                    <p:anim calcmode="lin" valueType="num">
                                      <p:cBhvr>
                                        <p:cTn dur="1000" fill="hold" id="21"/>
                                        <p:tgtEl>
                                          <p:spTgt spid="6"/>
                                        </p:tgtEl>
                                        <p:attrNameLst>
                                          <p:attrName>ppt_x</p:attrName>
                                        </p:attrNameLst>
                                      </p:cBhvr>
                                      <p:tavLst>
                                        <p:tav tm="0">
                                          <p:val>
                                            <p:strVal val="#ppt_x"/>
                                          </p:val>
                                        </p:tav>
                                        <p:tav tm="100000">
                                          <p:val>
                                            <p:strVal val="#ppt_x"/>
                                          </p:val>
                                        </p:tav>
                                      </p:tavLst>
                                    </p:anim>
                                    <p:anim calcmode="lin" valueType="num">
                                      <p:cBhvr>
                                        <p:cTn dur="1000" fill="hold" id="22"/>
                                        <p:tgtEl>
                                          <p:spTgt spid="6"/>
                                        </p:tgtEl>
                                        <p:attrNameLst>
                                          <p:attrName>ppt_y</p:attrName>
                                        </p:attrNameLst>
                                      </p:cBhvr>
                                      <p:tavLst>
                                        <p:tav tm="0">
                                          <p:val>
                                            <p:strVal val="#ppt_y-.1"/>
                                          </p:val>
                                        </p:tav>
                                        <p:tav tm="100000">
                                          <p:val>
                                            <p:strVal val="#ppt_y"/>
                                          </p:val>
                                        </p:tav>
                                      </p:tavLst>
                                    </p:anim>
                                  </p:childTnLst>
                                </p:cTn>
                              </p:par>
                            </p:childTnLst>
                          </p:cTn>
                        </p:par>
                        <p:par>
                          <p:cTn fill="hold" id="23" nodeType="afterGroup">
                            <p:stCondLst>
                              <p:cond delay="2500"/>
                            </p:stCondLst>
                            <p:childTnLst>
                              <p:par>
                                <p:cTn fill="hold" grpId="0" id="24" nodeType="afterEffect" presetClass="entr" presetID="47" presetSubtype="0">
                                  <p:stCondLst>
                                    <p:cond delay="0"/>
                                  </p:stCondLst>
                                  <p:childTnLst>
                                    <p:set>
                                      <p:cBhvr>
                                        <p:cTn dur="1" fill="hold" id="25">
                                          <p:stCondLst>
                                            <p:cond delay="0"/>
                                          </p:stCondLst>
                                        </p:cTn>
                                        <p:tgtEl>
                                          <p:spTgt spid="9"/>
                                        </p:tgtEl>
                                        <p:attrNameLst>
                                          <p:attrName>style.visibility</p:attrName>
                                        </p:attrNameLst>
                                      </p:cBhvr>
                                      <p:to>
                                        <p:strVal val="visible"/>
                                      </p:to>
                                    </p:set>
                                    <p:animEffect filter="fade" transition="in">
                                      <p:cBhvr>
                                        <p:cTn dur="1000" id="26"/>
                                        <p:tgtEl>
                                          <p:spTgt spid="9"/>
                                        </p:tgtEl>
                                      </p:cBhvr>
                                    </p:animEffect>
                                    <p:anim calcmode="lin" valueType="num">
                                      <p:cBhvr>
                                        <p:cTn dur="1000" fill="hold" id="27"/>
                                        <p:tgtEl>
                                          <p:spTgt spid="9"/>
                                        </p:tgtEl>
                                        <p:attrNameLst>
                                          <p:attrName>ppt_x</p:attrName>
                                        </p:attrNameLst>
                                      </p:cBhvr>
                                      <p:tavLst>
                                        <p:tav tm="0">
                                          <p:val>
                                            <p:strVal val="#ppt_x"/>
                                          </p:val>
                                        </p:tav>
                                        <p:tav tm="100000">
                                          <p:val>
                                            <p:strVal val="#ppt_x"/>
                                          </p:val>
                                        </p:tav>
                                      </p:tavLst>
                                    </p:anim>
                                    <p:anim calcmode="lin" valueType="num">
                                      <p:cBhvr>
                                        <p:cTn dur="1000" fill="hold" id="28"/>
                                        <p:tgtEl>
                                          <p:spTgt spid="9"/>
                                        </p:tgtEl>
                                        <p:attrNameLst>
                                          <p:attrName>ppt_y</p:attrName>
                                        </p:attrNameLst>
                                      </p:cBhvr>
                                      <p:tavLst>
                                        <p:tav tm="0">
                                          <p:val>
                                            <p:strVal val="#ppt_y-.1"/>
                                          </p:val>
                                        </p:tav>
                                        <p:tav tm="100000">
                                          <p:val>
                                            <p:strVal val="#ppt_y"/>
                                          </p:val>
                                        </p:tav>
                                      </p:tavLst>
                                    </p:anim>
                                  </p:childTnLst>
                                </p:cTn>
                              </p:par>
                            </p:childTnLst>
                          </p:cTn>
                        </p:par>
                        <p:par>
                          <p:cTn fill="hold" id="29" nodeType="afterGroup">
                            <p:stCondLst>
                              <p:cond delay="3500"/>
                            </p:stCondLst>
                            <p:childTnLst>
                              <p:par>
                                <p:cTn fill="hold" grpId="0" id="30" nodeType="afterEffect" presetClass="entr" presetID="10" presetSubtype="0">
                                  <p:stCondLst>
                                    <p:cond delay="0"/>
                                  </p:stCondLst>
                                  <p:iterate type="wd">
                                    <p:tmPct val="10000"/>
                                  </p:iterate>
                                  <p:childTnLst>
                                    <p:set>
                                      <p:cBhvr>
                                        <p:cTn dur="1" fill="hold" id="31">
                                          <p:stCondLst>
                                            <p:cond delay="0"/>
                                          </p:stCondLst>
                                        </p:cTn>
                                        <p:tgtEl>
                                          <p:spTgt spid="11"/>
                                        </p:tgtEl>
                                        <p:attrNameLst>
                                          <p:attrName>style.visibility</p:attrName>
                                        </p:attrNameLst>
                                      </p:cBhvr>
                                      <p:to>
                                        <p:strVal val="visible"/>
                                      </p:to>
                                    </p:set>
                                    <p:animEffect filter="fade" transition="in">
                                      <p:cBhvr>
                                        <p:cTn dur="750" id="32"/>
                                        <p:tgtEl>
                                          <p:spTgt spid="11"/>
                                        </p:tgtEl>
                                      </p:cBhvr>
                                    </p:animEffect>
                                  </p:childTnLst>
                                </p:cTn>
                              </p:par>
                            </p:childTnLst>
                          </p:cTn>
                        </p:par>
                      </p:childTnLst>
                    </p:cTn>
                  </p:par>
                  <p:par>
                    <p:cTn fill="hold" id="33" nodeType="clickPar">
                      <p:stCondLst>
                        <p:cond delay="indefinite"/>
                        <p:cond delay="0" evt="onBegin">
                          <p:tn val="32"/>
                        </p:cond>
                      </p:stCondLst>
                      <p:childTnLst>
                        <p:par>
                          <p:cTn fill="hold" id="34" nodeType="afterGroup">
                            <p:stCondLst>
                              <p:cond delay="0"/>
                            </p:stCondLst>
                            <p:childTnLst>
                              <p:par>
                                <p:cTn fill="hold" grpId="0" id="35" nodeType="clickEffect" presetClass="entr" presetID="22" presetSubtype="4">
                                  <p:stCondLst>
                                    <p:cond delay="0"/>
                                  </p:stCondLst>
                                  <p:childTnLst>
                                    <p:set>
                                      <p:cBhvr>
                                        <p:cTn dur="1" fill="hold" id="36">
                                          <p:stCondLst>
                                            <p:cond delay="0"/>
                                          </p:stCondLst>
                                        </p:cTn>
                                        <p:tgtEl>
                                          <p:spTgt spid="12"/>
                                        </p:tgtEl>
                                        <p:attrNameLst>
                                          <p:attrName>style.visibility</p:attrName>
                                        </p:attrNameLst>
                                      </p:cBhvr>
                                      <p:to>
                                        <p:strVal val="visible"/>
                                      </p:to>
                                    </p:set>
                                    <p:animEffect filter="wipe(down)" transition="in">
                                      <p:cBhvr>
                                        <p:cTn dur="500" id="37"/>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6"/>
      <p:bldP grpId="0" spid="9"/>
      <p:bldP grpId="0" spid="10"/>
      <p:bldP grpId="0" spid="11"/>
      <p:bldP grpId="0" spid="12"/>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rcRect b="13817"/>
          <a:stretch>
            <a:fillRect/>
          </a:stretch>
        </p:blipFill>
        <p:spPr>
          <a:xfrm>
            <a:off x="0" y="0"/>
            <a:ext cx="12192000" cy="6858000"/>
          </a:xfrm>
          <a:prstGeom prst="rect">
            <a:avLst/>
          </a:prstGeom>
        </p:spPr>
      </p:pic>
      <p:sp>
        <p:nvSpPr>
          <p:cNvPr id="5" name="文本框 4"/>
          <p:cNvSpPr txBox="1"/>
          <p:nvPr/>
        </p:nvSpPr>
        <p:spPr>
          <a:xfrm>
            <a:off x="776218" y="431190"/>
            <a:ext cx="2011680" cy="457200"/>
          </a:xfrm>
          <a:prstGeom prst="rect">
            <a:avLst/>
          </a:prstGeom>
          <a:noFill/>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6" name="矩形 5"/>
          <p:cNvSpPr/>
          <p:nvPr/>
        </p:nvSpPr>
        <p:spPr>
          <a:xfrm>
            <a:off x="1100024" y="851268"/>
            <a:ext cx="1783080" cy="365760"/>
          </a:xfrm>
          <a:prstGeom prst="rect">
            <a:avLst/>
          </a:prstGeom>
        </p:spPr>
        <p:txBody>
          <a:bodyPr wrap="none">
            <a:spAutoFit/>
          </a:bodyPr>
          <a:lstStyle/>
          <a:p>
            <a:r>
              <a:rPr altLang="en-US" lang="zh-CN" smtClean="0">
                <a:solidFill>
                  <a:schemeClr val="bg1"/>
                </a:solidFill>
              </a:rPr>
              <a:t>Add this title</a:t>
            </a:r>
          </a:p>
        </p:txBody>
      </p:sp>
      <p:sp>
        <p:nvSpPr>
          <p:cNvPr id="7" name="任意多边形 6"/>
          <p:cNvSpPr/>
          <p:nvPr/>
        </p:nvSpPr>
        <p:spPr>
          <a:xfrm rot="9000000">
            <a:off x="4372395" y="2458616"/>
            <a:ext cx="3374051" cy="2986023"/>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algn="ctr" blurRad="533400" dir="7920000" dist="1308100" rotWithShape="0">
              <a:srgbClr val="000000">
                <a:alpha val="39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文本框 7"/>
          <p:cNvSpPr txBox="1"/>
          <p:nvPr/>
        </p:nvSpPr>
        <p:spPr>
          <a:xfrm>
            <a:off x="4615449" y="3951627"/>
            <a:ext cx="2883137" cy="944880"/>
          </a:xfrm>
          <a:prstGeom prst="rect">
            <a:avLst/>
          </a:prstGeom>
          <a:noFill/>
        </p:spPr>
        <p:txBody>
          <a:bodyPr rtlCol="0" wrap="square">
            <a:spAutoFit/>
          </a:bodyPr>
          <a:lstStyle/>
          <a:p>
            <a:pPr algn="ctr"/>
            <a:r>
              <a:rPr altLang="en-US" lang="zh-CN" smtClean="0" sz="1400">
                <a:solidFill>
                  <a:schemeClr val="tx1">
                    <a:lumMod val="75000"/>
                    <a:lumOff val="25000"/>
                  </a:schemeClr>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这里可以输入一下简单的概括性的内容文字，用户可以在投影机或者计算机上进行演示，也可以用户可以在投影机或者</a:t>
            </a:r>
          </a:p>
        </p:txBody>
      </p:sp>
      <p:grpSp>
        <p:nvGrpSpPr>
          <p:cNvPr id="9" name="组合 8"/>
          <p:cNvGrpSpPr/>
          <p:nvPr/>
        </p:nvGrpSpPr>
        <p:grpSpPr>
          <a:xfrm>
            <a:off x="5328663" y="2769234"/>
            <a:ext cx="1456708" cy="937066"/>
            <a:chOff x="655638" y="788988"/>
            <a:chExt cx="6742112" cy="4337050"/>
          </a:xfrm>
          <a:solidFill>
            <a:schemeClr val="tx1">
              <a:lumMod val="75000"/>
              <a:lumOff val="25000"/>
            </a:schemeClr>
          </a:solidFill>
        </p:grpSpPr>
        <p:sp>
          <p:nvSpPr>
            <p:cNvPr id="10" name="Freeform 6"/>
            <p:cNvSpPr/>
            <p:nvPr/>
          </p:nvSpPr>
          <p:spPr bwMode="auto">
            <a:xfrm>
              <a:off x="1914525" y="788988"/>
              <a:ext cx="4202113" cy="4337050"/>
            </a:xfrm>
            <a:custGeom>
              <a:gdLst>
                <a:gd fmla="*/ 8 w 1119" name="T0"/>
                <a:gd fmla="*/ 1154 h 1154" name="T1"/>
                <a:gd fmla="*/ 216 w 1119" name="T2"/>
                <a:gd fmla="*/ 887 h 1154" name="T3"/>
                <a:gd fmla="*/ 369 w 1119" name="T4"/>
                <a:gd fmla="*/ 851 h 1154" name="T5"/>
                <a:gd fmla="*/ 419 w 1119" name="T6"/>
                <a:gd fmla="*/ 784 h 1154" name="T7"/>
                <a:gd fmla="*/ 419 w 1119" name="T8"/>
                <a:gd fmla="*/ 764 h 1154" name="T9"/>
                <a:gd fmla="*/ 397 w 1119" name="T10"/>
                <a:gd fmla="*/ 688 h 1154" name="T11"/>
                <a:gd fmla="*/ 367 w 1119" name="T12"/>
                <a:gd fmla="*/ 597 h 1154" name="T13"/>
                <a:gd fmla="*/ 362 w 1119" name="T14"/>
                <a:gd fmla="*/ 556 h 1154" name="T15"/>
                <a:gd fmla="*/ 327 w 1119" name="T16"/>
                <a:gd fmla="*/ 519 h 1154" name="T17"/>
                <a:gd fmla="*/ 305 w 1119" name="T18"/>
                <a:gd fmla="*/ 436 h 1154" name="T19"/>
                <a:gd fmla="*/ 324 w 1119" name="T20"/>
                <a:gd fmla="*/ 381 h 1154" name="T21"/>
                <a:gd fmla="*/ 309 w 1119" name="T22"/>
                <a:gd fmla="*/ 195 h 1154" name="T23"/>
                <a:gd fmla="*/ 509 w 1119" name="T24"/>
                <a:gd fmla="*/ 7 h 1154" name="T25"/>
                <a:gd fmla="*/ 663 w 1119" name="T26"/>
                <a:gd fmla="*/ 19 h 1154" name="T27"/>
                <a:gd fmla="*/ 821 w 1119" name="T28"/>
                <a:gd fmla="*/ 233 h 1154" name="T29"/>
                <a:gd fmla="*/ 801 w 1119" name="T30"/>
                <a:gd fmla="*/ 381 h 1154" name="T31"/>
                <a:gd fmla="*/ 821 w 1119" name="T32"/>
                <a:gd fmla="*/ 432 h 1154" name="T33"/>
                <a:gd fmla="*/ 794 w 1119" name="T34"/>
                <a:gd fmla="*/ 530 h 1154" name="T35"/>
                <a:gd fmla="*/ 769 w 1119" name="T36"/>
                <a:gd fmla="*/ 559 h 1154" name="T37"/>
                <a:gd fmla="*/ 765 w 1119" name="T38"/>
                <a:gd fmla="*/ 556 h 1154" name="T39"/>
                <a:gd fmla="*/ 753 w 1119" name="T40"/>
                <a:gd fmla="*/ 630 h 1154" name="T41"/>
                <a:gd fmla="*/ 716 w 1119" name="T42"/>
                <a:gd fmla="*/ 706 h 1154" name="T43"/>
                <a:gd fmla="*/ 706 w 1119" name="T44"/>
                <a:gd fmla="*/ 733 h 1154" name="T45"/>
                <a:gd fmla="*/ 710 w 1119" name="T46"/>
                <a:gd fmla="*/ 806 h 1154" name="T47"/>
                <a:gd fmla="*/ 740 w 1119" name="T48"/>
                <a:gd fmla="*/ 844 h 1154" name="T49"/>
                <a:gd fmla="*/ 871 w 1119" name="T50"/>
                <a:gd fmla="*/ 878 h 1154" name="T51"/>
                <a:gd fmla="*/ 1088 w 1119" name="T52"/>
                <a:gd fmla="*/ 1023 h 1154" name="T53"/>
                <a:gd fmla="*/ 1119 w 1119" name="T54"/>
                <a:gd fmla="*/ 1154 h 1154" name="T55"/>
                <a:gd fmla="*/ 8 w 1119" name="T56"/>
                <a:gd fmla="*/ 1154 h 1154"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154" w="1119">
                  <a:moveTo>
                    <a:pt x="8" y="1154"/>
                  </a:moveTo>
                  <a:cubicBezTo>
                    <a:pt x="0" y="1032"/>
                    <a:pt x="92" y="915"/>
                    <a:pt x="216" y="887"/>
                  </a:cubicBezTo>
                  <a:cubicBezTo>
                    <a:pt x="267" y="875"/>
                    <a:pt x="318" y="863"/>
                    <a:pt x="369" y="851"/>
                  </a:cubicBezTo>
                  <a:cubicBezTo>
                    <a:pt x="405" y="843"/>
                    <a:pt x="420" y="820"/>
                    <a:pt x="419" y="784"/>
                  </a:cubicBezTo>
                  <a:cubicBezTo>
                    <a:pt x="418" y="778"/>
                    <a:pt x="419" y="771"/>
                    <a:pt x="419" y="764"/>
                  </a:cubicBezTo>
                  <a:cubicBezTo>
                    <a:pt x="424" y="736"/>
                    <a:pt x="419" y="711"/>
                    <a:pt x="397" y="688"/>
                  </a:cubicBezTo>
                  <a:cubicBezTo>
                    <a:pt x="374" y="664"/>
                    <a:pt x="373" y="629"/>
                    <a:pt x="367" y="597"/>
                  </a:cubicBezTo>
                  <a:cubicBezTo>
                    <a:pt x="365" y="584"/>
                    <a:pt x="364" y="570"/>
                    <a:pt x="362" y="556"/>
                  </a:cubicBezTo>
                  <a:cubicBezTo>
                    <a:pt x="339" y="554"/>
                    <a:pt x="332" y="538"/>
                    <a:pt x="327" y="519"/>
                  </a:cubicBezTo>
                  <a:cubicBezTo>
                    <a:pt x="320" y="491"/>
                    <a:pt x="311" y="464"/>
                    <a:pt x="305" y="436"/>
                  </a:cubicBezTo>
                  <a:cubicBezTo>
                    <a:pt x="301" y="415"/>
                    <a:pt x="300" y="393"/>
                    <a:pt x="324" y="381"/>
                  </a:cubicBezTo>
                  <a:cubicBezTo>
                    <a:pt x="305" y="320"/>
                    <a:pt x="298" y="257"/>
                    <a:pt x="309" y="195"/>
                  </a:cubicBezTo>
                  <a:cubicBezTo>
                    <a:pt x="326" y="96"/>
                    <a:pt x="408" y="21"/>
                    <a:pt x="509" y="7"/>
                  </a:cubicBezTo>
                  <a:cubicBezTo>
                    <a:pt x="562" y="0"/>
                    <a:pt x="613" y="1"/>
                    <a:pt x="663" y="19"/>
                  </a:cubicBezTo>
                  <a:cubicBezTo>
                    <a:pt x="758" y="52"/>
                    <a:pt x="818" y="132"/>
                    <a:pt x="821" y="233"/>
                  </a:cubicBezTo>
                  <a:cubicBezTo>
                    <a:pt x="822" y="283"/>
                    <a:pt x="819" y="333"/>
                    <a:pt x="801" y="381"/>
                  </a:cubicBezTo>
                  <a:cubicBezTo>
                    <a:pt x="824" y="391"/>
                    <a:pt x="826" y="412"/>
                    <a:pt x="821" y="432"/>
                  </a:cubicBezTo>
                  <a:cubicBezTo>
                    <a:pt x="814" y="465"/>
                    <a:pt x="806" y="498"/>
                    <a:pt x="794" y="530"/>
                  </a:cubicBezTo>
                  <a:cubicBezTo>
                    <a:pt x="791" y="541"/>
                    <a:pt x="778" y="550"/>
                    <a:pt x="769" y="559"/>
                  </a:cubicBezTo>
                  <a:cubicBezTo>
                    <a:pt x="768" y="558"/>
                    <a:pt x="766" y="557"/>
                    <a:pt x="765" y="556"/>
                  </a:cubicBezTo>
                  <a:cubicBezTo>
                    <a:pt x="761" y="580"/>
                    <a:pt x="757" y="605"/>
                    <a:pt x="753" y="630"/>
                  </a:cubicBezTo>
                  <a:cubicBezTo>
                    <a:pt x="748" y="659"/>
                    <a:pt x="735" y="684"/>
                    <a:pt x="716" y="706"/>
                  </a:cubicBezTo>
                  <a:cubicBezTo>
                    <a:pt x="710" y="713"/>
                    <a:pt x="706" y="724"/>
                    <a:pt x="706" y="733"/>
                  </a:cubicBezTo>
                  <a:cubicBezTo>
                    <a:pt x="706" y="757"/>
                    <a:pt x="709" y="782"/>
                    <a:pt x="710" y="806"/>
                  </a:cubicBezTo>
                  <a:cubicBezTo>
                    <a:pt x="711" y="827"/>
                    <a:pt x="722" y="839"/>
                    <a:pt x="740" y="844"/>
                  </a:cubicBezTo>
                  <a:cubicBezTo>
                    <a:pt x="783" y="856"/>
                    <a:pt x="826" y="871"/>
                    <a:pt x="871" y="878"/>
                  </a:cubicBezTo>
                  <a:cubicBezTo>
                    <a:pt x="965" y="895"/>
                    <a:pt x="1041" y="937"/>
                    <a:pt x="1088" y="1023"/>
                  </a:cubicBezTo>
                  <a:cubicBezTo>
                    <a:pt x="1110" y="1063"/>
                    <a:pt x="1119" y="1107"/>
                    <a:pt x="1119" y="1154"/>
                  </a:cubicBezTo>
                  <a:cubicBezTo>
                    <a:pt x="749" y="1154"/>
                    <a:pt x="379" y="1154"/>
                    <a:pt x="8" y="115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schemeClr val="tx1">
                    <a:lumMod val="65000"/>
                    <a:lumOff val="35000"/>
                  </a:schemeClr>
                </a:solidFill>
              </a:endParaRPr>
            </a:p>
          </p:txBody>
        </p:sp>
        <p:sp>
          <p:nvSpPr>
            <p:cNvPr id="11" name="Freeform 7"/>
            <p:cNvSpPr/>
            <p:nvPr/>
          </p:nvSpPr>
          <p:spPr bwMode="auto">
            <a:xfrm>
              <a:off x="5264150" y="1517650"/>
              <a:ext cx="2133600" cy="2890838"/>
            </a:xfrm>
            <a:custGeom>
              <a:gdLst>
                <a:gd fmla="*/ 568 w 568" name="T0"/>
                <a:gd fmla="*/ 769 h 769" name="T1"/>
                <a:gd fmla="*/ 544 w 568" name="T2"/>
                <a:gd fmla="*/ 769 h 769" name="T3"/>
                <a:gd fmla="*/ 270 w 568" name="T4"/>
                <a:gd fmla="*/ 769 h 769" name="T5"/>
                <a:gd fmla="*/ 237 w 568" name="T6"/>
                <a:gd fmla="*/ 752 h 769" name="T7"/>
                <a:gd fmla="*/ 40 w 568" name="T8"/>
                <a:gd fmla="*/ 630 h 769" name="T9"/>
                <a:gd fmla="*/ 20 w 568" name="T10"/>
                <a:gd fmla="*/ 628 h 769" name="T11"/>
                <a:gd fmla="*/ 42 w 568" name="T12"/>
                <a:gd fmla="*/ 597 h 769" name="T13"/>
                <a:gd fmla="*/ 107 w 568" name="T14"/>
                <a:gd fmla="*/ 579 h 769" name="T15"/>
                <a:gd fmla="*/ 136 w 568" name="T16"/>
                <a:gd fmla="*/ 539 h 769" name="T17"/>
                <a:gd fmla="*/ 135 w 568" name="T18"/>
                <a:gd fmla="*/ 506 h 769" name="T19"/>
                <a:gd fmla="*/ 0 w 568" name="T20"/>
                <a:gd fmla="*/ 468 h 769" name="T21"/>
                <a:gd fmla="*/ 39 w 568" name="T22"/>
                <a:gd fmla="*/ 250 h 769" name="T23"/>
                <a:gd fmla="*/ 39 w 568" name="T24"/>
                <a:gd fmla="*/ 200 h 769" name="T25"/>
                <a:gd fmla="*/ 46 w 568" name="T26"/>
                <a:gd fmla="*/ 144 h 769" name="T27"/>
                <a:gd fmla="*/ 209 w 568" name="T28"/>
                <a:gd fmla="*/ 2 h 769" name="T29"/>
                <a:gd fmla="*/ 289 w 568" name="T30"/>
                <a:gd fmla="*/ 7 h 769" name="T31"/>
                <a:gd fmla="*/ 415 w 568" name="T32"/>
                <a:gd fmla="*/ 150 h 769" name="T33"/>
                <a:gd fmla="*/ 420 w 568" name="T34"/>
                <a:gd fmla="*/ 238 h 769" name="T35"/>
                <a:gd fmla="*/ 419 w 568" name="T36"/>
                <a:gd fmla="*/ 334 h 769" name="T37"/>
                <a:gd fmla="*/ 457 w 568" name="T38"/>
                <a:gd fmla="*/ 468 h 769" name="T39"/>
                <a:gd fmla="*/ 323 w 568" name="T40"/>
                <a:gd fmla="*/ 502 h 769" name="T41"/>
                <a:gd fmla="*/ 325 w 568" name="T42"/>
                <a:gd fmla="*/ 560 h 769" name="T43"/>
                <a:gd fmla="*/ 351 w 568" name="T44"/>
                <a:gd fmla="*/ 581 h 769" name="T45"/>
                <a:gd fmla="*/ 447 w 568" name="T46"/>
                <a:gd fmla="*/ 609 h 769" name="T47"/>
                <a:gd fmla="*/ 565 w 568" name="T48"/>
                <a:gd fmla="*/ 746 h 769" name="T49"/>
                <a:gd fmla="*/ 568 w 568" name="T50"/>
                <a:gd fmla="*/ 769 h 769"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769" w="568">
                  <a:moveTo>
                    <a:pt x="568" y="769"/>
                  </a:moveTo>
                  <a:cubicBezTo>
                    <a:pt x="558" y="769"/>
                    <a:pt x="551" y="769"/>
                    <a:pt x="544" y="769"/>
                  </a:cubicBezTo>
                  <a:cubicBezTo>
                    <a:pt x="452" y="769"/>
                    <a:pt x="361" y="769"/>
                    <a:pt x="270" y="769"/>
                  </a:cubicBezTo>
                  <a:cubicBezTo>
                    <a:pt x="254" y="769"/>
                    <a:pt x="247" y="765"/>
                    <a:pt x="237" y="752"/>
                  </a:cubicBezTo>
                  <a:cubicBezTo>
                    <a:pt x="188" y="685"/>
                    <a:pt x="126" y="637"/>
                    <a:pt x="40" y="630"/>
                  </a:cubicBezTo>
                  <a:cubicBezTo>
                    <a:pt x="33" y="629"/>
                    <a:pt x="27" y="628"/>
                    <a:pt x="20" y="628"/>
                  </a:cubicBezTo>
                  <a:cubicBezTo>
                    <a:pt x="14" y="607"/>
                    <a:pt x="28" y="602"/>
                    <a:pt x="42" y="597"/>
                  </a:cubicBezTo>
                  <a:cubicBezTo>
                    <a:pt x="63" y="591"/>
                    <a:pt x="85" y="584"/>
                    <a:pt x="107" y="579"/>
                  </a:cubicBezTo>
                  <a:cubicBezTo>
                    <a:pt x="129" y="574"/>
                    <a:pt x="138" y="561"/>
                    <a:pt x="136" y="539"/>
                  </a:cubicBezTo>
                  <a:cubicBezTo>
                    <a:pt x="134" y="528"/>
                    <a:pt x="135" y="518"/>
                    <a:pt x="135" y="506"/>
                  </a:cubicBezTo>
                  <a:cubicBezTo>
                    <a:pt x="88" y="499"/>
                    <a:pt x="42" y="498"/>
                    <a:pt x="0" y="468"/>
                  </a:cubicBezTo>
                  <a:cubicBezTo>
                    <a:pt x="46" y="401"/>
                    <a:pt x="40" y="325"/>
                    <a:pt x="39" y="250"/>
                  </a:cubicBezTo>
                  <a:cubicBezTo>
                    <a:pt x="39" y="233"/>
                    <a:pt x="38" y="216"/>
                    <a:pt x="39" y="200"/>
                  </a:cubicBezTo>
                  <a:cubicBezTo>
                    <a:pt x="41" y="181"/>
                    <a:pt x="42" y="162"/>
                    <a:pt x="46" y="144"/>
                  </a:cubicBezTo>
                  <a:cubicBezTo>
                    <a:pt x="64" y="56"/>
                    <a:pt x="120" y="7"/>
                    <a:pt x="209" y="2"/>
                  </a:cubicBezTo>
                  <a:cubicBezTo>
                    <a:pt x="236" y="0"/>
                    <a:pt x="263" y="2"/>
                    <a:pt x="289" y="7"/>
                  </a:cubicBezTo>
                  <a:cubicBezTo>
                    <a:pt x="359" y="22"/>
                    <a:pt x="403" y="73"/>
                    <a:pt x="415" y="150"/>
                  </a:cubicBezTo>
                  <a:cubicBezTo>
                    <a:pt x="419" y="179"/>
                    <a:pt x="419" y="209"/>
                    <a:pt x="420" y="238"/>
                  </a:cubicBezTo>
                  <a:cubicBezTo>
                    <a:pt x="420" y="270"/>
                    <a:pt x="419" y="302"/>
                    <a:pt x="419" y="334"/>
                  </a:cubicBezTo>
                  <a:cubicBezTo>
                    <a:pt x="419" y="381"/>
                    <a:pt x="427" y="427"/>
                    <a:pt x="457" y="468"/>
                  </a:cubicBezTo>
                  <a:cubicBezTo>
                    <a:pt x="417" y="497"/>
                    <a:pt x="371" y="497"/>
                    <a:pt x="323" y="502"/>
                  </a:cubicBezTo>
                  <a:cubicBezTo>
                    <a:pt x="323" y="521"/>
                    <a:pt x="321" y="541"/>
                    <a:pt x="325" y="560"/>
                  </a:cubicBezTo>
                  <a:cubicBezTo>
                    <a:pt x="327" y="569"/>
                    <a:pt x="341" y="578"/>
                    <a:pt x="351" y="581"/>
                  </a:cubicBezTo>
                  <a:cubicBezTo>
                    <a:pt x="382" y="592"/>
                    <a:pt x="414" y="601"/>
                    <a:pt x="447" y="609"/>
                  </a:cubicBezTo>
                  <a:cubicBezTo>
                    <a:pt x="517" y="628"/>
                    <a:pt x="550" y="679"/>
                    <a:pt x="565" y="746"/>
                  </a:cubicBezTo>
                  <a:cubicBezTo>
                    <a:pt x="566" y="752"/>
                    <a:pt x="566" y="759"/>
                    <a:pt x="568" y="76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schemeClr val="tx1">
                    <a:lumMod val="65000"/>
                    <a:lumOff val="35000"/>
                  </a:schemeClr>
                </a:solidFill>
              </a:endParaRPr>
            </a:p>
          </p:txBody>
        </p:sp>
        <p:sp>
          <p:nvSpPr>
            <p:cNvPr id="12" name="Freeform 8"/>
            <p:cNvSpPr/>
            <p:nvPr/>
          </p:nvSpPr>
          <p:spPr bwMode="auto">
            <a:xfrm>
              <a:off x="655638" y="1484313"/>
              <a:ext cx="2133600" cy="2924175"/>
            </a:xfrm>
            <a:custGeom>
              <a:gdLst>
                <a:gd fmla="*/ 245 w 568" name="T0"/>
                <a:gd fmla="*/ 511 h 778" name="T1"/>
                <a:gd fmla="*/ 112 w 568" name="T2"/>
                <a:gd fmla="*/ 478 h 778" name="T3"/>
                <a:gd fmla="*/ 151 w 568" name="T4"/>
                <a:gd fmla="*/ 318 h 778" name="T5"/>
                <a:gd fmla="*/ 153 w 568" name="T6"/>
                <a:gd fmla="*/ 171 h 778" name="T7"/>
                <a:gd fmla="*/ 366 w 568" name="T8"/>
                <a:gd fmla="*/ 12 h 778" name="T9"/>
                <a:gd fmla="*/ 526 w 568" name="T10"/>
                <a:gd fmla="*/ 178 h 778" name="T11"/>
                <a:gd fmla="*/ 529 w 568" name="T12"/>
                <a:gd fmla="*/ 275 h 778" name="T13"/>
                <a:gd fmla="*/ 568 w 568" name="T14"/>
                <a:gd fmla="*/ 476 h 778" name="T15"/>
                <a:gd fmla="*/ 434 w 568" name="T16"/>
                <a:gd fmla="*/ 514 h 778" name="T17"/>
                <a:gd fmla="*/ 435 w 568" name="T18"/>
                <a:gd fmla="*/ 564 h 778" name="T19"/>
                <a:gd fmla="*/ 450 w 568" name="T20"/>
                <a:gd fmla="*/ 582 h 778" name="T21"/>
                <a:gd fmla="*/ 514 w 568" name="T22"/>
                <a:gd fmla="*/ 603 h 778" name="T23"/>
                <a:gd fmla="*/ 540 w 568" name="T24"/>
                <a:gd fmla="*/ 612 h 778" name="T25"/>
                <a:gd fmla="*/ 550 w 568" name="T26"/>
                <a:gd fmla="*/ 630 h 778" name="T27"/>
                <a:gd fmla="*/ 534 w 568" name="T28"/>
                <a:gd fmla="*/ 638 h 778" name="T29"/>
                <a:gd fmla="*/ 326 w 568" name="T30"/>
                <a:gd fmla="*/ 769 h 778" name="T31"/>
                <a:gd fmla="*/ 313 w 568" name="T32"/>
                <a:gd fmla="*/ 778 h 778" name="T33"/>
                <a:gd fmla="*/ 7 w 568" name="T34"/>
                <a:gd fmla="*/ 778 h 778" name="T35"/>
                <a:gd fmla="*/ 3 w 568" name="T36"/>
                <a:gd fmla="*/ 776 h 778" name="T37"/>
                <a:gd fmla="*/ 102 w 568" name="T38"/>
                <a:gd fmla="*/ 626 h 778" name="T39"/>
                <a:gd fmla="*/ 186 w 568" name="T40"/>
                <a:gd fmla="*/ 601 h 778" name="T41"/>
                <a:gd fmla="*/ 245 w 568" name="T42"/>
                <a:gd fmla="*/ 511 h 778"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778" w="568">
                  <a:moveTo>
                    <a:pt x="245" y="511"/>
                  </a:moveTo>
                  <a:cubicBezTo>
                    <a:pt x="199" y="507"/>
                    <a:pt x="153" y="506"/>
                    <a:pt x="112" y="478"/>
                  </a:cubicBezTo>
                  <a:cubicBezTo>
                    <a:pt x="148" y="429"/>
                    <a:pt x="151" y="374"/>
                    <a:pt x="151" y="318"/>
                  </a:cubicBezTo>
                  <a:cubicBezTo>
                    <a:pt x="150" y="269"/>
                    <a:pt x="147" y="219"/>
                    <a:pt x="153" y="171"/>
                  </a:cubicBezTo>
                  <a:cubicBezTo>
                    <a:pt x="168" y="44"/>
                    <a:pt x="253" y="0"/>
                    <a:pt x="366" y="12"/>
                  </a:cubicBezTo>
                  <a:cubicBezTo>
                    <a:pt x="463" y="22"/>
                    <a:pt x="517" y="80"/>
                    <a:pt x="526" y="178"/>
                  </a:cubicBezTo>
                  <a:cubicBezTo>
                    <a:pt x="529" y="210"/>
                    <a:pt x="530" y="243"/>
                    <a:pt x="529" y="275"/>
                  </a:cubicBezTo>
                  <a:cubicBezTo>
                    <a:pt x="528" y="345"/>
                    <a:pt x="527" y="414"/>
                    <a:pt x="568" y="476"/>
                  </a:cubicBezTo>
                  <a:cubicBezTo>
                    <a:pt x="528" y="506"/>
                    <a:pt x="481" y="508"/>
                    <a:pt x="434" y="514"/>
                  </a:cubicBezTo>
                  <a:cubicBezTo>
                    <a:pt x="434" y="531"/>
                    <a:pt x="433" y="548"/>
                    <a:pt x="435" y="564"/>
                  </a:cubicBezTo>
                  <a:cubicBezTo>
                    <a:pt x="436" y="571"/>
                    <a:pt x="443" y="580"/>
                    <a:pt x="450" y="582"/>
                  </a:cubicBezTo>
                  <a:cubicBezTo>
                    <a:pt x="471" y="590"/>
                    <a:pt x="493" y="596"/>
                    <a:pt x="514" y="603"/>
                  </a:cubicBezTo>
                  <a:cubicBezTo>
                    <a:pt x="523" y="605"/>
                    <a:pt x="533" y="607"/>
                    <a:pt x="540" y="612"/>
                  </a:cubicBezTo>
                  <a:cubicBezTo>
                    <a:pt x="545" y="616"/>
                    <a:pt x="547" y="624"/>
                    <a:pt x="550" y="630"/>
                  </a:cubicBezTo>
                  <a:cubicBezTo>
                    <a:pt x="545" y="633"/>
                    <a:pt x="540" y="637"/>
                    <a:pt x="534" y="638"/>
                  </a:cubicBezTo>
                  <a:cubicBezTo>
                    <a:pt x="441" y="645"/>
                    <a:pt x="377" y="696"/>
                    <a:pt x="326" y="769"/>
                  </a:cubicBezTo>
                  <a:cubicBezTo>
                    <a:pt x="323" y="773"/>
                    <a:pt x="317" y="778"/>
                    <a:pt x="313" y="778"/>
                  </a:cubicBezTo>
                  <a:cubicBezTo>
                    <a:pt x="211" y="778"/>
                    <a:pt x="109" y="778"/>
                    <a:pt x="7" y="778"/>
                  </a:cubicBezTo>
                  <a:cubicBezTo>
                    <a:pt x="6" y="778"/>
                    <a:pt x="4" y="777"/>
                    <a:pt x="3" y="776"/>
                  </a:cubicBezTo>
                  <a:cubicBezTo>
                    <a:pt x="0" y="717"/>
                    <a:pt x="47" y="644"/>
                    <a:pt x="102" y="626"/>
                  </a:cubicBezTo>
                  <a:cubicBezTo>
                    <a:pt x="130" y="617"/>
                    <a:pt x="158" y="608"/>
                    <a:pt x="186" y="601"/>
                  </a:cubicBezTo>
                  <a:cubicBezTo>
                    <a:pt x="247" y="585"/>
                    <a:pt x="253" y="576"/>
                    <a:pt x="245" y="51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schemeClr val="tx1">
                    <a:lumMod val="65000"/>
                    <a:lumOff val="35000"/>
                  </a:schemeClr>
                </a:solidFill>
              </a:endParaRPr>
            </a:p>
          </p:txBody>
        </p:sp>
      </p:grpSp>
      <p:sp>
        <p:nvSpPr>
          <p:cNvPr id="13" name="任意多边形 12"/>
          <p:cNvSpPr/>
          <p:nvPr/>
        </p:nvSpPr>
        <p:spPr>
          <a:xfrm rot="9000000">
            <a:off x="8182199" y="2571761"/>
            <a:ext cx="446272" cy="394949"/>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algn="ctr" blurRad="342900" dir="7500000" dist="215900" rotWithShape="0">
              <a:srgbClr val="000000">
                <a:alpha val="5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文本框 13"/>
          <p:cNvSpPr txBox="1"/>
          <p:nvPr/>
        </p:nvSpPr>
        <p:spPr>
          <a:xfrm>
            <a:off x="8670345" y="2528602"/>
            <a:ext cx="2883137" cy="51816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a:t>
            </a:r>
          </a:p>
        </p:txBody>
      </p:sp>
      <p:sp>
        <p:nvSpPr>
          <p:cNvPr id="15" name="任意多边形 14"/>
          <p:cNvSpPr/>
          <p:nvPr/>
        </p:nvSpPr>
        <p:spPr>
          <a:xfrm rot="9000000">
            <a:off x="8182199" y="3636376"/>
            <a:ext cx="446272" cy="394949"/>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algn="ctr" blurRad="342900" dir="7500000" dist="215900" rotWithShape="0">
              <a:srgbClr val="000000">
                <a:alpha val="5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p:cNvSpPr txBox="1"/>
          <p:nvPr/>
        </p:nvSpPr>
        <p:spPr>
          <a:xfrm>
            <a:off x="8670345" y="3593217"/>
            <a:ext cx="2883137" cy="51816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a:t>
            </a:r>
          </a:p>
        </p:txBody>
      </p:sp>
      <p:sp>
        <p:nvSpPr>
          <p:cNvPr id="17" name="任意多边形 16"/>
          <p:cNvSpPr/>
          <p:nvPr/>
        </p:nvSpPr>
        <p:spPr>
          <a:xfrm rot="9000000">
            <a:off x="8182199" y="4700991"/>
            <a:ext cx="446272" cy="394949"/>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algn="ctr" blurRad="342900" dir="7500000" dist="215900" rotWithShape="0">
              <a:srgbClr val="000000">
                <a:alpha val="5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文本框 17"/>
          <p:cNvSpPr txBox="1"/>
          <p:nvPr/>
        </p:nvSpPr>
        <p:spPr>
          <a:xfrm>
            <a:off x="8670345" y="4657832"/>
            <a:ext cx="2883137" cy="51816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a:t>
            </a:r>
          </a:p>
        </p:txBody>
      </p:sp>
      <p:sp>
        <p:nvSpPr>
          <p:cNvPr id="19" name="任意多边形 18"/>
          <p:cNvSpPr/>
          <p:nvPr/>
        </p:nvSpPr>
        <p:spPr>
          <a:xfrm rot="9000000">
            <a:off x="3490607" y="2538897"/>
            <a:ext cx="446272" cy="394949"/>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algn="ctr" blurRad="342900" dir="7500000" dist="215900" rotWithShape="0">
              <a:srgbClr val="000000">
                <a:alpha val="5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p:cNvSpPr txBox="1"/>
          <p:nvPr/>
        </p:nvSpPr>
        <p:spPr>
          <a:xfrm>
            <a:off x="612172" y="2528602"/>
            <a:ext cx="2883137" cy="51816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a:t>
            </a:r>
          </a:p>
        </p:txBody>
      </p:sp>
      <p:sp>
        <p:nvSpPr>
          <p:cNvPr id="21" name="任意多边形 20"/>
          <p:cNvSpPr/>
          <p:nvPr/>
        </p:nvSpPr>
        <p:spPr>
          <a:xfrm rot="9000000">
            <a:off x="3490675" y="3603511"/>
            <a:ext cx="446272" cy="394949"/>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algn="ctr" blurRad="342900" dir="7500000" dist="215900" rotWithShape="0">
              <a:srgbClr val="000000">
                <a:alpha val="5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文本框 21"/>
          <p:cNvSpPr txBox="1"/>
          <p:nvPr/>
        </p:nvSpPr>
        <p:spPr>
          <a:xfrm>
            <a:off x="612172" y="3593217"/>
            <a:ext cx="2883137" cy="51816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a:t>
            </a:r>
          </a:p>
        </p:txBody>
      </p:sp>
      <p:sp>
        <p:nvSpPr>
          <p:cNvPr id="23" name="任意多边形 22"/>
          <p:cNvSpPr/>
          <p:nvPr/>
        </p:nvSpPr>
        <p:spPr>
          <a:xfrm rot="9000000">
            <a:off x="3490607" y="4627909"/>
            <a:ext cx="446272" cy="394949"/>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algn="ctr" blurRad="342900" dir="7500000" dist="215900" rotWithShape="0">
              <a:srgbClr val="000000">
                <a:alpha val="5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文本框 23"/>
          <p:cNvSpPr txBox="1"/>
          <p:nvPr/>
        </p:nvSpPr>
        <p:spPr>
          <a:xfrm>
            <a:off x="612172" y="4657832"/>
            <a:ext cx="2883137" cy="51816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a:t>
            </a:r>
          </a:p>
        </p:txBody>
      </p:sp>
      <p:sp>
        <p:nvSpPr>
          <p:cNvPr id="25" name="文本框 24"/>
          <p:cNvSpPr txBox="1"/>
          <p:nvPr/>
        </p:nvSpPr>
        <p:spPr>
          <a:xfrm>
            <a:off x="9286874" y="-1143000"/>
            <a:ext cx="868680" cy="365760"/>
          </a:xfrm>
          <a:prstGeom prst="rect">
            <a:avLst/>
          </a:prstGeom>
          <a:noFill/>
        </p:spPr>
        <p:txBody>
          <a:bodyPr rtlCol="0" wrap="none">
            <a:spAutoFit/>
          </a:bodyPr>
          <a:lstStyle/>
          <a:p>
            <a:r>
              <a:rPr altLang="en-US" lang="zh-CN" smtClean="0"/>
              <a:t>延迟符</a:t>
            </a:r>
          </a:p>
        </p:txBody>
      </p:sp>
    </p:spTree>
    <p:extLst>
      <p:ext uri="{BB962C8B-B14F-4D97-AF65-F5344CB8AC3E}">
        <p14:creationId val="1219437998"/>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7"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1000" id="7"/>
                                        <p:tgtEl>
                                          <p:spTgt spid="5"/>
                                        </p:tgtEl>
                                      </p:cBhvr>
                                    </p:animEffect>
                                    <p:anim calcmode="lin" valueType="num">
                                      <p:cBhvr>
                                        <p:cTn dur="1000" fill="hold" id="8"/>
                                        <p:tgtEl>
                                          <p:spTgt spid="5"/>
                                        </p:tgtEl>
                                        <p:attrNameLst>
                                          <p:attrName>ppt_x</p:attrName>
                                        </p:attrNameLst>
                                      </p:cBhvr>
                                      <p:tavLst>
                                        <p:tav tm="0">
                                          <p:val>
                                            <p:strVal val="#ppt_x"/>
                                          </p:val>
                                        </p:tav>
                                        <p:tav tm="100000">
                                          <p:val>
                                            <p:strVal val="#ppt_x"/>
                                          </p:val>
                                        </p:tav>
                                      </p:tavLst>
                                    </p:anim>
                                    <p:anim calcmode="lin" valueType="num">
                                      <p:cBhvr>
                                        <p:cTn dur="1000" fill="hold" id="9"/>
                                        <p:tgtEl>
                                          <p:spTgt spid="5"/>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7" presetSubtype="0">
                                  <p:stCondLst>
                                    <p:cond delay="0"/>
                                  </p:stCondLst>
                                  <p:childTnLst>
                                    <p:set>
                                      <p:cBhvr>
                                        <p:cTn dur="1" fill="hold" id="12">
                                          <p:stCondLst>
                                            <p:cond delay="0"/>
                                          </p:stCondLst>
                                        </p:cTn>
                                        <p:tgtEl>
                                          <p:spTgt spid="6"/>
                                        </p:tgtEl>
                                        <p:attrNameLst>
                                          <p:attrName>style.visibility</p:attrName>
                                        </p:attrNameLst>
                                      </p:cBhvr>
                                      <p:to>
                                        <p:strVal val="visible"/>
                                      </p:to>
                                    </p:set>
                                    <p:animEffect filter="fade" transition="in">
                                      <p:cBhvr>
                                        <p:cTn dur="1000" id="13"/>
                                        <p:tgtEl>
                                          <p:spTgt spid="6"/>
                                        </p:tgtEl>
                                      </p:cBhvr>
                                    </p:animEffect>
                                    <p:anim calcmode="lin" valueType="num">
                                      <p:cBhvr>
                                        <p:cTn dur="1000" fill="hold" id="14"/>
                                        <p:tgtEl>
                                          <p:spTgt spid="6"/>
                                        </p:tgtEl>
                                        <p:attrNameLst>
                                          <p:attrName>ppt_x</p:attrName>
                                        </p:attrNameLst>
                                      </p:cBhvr>
                                      <p:tavLst>
                                        <p:tav tm="0">
                                          <p:val>
                                            <p:strVal val="#ppt_x"/>
                                          </p:val>
                                        </p:tav>
                                        <p:tav tm="100000">
                                          <p:val>
                                            <p:strVal val="#ppt_x"/>
                                          </p:val>
                                        </p:tav>
                                      </p:tavLst>
                                    </p:anim>
                                    <p:anim calcmode="lin" valueType="num">
                                      <p:cBhvr>
                                        <p:cTn dur="1000" fill="hold" id="15"/>
                                        <p:tgtEl>
                                          <p:spTgt spid="6"/>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grpId="0" id="17" nodeType="afterEffect" presetClass="entr" presetID="12" presetSubtype="2">
                                  <p:stCondLst>
                                    <p:cond delay="0"/>
                                  </p:stCondLst>
                                  <p:childTnLst>
                                    <p:set>
                                      <p:cBhvr>
                                        <p:cTn dur="1" fill="hold" id="18">
                                          <p:stCondLst>
                                            <p:cond delay="0"/>
                                          </p:stCondLst>
                                        </p:cTn>
                                        <p:tgtEl>
                                          <p:spTgt spid="7"/>
                                        </p:tgtEl>
                                        <p:attrNameLst>
                                          <p:attrName>style.visibility</p:attrName>
                                        </p:attrNameLst>
                                      </p:cBhvr>
                                      <p:to>
                                        <p:strVal val="visible"/>
                                      </p:to>
                                    </p:set>
                                    <p:anim calcmode="lin" valueType="num">
                                      <p:cBhvr additive="base">
                                        <p:cTn dur="500" id="19"/>
                                        <p:tgtEl>
                                          <p:spTgt spid="7"/>
                                        </p:tgtEl>
                                        <p:attrNameLst>
                                          <p:attrName>ppt_x</p:attrName>
                                        </p:attrNameLst>
                                      </p:cBhvr>
                                      <p:tavLst>
                                        <p:tav tm="0">
                                          <p:val>
                                            <p:strVal val="#ppt_x+#ppt_w*1.125000"/>
                                          </p:val>
                                        </p:tav>
                                        <p:tav tm="100000">
                                          <p:val>
                                            <p:strVal val="#ppt_x"/>
                                          </p:val>
                                        </p:tav>
                                      </p:tavLst>
                                    </p:anim>
                                    <p:animEffect filter="wipe(left)" transition="in">
                                      <p:cBhvr>
                                        <p:cTn dur="500" id="20"/>
                                        <p:tgtEl>
                                          <p:spTgt spid="7"/>
                                        </p:tgtEl>
                                      </p:cBhvr>
                                    </p:animEffect>
                                  </p:childTnLst>
                                </p:cTn>
                              </p:par>
                            </p:childTnLst>
                          </p:cTn>
                        </p:par>
                        <p:par>
                          <p:cTn fill="hold" id="21" nodeType="afterGroup">
                            <p:stCondLst>
                              <p:cond delay="2500"/>
                            </p:stCondLst>
                            <p:childTnLst>
                              <p:par>
                                <p:cTn fill="hold" grpId="0" id="22" nodeType="afterEffect" presetClass="entr" presetID="10" presetSubtype="0">
                                  <p:stCondLst>
                                    <p:cond delay="0"/>
                                  </p:stCondLst>
                                  <p:iterate type="wd">
                                    <p:tmPct val="10000"/>
                                  </p:iterate>
                                  <p:childTnLst>
                                    <p:set>
                                      <p:cBhvr>
                                        <p:cTn dur="1" fill="hold" id="23">
                                          <p:stCondLst>
                                            <p:cond delay="0"/>
                                          </p:stCondLst>
                                        </p:cTn>
                                        <p:tgtEl>
                                          <p:spTgt spid="8"/>
                                        </p:tgtEl>
                                        <p:attrNameLst>
                                          <p:attrName>style.visibility</p:attrName>
                                        </p:attrNameLst>
                                      </p:cBhvr>
                                      <p:to>
                                        <p:strVal val="visible"/>
                                      </p:to>
                                    </p:set>
                                    <p:animEffect filter="fade" transition="in">
                                      <p:cBhvr>
                                        <p:cTn dur="750" id="24"/>
                                        <p:tgtEl>
                                          <p:spTgt spid="8"/>
                                        </p:tgtEl>
                                      </p:cBhvr>
                                    </p:animEffect>
                                  </p:childTnLst>
                                </p:cTn>
                              </p:par>
                            </p:childTnLst>
                          </p:cTn>
                        </p:par>
                        <p:par>
                          <p:cTn fill="hold" id="25" nodeType="afterGroup">
                            <p:stCondLst>
                              <p:cond delay="3250"/>
                            </p:stCondLst>
                            <p:childTnLst>
                              <p:par>
                                <p:cTn fill="hold" id="26" nodeType="afterEffect" presetClass="entr" presetID="12" presetSubtype="1">
                                  <p:stCondLst>
                                    <p:cond delay="0"/>
                                  </p:stCondLst>
                                  <p:childTnLst>
                                    <p:set>
                                      <p:cBhvr>
                                        <p:cTn dur="1" fill="hold" id="27">
                                          <p:stCondLst>
                                            <p:cond delay="0"/>
                                          </p:stCondLst>
                                        </p:cTn>
                                        <p:tgtEl>
                                          <p:spTgt spid="9"/>
                                        </p:tgtEl>
                                        <p:attrNameLst>
                                          <p:attrName>style.visibility</p:attrName>
                                        </p:attrNameLst>
                                      </p:cBhvr>
                                      <p:to>
                                        <p:strVal val="visible"/>
                                      </p:to>
                                    </p:set>
                                    <p:anim calcmode="lin" valueType="num">
                                      <p:cBhvr additive="base">
                                        <p:cTn dur="500" id="28"/>
                                        <p:tgtEl>
                                          <p:spTgt spid="9"/>
                                        </p:tgtEl>
                                        <p:attrNameLst>
                                          <p:attrName>ppt_y</p:attrName>
                                        </p:attrNameLst>
                                      </p:cBhvr>
                                      <p:tavLst>
                                        <p:tav tm="0">
                                          <p:val>
                                            <p:strVal val="#ppt_y-#ppt_h*1.125000"/>
                                          </p:val>
                                        </p:tav>
                                        <p:tav tm="100000">
                                          <p:val>
                                            <p:strVal val="#ppt_y"/>
                                          </p:val>
                                        </p:tav>
                                      </p:tavLst>
                                    </p:anim>
                                    <p:animEffect filter="wipe(down)" transition="in">
                                      <p:cBhvr>
                                        <p:cTn dur="500" id="29"/>
                                        <p:tgtEl>
                                          <p:spTgt spid="9"/>
                                        </p:tgtEl>
                                      </p:cBhvr>
                                    </p:animEffect>
                                  </p:childTnLst>
                                </p:cTn>
                              </p:par>
                            </p:childTnLst>
                          </p:cTn>
                        </p:par>
                        <p:par>
                          <p:cTn fill="hold" id="30" nodeType="afterGroup">
                            <p:stCondLst>
                              <p:cond delay="3750"/>
                            </p:stCondLst>
                            <p:childTnLst>
                              <p:par>
                                <p:cTn fill="hold" grpId="0" id="31" nodeType="afterEffect" presetClass="entr" presetID="12" presetSubtype="8">
                                  <p:stCondLst>
                                    <p:cond delay="0"/>
                                  </p:stCondLst>
                                  <p:childTnLst>
                                    <p:set>
                                      <p:cBhvr>
                                        <p:cTn dur="1" fill="hold" id="32">
                                          <p:stCondLst>
                                            <p:cond delay="0"/>
                                          </p:stCondLst>
                                        </p:cTn>
                                        <p:tgtEl>
                                          <p:spTgt spid="13"/>
                                        </p:tgtEl>
                                        <p:attrNameLst>
                                          <p:attrName>style.visibility</p:attrName>
                                        </p:attrNameLst>
                                      </p:cBhvr>
                                      <p:to>
                                        <p:strVal val="visible"/>
                                      </p:to>
                                    </p:set>
                                    <p:anim calcmode="lin" valueType="num">
                                      <p:cBhvr additive="base">
                                        <p:cTn dur="500" id="33"/>
                                        <p:tgtEl>
                                          <p:spTgt spid="13"/>
                                        </p:tgtEl>
                                        <p:attrNameLst>
                                          <p:attrName>ppt_x</p:attrName>
                                        </p:attrNameLst>
                                      </p:cBhvr>
                                      <p:tavLst>
                                        <p:tav tm="0">
                                          <p:val>
                                            <p:strVal val="#ppt_x-#ppt_w*1.125000"/>
                                          </p:val>
                                        </p:tav>
                                        <p:tav tm="100000">
                                          <p:val>
                                            <p:strVal val="#ppt_x"/>
                                          </p:val>
                                        </p:tav>
                                      </p:tavLst>
                                    </p:anim>
                                    <p:animEffect filter="wipe(right)" transition="in">
                                      <p:cBhvr>
                                        <p:cTn dur="500" id="34"/>
                                        <p:tgtEl>
                                          <p:spTgt spid="13"/>
                                        </p:tgtEl>
                                      </p:cBhvr>
                                    </p:animEffect>
                                  </p:childTnLst>
                                </p:cTn>
                              </p:par>
                            </p:childTnLst>
                          </p:cTn>
                        </p:par>
                        <p:par>
                          <p:cTn fill="hold" id="35" nodeType="afterGroup">
                            <p:stCondLst>
                              <p:cond delay="4250"/>
                            </p:stCondLst>
                            <p:childTnLst>
                              <p:par>
                                <p:cTn fill="hold" grpId="0" id="36" nodeType="afterEffect" presetClass="entr" presetID="10" presetSubtype="0">
                                  <p:stCondLst>
                                    <p:cond delay="0"/>
                                  </p:stCondLst>
                                  <p:iterate type="wd">
                                    <p:tmPct val="10000"/>
                                  </p:iterate>
                                  <p:childTnLst>
                                    <p:set>
                                      <p:cBhvr>
                                        <p:cTn dur="1" fill="hold" id="37">
                                          <p:stCondLst>
                                            <p:cond delay="0"/>
                                          </p:stCondLst>
                                        </p:cTn>
                                        <p:tgtEl>
                                          <p:spTgt spid="14"/>
                                        </p:tgtEl>
                                        <p:attrNameLst>
                                          <p:attrName>style.visibility</p:attrName>
                                        </p:attrNameLst>
                                      </p:cBhvr>
                                      <p:to>
                                        <p:strVal val="visible"/>
                                      </p:to>
                                    </p:set>
                                    <p:animEffect filter="fade" transition="in">
                                      <p:cBhvr>
                                        <p:cTn dur="750" id="38"/>
                                        <p:tgtEl>
                                          <p:spTgt spid="14"/>
                                        </p:tgtEl>
                                      </p:cBhvr>
                                    </p:animEffect>
                                  </p:childTnLst>
                                </p:cTn>
                              </p:par>
                            </p:childTnLst>
                          </p:cTn>
                        </p:par>
                        <p:par>
                          <p:cTn fill="hold" id="39" nodeType="afterGroup">
                            <p:stCondLst>
                              <p:cond delay="5000"/>
                            </p:stCondLst>
                            <p:childTnLst>
                              <p:par>
                                <p:cTn fill="hold" grpId="0" id="40" nodeType="afterEffect" presetClass="entr" presetID="12" presetSubtype="8">
                                  <p:stCondLst>
                                    <p:cond delay="0"/>
                                  </p:stCondLst>
                                  <p:childTnLst>
                                    <p:set>
                                      <p:cBhvr>
                                        <p:cTn dur="1" fill="hold" id="41">
                                          <p:stCondLst>
                                            <p:cond delay="0"/>
                                          </p:stCondLst>
                                        </p:cTn>
                                        <p:tgtEl>
                                          <p:spTgt spid="15"/>
                                        </p:tgtEl>
                                        <p:attrNameLst>
                                          <p:attrName>style.visibility</p:attrName>
                                        </p:attrNameLst>
                                      </p:cBhvr>
                                      <p:to>
                                        <p:strVal val="visible"/>
                                      </p:to>
                                    </p:set>
                                    <p:anim calcmode="lin" valueType="num">
                                      <p:cBhvr additive="base">
                                        <p:cTn dur="500" id="42"/>
                                        <p:tgtEl>
                                          <p:spTgt spid="15"/>
                                        </p:tgtEl>
                                        <p:attrNameLst>
                                          <p:attrName>ppt_x</p:attrName>
                                        </p:attrNameLst>
                                      </p:cBhvr>
                                      <p:tavLst>
                                        <p:tav tm="0">
                                          <p:val>
                                            <p:strVal val="#ppt_x-#ppt_w*1.125000"/>
                                          </p:val>
                                        </p:tav>
                                        <p:tav tm="100000">
                                          <p:val>
                                            <p:strVal val="#ppt_x"/>
                                          </p:val>
                                        </p:tav>
                                      </p:tavLst>
                                    </p:anim>
                                    <p:animEffect filter="wipe(right)" transition="in">
                                      <p:cBhvr>
                                        <p:cTn dur="500" id="43"/>
                                        <p:tgtEl>
                                          <p:spTgt spid="15"/>
                                        </p:tgtEl>
                                      </p:cBhvr>
                                    </p:animEffect>
                                  </p:childTnLst>
                                </p:cTn>
                              </p:par>
                            </p:childTnLst>
                          </p:cTn>
                        </p:par>
                        <p:par>
                          <p:cTn fill="hold" id="44" nodeType="afterGroup">
                            <p:stCondLst>
                              <p:cond delay="5500"/>
                            </p:stCondLst>
                            <p:childTnLst>
                              <p:par>
                                <p:cTn fill="hold" grpId="0" id="45" nodeType="afterEffect" presetClass="entr" presetID="10" presetSubtype="0">
                                  <p:stCondLst>
                                    <p:cond delay="0"/>
                                  </p:stCondLst>
                                  <p:iterate type="wd">
                                    <p:tmPct val="10000"/>
                                  </p:iterate>
                                  <p:childTnLst>
                                    <p:set>
                                      <p:cBhvr>
                                        <p:cTn dur="1" fill="hold" id="46">
                                          <p:stCondLst>
                                            <p:cond delay="0"/>
                                          </p:stCondLst>
                                        </p:cTn>
                                        <p:tgtEl>
                                          <p:spTgt spid="16"/>
                                        </p:tgtEl>
                                        <p:attrNameLst>
                                          <p:attrName>style.visibility</p:attrName>
                                        </p:attrNameLst>
                                      </p:cBhvr>
                                      <p:to>
                                        <p:strVal val="visible"/>
                                      </p:to>
                                    </p:set>
                                    <p:animEffect filter="fade" transition="in">
                                      <p:cBhvr>
                                        <p:cTn dur="750" id="47"/>
                                        <p:tgtEl>
                                          <p:spTgt spid="16"/>
                                        </p:tgtEl>
                                      </p:cBhvr>
                                    </p:animEffect>
                                  </p:childTnLst>
                                </p:cTn>
                              </p:par>
                            </p:childTnLst>
                          </p:cTn>
                        </p:par>
                        <p:par>
                          <p:cTn fill="hold" id="48" nodeType="afterGroup">
                            <p:stCondLst>
                              <p:cond delay="6250"/>
                            </p:stCondLst>
                            <p:childTnLst>
                              <p:par>
                                <p:cTn fill="hold" grpId="0" id="49" nodeType="afterEffect" presetClass="entr" presetID="12" presetSubtype="8">
                                  <p:stCondLst>
                                    <p:cond delay="0"/>
                                  </p:stCondLst>
                                  <p:childTnLst>
                                    <p:set>
                                      <p:cBhvr>
                                        <p:cTn dur="1" fill="hold" id="50">
                                          <p:stCondLst>
                                            <p:cond delay="0"/>
                                          </p:stCondLst>
                                        </p:cTn>
                                        <p:tgtEl>
                                          <p:spTgt spid="17"/>
                                        </p:tgtEl>
                                        <p:attrNameLst>
                                          <p:attrName>style.visibility</p:attrName>
                                        </p:attrNameLst>
                                      </p:cBhvr>
                                      <p:to>
                                        <p:strVal val="visible"/>
                                      </p:to>
                                    </p:set>
                                    <p:anim calcmode="lin" valueType="num">
                                      <p:cBhvr additive="base">
                                        <p:cTn dur="500" id="51"/>
                                        <p:tgtEl>
                                          <p:spTgt spid="17"/>
                                        </p:tgtEl>
                                        <p:attrNameLst>
                                          <p:attrName>ppt_x</p:attrName>
                                        </p:attrNameLst>
                                      </p:cBhvr>
                                      <p:tavLst>
                                        <p:tav tm="0">
                                          <p:val>
                                            <p:strVal val="#ppt_x-#ppt_w*1.125000"/>
                                          </p:val>
                                        </p:tav>
                                        <p:tav tm="100000">
                                          <p:val>
                                            <p:strVal val="#ppt_x"/>
                                          </p:val>
                                        </p:tav>
                                      </p:tavLst>
                                    </p:anim>
                                    <p:animEffect filter="wipe(right)" transition="in">
                                      <p:cBhvr>
                                        <p:cTn dur="500" id="52"/>
                                        <p:tgtEl>
                                          <p:spTgt spid="17"/>
                                        </p:tgtEl>
                                      </p:cBhvr>
                                    </p:animEffect>
                                  </p:childTnLst>
                                </p:cTn>
                              </p:par>
                            </p:childTnLst>
                          </p:cTn>
                        </p:par>
                        <p:par>
                          <p:cTn fill="hold" id="53" nodeType="afterGroup">
                            <p:stCondLst>
                              <p:cond delay="6750"/>
                            </p:stCondLst>
                            <p:childTnLst>
                              <p:par>
                                <p:cTn fill="hold" grpId="0" id="54" nodeType="afterEffect" presetClass="entr" presetID="10" presetSubtype="0">
                                  <p:stCondLst>
                                    <p:cond delay="0"/>
                                  </p:stCondLst>
                                  <p:iterate type="wd">
                                    <p:tmPct val="10000"/>
                                  </p:iterate>
                                  <p:childTnLst>
                                    <p:set>
                                      <p:cBhvr>
                                        <p:cTn dur="1" fill="hold" id="55">
                                          <p:stCondLst>
                                            <p:cond delay="0"/>
                                          </p:stCondLst>
                                        </p:cTn>
                                        <p:tgtEl>
                                          <p:spTgt spid="18"/>
                                        </p:tgtEl>
                                        <p:attrNameLst>
                                          <p:attrName>style.visibility</p:attrName>
                                        </p:attrNameLst>
                                      </p:cBhvr>
                                      <p:to>
                                        <p:strVal val="visible"/>
                                      </p:to>
                                    </p:set>
                                    <p:animEffect filter="fade" transition="in">
                                      <p:cBhvr>
                                        <p:cTn dur="750" id="56"/>
                                        <p:tgtEl>
                                          <p:spTgt spid="18"/>
                                        </p:tgtEl>
                                      </p:cBhvr>
                                    </p:animEffect>
                                  </p:childTnLst>
                                </p:cTn>
                              </p:par>
                            </p:childTnLst>
                          </p:cTn>
                        </p:par>
                        <p:par>
                          <p:cTn fill="hold" id="57" nodeType="afterGroup">
                            <p:stCondLst>
                              <p:cond delay="7500"/>
                            </p:stCondLst>
                            <p:childTnLst>
                              <p:par>
                                <p:cTn fill="hold" grpId="0" id="58" nodeType="afterEffect" presetClass="entr" presetID="12" presetSubtype="8">
                                  <p:stCondLst>
                                    <p:cond delay="0"/>
                                  </p:stCondLst>
                                  <p:childTnLst>
                                    <p:set>
                                      <p:cBhvr>
                                        <p:cTn dur="1" fill="hold" id="59">
                                          <p:stCondLst>
                                            <p:cond delay="0"/>
                                          </p:stCondLst>
                                        </p:cTn>
                                        <p:tgtEl>
                                          <p:spTgt spid="19"/>
                                        </p:tgtEl>
                                        <p:attrNameLst>
                                          <p:attrName>style.visibility</p:attrName>
                                        </p:attrNameLst>
                                      </p:cBhvr>
                                      <p:to>
                                        <p:strVal val="visible"/>
                                      </p:to>
                                    </p:set>
                                    <p:anim calcmode="lin" valueType="num">
                                      <p:cBhvr additive="base">
                                        <p:cTn dur="500" id="60"/>
                                        <p:tgtEl>
                                          <p:spTgt spid="19"/>
                                        </p:tgtEl>
                                        <p:attrNameLst>
                                          <p:attrName>ppt_x</p:attrName>
                                        </p:attrNameLst>
                                      </p:cBhvr>
                                      <p:tavLst>
                                        <p:tav tm="0">
                                          <p:val>
                                            <p:strVal val="#ppt_x-#ppt_w*1.125000"/>
                                          </p:val>
                                        </p:tav>
                                        <p:tav tm="100000">
                                          <p:val>
                                            <p:strVal val="#ppt_x"/>
                                          </p:val>
                                        </p:tav>
                                      </p:tavLst>
                                    </p:anim>
                                    <p:animEffect filter="wipe(right)" transition="in">
                                      <p:cBhvr>
                                        <p:cTn dur="500" id="61"/>
                                        <p:tgtEl>
                                          <p:spTgt spid="19"/>
                                        </p:tgtEl>
                                      </p:cBhvr>
                                    </p:animEffect>
                                  </p:childTnLst>
                                </p:cTn>
                              </p:par>
                            </p:childTnLst>
                          </p:cTn>
                        </p:par>
                        <p:par>
                          <p:cTn fill="hold" id="62" nodeType="afterGroup">
                            <p:stCondLst>
                              <p:cond delay="8000"/>
                            </p:stCondLst>
                            <p:childTnLst>
                              <p:par>
                                <p:cTn fill="hold" grpId="0" id="63" nodeType="afterEffect" presetClass="entr" presetID="10" presetSubtype="0">
                                  <p:stCondLst>
                                    <p:cond delay="0"/>
                                  </p:stCondLst>
                                  <p:iterate type="wd">
                                    <p:tmPct val="10000"/>
                                  </p:iterate>
                                  <p:childTnLst>
                                    <p:set>
                                      <p:cBhvr>
                                        <p:cTn dur="1" fill="hold" id="64">
                                          <p:stCondLst>
                                            <p:cond delay="0"/>
                                          </p:stCondLst>
                                        </p:cTn>
                                        <p:tgtEl>
                                          <p:spTgt spid="20"/>
                                        </p:tgtEl>
                                        <p:attrNameLst>
                                          <p:attrName>style.visibility</p:attrName>
                                        </p:attrNameLst>
                                      </p:cBhvr>
                                      <p:to>
                                        <p:strVal val="visible"/>
                                      </p:to>
                                    </p:set>
                                    <p:animEffect filter="fade" transition="in">
                                      <p:cBhvr>
                                        <p:cTn dur="750" id="65"/>
                                        <p:tgtEl>
                                          <p:spTgt spid="20"/>
                                        </p:tgtEl>
                                      </p:cBhvr>
                                    </p:animEffect>
                                  </p:childTnLst>
                                </p:cTn>
                              </p:par>
                            </p:childTnLst>
                          </p:cTn>
                        </p:par>
                        <p:par>
                          <p:cTn fill="hold" id="66" nodeType="afterGroup">
                            <p:stCondLst>
                              <p:cond delay="8750"/>
                            </p:stCondLst>
                            <p:childTnLst>
                              <p:par>
                                <p:cTn fill="hold" grpId="0" id="67" nodeType="afterEffect" presetClass="entr" presetID="12" presetSubtype="8">
                                  <p:stCondLst>
                                    <p:cond delay="0"/>
                                  </p:stCondLst>
                                  <p:childTnLst>
                                    <p:set>
                                      <p:cBhvr>
                                        <p:cTn dur="1" fill="hold" id="68">
                                          <p:stCondLst>
                                            <p:cond delay="0"/>
                                          </p:stCondLst>
                                        </p:cTn>
                                        <p:tgtEl>
                                          <p:spTgt spid="21"/>
                                        </p:tgtEl>
                                        <p:attrNameLst>
                                          <p:attrName>style.visibility</p:attrName>
                                        </p:attrNameLst>
                                      </p:cBhvr>
                                      <p:to>
                                        <p:strVal val="visible"/>
                                      </p:to>
                                    </p:set>
                                    <p:anim calcmode="lin" valueType="num">
                                      <p:cBhvr additive="base">
                                        <p:cTn dur="500" id="69"/>
                                        <p:tgtEl>
                                          <p:spTgt spid="21"/>
                                        </p:tgtEl>
                                        <p:attrNameLst>
                                          <p:attrName>ppt_x</p:attrName>
                                        </p:attrNameLst>
                                      </p:cBhvr>
                                      <p:tavLst>
                                        <p:tav tm="0">
                                          <p:val>
                                            <p:strVal val="#ppt_x-#ppt_w*1.125000"/>
                                          </p:val>
                                        </p:tav>
                                        <p:tav tm="100000">
                                          <p:val>
                                            <p:strVal val="#ppt_x"/>
                                          </p:val>
                                        </p:tav>
                                      </p:tavLst>
                                    </p:anim>
                                    <p:animEffect filter="wipe(right)" transition="in">
                                      <p:cBhvr>
                                        <p:cTn dur="500" id="70"/>
                                        <p:tgtEl>
                                          <p:spTgt spid="21"/>
                                        </p:tgtEl>
                                      </p:cBhvr>
                                    </p:animEffect>
                                  </p:childTnLst>
                                </p:cTn>
                              </p:par>
                            </p:childTnLst>
                          </p:cTn>
                        </p:par>
                        <p:par>
                          <p:cTn fill="hold" id="71" nodeType="afterGroup">
                            <p:stCondLst>
                              <p:cond delay="9250"/>
                            </p:stCondLst>
                            <p:childTnLst>
                              <p:par>
                                <p:cTn fill="hold" grpId="0" id="72" nodeType="afterEffect" presetClass="entr" presetID="10" presetSubtype="0">
                                  <p:stCondLst>
                                    <p:cond delay="0"/>
                                  </p:stCondLst>
                                  <p:iterate type="wd">
                                    <p:tmPct val="10000"/>
                                  </p:iterate>
                                  <p:childTnLst>
                                    <p:set>
                                      <p:cBhvr>
                                        <p:cTn dur="1" fill="hold" id="73">
                                          <p:stCondLst>
                                            <p:cond delay="0"/>
                                          </p:stCondLst>
                                        </p:cTn>
                                        <p:tgtEl>
                                          <p:spTgt spid="22"/>
                                        </p:tgtEl>
                                        <p:attrNameLst>
                                          <p:attrName>style.visibility</p:attrName>
                                        </p:attrNameLst>
                                      </p:cBhvr>
                                      <p:to>
                                        <p:strVal val="visible"/>
                                      </p:to>
                                    </p:set>
                                    <p:animEffect filter="fade" transition="in">
                                      <p:cBhvr>
                                        <p:cTn dur="750" id="74"/>
                                        <p:tgtEl>
                                          <p:spTgt spid="22"/>
                                        </p:tgtEl>
                                      </p:cBhvr>
                                    </p:animEffect>
                                  </p:childTnLst>
                                </p:cTn>
                              </p:par>
                            </p:childTnLst>
                          </p:cTn>
                        </p:par>
                        <p:par>
                          <p:cTn fill="hold" id="75" nodeType="afterGroup">
                            <p:stCondLst>
                              <p:cond delay="10000"/>
                            </p:stCondLst>
                            <p:childTnLst>
                              <p:par>
                                <p:cTn fill="hold" grpId="0" id="76" nodeType="afterEffect" presetClass="entr" presetID="12" presetSubtype="8">
                                  <p:stCondLst>
                                    <p:cond delay="0"/>
                                  </p:stCondLst>
                                  <p:childTnLst>
                                    <p:set>
                                      <p:cBhvr>
                                        <p:cTn dur="1" fill="hold" id="77">
                                          <p:stCondLst>
                                            <p:cond delay="0"/>
                                          </p:stCondLst>
                                        </p:cTn>
                                        <p:tgtEl>
                                          <p:spTgt spid="23"/>
                                        </p:tgtEl>
                                        <p:attrNameLst>
                                          <p:attrName>style.visibility</p:attrName>
                                        </p:attrNameLst>
                                      </p:cBhvr>
                                      <p:to>
                                        <p:strVal val="visible"/>
                                      </p:to>
                                    </p:set>
                                    <p:anim calcmode="lin" valueType="num">
                                      <p:cBhvr additive="base">
                                        <p:cTn dur="500" id="78"/>
                                        <p:tgtEl>
                                          <p:spTgt spid="23"/>
                                        </p:tgtEl>
                                        <p:attrNameLst>
                                          <p:attrName>ppt_x</p:attrName>
                                        </p:attrNameLst>
                                      </p:cBhvr>
                                      <p:tavLst>
                                        <p:tav tm="0">
                                          <p:val>
                                            <p:strVal val="#ppt_x-#ppt_w*1.125000"/>
                                          </p:val>
                                        </p:tav>
                                        <p:tav tm="100000">
                                          <p:val>
                                            <p:strVal val="#ppt_x"/>
                                          </p:val>
                                        </p:tav>
                                      </p:tavLst>
                                    </p:anim>
                                    <p:animEffect filter="wipe(right)" transition="in">
                                      <p:cBhvr>
                                        <p:cTn dur="500" id="79"/>
                                        <p:tgtEl>
                                          <p:spTgt spid="23"/>
                                        </p:tgtEl>
                                      </p:cBhvr>
                                    </p:animEffect>
                                  </p:childTnLst>
                                </p:cTn>
                              </p:par>
                            </p:childTnLst>
                          </p:cTn>
                        </p:par>
                        <p:par>
                          <p:cTn fill="hold" id="80" nodeType="afterGroup">
                            <p:stCondLst>
                              <p:cond delay="10500"/>
                            </p:stCondLst>
                            <p:childTnLst>
                              <p:par>
                                <p:cTn fill="hold" grpId="0" id="81" nodeType="afterEffect" presetClass="entr" presetID="10" presetSubtype="0">
                                  <p:stCondLst>
                                    <p:cond delay="0"/>
                                  </p:stCondLst>
                                  <p:iterate type="wd">
                                    <p:tmPct val="10000"/>
                                  </p:iterate>
                                  <p:childTnLst>
                                    <p:set>
                                      <p:cBhvr>
                                        <p:cTn dur="1" fill="hold" id="82">
                                          <p:stCondLst>
                                            <p:cond delay="0"/>
                                          </p:stCondLst>
                                        </p:cTn>
                                        <p:tgtEl>
                                          <p:spTgt spid="24"/>
                                        </p:tgtEl>
                                        <p:attrNameLst>
                                          <p:attrName>style.visibility</p:attrName>
                                        </p:attrNameLst>
                                      </p:cBhvr>
                                      <p:to>
                                        <p:strVal val="visible"/>
                                      </p:to>
                                    </p:set>
                                    <p:animEffect filter="fade" transition="in">
                                      <p:cBhvr>
                                        <p:cTn dur="750" id="83"/>
                                        <p:tgtEl>
                                          <p:spTgt spid="24"/>
                                        </p:tgtEl>
                                      </p:cBhvr>
                                    </p:animEffect>
                                  </p:childTnLst>
                                </p:cTn>
                              </p:par>
                            </p:childTnLst>
                          </p:cTn>
                        </p:par>
                      </p:childTnLst>
                    </p:cTn>
                  </p:par>
                  <p:par>
                    <p:cTn fill="hold" id="84" nodeType="clickPar">
                      <p:stCondLst>
                        <p:cond delay="indefinite"/>
                        <p:cond delay="0" evt="onBegin">
                          <p:tn val="83"/>
                        </p:cond>
                      </p:stCondLst>
                      <p:childTnLst>
                        <p:par>
                          <p:cTn fill="hold" id="85" nodeType="afterGroup">
                            <p:stCondLst>
                              <p:cond delay="0"/>
                            </p:stCondLst>
                            <p:childTnLst>
                              <p:par>
                                <p:cTn fill="hold" grpId="0" id="86" nodeType="clickEffect" presetClass="entr" presetID="22" presetSubtype="4">
                                  <p:stCondLst>
                                    <p:cond delay="0"/>
                                  </p:stCondLst>
                                  <p:childTnLst>
                                    <p:set>
                                      <p:cBhvr>
                                        <p:cTn dur="1" fill="hold" id="87">
                                          <p:stCondLst>
                                            <p:cond delay="0"/>
                                          </p:stCondLst>
                                        </p:cTn>
                                        <p:tgtEl>
                                          <p:spTgt spid="25"/>
                                        </p:tgtEl>
                                        <p:attrNameLst>
                                          <p:attrName>style.visibility</p:attrName>
                                        </p:attrNameLst>
                                      </p:cBhvr>
                                      <p:to>
                                        <p:strVal val="visible"/>
                                      </p:to>
                                    </p:set>
                                    <p:animEffect filter="wipe(down)" transition="in">
                                      <p:cBhvr>
                                        <p:cTn dur="500" id="88"/>
                                        <p:tgtEl>
                                          <p:spTgt spid="2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8"/>
      <p:bldP grpId="0" spid="13"/>
      <p:bldP grpId="0" spid="14"/>
      <p:bldP grpId="0" spid="15"/>
      <p:bldP grpId="0" spid="16"/>
      <p:bldP grpId="0" spid="17"/>
      <p:bldP grpId="0" spid="18"/>
      <p:bldP grpId="0" spid="19"/>
      <p:bldP grpId="0" spid="20"/>
      <p:bldP grpId="0" spid="21"/>
      <p:bldP grpId="0" spid="22"/>
      <p:bldP grpId="0" spid="23"/>
      <p:bldP grpId="0" spid="24"/>
      <p:bldP grpId="0" spid="25"/>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rcRect b="13817"/>
          <a:stretch>
            <a:fillRect/>
          </a:stretch>
        </p:blipFill>
        <p:spPr>
          <a:xfrm>
            <a:off x="-9874" y="0"/>
            <a:ext cx="12192000" cy="6858000"/>
          </a:xfrm>
          <a:prstGeom prst="rect">
            <a:avLst/>
          </a:prstGeom>
        </p:spPr>
      </p:pic>
      <p:sp>
        <p:nvSpPr>
          <p:cNvPr id="5" name="文本框 4"/>
          <p:cNvSpPr txBox="1"/>
          <p:nvPr/>
        </p:nvSpPr>
        <p:spPr>
          <a:xfrm>
            <a:off x="776218" y="431190"/>
            <a:ext cx="2011680" cy="457200"/>
          </a:xfrm>
          <a:prstGeom prst="rect">
            <a:avLst/>
          </a:prstGeom>
          <a:noFill/>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6" name="矩形 5"/>
          <p:cNvSpPr/>
          <p:nvPr/>
        </p:nvSpPr>
        <p:spPr>
          <a:xfrm>
            <a:off x="1100024" y="851268"/>
            <a:ext cx="1783080" cy="365760"/>
          </a:xfrm>
          <a:prstGeom prst="rect">
            <a:avLst/>
          </a:prstGeom>
        </p:spPr>
        <p:txBody>
          <a:bodyPr wrap="none">
            <a:spAutoFit/>
          </a:bodyPr>
          <a:lstStyle/>
          <a:p>
            <a:r>
              <a:rPr altLang="en-US" lang="zh-CN" smtClean="0">
                <a:solidFill>
                  <a:schemeClr val="bg1"/>
                </a:solidFill>
              </a:rPr>
              <a:t>Add this title</a:t>
            </a:r>
          </a:p>
        </p:txBody>
      </p:sp>
      <p:sp>
        <p:nvSpPr>
          <p:cNvPr id="7" name="任意多边形 6"/>
          <p:cNvSpPr/>
          <p:nvPr/>
        </p:nvSpPr>
        <p:spPr>
          <a:xfrm>
            <a:off x="4914900" y="4000500"/>
            <a:ext cx="2260600" cy="0"/>
          </a:xfrm>
          <a:custGeom>
            <a:gdLst>
              <a:gd fmla="*/ 0 w 1695450" name="connsiteX0"/>
              <a:gd fmla="*/ 0 h 0" name="connsiteY0"/>
              <a:gd fmla="*/ 1695450 w 1695450" name="connsiteX1"/>
              <a:gd fmla="*/ 0 h 0" name="connsiteY1"/>
            </a:gdLst>
            <a:cxnLst>
              <a:cxn ang="0">
                <a:pos x="connsiteX0" y="connsiteY0"/>
              </a:cxn>
              <a:cxn ang="0">
                <a:pos x="connsiteX1" y="connsiteY1"/>
              </a:cxn>
            </a:cxnLst>
            <a:rect b="b" l="l" r="r" t="t"/>
            <a:pathLst>
              <a:path w="1695450">
                <a:moveTo>
                  <a:pt x="0" y="0"/>
                </a:moveTo>
                <a:lnTo>
                  <a:pt x="1695450" y="0"/>
                </a:lnTo>
              </a:path>
            </a:pathLst>
          </a:custGeom>
          <a:noFill/>
          <a:ln w="9525">
            <a:solidFill>
              <a:schemeClr val="tx1">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prstClr val="white"/>
              </a:solidFill>
            </a:endParaRPr>
          </a:p>
        </p:txBody>
      </p:sp>
      <p:sp>
        <p:nvSpPr>
          <p:cNvPr id="8" name="任意多边形 7"/>
          <p:cNvSpPr/>
          <p:nvPr/>
        </p:nvSpPr>
        <p:spPr>
          <a:xfrm flipH="1">
            <a:off x="6032500" y="2946400"/>
            <a:ext cx="0" cy="2133600"/>
          </a:xfrm>
          <a:custGeom>
            <a:gdLst>
              <a:gd fmla="*/ 0 w 0" name="connsiteX0"/>
              <a:gd fmla="*/ 0 h 1600200" name="connsiteY0"/>
              <a:gd fmla="*/ 0 w 0" name="connsiteX1"/>
              <a:gd fmla="*/ 1600200 h 1600200" name="connsiteY1"/>
            </a:gdLst>
            <a:cxnLst>
              <a:cxn ang="0">
                <a:pos x="connsiteX0" y="connsiteY0"/>
              </a:cxn>
              <a:cxn ang="0">
                <a:pos x="connsiteX1" y="connsiteY1"/>
              </a:cxn>
            </a:cxnLst>
            <a:rect b="b" l="l" r="r" t="t"/>
            <a:pathLst>
              <a:path h="1600200">
                <a:moveTo>
                  <a:pt x="0" y="0"/>
                </a:moveTo>
                <a:lnTo>
                  <a:pt x="0" y="1600200"/>
                </a:lnTo>
              </a:path>
            </a:pathLst>
          </a:custGeom>
          <a:noFill/>
          <a:ln w="9525">
            <a:solidFill>
              <a:schemeClr val="tx1">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prstClr val="white"/>
              </a:solidFill>
            </a:endParaRPr>
          </a:p>
        </p:txBody>
      </p:sp>
      <p:grpSp>
        <p:nvGrpSpPr>
          <p:cNvPr id="9" name="组合 8"/>
          <p:cNvGrpSpPr/>
          <p:nvPr/>
        </p:nvGrpSpPr>
        <p:grpSpPr>
          <a:xfrm>
            <a:off x="6680749" y="1795498"/>
            <a:ext cx="3401795" cy="654417"/>
            <a:chOff x="1964947" y="597930"/>
            <a:chExt cx="2551346" cy="490812"/>
          </a:xfrm>
          <a:effectLst>
            <a:outerShdw algn="ctr" blurRad="241300" dir="5400000" dist="127000" rotWithShape="0">
              <a:srgbClr val="000000">
                <a:alpha val="88000"/>
              </a:srgbClr>
            </a:outerShdw>
          </a:effectLst>
        </p:grpSpPr>
        <p:sp>
          <p:nvSpPr>
            <p:cNvPr id="10" name="文本框 9"/>
            <p:cNvSpPr txBox="1"/>
            <p:nvPr/>
          </p:nvSpPr>
          <p:spPr bwMode="auto">
            <a:xfrm>
              <a:off x="1964946" y="788660"/>
              <a:ext cx="2551346" cy="297180"/>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defRPr>
              </a:lvl1pPr>
            </a:lstStyle>
            <a:p>
              <a:pPr defTabSz="1219170">
                <a:defRPr/>
              </a:pPr>
              <a:r>
                <a:rPr altLang="zh-CN" lang="en-US" sz="800">
                  <a:solidFill>
                    <a:schemeClr val="bg1"/>
                  </a:solidFill>
                </a:rPr>
                <a:t>This is a sample text. Insert your desired text here. Again. This is a dummy text. Enter your own text here.</a:t>
              </a:r>
            </a:p>
          </p:txBody>
        </p:sp>
        <p:sp>
          <p:nvSpPr>
            <p:cNvPr id="11" name="文本框 24"/>
            <p:cNvSpPr txBox="1">
              <a:spLocks noChangeArrowheads="1"/>
            </p:cNvSpPr>
            <p:nvPr/>
          </p:nvSpPr>
          <p:spPr bwMode="auto">
            <a:xfrm>
              <a:off x="1969163" y="597930"/>
              <a:ext cx="1456289"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zh-CN" b="1" lang="en-US" sz="1200">
                  <a:solidFill>
                    <a:schemeClr val="bg1"/>
                  </a:solidFill>
                  <a:latin charset="0" panose="020b0604020202020204" pitchFamily="34" typeface="Arial"/>
                  <a:ea charset="-122" panose="020b0503020204020204" pitchFamily="34" typeface="微软雅黑"/>
                  <a:cs charset="0" panose="020b0604020202020204" pitchFamily="34" typeface="Arial"/>
                </a:rPr>
                <a:t>ADD A TITLE IN HERE</a:t>
              </a:r>
            </a:p>
          </p:txBody>
        </p:sp>
      </p:grpSp>
      <p:grpSp>
        <p:nvGrpSpPr>
          <p:cNvPr id="12" name="组合 11"/>
          <p:cNvGrpSpPr/>
          <p:nvPr/>
        </p:nvGrpSpPr>
        <p:grpSpPr>
          <a:xfrm>
            <a:off x="6680749" y="5417718"/>
            <a:ext cx="3401795" cy="654417"/>
            <a:chOff x="1964947" y="597930"/>
            <a:chExt cx="2551346" cy="490812"/>
          </a:xfrm>
          <a:effectLst>
            <a:outerShdw algn="ctr" blurRad="241300" dir="5400000" dist="127000" rotWithShape="0">
              <a:srgbClr val="000000">
                <a:alpha val="88000"/>
              </a:srgbClr>
            </a:outerShdw>
          </a:effectLst>
        </p:grpSpPr>
        <p:sp>
          <p:nvSpPr>
            <p:cNvPr id="13" name="文本框 12"/>
            <p:cNvSpPr txBox="1"/>
            <p:nvPr/>
          </p:nvSpPr>
          <p:spPr bwMode="auto">
            <a:xfrm>
              <a:off x="1964946" y="788660"/>
              <a:ext cx="2551346" cy="297180"/>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defRPr>
              </a:lvl1pPr>
            </a:lstStyle>
            <a:p>
              <a:pPr defTabSz="1219170">
                <a:defRPr/>
              </a:pPr>
              <a:r>
                <a:rPr altLang="zh-CN" lang="en-US" sz="800">
                  <a:solidFill>
                    <a:schemeClr val="bg1"/>
                  </a:solidFill>
                </a:rPr>
                <a:t>This is a sample text. Insert your desired text here. Again. This is a dummy text. Enter your own text here.</a:t>
              </a:r>
            </a:p>
          </p:txBody>
        </p:sp>
        <p:sp>
          <p:nvSpPr>
            <p:cNvPr id="14" name="文本框 24"/>
            <p:cNvSpPr txBox="1">
              <a:spLocks noChangeArrowheads="1"/>
            </p:cNvSpPr>
            <p:nvPr/>
          </p:nvSpPr>
          <p:spPr bwMode="auto">
            <a:xfrm>
              <a:off x="1969163" y="597930"/>
              <a:ext cx="1456289"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zh-CN" b="1" lang="en-US" sz="1200">
                  <a:solidFill>
                    <a:schemeClr val="bg1"/>
                  </a:solidFill>
                  <a:latin charset="0" panose="020b0604020202020204" pitchFamily="34" typeface="Arial"/>
                  <a:ea charset="-122" panose="020b0503020204020204" pitchFamily="34" typeface="微软雅黑"/>
                  <a:cs charset="0" panose="020b0604020202020204" pitchFamily="34" typeface="Arial"/>
                </a:rPr>
                <a:t>ADD A TITLE IN HERE</a:t>
              </a:r>
            </a:p>
          </p:txBody>
        </p:sp>
      </p:grpSp>
      <p:grpSp>
        <p:nvGrpSpPr>
          <p:cNvPr id="15" name="组合 14"/>
          <p:cNvGrpSpPr/>
          <p:nvPr/>
        </p:nvGrpSpPr>
        <p:grpSpPr>
          <a:xfrm>
            <a:off x="8530952" y="3568313"/>
            <a:ext cx="2139529" cy="808304"/>
            <a:chOff x="1964947" y="597930"/>
            <a:chExt cx="1604647" cy="606228"/>
          </a:xfrm>
          <a:effectLst>
            <a:outerShdw algn="ctr" blurRad="241300" dir="5400000" dist="127000" rotWithShape="0">
              <a:srgbClr val="000000">
                <a:alpha val="88000"/>
              </a:srgbClr>
            </a:outerShdw>
          </a:effectLst>
        </p:grpSpPr>
        <p:sp>
          <p:nvSpPr>
            <p:cNvPr id="16" name="文本框 15"/>
            <p:cNvSpPr txBox="1"/>
            <p:nvPr/>
          </p:nvSpPr>
          <p:spPr bwMode="auto">
            <a:xfrm>
              <a:off x="1964947" y="788661"/>
              <a:ext cx="1604647" cy="411480"/>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defRPr>
              </a:lvl1pPr>
            </a:lstStyle>
            <a:p>
              <a:pPr defTabSz="1219170">
                <a:defRPr/>
              </a:pPr>
              <a:r>
                <a:rPr altLang="zh-CN" lang="en-US" sz="800">
                  <a:solidFill>
                    <a:schemeClr val="bg1"/>
                  </a:solidFill>
                </a:rPr>
                <a:t>This is a sample text. Insert your desired text here. Again. This is a dummy text. Enter your own text here.</a:t>
              </a:r>
            </a:p>
          </p:txBody>
        </p:sp>
        <p:sp>
          <p:nvSpPr>
            <p:cNvPr id="17" name="文本框 24"/>
            <p:cNvSpPr txBox="1">
              <a:spLocks noChangeArrowheads="1"/>
            </p:cNvSpPr>
            <p:nvPr/>
          </p:nvSpPr>
          <p:spPr bwMode="auto">
            <a:xfrm>
              <a:off x="1969161" y="597930"/>
              <a:ext cx="1456289"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zh-CN" b="1" lang="en-US" sz="1200">
                  <a:solidFill>
                    <a:schemeClr val="bg1"/>
                  </a:solidFill>
                  <a:latin charset="0" panose="020b0604020202020204" pitchFamily="34" typeface="Arial"/>
                  <a:ea charset="-122" panose="020b0503020204020204" pitchFamily="34" typeface="微软雅黑"/>
                  <a:cs charset="0" panose="020b0604020202020204" pitchFamily="34" typeface="Arial"/>
                </a:rPr>
                <a:t>ADD A TITLE IN HERE</a:t>
              </a:r>
            </a:p>
          </p:txBody>
        </p:sp>
      </p:grpSp>
      <p:grpSp>
        <p:nvGrpSpPr>
          <p:cNvPr id="18" name="组合 17"/>
          <p:cNvGrpSpPr/>
          <p:nvPr/>
        </p:nvGrpSpPr>
        <p:grpSpPr>
          <a:xfrm>
            <a:off x="1432308" y="3568313"/>
            <a:ext cx="2226739" cy="808304"/>
            <a:chOff x="1964947" y="597930"/>
            <a:chExt cx="1670054" cy="606228"/>
          </a:xfrm>
          <a:effectLst>
            <a:outerShdw algn="ctr" blurRad="241300" dir="5400000" dist="127000" rotWithShape="0">
              <a:srgbClr val="000000">
                <a:alpha val="88000"/>
              </a:srgbClr>
            </a:outerShdw>
          </a:effectLst>
        </p:grpSpPr>
        <p:sp>
          <p:nvSpPr>
            <p:cNvPr id="19" name="文本框 18"/>
            <p:cNvSpPr txBox="1"/>
            <p:nvPr/>
          </p:nvSpPr>
          <p:spPr bwMode="auto">
            <a:xfrm>
              <a:off x="1964947" y="788661"/>
              <a:ext cx="1604647" cy="411480"/>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defRPr>
              </a:lvl1pPr>
            </a:lstStyle>
            <a:p>
              <a:pPr algn="r" defTabSz="1219170">
                <a:defRPr/>
              </a:pPr>
              <a:r>
                <a:rPr altLang="zh-CN" lang="en-US" sz="800">
                  <a:solidFill>
                    <a:schemeClr val="bg1"/>
                  </a:solidFill>
                </a:rPr>
                <a:t>This is a sample text. Insert your desired text here. Again. This is a dummy text. Enter your own text here.</a:t>
              </a:r>
            </a:p>
          </p:txBody>
        </p:sp>
        <p:sp>
          <p:nvSpPr>
            <p:cNvPr id="20" name="文本框 24"/>
            <p:cNvSpPr txBox="1">
              <a:spLocks noChangeArrowheads="1"/>
            </p:cNvSpPr>
            <p:nvPr/>
          </p:nvSpPr>
          <p:spPr bwMode="auto">
            <a:xfrm>
              <a:off x="2178712" y="597930"/>
              <a:ext cx="1456289"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zh-CN" b="1" lang="en-US" sz="1200">
                  <a:solidFill>
                    <a:schemeClr val="bg1"/>
                  </a:solidFill>
                  <a:latin charset="0" panose="020b0604020202020204" pitchFamily="34" typeface="Arial"/>
                  <a:ea charset="-122" panose="020b0503020204020204" pitchFamily="34" typeface="微软雅黑"/>
                  <a:cs charset="0" panose="020b0604020202020204" pitchFamily="34" typeface="Arial"/>
                </a:rPr>
                <a:t>ADD A TITLE IN HERE</a:t>
              </a:r>
            </a:p>
          </p:txBody>
        </p:sp>
      </p:grpSp>
      <p:grpSp>
        <p:nvGrpSpPr>
          <p:cNvPr id="21" name="组合 20"/>
          <p:cNvGrpSpPr/>
          <p:nvPr/>
        </p:nvGrpSpPr>
        <p:grpSpPr>
          <a:xfrm>
            <a:off x="7363527" y="3506721"/>
            <a:ext cx="976379" cy="976379"/>
            <a:chOff x="5465495" y="2410966"/>
            <a:chExt cx="732284" cy="732284"/>
          </a:xfrm>
          <a:effectLst>
            <a:outerShdw algn="ctr" blurRad="368300" dir="8340000" dist="520700" rotWithShape="0">
              <a:srgbClr val="000000">
                <a:alpha val="59000"/>
              </a:srgbClr>
            </a:outerShdw>
          </a:effectLst>
        </p:grpSpPr>
        <p:sp>
          <p:nvSpPr>
            <p:cNvPr id="22" name="椭圆 21"/>
            <p:cNvSpPr/>
            <p:nvPr/>
          </p:nvSpPr>
          <p:spPr>
            <a:xfrm>
              <a:off x="5465495" y="2410966"/>
              <a:ext cx="732284" cy="7322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prstClr val="white"/>
                </a:solidFill>
              </a:endParaRPr>
            </a:p>
          </p:txBody>
        </p:sp>
        <p:sp>
          <p:nvSpPr>
            <p:cNvPr id="23" name="Freeform 13"/>
            <p:cNvSpPr>
              <a:spLocks noEditPoints="1"/>
            </p:cNvSpPr>
            <p:nvPr/>
          </p:nvSpPr>
          <p:spPr bwMode="auto">
            <a:xfrm>
              <a:off x="5733634" y="2603501"/>
              <a:ext cx="213558" cy="301624"/>
            </a:xfrm>
            <a:custGeom>
              <a:gdLst>
                <a:gd fmla="*/ 80 w 161" name="T0"/>
                <a:gd fmla="*/ 229 h 229" name="T1"/>
                <a:gd fmla="*/ 0 w 161" name="T2"/>
                <a:gd fmla="*/ 194 h 229" name="T3"/>
                <a:gd fmla="*/ 53 w 161" name="T4"/>
                <a:gd fmla="*/ 161 h 229" name="T5"/>
                <a:gd fmla="*/ 55 w 161" name="T6"/>
                <a:gd fmla="*/ 161 h 229" name="T7"/>
                <a:gd fmla="*/ 19 w 161" name="T8"/>
                <a:gd fmla="*/ 104 h 229" name="T9"/>
                <a:gd fmla="*/ 16 w 161" name="T10"/>
                <a:gd fmla="*/ 97 h 229" name="T11"/>
                <a:gd fmla="*/ 15 w 161" name="T12"/>
                <a:gd fmla="*/ 96 h 229" name="T13"/>
                <a:gd fmla="*/ 15 w 161" name="T14"/>
                <a:gd fmla="*/ 95 h 229" name="T15"/>
                <a:gd fmla="*/ 10 w 161" name="T16"/>
                <a:gd fmla="*/ 70 h 229" name="T17"/>
                <a:gd fmla="*/ 80 w 161" name="T18"/>
                <a:gd fmla="*/ 0 h 229" name="T19"/>
                <a:gd fmla="*/ 150 w 161" name="T20"/>
                <a:gd fmla="*/ 70 h 229" name="T21"/>
                <a:gd fmla="*/ 146 w 161" name="T22"/>
                <a:gd fmla="*/ 95 h 229" name="T23"/>
                <a:gd fmla="*/ 145 w 161" name="T24"/>
                <a:gd fmla="*/ 96 h 229" name="T25"/>
                <a:gd fmla="*/ 145 w 161" name="T26"/>
                <a:gd fmla="*/ 96 h 229" name="T27"/>
                <a:gd fmla="*/ 145 w 161" name="T28"/>
                <a:gd fmla="*/ 97 h 229" name="T29"/>
                <a:gd fmla="*/ 141 w 161" name="T30"/>
                <a:gd fmla="*/ 104 h 229" name="T31"/>
                <a:gd fmla="*/ 80 w 161" name="T32"/>
                <a:gd fmla="*/ 205 h 229" name="T33"/>
                <a:gd fmla="*/ 66 w 161" name="T34"/>
                <a:gd fmla="*/ 182 h 229" name="T35"/>
                <a:gd fmla="*/ 65 w 161" name="T36"/>
                <a:gd fmla="*/ 182 h 229" name="T37"/>
                <a:gd fmla="*/ 23 w 161" name="T38"/>
                <a:gd fmla="*/ 194 h 229" name="T39"/>
                <a:gd fmla="*/ 22 w 161" name="T40"/>
                <a:gd fmla="*/ 194 h 229" name="T41"/>
                <a:gd fmla="*/ 23 w 161" name="T42"/>
                <a:gd fmla="*/ 195 h 229" name="T43"/>
                <a:gd fmla="*/ 79 w 161" name="T44"/>
                <a:gd fmla="*/ 208 h 229" name="T45"/>
                <a:gd fmla="*/ 82 w 161" name="T46"/>
                <a:gd fmla="*/ 208 h 229" name="T47"/>
                <a:gd fmla="*/ 82 w 161" name="T48"/>
                <a:gd fmla="*/ 208 h 229" name="T49"/>
                <a:gd fmla="*/ 138 w 161" name="T50"/>
                <a:gd fmla="*/ 195 h 229" name="T51"/>
                <a:gd fmla="*/ 138 w 161" name="T52"/>
                <a:gd fmla="*/ 194 h 229" name="T53"/>
                <a:gd fmla="*/ 138 w 161" name="T54"/>
                <a:gd fmla="*/ 194 h 229" name="T55"/>
                <a:gd fmla="*/ 108 w 161" name="T56"/>
                <a:gd fmla="*/ 183 h 229" name="T57"/>
                <a:gd fmla="*/ 121 w 161" name="T58"/>
                <a:gd fmla="*/ 164 h 229" name="T59"/>
                <a:gd fmla="*/ 161 w 161" name="T60"/>
                <a:gd fmla="*/ 194 h 229" name="T61"/>
                <a:gd fmla="*/ 80 w 161" name="T62"/>
                <a:gd fmla="*/ 229 h 229" name="T63"/>
                <a:gd fmla="*/ 80 w 161" name="T64"/>
                <a:gd fmla="*/ 32 h 229" name="T65"/>
                <a:gd fmla="*/ 50 w 161" name="T66"/>
                <a:gd fmla="*/ 62 h 229" name="T67"/>
                <a:gd fmla="*/ 80 w 161" name="T68"/>
                <a:gd fmla="*/ 92 h 229" name="T69"/>
                <a:gd fmla="*/ 110 w 161" name="T70"/>
                <a:gd fmla="*/ 62 h 229" name="T71"/>
                <a:gd fmla="*/ 80 w 161" name="T72"/>
                <a:gd fmla="*/ 32 h 229" name="T73"/>
                <a:gd fmla="*/ 80 w 161" name="T74"/>
                <a:gd fmla="*/ 32 h 229" name="T75"/>
                <a:gd fmla="*/ 80 w 161" name="T76"/>
                <a:gd fmla="*/ 32 h 229"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229" w="161">
                  <a:moveTo>
                    <a:pt x="80" y="229"/>
                  </a:moveTo>
                  <a:cubicBezTo>
                    <a:pt x="40" y="229"/>
                    <a:pt x="0" y="219"/>
                    <a:pt x="0" y="194"/>
                  </a:cubicBezTo>
                  <a:cubicBezTo>
                    <a:pt x="0" y="176"/>
                    <a:pt x="28" y="164"/>
                    <a:pt x="53" y="161"/>
                  </a:cubicBezTo>
                  <a:cubicBezTo>
                    <a:pt x="55" y="161"/>
                    <a:pt x="55" y="161"/>
                    <a:pt x="55" y="161"/>
                  </a:cubicBezTo>
                  <a:cubicBezTo>
                    <a:pt x="19" y="104"/>
                    <a:pt x="19" y="104"/>
                    <a:pt x="19" y="104"/>
                  </a:cubicBezTo>
                  <a:cubicBezTo>
                    <a:pt x="18" y="102"/>
                    <a:pt x="17" y="100"/>
                    <a:pt x="16" y="97"/>
                  </a:cubicBezTo>
                  <a:cubicBezTo>
                    <a:pt x="15" y="96"/>
                    <a:pt x="15" y="96"/>
                    <a:pt x="15" y="96"/>
                  </a:cubicBezTo>
                  <a:cubicBezTo>
                    <a:pt x="15" y="95"/>
                    <a:pt x="15" y="95"/>
                    <a:pt x="15" y="95"/>
                  </a:cubicBezTo>
                  <a:cubicBezTo>
                    <a:pt x="12" y="87"/>
                    <a:pt x="10" y="78"/>
                    <a:pt x="10" y="70"/>
                  </a:cubicBezTo>
                  <a:cubicBezTo>
                    <a:pt x="10" y="31"/>
                    <a:pt x="42" y="0"/>
                    <a:pt x="80" y="0"/>
                  </a:cubicBezTo>
                  <a:cubicBezTo>
                    <a:pt x="119" y="0"/>
                    <a:pt x="150" y="31"/>
                    <a:pt x="150" y="70"/>
                  </a:cubicBezTo>
                  <a:cubicBezTo>
                    <a:pt x="150" y="78"/>
                    <a:pt x="149" y="87"/>
                    <a:pt x="146" y="95"/>
                  </a:cubicBezTo>
                  <a:cubicBezTo>
                    <a:pt x="145" y="96"/>
                    <a:pt x="145" y="96"/>
                    <a:pt x="145" y="96"/>
                  </a:cubicBezTo>
                  <a:cubicBezTo>
                    <a:pt x="145" y="96"/>
                    <a:pt x="145" y="96"/>
                    <a:pt x="145" y="96"/>
                  </a:cubicBezTo>
                  <a:cubicBezTo>
                    <a:pt x="145" y="97"/>
                    <a:pt x="145" y="97"/>
                    <a:pt x="145" y="97"/>
                  </a:cubicBezTo>
                  <a:cubicBezTo>
                    <a:pt x="144" y="99"/>
                    <a:pt x="143" y="102"/>
                    <a:pt x="141" y="104"/>
                  </a:cubicBezTo>
                  <a:cubicBezTo>
                    <a:pt x="80" y="205"/>
                    <a:pt x="80" y="205"/>
                    <a:pt x="80" y="205"/>
                  </a:cubicBezTo>
                  <a:cubicBezTo>
                    <a:pt x="66" y="182"/>
                    <a:pt x="66" y="182"/>
                    <a:pt x="66" y="182"/>
                  </a:cubicBezTo>
                  <a:cubicBezTo>
                    <a:pt x="65" y="182"/>
                    <a:pt x="65" y="182"/>
                    <a:pt x="65" y="182"/>
                  </a:cubicBezTo>
                  <a:cubicBezTo>
                    <a:pt x="42" y="184"/>
                    <a:pt x="27" y="190"/>
                    <a:pt x="23" y="194"/>
                  </a:cubicBezTo>
                  <a:cubicBezTo>
                    <a:pt x="22" y="194"/>
                    <a:pt x="22" y="194"/>
                    <a:pt x="22" y="194"/>
                  </a:cubicBezTo>
                  <a:cubicBezTo>
                    <a:pt x="23" y="195"/>
                    <a:pt x="23" y="195"/>
                    <a:pt x="23" y="195"/>
                  </a:cubicBezTo>
                  <a:cubicBezTo>
                    <a:pt x="28" y="200"/>
                    <a:pt x="48" y="207"/>
                    <a:pt x="79" y="208"/>
                  </a:cubicBezTo>
                  <a:cubicBezTo>
                    <a:pt x="82" y="208"/>
                    <a:pt x="82" y="208"/>
                    <a:pt x="82" y="208"/>
                  </a:cubicBezTo>
                  <a:cubicBezTo>
                    <a:pt x="82" y="208"/>
                    <a:pt x="82" y="208"/>
                    <a:pt x="82" y="208"/>
                  </a:cubicBezTo>
                  <a:cubicBezTo>
                    <a:pt x="113" y="207"/>
                    <a:pt x="133" y="200"/>
                    <a:pt x="138" y="195"/>
                  </a:cubicBezTo>
                  <a:cubicBezTo>
                    <a:pt x="138" y="194"/>
                    <a:pt x="138" y="194"/>
                    <a:pt x="138" y="194"/>
                  </a:cubicBezTo>
                  <a:cubicBezTo>
                    <a:pt x="138" y="194"/>
                    <a:pt x="138" y="194"/>
                    <a:pt x="138" y="194"/>
                  </a:cubicBezTo>
                  <a:cubicBezTo>
                    <a:pt x="135" y="191"/>
                    <a:pt x="124" y="186"/>
                    <a:pt x="108" y="183"/>
                  </a:cubicBezTo>
                  <a:cubicBezTo>
                    <a:pt x="121" y="164"/>
                    <a:pt x="121" y="164"/>
                    <a:pt x="121" y="164"/>
                  </a:cubicBezTo>
                  <a:cubicBezTo>
                    <a:pt x="146" y="169"/>
                    <a:pt x="161" y="180"/>
                    <a:pt x="161" y="194"/>
                  </a:cubicBezTo>
                  <a:cubicBezTo>
                    <a:pt x="161" y="219"/>
                    <a:pt x="120" y="229"/>
                    <a:pt x="80" y="229"/>
                  </a:cubicBezTo>
                  <a:close/>
                  <a:moveTo>
                    <a:pt x="80" y="32"/>
                  </a:moveTo>
                  <a:cubicBezTo>
                    <a:pt x="64" y="32"/>
                    <a:pt x="50" y="45"/>
                    <a:pt x="50" y="62"/>
                  </a:cubicBezTo>
                  <a:cubicBezTo>
                    <a:pt x="50" y="78"/>
                    <a:pt x="64" y="92"/>
                    <a:pt x="80" y="92"/>
                  </a:cubicBezTo>
                  <a:cubicBezTo>
                    <a:pt x="97" y="92"/>
                    <a:pt x="110" y="78"/>
                    <a:pt x="110" y="62"/>
                  </a:cubicBezTo>
                  <a:cubicBezTo>
                    <a:pt x="110" y="45"/>
                    <a:pt x="97" y="32"/>
                    <a:pt x="80" y="32"/>
                  </a:cubicBezTo>
                  <a:close/>
                  <a:moveTo>
                    <a:pt x="80" y="32"/>
                  </a:moveTo>
                  <a:cubicBezTo>
                    <a:pt x="80" y="32"/>
                    <a:pt x="80" y="32"/>
                    <a:pt x="80" y="32"/>
                  </a:cubicBezTo>
                </a:path>
              </a:pathLst>
            </a:custGeom>
            <a:solidFill>
              <a:schemeClr val="tx1">
                <a:lumMod val="75000"/>
                <a:lumOff val="25000"/>
              </a:schemeClr>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grpSp>
        <p:nvGrpSpPr>
          <p:cNvPr id="24" name="组合 23"/>
          <p:cNvGrpSpPr/>
          <p:nvPr/>
        </p:nvGrpSpPr>
        <p:grpSpPr>
          <a:xfrm>
            <a:off x="5533185" y="1703503"/>
            <a:ext cx="976379" cy="976379"/>
            <a:chOff x="4092739" y="1058552"/>
            <a:chExt cx="732284" cy="732284"/>
          </a:xfrm>
          <a:effectLst>
            <a:outerShdw algn="ctr" blurRad="368300" dir="8340000" dist="520700" rotWithShape="0">
              <a:srgbClr val="000000">
                <a:alpha val="59000"/>
              </a:srgbClr>
            </a:outerShdw>
          </a:effectLst>
        </p:grpSpPr>
        <p:sp>
          <p:nvSpPr>
            <p:cNvPr id="25" name="椭圆 24"/>
            <p:cNvSpPr/>
            <p:nvPr/>
          </p:nvSpPr>
          <p:spPr>
            <a:xfrm>
              <a:off x="4092739" y="1058552"/>
              <a:ext cx="732284" cy="7322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prstClr val="white"/>
                </a:solidFill>
              </a:endParaRPr>
            </a:p>
          </p:txBody>
        </p:sp>
        <p:sp>
          <p:nvSpPr>
            <p:cNvPr id="26" name="Freeform 9"/>
            <p:cNvSpPr>
              <a:spLocks noEditPoints="1"/>
            </p:cNvSpPr>
            <p:nvPr/>
          </p:nvSpPr>
          <p:spPr bwMode="auto">
            <a:xfrm>
              <a:off x="4332394" y="1287204"/>
              <a:ext cx="269662" cy="263390"/>
            </a:xfrm>
            <a:custGeom>
              <a:gdLst>
                <a:gd fmla="*/ 138 w 179" name="T0"/>
                <a:gd fmla="*/ 79 h 175" name="T1"/>
                <a:gd fmla="*/ 104 w 179" name="T2"/>
                <a:gd fmla="*/ 152 h 175" name="T3"/>
                <a:gd fmla="*/ 123 w 179" name="T4"/>
                <a:gd fmla="*/ 167 h 175" name="T5"/>
                <a:gd fmla="*/ 131 w 179" name="T6"/>
                <a:gd fmla="*/ 171 h 175" name="T7"/>
                <a:gd fmla="*/ 51 w 179" name="T8"/>
                <a:gd fmla="*/ 175 h 175" name="T9"/>
                <a:gd fmla="*/ 51 w 179" name="T10"/>
                <a:gd fmla="*/ 167 h 175" name="T11"/>
                <a:gd fmla="*/ 74 w 179" name="T12"/>
                <a:gd fmla="*/ 152 h 175" name="T13"/>
                <a:gd fmla="*/ 71 w 179" name="T14"/>
                <a:gd fmla="*/ 116 h 175" name="T15"/>
                <a:gd fmla="*/ 2 w 179" name="T16"/>
                <a:gd fmla="*/ 42 h 175" name="T17"/>
                <a:gd fmla="*/ 29 w 179" name="T18"/>
                <a:gd fmla="*/ 19 h 175" name="T19"/>
                <a:gd fmla="*/ 29 w 179" name="T20"/>
                <a:gd fmla="*/ 5 h 175" name="T21"/>
                <a:gd fmla="*/ 29 w 179" name="T22"/>
                <a:gd fmla="*/ 2 h 175" name="T23"/>
                <a:gd fmla="*/ 32 w 179" name="T24"/>
                <a:gd fmla="*/ 0 h 175" name="T25"/>
                <a:gd fmla="*/ 142 w 179" name="T26"/>
                <a:gd fmla="*/ 0 h 175" name="T27"/>
                <a:gd fmla="*/ 149 w 179" name="T28"/>
                <a:gd fmla="*/ 0 h 175" name="T29"/>
                <a:gd fmla="*/ 150 w 179" name="T30"/>
                <a:gd fmla="*/ 4 h 175" name="T31"/>
                <a:gd fmla="*/ 150 w 179" name="T32"/>
                <a:gd fmla="*/ 15 h 175" name="T33"/>
                <a:gd fmla="*/ 154 w 179" name="T34"/>
                <a:gd fmla="*/ 19 h 175" name="T35"/>
                <a:gd fmla="*/ 74 w 179" name="T36"/>
                <a:gd fmla="*/ 159 h 175" name="T37"/>
                <a:gd fmla="*/ 115 w 179" name="T38"/>
                <a:gd fmla="*/ 167 h 175" name="T39"/>
                <a:gd fmla="*/ 74 w 179" name="T40"/>
                <a:gd fmla="*/ 159 h 175" name="T41"/>
                <a:gd fmla="*/ 82 w 179" name="T42"/>
                <a:gd fmla="*/ 121 h 175" name="T43"/>
                <a:gd fmla="*/ 94 w 179" name="T44"/>
                <a:gd fmla="*/ 152 h 175" name="T45"/>
                <a:gd fmla="*/ 25 w 179" name="T46"/>
                <a:gd fmla="*/ 27 h 175" name="T47"/>
                <a:gd fmla="*/ 15 w 179" name="T48"/>
                <a:gd fmla="*/ 27 h 175" name="T49"/>
                <a:gd fmla="*/ 10 w 179" name="T50"/>
                <a:gd fmla="*/ 36 h 175" name="T51"/>
                <a:gd fmla="*/ 38 w 179" name="T52"/>
                <a:gd fmla="*/ 71 h 175" name="T53"/>
                <a:gd fmla="*/ 25 w 179" name="T54"/>
                <a:gd fmla="*/ 27 h 175" name="T55"/>
                <a:gd fmla="*/ 36 w 179" name="T56"/>
                <a:gd fmla="*/ 8 h 175" name="T57"/>
                <a:gd fmla="*/ 89 w 179" name="T58"/>
                <a:gd fmla="*/ 114 h 175" name="T59"/>
                <a:gd fmla="*/ 142 w 179" name="T60"/>
                <a:gd fmla="*/ 8 h 175" name="T61"/>
                <a:gd fmla="*/ 164 w 179" name="T62"/>
                <a:gd fmla="*/ 27 h 175" name="T63"/>
                <a:gd fmla="*/ 154 w 179" name="T64"/>
                <a:gd fmla="*/ 27 h 175" name="T65"/>
                <a:gd fmla="*/ 141 w 179" name="T66"/>
                <a:gd fmla="*/ 71 h 175" name="T67"/>
                <a:gd fmla="*/ 169 w 179" name="T68"/>
                <a:gd fmla="*/ 36 h 175" name="T69"/>
                <a:gd fmla="*/ 169 w 179" name="T70"/>
                <a:gd fmla="*/ 27 h 175"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75" w="179">
                  <a:moveTo>
                    <a:pt x="177" y="42"/>
                  </a:moveTo>
                  <a:cubicBezTo>
                    <a:pt x="177" y="65"/>
                    <a:pt x="160" y="77"/>
                    <a:pt x="138" y="79"/>
                  </a:cubicBezTo>
                  <a:cubicBezTo>
                    <a:pt x="130" y="96"/>
                    <a:pt x="120" y="109"/>
                    <a:pt x="108" y="116"/>
                  </a:cubicBezTo>
                  <a:cubicBezTo>
                    <a:pt x="104" y="152"/>
                    <a:pt x="104" y="152"/>
                    <a:pt x="104" y="152"/>
                  </a:cubicBezTo>
                  <a:cubicBezTo>
                    <a:pt x="105" y="152"/>
                    <a:pt x="105" y="152"/>
                    <a:pt x="105" y="152"/>
                  </a:cubicBezTo>
                  <a:cubicBezTo>
                    <a:pt x="114" y="152"/>
                    <a:pt x="121" y="158"/>
                    <a:pt x="123" y="167"/>
                  </a:cubicBezTo>
                  <a:cubicBezTo>
                    <a:pt x="127" y="167"/>
                    <a:pt x="127" y="167"/>
                    <a:pt x="127" y="167"/>
                  </a:cubicBezTo>
                  <a:cubicBezTo>
                    <a:pt x="129" y="167"/>
                    <a:pt x="131" y="169"/>
                    <a:pt x="131" y="171"/>
                  </a:cubicBezTo>
                  <a:cubicBezTo>
                    <a:pt x="131" y="173"/>
                    <a:pt x="129" y="175"/>
                    <a:pt x="127" y="175"/>
                  </a:cubicBezTo>
                  <a:cubicBezTo>
                    <a:pt x="51" y="175"/>
                    <a:pt x="51" y="175"/>
                    <a:pt x="51" y="175"/>
                  </a:cubicBezTo>
                  <a:cubicBezTo>
                    <a:pt x="49" y="175"/>
                    <a:pt x="48" y="173"/>
                    <a:pt x="48" y="171"/>
                  </a:cubicBezTo>
                  <a:cubicBezTo>
                    <a:pt x="48" y="169"/>
                    <a:pt x="49" y="167"/>
                    <a:pt x="51" y="167"/>
                  </a:cubicBezTo>
                  <a:cubicBezTo>
                    <a:pt x="56" y="167"/>
                    <a:pt x="56" y="167"/>
                    <a:pt x="56" y="167"/>
                  </a:cubicBezTo>
                  <a:cubicBezTo>
                    <a:pt x="57" y="158"/>
                    <a:pt x="65" y="152"/>
                    <a:pt x="74" y="152"/>
                  </a:cubicBezTo>
                  <a:cubicBezTo>
                    <a:pt x="75" y="152"/>
                    <a:pt x="75" y="152"/>
                    <a:pt x="75" y="152"/>
                  </a:cubicBezTo>
                  <a:cubicBezTo>
                    <a:pt x="71" y="116"/>
                    <a:pt x="71" y="116"/>
                    <a:pt x="71" y="116"/>
                  </a:cubicBezTo>
                  <a:cubicBezTo>
                    <a:pt x="59" y="109"/>
                    <a:pt x="48" y="96"/>
                    <a:pt x="41" y="79"/>
                  </a:cubicBezTo>
                  <a:cubicBezTo>
                    <a:pt x="19" y="77"/>
                    <a:pt x="2" y="65"/>
                    <a:pt x="2" y="42"/>
                  </a:cubicBezTo>
                  <a:cubicBezTo>
                    <a:pt x="2" y="17"/>
                    <a:pt x="0" y="19"/>
                    <a:pt x="25" y="19"/>
                  </a:cubicBezTo>
                  <a:cubicBezTo>
                    <a:pt x="29" y="19"/>
                    <a:pt x="29" y="19"/>
                    <a:pt x="29" y="19"/>
                  </a:cubicBezTo>
                  <a:cubicBezTo>
                    <a:pt x="29" y="18"/>
                    <a:pt x="29" y="16"/>
                    <a:pt x="29" y="15"/>
                  </a:cubicBezTo>
                  <a:cubicBezTo>
                    <a:pt x="29" y="12"/>
                    <a:pt x="29" y="9"/>
                    <a:pt x="29" y="5"/>
                  </a:cubicBezTo>
                  <a:cubicBezTo>
                    <a:pt x="29" y="5"/>
                    <a:pt x="29" y="4"/>
                    <a:pt x="29" y="4"/>
                  </a:cubicBezTo>
                  <a:cubicBezTo>
                    <a:pt x="29" y="3"/>
                    <a:pt x="29" y="2"/>
                    <a:pt x="29" y="2"/>
                  </a:cubicBezTo>
                  <a:cubicBezTo>
                    <a:pt x="29" y="1"/>
                    <a:pt x="29" y="1"/>
                    <a:pt x="29" y="0"/>
                  </a:cubicBezTo>
                  <a:cubicBezTo>
                    <a:pt x="32" y="0"/>
                    <a:pt x="32" y="0"/>
                    <a:pt x="32" y="0"/>
                  </a:cubicBezTo>
                  <a:cubicBezTo>
                    <a:pt x="37" y="0"/>
                    <a:pt x="37" y="0"/>
                    <a:pt x="37" y="0"/>
                  </a:cubicBezTo>
                  <a:cubicBezTo>
                    <a:pt x="142" y="0"/>
                    <a:pt x="142" y="0"/>
                    <a:pt x="142" y="0"/>
                  </a:cubicBezTo>
                  <a:cubicBezTo>
                    <a:pt x="146" y="0"/>
                    <a:pt x="146" y="0"/>
                    <a:pt x="146" y="0"/>
                  </a:cubicBezTo>
                  <a:cubicBezTo>
                    <a:pt x="149" y="0"/>
                    <a:pt x="149" y="0"/>
                    <a:pt x="149" y="0"/>
                  </a:cubicBezTo>
                  <a:cubicBezTo>
                    <a:pt x="149" y="1"/>
                    <a:pt x="149" y="1"/>
                    <a:pt x="149" y="2"/>
                  </a:cubicBezTo>
                  <a:cubicBezTo>
                    <a:pt x="150" y="2"/>
                    <a:pt x="150" y="3"/>
                    <a:pt x="150" y="4"/>
                  </a:cubicBezTo>
                  <a:cubicBezTo>
                    <a:pt x="150" y="4"/>
                    <a:pt x="150" y="5"/>
                    <a:pt x="150" y="5"/>
                  </a:cubicBezTo>
                  <a:cubicBezTo>
                    <a:pt x="150" y="9"/>
                    <a:pt x="150" y="12"/>
                    <a:pt x="150" y="15"/>
                  </a:cubicBezTo>
                  <a:cubicBezTo>
                    <a:pt x="150" y="16"/>
                    <a:pt x="150" y="18"/>
                    <a:pt x="150" y="19"/>
                  </a:cubicBezTo>
                  <a:cubicBezTo>
                    <a:pt x="154" y="19"/>
                    <a:pt x="154" y="19"/>
                    <a:pt x="154" y="19"/>
                  </a:cubicBezTo>
                  <a:cubicBezTo>
                    <a:pt x="179" y="19"/>
                    <a:pt x="177" y="17"/>
                    <a:pt x="177" y="42"/>
                  </a:cubicBezTo>
                  <a:close/>
                  <a:moveTo>
                    <a:pt x="74" y="159"/>
                  </a:moveTo>
                  <a:cubicBezTo>
                    <a:pt x="69" y="159"/>
                    <a:pt x="65" y="163"/>
                    <a:pt x="63" y="167"/>
                  </a:cubicBezTo>
                  <a:cubicBezTo>
                    <a:pt x="115" y="167"/>
                    <a:pt x="115" y="167"/>
                    <a:pt x="115" y="167"/>
                  </a:cubicBezTo>
                  <a:cubicBezTo>
                    <a:pt x="114" y="163"/>
                    <a:pt x="109" y="159"/>
                    <a:pt x="105" y="159"/>
                  </a:cubicBezTo>
                  <a:cubicBezTo>
                    <a:pt x="74" y="159"/>
                    <a:pt x="74" y="159"/>
                    <a:pt x="74" y="159"/>
                  </a:cubicBezTo>
                  <a:close/>
                  <a:moveTo>
                    <a:pt x="97" y="121"/>
                  </a:moveTo>
                  <a:cubicBezTo>
                    <a:pt x="82" y="121"/>
                    <a:pt x="82" y="121"/>
                    <a:pt x="82" y="121"/>
                  </a:cubicBezTo>
                  <a:cubicBezTo>
                    <a:pt x="84" y="152"/>
                    <a:pt x="84" y="152"/>
                    <a:pt x="84" y="152"/>
                  </a:cubicBezTo>
                  <a:cubicBezTo>
                    <a:pt x="94" y="152"/>
                    <a:pt x="94" y="152"/>
                    <a:pt x="94" y="152"/>
                  </a:cubicBezTo>
                  <a:cubicBezTo>
                    <a:pt x="97" y="121"/>
                    <a:pt x="97" y="121"/>
                    <a:pt x="97" y="121"/>
                  </a:cubicBezTo>
                  <a:close/>
                  <a:moveTo>
                    <a:pt x="25" y="27"/>
                  </a:moveTo>
                  <a:cubicBezTo>
                    <a:pt x="23" y="27"/>
                    <a:pt x="21" y="27"/>
                    <a:pt x="19" y="27"/>
                  </a:cubicBezTo>
                  <a:cubicBezTo>
                    <a:pt x="15" y="27"/>
                    <a:pt x="15" y="27"/>
                    <a:pt x="15" y="27"/>
                  </a:cubicBezTo>
                  <a:cubicBezTo>
                    <a:pt x="13" y="27"/>
                    <a:pt x="11" y="27"/>
                    <a:pt x="10" y="27"/>
                  </a:cubicBezTo>
                  <a:cubicBezTo>
                    <a:pt x="10" y="29"/>
                    <a:pt x="10" y="32"/>
                    <a:pt x="10" y="36"/>
                  </a:cubicBezTo>
                  <a:cubicBezTo>
                    <a:pt x="10" y="38"/>
                    <a:pt x="10" y="40"/>
                    <a:pt x="10" y="42"/>
                  </a:cubicBezTo>
                  <a:cubicBezTo>
                    <a:pt x="10" y="59"/>
                    <a:pt x="22" y="69"/>
                    <a:pt x="38" y="71"/>
                  </a:cubicBezTo>
                  <a:cubicBezTo>
                    <a:pt x="33" y="58"/>
                    <a:pt x="30" y="43"/>
                    <a:pt x="29" y="27"/>
                  </a:cubicBezTo>
                  <a:cubicBezTo>
                    <a:pt x="25" y="27"/>
                    <a:pt x="25" y="27"/>
                    <a:pt x="25" y="27"/>
                  </a:cubicBezTo>
                  <a:close/>
                  <a:moveTo>
                    <a:pt x="142" y="8"/>
                  </a:moveTo>
                  <a:cubicBezTo>
                    <a:pt x="36" y="8"/>
                    <a:pt x="36" y="8"/>
                    <a:pt x="36" y="8"/>
                  </a:cubicBezTo>
                  <a:cubicBezTo>
                    <a:pt x="36" y="10"/>
                    <a:pt x="36" y="13"/>
                    <a:pt x="36" y="15"/>
                  </a:cubicBezTo>
                  <a:cubicBezTo>
                    <a:pt x="36" y="69"/>
                    <a:pt x="61" y="114"/>
                    <a:pt x="89" y="114"/>
                  </a:cubicBezTo>
                  <a:cubicBezTo>
                    <a:pt x="118" y="114"/>
                    <a:pt x="142" y="69"/>
                    <a:pt x="142" y="15"/>
                  </a:cubicBezTo>
                  <a:cubicBezTo>
                    <a:pt x="142" y="13"/>
                    <a:pt x="142" y="10"/>
                    <a:pt x="142" y="8"/>
                  </a:cubicBezTo>
                  <a:close/>
                  <a:moveTo>
                    <a:pt x="169" y="27"/>
                  </a:moveTo>
                  <a:cubicBezTo>
                    <a:pt x="168" y="27"/>
                    <a:pt x="166" y="27"/>
                    <a:pt x="164" y="27"/>
                  </a:cubicBezTo>
                  <a:cubicBezTo>
                    <a:pt x="160" y="27"/>
                    <a:pt x="160" y="27"/>
                    <a:pt x="160" y="27"/>
                  </a:cubicBezTo>
                  <a:cubicBezTo>
                    <a:pt x="158" y="27"/>
                    <a:pt x="156" y="27"/>
                    <a:pt x="154" y="27"/>
                  </a:cubicBezTo>
                  <a:cubicBezTo>
                    <a:pt x="150" y="27"/>
                    <a:pt x="150" y="27"/>
                    <a:pt x="150" y="27"/>
                  </a:cubicBezTo>
                  <a:cubicBezTo>
                    <a:pt x="149" y="43"/>
                    <a:pt x="146" y="58"/>
                    <a:pt x="141" y="71"/>
                  </a:cubicBezTo>
                  <a:cubicBezTo>
                    <a:pt x="157" y="69"/>
                    <a:pt x="169" y="59"/>
                    <a:pt x="169" y="42"/>
                  </a:cubicBezTo>
                  <a:cubicBezTo>
                    <a:pt x="169" y="40"/>
                    <a:pt x="169" y="38"/>
                    <a:pt x="169" y="36"/>
                  </a:cubicBezTo>
                  <a:cubicBezTo>
                    <a:pt x="169" y="32"/>
                    <a:pt x="169" y="29"/>
                    <a:pt x="169" y="27"/>
                  </a:cubicBezTo>
                  <a:close/>
                  <a:moveTo>
                    <a:pt x="169" y="27"/>
                  </a:moveTo>
                  <a:cubicBezTo>
                    <a:pt x="169" y="27"/>
                    <a:pt x="169" y="27"/>
                    <a:pt x="169" y="27"/>
                  </a:cubicBezTo>
                </a:path>
              </a:pathLst>
            </a:custGeom>
            <a:solidFill>
              <a:schemeClr val="tx1">
                <a:lumMod val="75000"/>
                <a:lumOff val="25000"/>
              </a:schemeClr>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grpSp>
        <p:nvGrpSpPr>
          <p:cNvPr id="27" name="组合 26"/>
          <p:cNvGrpSpPr/>
          <p:nvPr/>
        </p:nvGrpSpPr>
        <p:grpSpPr>
          <a:xfrm>
            <a:off x="3677444" y="3506721"/>
            <a:ext cx="976379" cy="976379"/>
            <a:chOff x="2700933" y="2410966"/>
            <a:chExt cx="732284" cy="732284"/>
          </a:xfrm>
          <a:effectLst>
            <a:outerShdw algn="ctr" blurRad="368300" dir="8340000" dist="520700" rotWithShape="0">
              <a:srgbClr val="000000">
                <a:alpha val="59000"/>
              </a:srgbClr>
            </a:outerShdw>
          </a:effectLst>
        </p:grpSpPr>
        <p:sp>
          <p:nvSpPr>
            <p:cNvPr id="28" name="椭圆 27"/>
            <p:cNvSpPr/>
            <p:nvPr/>
          </p:nvSpPr>
          <p:spPr>
            <a:xfrm>
              <a:off x="2700933" y="2410966"/>
              <a:ext cx="732284" cy="7322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prstClr val="white"/>
                </a:solidFill>
              </a:endParaRPr>
            </a:p>
          </p:txBody>
        </p:sp>
        <p:sp>
          <p:nvSpPr>
            <p:cNvPr id="29" name="Freeform 5"/>
            <p:cNvSpPr>
              <a:spLocks noEditPoints="1"/>
            </p:cNvSpPr>
            <p:nvPr/>
          </p:nvSpPr>
          <p:spPr bwMode="auto">
            <a:xfrm>
              <a:off x="2913959" y="2621906"/>
              <a:ext cx="311334" cy="330844"/>
            </a:xfrm>
            <a:custGeom>
              <a:gdLst>
                <a:gd fmla="*/ 699 w 2617" name="T0"/>
                <a:gd fmla="*/ 1600 h 2781" name="T1"/>
                <a:gd fmla="*/ 0 w 2617" name="T2"/>
                <a:gd fmla="*/ 2273 h 2781" name="T3"/>
                <a:gd fmla="*/ 564 w 2617" name="T4"/>
                <a:gd fmla="*/ 2735 h 2781" name="T5"/>
                <a:gd fmla="*/ 1307 w 2617" name="T6"/>
                <a:gd fmla="*/ 1732 h 2781" name="T7"/>
                <a:gd fmla="*/ 1932 w 2617" name="T8"/>
                <a:gd fmla="*/ 1432 h 2781" name="T9"/>
                <a:gd fmla="*/ 1551 w 2617" name="T10"/>
                <a:gd fmla="*/ 1587 h 2781" name="T11"/>
                <a:gd fmla="*/ 1284 w 2617" name="T12"/>
                <a:gd fmla="*/ 1784 h 2781" name="T13"/>
                <a:gd fmla="*/ 2067 w 2617" name="T14"/>
                <a:gd fmla="*/ 2217 h 2781" name="T15"/>
                <a:gd fmla="*/ 1932 w 2617" name="T16"/>
                <a:gd fmla="*/ 1432 h 2781" name="T17"/>
                <a:gd fmla="*/ 1874 w 2617" name="T18"/>
                <a:gd fmla="*/ 1257 h 2781" name="T19"/>
                <a:gd fmla="*/ 1548 w 2617" name="T20"/>
                <a:gd fmla="*/ 1513 h 2781" name="T21"/>
                <a:gd fmla="*/ 1084 w 2617" name="T22"/>
                <a:gd fmla="*/ 1513 h 2781" name="T23"/>
                <a:gd fmla="*/ 756 w 2617" name="T24"/>
                <a:gd fmla="*/ 1257 h 2781" name="T25"/>
                <a:gd fmla="*/ 617 w 2617" name="T26"/>
                <a:gd fmla="*/ 838 h 2781" name="T27"/>
                <a:gd fmla="*/ 756 w 2617" name="T28"/>
                <a:gd fmla="*/ 419 h 2781" name="T29"/>
                <a:gd fmla="*/ 1084 w 2617" name="T30"/>
                <a:gd fmla="*/ 163 h 2781" name="T31"/>
                <a:gd fmla="*/ 1548 w 2617" name="T32"/>
                <a:gd fmla="*/ 163 h 2781" name="T33"/>
                <a:gd fmla="*/ 1874 w 2617" name="T34"/>
                <a:gd fmla="*/ 419 h 2781" name="T35"/>
                <a:gd fmla="*/ 2014 w 2617" name="T36"/>
                <a:gd fmla="*/ 838 h 2781" name="T37"/>
                <a:gd fmla="*/ 2153 w 2617" name="T38"/>
                <a:gd fmla="*/ 1117 h 2781" name="T39"/>
                <a:gd fmla="*/ 1953 w 2617" name="T40"/>
                <a:gd fmla="*/ 1050 h 2781" name="T41"/>
                <a:gd fmla="*/ 1953 w 2617" name="T42"/>
                <a:gd fmla="*/ 625 h 2781" name="T43"/>
                <a:gd fmla="*/ 1741 w 2617" name="T44"/>
                <a:gd fmla="*/ 306 h 2781" name="T45"/>
                <a:gd fmla="*/ 1316 w 2617" name="T46"/>
                <a:gd fmla="*/ 200 h 2781" name="T47"/>
                <a:gd fmla="*/ 892 w 2617" name="T48"/>
                <a:gd fmla="*/ 306 h 2781" name="T49"/>
                <a:gd fmla="*/ 679 w 2617" name="T50"/>
                <a:gd fmla="*/ 620 h 2781" name="T51"/>
                <a:gd fmla="*/ 679 w 2617" name="T52"/>
                <a:gd fmla="*/ 1050 h 2781" name="T53"/>
                <a:gd fmla="*/ 892 w 2617" name="T54"/>
                <a:gd fmla="*/ 1368 h 2781" name="T55"/>
                <a:gd fmla="*/ 1316 w 2617" name="T56"/>
                <a:gd fmla="*/ 1474 h 2781" name="T57"/>
                <a:gd fmla="*/ 1741 w 2617" name="T58"/>
                <a:gd fmla="*/ 1368 h 2781" name="T59"/>
                <a:gd fmla="*/ 1953 w 2617" name="T60"/>
                <a:gd fmla="*/ 1050 h 2781" name="T61"/>
                <a:gd fmla="*/ 1953 w 2617" name="T62"/>
                <a:gd fmla="*/ 1050 h 2781" name="T63"/>
                <a:gd fmla="*/ 1608 w 2617" name="T64"/>
                <a:gd fmla="*/ 1057 h 2781" name="T65"/>
                <a:gd fmla="*/ 1438 w 2617" name="T66"/>
                <a:gd fmla="*/ 1190 h 2781" name="T67"/>
                <a:gd fmla="*/ 1196 w 2617" name="T68"/>
                <a:gd fmla="*/ 1190 h 2781" name="T69"/>
                <a:gd fmla="*/ 1025 w 2617" name="T70"/>
                <a:gd fmla="*/ 1057 h 2781" name="T71"/>
                <a:gd fmla="*/ 952 w 2617" name="T72"/>
                <a:gd fmla="*/ 838 h 2781" name="T73"/>
                <a:gd fmla="*/ 1025 w 2617" name="T74"/>
                <a:gd fmla="*/ 619 h 2781" name="T75"/>
                <a:gd fmla="*/ 1196 w 2617" name="T76"/>
                <a:gd fmla="*/ 486 h 2781" name="T77"/>
                <a:gd fmla="*/ 1438 w 2617" name="T78"/>
                <a:gd fmla="*/ 486 h 2781" name="T79"/>
                <a:gd fmla="*/ 1608 w 2617" name="T80"/>
                <a:gd fmla="*/ 619 h 2781" name="T81"/>
                <a:gd fmla="*/ 1681 w 2617" name="T82"/>
                <a:gd fmla="*/ 838 h 2781" name="T83"/>
                <a:gd fmla="*/ 1754 w 2617" name="T84"/>
                <a:gd fmla="*/ 984 h 2781" name="T85"/>
                <a:gd fmla="*/ 1754 w 2617" name="T86"/>
                <a:gd fmla="*/ 984 h 2781"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2781" w="2617">
                  <a:moveTo>
                    <a:pt x="1081" y="1571"/>
                  </a:moveTo>
                  <a:lnTo>
                    <a:pt x="699" y="1600"/>
                  </a:lnTo>
                  <a:lnTo>
                    <a:pt x="699" y="1420"/>
                  </a:lnTo>
                  <a:lnTo>
                    <a:pt x="0" y="2273"/>
                  </a:lnTo>
                  <a:lnTo>
                    <a:pt x="555" y="2171"/>
                  </a:lnTo>
                  <a:lnTo>
                    <a:pt x="564" y="2735"/>
                  </a:lnTo>
                  <a:lnTo>
                    <a:pt x="1355" y="1770"/>
                  </a:lnTo>
                  <a:lnTo>
                    <a:pt x="1307" y="1732"/>
                  </a:lnTo>
                  <a:lnTo>
                    <a:pt x="1081" y="1571"/>
                  </a:lnTo>
                  <a:close/>
                  <a:moveTo>
                    <a:pt x="1932" y="1432"/>
                  </a:moveTo>
                  <a:lnTo>
                    <a:pt x="1932" y="1614"/>
                  </a:lnTo>
                  <a:lnTo>
                    <a:pt x="1551" y="1587"/>
                  </a:lnTo>
                  <a:lnTo>
                    <a:pt x="1486" y="1632"/>
                  </a:lnTo>
                  <a:lnTo>
                    <a:pt x="1284" y="1784"/>
                  </a:lnTo>
                  <a:lnTo>
                    <a:pt x="2035" y="2781"/>
                  </a:lnTo>
                  <a:lnTo>
                    <a:pt x="2067" y="2217"/>
                  </a:lnTo>
                  <a:lnTo>
                    <a:pt x="2617" y="2342"/>
                  </a:lnTo>
                  <a:lnTo>
                    <a:pt x="1932" y="1432"/>
                  </a:lnTo>
                  <a:close/>
                  <a:moveTo>
                    <a:pt x="2153" y="1117"/>
                  </a:moveTo>
                  <a:lnTo>
                    <a:pt x="1874" y="1257"/>
                  </a:lnTo>
                  <a:lnTo>
                    <a:pt x="1874" y="1536"/>
                  </a:lnTo>
                  <a:lnTo>
                    <a:pt x="1548" y="1513"/>
                  </a:lnTo>
                  <a:lnTo>
                    <a:pt x="1315" y="1676"/>
                  </a:lnTo>
                  <a:lnTo>
                    <a:pt x="1084" y="1513"/>
                  </a:lnTo>
                  <a:lnTo>
                    <a:pt x="756" y="1536"/>
                  </a:lnTo>
                  <a:lnTo>
                    <a:pt x="756" y="1257"/>
                  </a:lnTo>
                  <a:lnTo>
                    <a:pt x="477" y="1117"/>
                  </a:lnTo>
                  <a:lnTo>
                    <a:pt x="617" y="838"/>
                  </a:lnTo>
                  <a:lnTo>
                    <a:pt x="477" y="553"/>
                  </a:lnTo>
                  <a:lnTo>
                    <a:pt x="756" y="419"/>
                  </a:lnTo>
                  <a:lnTo>
                    <a:pt x="756" y="139"/>
                  </a:lnTo>
                  <a:lnTo>
                    <a:pt x="1084" y="163"/>
                  </a:lnTo>
                  <a:lnTo>
                    <a:pt x="1315" y="0"/>
                  </a:lnTo>
                  <a:lnTo>
                    <a:pt x="1548" y="163"/>
                  </a:lnTo>
                  <a:lnTo>
                    <a:pt x="1874" y="139"/>
                  </a:lnTo>
                  <a:lnTo>
                    <a:pt x="1874" y="419"/>
                  </a:lnTo>
                  <a:lnTo>
                    <a:pt x="2153" y="558"/>
                  </a:lnTo>
                  <a:lnTo>
                    <a:pt x="2014" y="838"/>
                  </a:lnTo>
                  <a:lnTo>
                    <a:pt x="2153" y="1117"/>
                  </a:lnTo>
                  <a:lnTo>
                    <a:pt x="2153" y="1117"/>
                  </a:lnTo>
                  <a:lnTo>
                    <a:pt x="2153" y="1117"/>
                  </a:lnTo>
                  <a:close/>
                  <a:moveTo>
                    <a:pt x="1953" y="1050"/>
                  </a:moveTo>
                  <a:lnTo>
                    <a:pt x="1847" y="837"/>
                  </a:lnTo>
                  <a:lnTo>
                    <a:pt x="1953" y="625"/>
                  </a:lnTo>
                  <a:lnTo>
                    <a:pt x="1741" y="519"/>
                  </a:lnTo>
                  <a:lnTo>
                    <a:pt x="1741" y="306"/>
                  </a:lnTo>
                  <a:lnTo>
                    <a:pt x="1492" y="325"/>
                  </a:lnTo>
                  <a:lnTo>
                    <a:pt x="1316" y="200"/>
                  </a:lnTo>
                  <a:lnTo>
                    <a:pt x="1140" y="325"/>
                  </a:lnTo>
                  <a:lnTo>
                    <a:pt x="892" y="306"/>
                  </a:lnTo>
                  <a:lnTo>
                    <a:pt x="892" y="519"/>
                  </a:lnTo>
                  <a:lnTo>
                    <a:pt x="679" y="620"/>
                  </a:lnTo>
                  <a:lnTo>
                    <a:pt x="785" y="837"/>
                  </a:lnTo>
                  <a:lnTo>
                    <a:pt x="679" y="1050"/>
                  </a:lnTo>
                  <a:lnTo>
                    <a:pt x="892" y="1156"/>
                  </a:lnTo>
                  <a:lnTo>
                    <a:pt x="892" y="1368"/>
                  </a:lnTo>
                  <a:lnTo>
                    <a:pt x="1140" y="1351"/>
                  </a:lnTo>
                  <a:lnTo>
                    <a:pt x="1316" y="1474"/>
                  </a:lnTo>
                  <a:lnTo>
                    <a:pt x="1492" y="1351"/>
                  </a:lnTo>
                  <a:lnTo>
                    <a:pt x="1741" y="1368"/>
                  </a:lnTo>
                  <a:lnTo>
                    <a:pt x="1741" y="1156"/>
                  </a:lnTo>
                  <a:lnTo>
                    <a:pt x="1953" y="1050"/>
                  </a:lnTo>
                  <a:lnTo>
                    <a:pt x="1953" y="1050"/>
                  </a:lnTo>
                  <a:lnTo>
                    <a:pt x="1953" y="1050"/>
                  </a:lnTo>
                  <a:close/>
                  <a:moveTo>
                    <a:pt x="1754" y="984"/>
                  </a:moveTo>
                  <a:lnTo>
                    <a:pt x="1608" y="1057"/>
                  </a:lnTo>
                  <a:lnTo>
                    <a:pt x="1608" y="1203"/>
                  </a:lnTo>
                  <a:lnTo>
                    <a:pt x="1438" y="1190"/>
                  </a:lnTo>
                  <a:lnTo>
                    <a:pt x="1316" y="1276"/>
                  </a:lnTo>
                  <a:lnTo>
                    <a:pt x="1196" y="1190"/>
                  </a:lnTo>
                  <a:lnTo>
                    <a:pt x="1025" y="1203"/>
                  </a:lnTo>
                  <a:lnTo>
                    <a:pt x="1025" y="1057"/>
                  </a:lnTo>
                  <a:lnTo>
                    <a:pt x="879" y="984"/>
                  </a:lnTo>
                  <a:lnTo>
                    <a:pt x="952" y="838"/>
                  </a:lnTo>
                  <a:lnTo>
                    <a:pt x="879" y="690"/>
                  </a:lnTo>
                  <a:lnTo>
                    <a:pt x="1025" y="619"/>
                  </a:lnTo>
                  <a:lnTo>
                    <a:pt x="1025" y="474"/>
                  </a:lnTo>
                  <a:lnTo>
                    <a:pt x="1196" y="486"/>
                  </a:lnTo>
                  <a:lnTo>
                    <a:pt x="1316" y="401"/>
                  </a:lnTo>
                  <a:lnTo>
                    <a:pt x="1438" y="486"/>
                  </a:lnTo>
                  <a:lnTo>
                    <a:pt x="1608" y="474"/>
                  </a:lnTo>
                  <a:lnTo>
                    <a:pt x="1608" y="619"/>
                  </a:lnTo>
                  <a:lnTo>
                    <a:pt x="1754" y="692"/>
                  </a:lnTo>
                  <a:lnTo>
                    <a:pt x="1681" y="838"/>
                  </a:lnTo>
                  <a:lnTo>
                    <a:pt x="1754" y="984"/>
                  </a:lnTo>
                  <a:lnTo>
                    <a:pt x="1754" y="984"/>
                  </a:lnTo>
                  <a:close/>
                  <a:moveTo>
                    <a:pt x="1754" y="984"/>
                  </a:moveTo>
                  <a:lnTo>
                    <a:pt x="1754" y="984"/>
                  </a:lnTo>
                  <a:close/>
                </a:path>
              </a:pathLst>
            </a:custGeom>
            <a:solidFill>
              <a:schemeClr val="tx1">
                <a:lumMod val="75000"/>
                <a:lumOff val="25000"/>
              </a:schemeClr>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grpSp>
        <p:nvGrpSpPr>
          <p:cNvPr id="30" name="组合 29"/>
          <p:cNvGrpSpPr/>
          <p:nvPr/>
        </p:nvGrpSpPr>
        <p:grpSpPr>
          <a:xfrm>
            <a:off x="5520485" y="5307260"/>
            <a:ext cx="976379" cy="976379"/>
            <a:chOff x="4083214" y="3761370"/>
            <a:chExt cx="732284" cy="732284"/>
          </a:xfrm>
          <a:effectLst>
            <a:outerShdw algn="ctr" blurRad="368300" dir="8340000" dist="520700" rotWithShape="0">
              <a:srgbClr val="000000">
                <a:alpha val="59000"/>
              </a:srgbClr>
            </a:outerShdw>
          </a:effectLst>
        </p:grpSpPr>
        <p:sp>
          <p:nvSpPr>
            <p:cNvPr id="31" name="椭圆 30"/>
            <p:cNvSpPr/>
            <p:nvPr/>
          </p:nvSpPr>
          <p:spPr>
            <a:xfrm>
              <a:off x="4083214" y="3761370"/>
              <a:ext cx="732284" cy="73228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prstClr val="white"/>
                </a:solidFill>
              </a:endParaRPr>
            </a:p>
          </p:txBody>
        </p:sp>
        <p:sp>
          <p:nvSpPr>
            <p:cNvPr id="32" name="Freeform 14"/>
            <p:cNvSpPr>
              <a:spLocks noEditPoints="1"/>
            </p:cNvSpPr>
            <p:nvPr/>
          </p:nvSpPr>
          <p:spPr bwMode="auto">
            <a:xfrm>
              <a:off x="4292630" y="3995778"/>
              <a:ext cx="349190" cy="253206"/>
            </a:xfrm>
            <a:custGeom>
              <a:gdLst>
                <a:gd fmla="*/ 2661 w 2865" name="T0"/>
                <a:gd fmla="*/ 526 h 2076" name="T1"/>
                <a:gd fmla="*/ 2456 w 2865" name="T2"/>
                <a:gd fmla="*/ 731 h 2076" name="T3"/>
                <a:gd fmla="*/ 2536 w 2865" name="T4"/>
                <a:gd fmla="*/ 893 h 2076" name="T5"/>
                <a:gd fmla="*/ 1988 w 2865" name="T6"/>
                <a:gd fmla="*/ 1316 h 2076" name="T7"/>
                <a:gd fmla="*/ 1503 w 2865" name="T8"/>
                <a:gd fmla="*/ 397 h 2076" name="T9"/>
                <a:gd fmla="*/ 1637 w 2865" name="T10"/>
                <a:gd fmla="*/ 205 h 2076" name="T11"/>
                <a:gd fmla="*/ 1433 w 2865" name="T12"/>
                <a:gd fmla="*/ 0 h 2076" name="T13"/>
                <a:gd fmla="*/ 1228 w 2865" name="T14"/>
                <a:gd fmla="*/ 205 h 2076" name="T15"/>
                <a:gd fmla="*/ 1362 w 2865" name="T16"/>
                <a:gd fmla="*/ 397 h 2076" name="T17"/>
                <a:gd fmla="*/ 877 w 2865" name="T18"/>
                <a:gd fmla="*/ 1316 h 2076" name="T19"/>
                <a:gd fmla="*/ 330 w 2865" name="T20"/>
                <a:gd fmla="*/ 893 h 2076" name="T21"/>
                <a:gd fmla="*/ 409 w 2865" name="T22"/>
                <a:gd fmla="*/ 731 h 2076" name="T23"/>
                <a:gd fmla="*/ 205 w 2865" name="T24"/>
                <a:gd fmla="*/ 526 h 2076" name="T25"/>
                <a:gd fmla="*/ 0 w 2865" name="T26"/>
                <a:gd fmla="*/ 731 h 2076" name="T27"/>
                <a:gd fmla="*/ 205 w 2865" name="T28"/>
                <a:gd fmla="*/ 936 h 2076" name="T29"/>
                <a:gd fmla="*/ 258 w 2865" name="T30"/>
                <a:gd fmla="*/ 929 h 2076" name="T31"/>
                <a:gd fmla="*/ 439 w 2865" name="T32"/>
                <a:gd fmla="*/ 1754 h 2076" name="T33"/>
                <a:gd fmla="*/ 1433 w 2865" name="T34"/>
                <a:gd fmla="*/ 2076 h 2076" name="T35"/>
                <a:gd fmla="*/ 2427 w 2865" name="T36"/>
                <a:gd fmla="*/ 1754 h 2076" name="T37"/>
                <a:gd fmla="*/ 2607 w 2865" name="T38"/>
                <a:gd fmla="*/ 929 h 2076" name="T39"/>
                <a:gd fmla="*/ 2661 w 2865" name="T40"/>
                <a:gd fmla="*/ 936 h 2076" name="T41"/>
                <a:gd fmla="*/ 2865 w 2865" name="T42"/>
                <a:gd fmla="*/ 731 h 2076" name="T43"/>
                <a:gd fmla="*/ 2661 w 2865" name="T44"/>
                <a:gd fmla="*/ 526 h 2076" name="T45"/>
                <a:gd fmla="*/ 2661 w 2865" name="T46"/>
                <a:gd fmla="*/ 526 h 2076" name="T47"/>
                <a:gd fmla="*/ 2661 w 2865" name="T48"/>
                <a:gd fmla="*/ 526 h 2076"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2076" w="2865">
                  <a:moveTo>
                    <a:pt x="2661" y="526"/>
                  </a:moveTo>
                  <a:cubicBezTo>
                    <a:pt x="2548" y="526"/>
                    <a:pt x="2456" y="618"/>
                    <a:pt x="2456" y="731"/>
                  </a:cubicBezTo>
                  <a:cubicBezTo>
                    <a:pt x="2456" y="797"/>
                    <a:pt x="2487" y="855"/>
                    <a:pt x="2536" y="893"/>
                  </a:cubicBezTo>
                  <a:cubicBezTo>
                    <a:pt x="1988" y="1316"/>
                    <a:pt x="1988" y="1316"/>
                    <a:pt x="1988" y="1316"/>
                  </a:cubicBezTo>
                  <a:cubicBezTo>
                    <a:pt x="1503" y="397"/>
                    <a:pt x="1503" y="397"/>
                    <a:pt x="1503" y="397"/>
                  </a:cubicBezTo>
                  <a:cubicBezTo>
                    <a:pt x="1582" y="368"/>
                    <a:pt x="1637" y="293"/>
                    <a:pt x="1637" y="205"/>
                  </a:cubicBezTo>
                  <a:cubicBezTo>
                    <a:pt x="1637" y="92"/>
                    <a:pt x="1546" y="0"/>
                    <a:pt x="1433" y="0"/>
                  </a:cubicBezTo>
                  <a:cubicBezTo>
                    <a:pt x="1320" y="0"/>
                    <a:pt x="1228" y="92"/>
                    <a:pt x="1228" y="205"/>
                  </a:cubicBezTo>
                  <a:cubicBezTo>
                    <a:pt x="1228" y="293"/>
                    <a:pt x="1284" y="368"/>
                    <a:pt x="1362" y="397"/>
                  </a:cubicBezTo>
                  <a:cubicBezTo>
                    <a:pt x="877" y="1316"/>
                    <a:pt x="877" y="1316"/>
                    <a:pt x="877" y="1316"/>
                  </a:cubicBezTo>
                  <a:cubicBezTo>
                    <a:pt x="330" y="893"/>
                    <a:pt x="330" y="893"/>
                    <a:pt x="330" y="893"/>
                  </a:cubicBezTo>
                  <a:cubicBezTo>
                    <a:pt x="378" y="855"/>
                    <a:pt x="409" y="797"/>
                    <a:pt x="409" y="731"/>
                  </a:cubicBezTo>
                  <a:cubicBezTo>
                    <a:pt x="409" y="618"/>
                    <a:pt x="318" y="526"/>
                    <a:pt x="205" y="526"/>
                  </a:cubicBezTo>
                  <a:cubicBezTo>
                    <a:pt x="92" y="526"/>
                    <a:pt x="0" y="618"/>
                    <a:pt x="0" y="731"/>
                  </a:cubicBezTo>
                  <a:cubicBezTo>
                    <a:pt x="0" y="844"/>
                    <a:pt x="92" y="936"/>
                    <a:pt x="205" y="936"/>
                  </a:cubicBezTo>
                  <a:cubicBezTo>
                    <a:pt x="223" y="936"/>
                    <a:pt x="241" y="933"/>
                    <a:pt x="258" y="929"/>
                  </a:cubicBezTo>
                  <a:cubicBezTo>
                    <a:pt x="439" y="1754"/>
                    <a:pt x="439" y="1754"/>
                    <a:pt x="439" y="1754"/>
                  </a:cubicBezTo>
                  <a:cubicBezTo>
                    <a:pt x="439" y="1932"/>
                    <a:pt x="884" y="2076"/>
                    <a:pt x="1433" y="2076"/>
                  </a:cubicBezTo>
                  <a:cubicBezTo>
                    <a:pt x="1982" y="2076"/>
                    <a:pt x="2427" y="1932"/>
                    <a:pt x="2427" y="1754"/>
                  </a:cubicBezTo>
                  <a:cubicBezTo>
                    <a:pt x="2607" y="929"/>
                    <a:pt x="2607" y="929"/>
                    <a:pt x="2607" y="929"/>
                  </a:cubicBezTo>
                  <a:cubicBezTo>
                    <a:pt x="2624" y="933"/>
                    <a:pt x="2642" y="936"/>
                    <a:pt x="2661" y="936"/>
                  </a:cubicBezTo>
                  <a:cubicBezTo>
                    <a:pt x="2774" y="936"/>
                    <a:pt x="2865" y="844"/>
                    <a:pt x="2865" y="731"/>
                  </a:cubicBezTo>
                  <a:cubicBezTo>
                    <a:pt x="2865" y="618"/>
                    <a:pt x="2774" y="526"/>
                    <a:pt x="2661" y="526"/>
                  </a:cubicBezTo>
                  <a:close/>
                  <a:moveTo>
                    <a:pt x="2661" y="526"/>
                  </a:moveTo>
                  <a:cubicBezTo>
                    <a:pt x="2661" y="526"/>
                    <a:pt x="2661" y="526"/>
                    <a:pt x="2661" y="526"/>
                  </a:cubicBezTo>
                </a:path>
              </a:pathLst>
            </a:custGeom>
            <a:solidFill>
              <a:schemeClr val="tx1">
                <a:lumMod val="75000"/>
                <a:lumOff val="25000"/>
              </a:schemeClr>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grpSp>
        <p:nvGrpSpPr>
          <p:cNvPr id="33" name="组合 32"/>
          <p:cNvGrpSpPr/>
          <p:nvPr/>
        </p:nvGrpSpPr>
        <p:grpSpPr>
          <a:xfrm>
            <a:off x="1432308" y="2209413"/>
            <a:ext cx="2226739" cy="808304"/>
            <a:chOff x="1964947" y="597930"/>
            <a:chExt cx="1670054" cy="606228"/>
          </a:xfrm>
          <a:effectLst>
            <a:outerShdw algn="ctr" blurRad="241300" dir="5400000" dist="127000" rotWithShape="0">
              <a:srgbClr val="000000">
                <a:alpha val="88000"/>
              </a:srgbClr>
            </a:outerShdw>
          </a:effectLst>
        </p:grpSpPr>
        <p:sp>
          <p:nvSpPr>
            <p:cNvPr id="34" name="文本框 33"/>
            <p:cNvSpPr txBox="1"/>
            <p:nvPr/>
          </p:nvSpPr>
          <p:spPr bwMode="auto">
            <a:xfrm>
              <a:off x="1964947" y="788660"/>
              <a:ext cx="1604647" cy="411480"/>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defRPr>
              </a:lvl1pPr>
            </a:lstStyle>
            <a:p>
              <a:pPr algn="r" defTabSz="1219170">
                <a:defRPr/>
              </a:pPr>
              <a:r>
                <a:rPr altLang="zh-CN" lang="en-US" sz="800">
                  <a:solidFill>
                    <a:schemeClr val="bg1"/>
                  </a:solidFill>
                </a:rPr>
                <a:t>This is a sample text. Insert your desired text here. Again. This is a dummy text. Enter your own text here.</a:t>
              </a:r>
            </a:p>
          </p:txBody>
        </p:sp>
        <p:sp>
          <p:nvSpPr>
            <p:cNvPr id="35" name="文本框 24"/>
            <p:cNvSpPr txBox="1">
              <a:spLocks noChangeArrowheads="1"/>
            </p:cNvSpPr>
            <p:nvPr/>
          </p:nvSpPr>
          <p:spPr bwMode="auto">
            <a:xfrm>
              <a:off x="2178712" y="597930"/>
              <a:ext cx="1456289"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zh-CN" b="1" lang="en-US" sz="1200">
                  <a:solidFill>
                    <a:schemeClr val="bg1"/>
                  </a:solidFill>
                  <a:latin charset="0" panose="020b0604020202020204" pitchFamily="34" typeface="Arial"/>
                  <a:ea charset="-122" panose="020b0503020204020204" pitchFamily="34" typeface="微软雅黑"/>
                  <a:cs charset="0" panose="020b0604020202020204" pitchFamily="34" typeface="Arial"/>
                </a:rPr>
                <a:t>ADD A TITLE IN HERE</a:t>
              </a:r>
            </a:p>
          </p:txBody>
        </p:sp>
      </p:grpSp>
      <p:grpSp>
        <p:nvGrpSpPr>
          <p:cNvPr id="36" name="组合 35"/>
          <p:cNvGrpSpPr/>
          <p:nvPr/>
        </p:nvGrpSpPr>
        <p:grpSpPr>
          <a:xfrm>
            <a:off x="1432308" y="4927213"/>
            <a:ext cx="2226739" cy="808304"/>
            <a:chOff x="1964947" y="597930"/>
            <a:chExt cx="1670054" cy="606228"/>
          </a:xfrm>
          <a:effectLst>
            <a:outerShdw algn="ctr" blurRad="241300" dir="5400000" dist="127000" rotWithShape="0">
              <a:srgbClr val="000000">
                <a:alpha val="88000"/>
              </a:srgbClr>
            </a:outerShdw>
          </a:effectLst>
        </p:grpSpPr>
        <p:sp>
          <p:nvSpPr>
            <p:cNvPr id="37" name="文本框 36"/>
            <p:cNvSpPr txBox="1"/>
            <p:nvPr/>
          </p:nvSpPr>
          <p:spPr bwMode="auto">
            <a:xfrm>
              <a:off x="1964947" y="788661"/>
              <a:ext cx="1604647" cy="411480"/>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defRPr>
              </a:lvl1pPr>
            </a:lstStyle>
            <a:p>
              <a:pPr algn="r" defTabSz="1219170">
                <a:defRPr/>
              </a:pPr>
              <a:r>
                <a:rPr altLang="zh-CN" lang="en-US" sz="800">
                  <a:solidFill>
                    <a:schemeClr val="bg1"/>
                  </a:solidFill>
                </a:rPr>
                <a:t>This is a sample text. Insert your desired text here. Again. This is a dummy text. Enter your own text here.</a:t>
              </a:r>
            </a:p>
          </p:txBody>
        </p:sp>
        <p:sp>
          <p:nvSpPr>
            <p:cNvPr id="38" name="文本框 24"/>
            <p:cNvSpPr txBox="1">
              <a:spLocks noChangeArrowheads="1"/>
            </p:cNvSpPr>
            <p:nvPr/>
          </p:nvSpPr>
          <p:spPr bwMode="auto">
            <a:xfrm>
              <a:off x="2178712" y="597930"/>
              <a:ext cx="1456289"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zh-CN" b="1" lang="en-US" sz="1200">
                  <a:solidFill>
                    <a:schemeClr val="bg1"/>
                  </a:solidFill>
                  <a:latin charset="0" panose="020b0604020202020204" pitchFamily="34" typeface="Arial"/>
                  <a:ea charset="-122" panose="020b0503020204020204" pitchFamily="34" typeface="微软雅黑"/>
                  <a:cs charset="0" panose="020b0604020202020204" pitchFamily="34" typeface="Arial"/>
                </a:rPr>
                <a:t>ADD A TITLE IN HERE</a:t>
              </a:r>
            </a:p>
          </p:txBody>
        </p:sp>
      </p:grpSp>
      <p:grpSp>
        <p:nvGrpSpPr>
          <p:cNvPr id="39" name="组合 38"/>
          <p:cNvGrpSpPr/>
          <p:nvPr/>
        </p:nvGrpSpPr>
        <p:grpSpPr>
          <a:xfrm>
            <a:off x="5331507" y="3315203"/>
            <a:ext cx="1373068" cy="1358397"/>
            <a:chOff x="3998630" y="2486402"/>
            <a:chExt cx="1029801" cy="1018798"/>
          </a:xfrm>
          <a:effectLst>
            <a:outerShdw algn="ctr" blurRad="368300" dir="8340000" dist="520700" rotWithShape="0">
              <a:srgbClr val="000000">
                <a:alpha val="59000"/>
              </a:srgbClr>
            </a:outerShdw>
          </a:effectLst>
        </p:grpSpPr>
        <p:grpSp>
          <p:nvGrpSpPr>
            <p:cNvPr id="40" name="组合 39"/>
            <p:cNvGrpSpPr/>
            <p:nvPr/>
          </p:nvGrpSpPr>
          <p:grpSpPr>
            <a:xfrm>
              <a:off x="4020319" y="2491745"/>
              <a:ext cx="1008112" cy="1008112"/>
              <a:chOff x="3945300" y="2273052"/>
              <a:chExt cx="1008112" cy="1008112"/>
            </a:xfrm>
          </p:grpSpPr>
          <p:sp>
            <p:nvSpPr>
              <p:cNvPr id="42" name="椭圆 41"/>
              <p:cNvSpPr/>
              <p:nvPr/>
            </p:nvSpPr>
            <p:spPr>
              <a:xfrm>
                <a:off x="3945300" y="2273052"/>
                <a:ext cx="1008112" cy="10081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prstClr val="white"/>
                  </a:solidFill>
                </a:endParaRPr>
              </a:p>
            </p:txBody>
          </p:sp>
          <p:sp>
            <p:nvSpPr>
              <p:cNvPr id="43" name="Freeform 5"/>
              <p:cNvSpPr>
                <a:spLocks noEditPoints="1"/>
              </p:cNvSpPr>
              <p:nvPr/>
            </p:nvSpPr>
            <p:spPr bwMode="auto">
              <a:xfrm>
                <a:off x="4207125" y="2559795"/>
                <a:ext cx="564900" cy="455066"/>
              </a:xfrm>
              <a:custGeom>
                <a:gdLst>
                  <a:gd fmla="*/ 2301 w 2904" name="T0"/>
                  <a:gd fmla="*/ 31 h 2339" name="T1"/>
                  <a:gd fmla="*/ 2054 w 2904" name="T2"/>
                  <a:gd fmla="*/ 168 h 2339" name="T3"/>
                  <a:gd fmla="*/ 2626 w 2904" name="T4"/>
                  <a:gd fmla="*/ 850 h 2339" name="T5"/>
                  <a:gd fmla="*/ 2873 w 2904" name="T6"/>
                  <a:gd fmla="*/ 713 h 2339" name="T7"/>
                  <a:gd fmla="*/ 1930 w 2904" name="T8"/>
                  <a:gd fmla="*/ 383 h 2339" name="T9"/>
                  <a:gd fmla="*/ 970 w 2904" name="T10"/>
                  <a:gd fmla="*/ 371 h 2339" name="T11"/>
                  <a:gd fmla="*/ 737 w 2904" name="T12"/>
                  <a:gd fmla="*/ 935 h 2339" name="T13"/>
                  <a:gd fmla="*/ 1063 w 2904" name="T14"/>
                  <a:gd fmla="*/ 1022 h 2339" name="T15"/>
                  <a:gd fmla="*/ 1323 w 2904" name="T16"/>
                  <a:gd fmla="*/ 699 h 2339" name="T17"/>
                  <a:gd fmla="*/ 2073 w 2904" name="T18"/>
                  <a:gd fmla="*/ 1390 h 2339" name="T19"/>
                  <a:gd fmla="*/ 2153 w 2904" name="T20"/>
                  <a:gd fmla="*/ 1470 h 2339" name="T21"/>
                  <a:gd fmla="*/ 2153 w 2904" name="T22"/>
                  <a:gd fmla="*/ 1617 h 2339" name="T23"/>
                  <a:gd fmla="*/ 2006 w 2904" name="T24"/>
                  <a:gd fmla="*/ 1617 h 2339" name="T25"/>
                  <a:gd fmla="*/ 1665 w 2904" name="T26"/>
                  <a:gd fmla="*/ 1329 h 2339" name="T27"/>
                  <a:gd fmla="*/ 1665 w 2904" name="T28"/>
                  <a:gd fmla="*/ 1383 h 2339" name="T29"/>
                  <a:gd fmla="*/ 1983 w 2904" name="T30"/>
                  <a:gd fmla="*/ 1744 h 2339" name="T31"/>
                  <a:gd fmla="*/ 1806 w 2904" name="T32"/>
                  <a:gd fmla="*/ 1817 h 2339" name="T33"/>
                  <a:gd fmla="*/ 1518 w 2904" name="T34"/>
                  <a:gd fmla="*/ 1530 h 2339" name="T35"/>
                  <a:gd fmla="*/ 1465 w 2904" name="T36"/>
                  <a:gd fmla="*/ 1583 h 2339" name="T37"/>
                  <a:gd fmla="*/ 1783 w 2904" name="T38"/>
                  <a:gd fmla="*/ 1944 h 2339" name="T39"/>
                  <a:gd fmla="*/ 1605 w 2904" name="T40"/>
                  <a:gd fmla="*/ 2018 h 2339" name="T41"/>
                  <a:gd fmla="*/ 1318 w 2904" name="T42"/>
                  <a:gd fmla="*/ 1730 h 2339" name="T43"/>
                  <a:gd fmla="*/ 1253 w 2904" name="T44"/>
                  <a:gd fmla="*/ 1757 h 2339" name="T45"/>
                  <a:gd fmla="*/ 1552 w 2904" name="T46"/>
                  <a:gd fmla="*/ 2072 h 2339" name="T47"/>
                  <a:gd fmla="*/ 1552 w 2904" name="T48"/>
                  <a:gd fmla="*/ 2218 h 2339" name="T49"/>
                  <a:gd fmla="*/ 1405 w 2904" name="T50"/>
                  <a:gd fmla="*/ 2218 h 2339" name="T51"/>
                  <a:gd fmla="*/ 1268 w 2904" name="T52"/>
                  <a:gd fmla="*/ 1915 h 2339" name="T53"/>
                  <a:gd fmla="*/ 1068 w 2904" name="T54"/>
                  <a:gd fmla="*/ 1715 h 2339" name="T55"/>
                  <a:gd fmla="*/ 883 w 2904" name="T56"/>
                  <a:gd fmla="*/ 1695 h 2339" name="T57"/>
                  <a:gd fmla="*/ 687 w 2904" name="T58"/>
                  <a:gd fmla="*/ 1498 h 2339" name="T59"/>
                  <a:gd fmla="*/ 667 w 2904" name="T60"/>
                  <a:gd fmla="*/ 1313 h 2339" name="T61"/>
                  <a:gd fmla="*/ 69 w 2904" name="T62"/>
                  <a:gd fmla="*/ 880 h 2339" name="T63"/>
                  <a:gd fmla="*/ 15 w 2904" name="T64"/>
                  <a:gd fmla="*/ 934 h 2339" name="T65"/>
                  <a:gd fmla="*/ 382 w 2904" name="T66"/>
                  <a:gd fmla="*/ 1397 h 2339" name="T67"/>
                  <a:gd fmla="*/ 299 w 2904" name="T68"/>
                  <a:gd fmla="*/ 1682 h 2339" name="T69"/>
                  <a:gd fmla="*/ 499 w 2904" name="T70"/>
                  <a:gd fmla="*/ 1882 h 2339" name="T71"/>
                  <a:gd fmla="*/ 700 w 2904" name="T72"/>
                  <a:gd fmla="*/ 2083 h 2339" name="T73"/>
                  <a:gd fmla="*/ 900 w 2904" name="T74"/>
                  <a:gd fmla="*/ 2283 h 2339" name="T75"/>
                  <a:gd fmla="*/ 1184 w 2904" name="T76"/>
                  <a:gd fmla="*/ 2199 h 2339" name="T77"/>
                  <a:gd fmla="*/ 1351 w 2904" name="T78"/>
                  <a:gd fmla="*/ 2272 h 2339" name="T79"/>
                  <a:gd fmla="*/ 1605 w 2904" name="T80"/>
                  <a:gd fmla="*/ 2272 h 2339" name="T81"/>
                  <a:gd fmla="*/ 1656 w 2904" name="T82"/>
                  <a:gd fmla="*/ 2122 h 2339" name="T83"/>
                  <a:gd fmla="*/ 1859 w 2904" name="T84"/>
                  <a:gd fmla="*/ 1944 h 2339" name="T85"/>
                  <a:gd fmla="*/ 2006 w 2904" name="T86"/>
                  <a:gd fmla="*/ 1871 h 2339" name="T87"/>
                  <a:gd fmla="*/ 2057 w 2904" name="T88"/>
                  <a:gd fmla="*/ 1721 h 2339" name="T89"/>
                  <a:gd fmla="*/ 2207 w 2904" name="T90"/>
                  <a:gd fmla="*/ 1671 h 2339" name="T91"/>
                  <a:gd fmla="*/ 2207 w 2904" name="T92"/>
                  <a:gd fmla="*/ 1416 h 2339" name="T93"/>
                  <a:gd fmla="*/ 2511 w 2904" name="T94"/>
                  <a:gd fmla="*/ 956 h 2339" name="T95"/>
                  <a:gd fmla="*/ 1930 w 2904" name="T96"/>
                  <a:gd fmla="*/ 383 h 2339"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2339" w="2904">
                    <a:moveTo>
                      <a:pt x="2873" y="603"/>
                    </a:moveTo>
                    <a:cubicBezTo>
                      <a:pt x="2301" y="31"/>
                      <a:pt x="2301" y="31"/>
                      <a:pt x="2301" y="31"/>
                    </a:cubicBezTo>
                    <a:cubicBezTo>
                      <a:pt x="2271" y="0"/>
                      <a:pt x="2222" y="0"/>
                      <a:pt x="2192" y="31"/>
                    </a:cubicBezTo>
                    <a:cubicBezTo>
                      <a:pt x="2054" y="168"/>
                      <a:pt x="2054" y="168"/>
                      <a:pt x="2054" y="168"/>
                    </a:cubicBezTo>
                    <a:cubicBezTo>
                      <a:pt x="2024" y="199"/>
                      <a:pt x="2024" y="248"/>
                      <a:pt x="2054" y="278"/>
                    </a:cubicBezTo>
                    <a:cubicBezTo>
                      <a:pt x="2626" y="850"/>
                      <a:pt x="2626" y="850"/>
                      <a:pt x="2626" y="850"/>
                    </a:cubicBezTo>
                    <a:cubicBezTo>
                      <a:pt x="2656" y="881"/>
                      <a:pt x="2705" y="881"/>
                      <a:pt x="2736" y="850"/>
                    </a:cubicBezTo>
                    <a:cubicBezTo>
                      <a:pt x="2873" y="713"/>
                      <a:pt x="2873" y="713"/>
                      <a:pt x="2873" y="713"/>
                    </a:cubicBezTo>
                    <a:cubicBezTo>
                      <a:pt x="2904" y="683"/>
                      <a:pt x="2904" y="633"/>
                      <a:pt x="2873" y="603"/>
                    </a:cubicBezTo>
                    <a:close/>
                    <a:moveTo>
                      <a:pt x="1930" y="383"/>
                    </a:moveTo>
                    <a:cubicBezTo>
                      <a:pt x="1362" y="216"/>
                      <a:pt x="1362" y="216"/>
                      <a:pt x="1362" y="216"/>
                    </a:cubicBezTo>
                    <a:cubicBezTo>
                      <a:pt x="1211" y="151"/>
                      <a:pt x="1035" y="221"/>
                      <a:pt x="970" y="371"/>
                    </a:cubicBezTo>
                    <a:cubicBezTo>
                      <a:pt x="752" y="875"/>
                      <a:pt x="752" y="875"/>
                      <a:pt x="752" y="875"/>
                    </a:cubicBezTo>
                    <a:cubicBezTo>
                      <a:pt x="743" y="893"/>
                      <a:pt x="738" y="914"/>
                      <a:pt x="737" y="935"/>
                    </a:cubicBezTo>
                    <a:cubicBezTo>
                      <a:pt x="731" y="1030"/>
                      <a:pt x="803" y="1112"/>
                      <a:pt x="898" y="1118"/>
                    </a:cubicBezTo>
                    <a:cubicBezTo>
                      <a:pt x="969" y="1122"/>
                      <a:pt x="1033" y="1083"/>
                      <a:pt x="1063" y="1022"/>
                    </a:cubicBezTo>
                    <a:cubicBezTo>
                      <a:pt x="1153" y="814"/>
                      <a:pt x="1153" y="814"/>
                      <a:pt x="1153" y="814"/>
                    </a:cubicBezTo>
                    <a:cubicBezTo>
                      <a:pt x="1181" y="749"/>
                      <a:pt x="1248" y="694"/>
                      <a:pt x="1323" y="699"/>
                    </a:cubicBezTo>
                    <a:cubicBezTo>
                      <a:pt x="1358" y="701"/>
                      <a:pt x="1390" y="714"/>
                      <a:pt x="1416" y="733"/>
                    </a:cubicBezTo>
                    <a:cubicBezTo>
                      <a:pt x="2073" y="1390"/>
                      <a:pt x="2073" y="1390"/>
                      <a:pt x="2073" y="1390"/>
                    </a:cubicBezTo>
                    <a:cubicBezTo>
                      <a:pt x="2073" y="1390"/>
                      <a:pt x="2073" y="1390"/>
                      <a:pt x="2073" y="1390"/>
                    </a:cubicBezTo>
                    <a:cubicBezTo>
                      <a:pt x="2153" y="1470"/>
                      <a:pt x="2153" y="1470"/>
                      <a:pt x="2153" y="1470"/>
                    </a:cubicBezTo>
                    <a:cubicBezTo>
                      <a:pt x="2173" y="1490"/>
                      <a:pt x="2184" y="1516"/>
                      <a:pt x="2184" y="1544"/>
                    </a:cubicBezTo>
                    <a:cubicBezTo>
                      <a:pt x="2184" y="1571"/>
                      <a:pt x="2173" y="1597"/>
                      <a:pt x="2153" y="1617"/>
                    </a:cubicBezTo>
                    <a:cubicBezTo>
                      <a:pt x="2134" y="1636"/>
                      <a:pt x="2108" y="1647"/>
                      <a:pt x="2080" y="1647"/>
                    </a:cubicBezTo>
                    <a:cubicBezTo>
                      <a:pt x="2052" y="1647"/>
                      <a:pt x="2026" y="1636"/>
                      <a:pt x="2006" y="1617"/>
                    </a:cubicBezTo>
                    <a:cubicBezTo>
                      <a:pt x="1719" y="1329"/>
                      <a:pt x="1719" y="1329"/>
                      <a:pt x="1719" y="1329"/>
                    </a:cubicBezTo>
                    <a:cubicBezTo>
                      <a:pt x="1704" y="1315"/>
                      <a:pt x="1680" y="1315"/>
                      <a:pt x="1665" y="1329"/>
                    </a:cubicBezTo>
                    <a:cubicBezTo>
                      <a:pt x="1658" y="1337"/>
                      <a:pt x="1654" y="1346"/>
                      <a:pt x="1654" y="1356"/>
                    </a:cubicBezTo>
                    <a:cubicBezTo>
                      <a:pt x="1654" y="1366"/>
                      <a:pt x="1658" y="1376"/>
                      <a:pt x="1665" y="1383"/>
                    </a:cubicBezTo>
                    <a:cubicBezTo>
                      <a:pt x="1953" y="1671"/>
                      <a:pt x="1953" y="1671"/>
                      <a:pt x="1953" y="1671"/>
                    </a:cubicBezTo>
                    <a:cubicBezTo>
                      <a:pt x="1972" y="1690"/>
                      <a:pt x="1983" y="1716"/>
                      <a:pt x="1983" y="1744"/>
                    </a:cubicBezTo>
                    <a:cubicBezTo>
                      <a:pt x="1983" y="1772"/>
                      <a:pt x="1972" y="1798"/>
                      <a:pt x="1953" y="1817"/>
                    </a:cubicBezTo>
                    <a:cubicBezTo>
                      <a:pt x="1912" y="1858"/>
                      <a:pt x="1846" y="1858"/>
                      <a:pt x="1806" y="1817"/>
                    </a:cubicBezTo>
                    <a:cubicBezTo>
                      <a:pt x="1806" y="1817"/>
                      <a:pt x="1553" y="1565"/>
                      <a:pt x="1522" y="1533"/>
                    </a:cubicBezTo>
                    <a:cubicBezTo>
                      <a:pt x="1519" y="1531"/>
                      <a:pt x="1518" y="1530"/>
                      <a:pt x="1518" y="1530"/>
                    </a:cubicBezTo>
                    <a:cubicBezTo>
                      <a:pt x="1504" y="1515"/>
                      <a:pt x="1479" y="1515"/>
                      <a:pt x="1465" y="1530"/>
                    </a:cubicBezTo>
                    <a:cubicBezTo>
                      <a:pt x="1450" y="1545"/>
                      <a:pt x="1450" y="1569"/>
                      <a:pt x="1465" y="1583"/>
                    </a:cubicBezTo>
                    <a:cubicBezTo>
                      <a:pt x="1752" y="1871"/>
                      <a:pt x="1752" y="1871"/>
                      <a:pt x="1752" y="1871"/>
                    </a:cubicBezTo>
                    <a:cubicBezTo>
                      <a:pt x="1772" y="1891"/>
                      <a:pt x="1783" y="1917"/>
                      <a:pt x="1783" y="1944"/>
                    </a:cubicBezTo>
                    <a:cubicBezTo>
                      <a:pt x="1783" y="1972"/>
                      <a:pt x="1772" y="1998"/>
                      <a:pt x="1752" y="2018"/>
                    </a:cubicBezTo>
                    <a:cubicBezTo>
                      <a:pt x="1712" y="2058"/>
                      <a:pt x="1646" y="2058"/>
                      <a:pt x="1605" y="2018"/>
                    </a:cubicBezTo>
                    <a:cubicBezTo>
                      <a:pt x="1605" y="2018"/>
                      <a:pt x="1353" y="1765"/>
                      <a:pt x="1321" y="1734"/>
                    </a:cubicBezTo>
                    <a:cubicBezTo>
                      <a:pt x="1319" y="1731"/>
                      <a:pt x="1318" y="1730"/>
                      <a:pt x="1318" y="1730"/>
                    </a:cubicBezTo>
                    <a:cubicBezTo>
                      <a:pt x="1303" y="1715"/>
                      <a:pt x="1279" y="1715"/>
                      <a:pt x="1264" y="1730"/>
                    </a:cubicBezTo>
                    <a:cubicBezTo>
                      <a:pt x="1257" y="1738"/>
                      <a:pt x="1253" y="1747"/>
                      <a:pt x="1253" y="1757"/>
                    </a:cubicBezTo>
                    <a:cubicBezTo>
                      <a:pt x="1253" y="1767"/>
                      <a:pt x="1257" y="1776"/>
                      <a:pt x="1264" y="1784"/>
                    </a:cubicBezTo>
                    <a:cubicBezTo>
                      <a:pt x="1552" y="2072"/>
                      <a:pt x="1552" y="2072"/>
                      <a:pt x="1552" y="2072"/>
                    </a:cubicBezTo>
                    <a:cubicBezTo>
                      <a:pt x="1571" y="2091"/>
                      <a:pt x="1582" y="2117"/>
                      <a:pt x="1582" y="2145"/>
                    </a:cubicBezTo>
                    <a:cubicBezTo>
                      <a:pt x="1582" y="2173"/>
                      <a:pt x="1571" y="2199"/>
                      <a:pt x="1552" y="2218"/>
                    </a:cubicBezTo>
                    <a:cubicBezTo>
                      <a:pt x="1532" y="2238"/>
                      <a:pt x="1506" y="2249"/>
                      <a:pt x="1478" y="2249"/>
                    </a:cubicBezTo>
                    <a:cubicBezTo>
                      <a:pt x="1451" y="2249"/>
                      <a:pt x="1425" y="2238"/>
                      <a:pt x="1405" y="2218"/>
                    </a:cubicBezTo>
                    <a:cubicBezTo>
                      <a:pt x="1283" y="2097"/>
                      <a:pt x="1283" y="2097"/>
                      <a:pt x="1283" y="2097"/>
                    </a:cubicBezTo>
                    <a:cubicBezTo>
                      <a:pt x="1323" y="2041"/>
                      <a:pt x="1318" y="1965"/>
                      <a:pt x="1268" y="1915"/>
                    </a:cubicBezTo>
                    <a:cubicBezTo>
                      <a:pt x="1216" y="1863"/>
                      <a:pt x="1133" y="1859"/>
                      <a:pt x="1077" y="1904"/>
                    </a:cubicBezTo>
                    <a:cubicBezTo>
                      <a:pt x="1122" y="1848"/>
                      <a:pt x="1119" y="1766"/>
                      <a:pt x="1068" y="1715"/>
                    </a:cubicBezTo>
                    <a:cubicBezTo>
                      <a:pt x="1018" y="1665"/>
                      <a:pt x="942" y="1660"/>
                      <a:pt x="887" y="1699"/>
                    </a:cubicBezTo>
                    <a:cubicBezTo>
                      <a:pt x="883" y="1695"/>
                      <a:pt x="883" y="1695"/>
                      <a:pt x="883" y="1695"/>
                    </a:cubicBezTo>
                    <a:cubicBezTo>
                      <a:pt x="922" y="1640"/>
                      <a:pt x="916" y="1563"/>
                      <a:pt x="867" y="1514"/>
                    </a:cubicBezTo>
                    <a:cubicBezTo>
                      <a:pt x="818" y="1465"/>
                      <a:pt x="742" y="1460"/>
                      <a:pt x="687" y="1498"/>
                    </a:cubicBezTo>
                    <a:cubicBezTo>
                      <a:pt x="683" y="1494"/>
                      <a:pt x="683" y="1494"/>
                      <a:pt x="683" y="1494"/>
                    </a:cubicBezTo>
                    <a:cubicBezTo>
                      <a:pt x="721" y="1439"/>
                      <a:pt x="716" y="1363"/>
                      <a:pt x="667" y="1313"/>
                    </a:cubicBezTo>
                    <a:cubicBezTo>
                      <a:pt x="617" y="1265"/>
                      <a:pt x="541" y="1259"/>
                      <a:pt x="486" y="1298"/>
                    </a:cubicBezTo>
                    <a:cubicBezTo>
                      <a:pt x="69" y="880"/>
                      <a:pt x="69" y="880"/>
                      <a:pt x="69" y="880"/>
                    </a:cubicBezTo>
                    <a:cubicBezTo>
                      <a:pt x="54" y="865"/>
                      <a:pt x="30" y="865"/>
                      <a:pt x="15" y="880"/>
                    </a:cubicBezTo>
                    <a:cubicBezTo>
                      <a:pt x="0" y="895"/>
                      <a:pt x="0" y="919"/>
                      <a:pt x="15" y="934"/>
                    </a:cubicBezTo>
                    <a:cubicBezTo>
                      <a:pt x="430" y="1349"/>
                      <a:pt x="430" y="1349"/>
                      <a:pt x="430" y="1349"/>
                    </a:cubicBezTo>
                    <a:cubicBezTo>
                      <a:pt x="382" y="1397"/>
                      <a:pt x="382" y="1397"/>
                      <a:pt x="382" y="1397"/>
                    </a:cubicBezTo>
                    <a:cubicBezTo>
                      <a:pt x="299" y="1481"/>
                      <a:pt x="299" y="1481"/>
                      <a:pt x="299" y="1481"/>
                    </a:cubicBezTo>
                    <a:cubicBezTo>
                      <a:pt x="243" y="1537"/>
                      <a:pt x="243" y="1626"/>
                      <a:pt x="299" y="1682"/>
                    </a:cubicBezTo>
                    <a:cubicBezTo>
                      <a:pt x="354" y="1737"/>
                      <a:pt x="444" y="1737"/>
                      <a:pt x="499" y="1682"/>
                    </a:cubicBezTo>
                    <a:cubicBezTo>
                      <a:pt x="444" y="1737"/>
                      <a:pt x="444" y="1827"/>
                      <a:pt x="499" y="1882"/>
                    </a:cubicBezTo>
                    <a:cubicBezTo>
                      <a:pt x="554" y="1938"/>
                      <a:pt x="644" y="1938"/>
                      <a:pt x="700" y="1882"/>
                    </a:cubicBezTo>
                    <a:cubicBezTo>
                      <a:pt x="644" y="1938"/>
                      <a:pt x="644" y="2027"/>
                      <a:pt x="700" y="2083"/>
                    </a:cubicBezTo>
                    <a:cubicBezTo>
                      <a:pt x="751" y="2135"/>
                      <a:pt x="833" y="2137"/>
                      <a:pt x="889" y="2092"/>
                    </a:cubicBezTo>
                    <a:cubicBezTo>
                      <a:pt x="844" y="2148"/>
                      <a:pt x="848" y="2231"/>
                      <a:pt x="900" y="2283"/>
                    </a:cubicBezTo>
                    <a:cubicBezTo>
                      <a:pt x="955" y="2339"/>
                      <a:pt x="1045" y="2339"/>
                      <a:pt x="1101" y="2283"/>
                    </a:cubicBezTo>
                    <a:cubicBezTo>
                      <a:pt x="1184" y="2199"/>
                      <a:pt x="1184" y="2199"/>
                      <a:pt x="1184" y="2199"/>
                    </a:cubicBezTo>
                    <a:cubicBezTo>
                      <a:pt x="1232" y="2152"/>
                      <a:pt x="1232" y="2152"/>
                      <a:pt x="1232" y="2152"/>
                    </a:cubicBezTo>
                    <a:cubicBezTo>
                      <a:pt x="1351" y="2272"/>
                      <a:pt x="1351" y="2272"/>
                      <a:pt x="1351" y="2272"/>
                    </a:cubicBezTo>
                    <a:cubicBezTo>
                      <a:pt x="1385" y="2306"/>
                      <a:pt x="1430" y="2325"/>
                      <a:pt x="1478" y="2325"/>
                    </a:cubicBezTo>
                    <a:cubicBezTo>
                      <a:pt x="1526" y="2325"/>
                      <a:pt x="1571" y="2306"/>
                      <a:pt x="1605" y="2272"/>
                    </a:cubicBezTo>
                    <a:cubicBezTo>
                      <a:pt x="1639" y="2238"/>
                      <a:pt x="1658" y="2193"/>
                      <a:pt x="1658" y="2145"/>
                    </a:cubicBezTo>
                    <a:cubicBezTo>
                      <a:pt x="1658" y="2137"/>
                      <a:pt x="1657" y="2129"/>
                      <a:pt x="1656" y="2122"/>
                    </a:cubicBezTo>
                    <a:cubicBezTo>
                      <a:pt x="1709" y="2129"/>
                      <a:pt x="1765" y="2113"/>
                      <a:pt x="1806" y="2072"/>
                    </a:cubicBezTo>
                    <a:cubicBezTo>
                      <a:pt x="1840" y="2038"/>
                      <a:pt x="1859" y="1993"/>
                      <a:pt x="1859" y="1944"/>
                    </a:cubicBezTo>
                    <a:cubicBezTo>
                      <a:pt x="1859" y="1937"/>
                      <a:pt x="1857" y="1929"/>
                      <a:pt x="1856" y="1921"/>
                    </a:cubicBezTo>
                    <a:cubicBezTo>
                      <a:pt x="1910" y="1928"/>
                      <a:pt x="1966" y="1912"/>
                      <a:pt x="2006" y="1871"/>
                    </a:cubicBezTo>
                    <a:cubicBezTo>
                      <a:pt x="2040" y="1837"/>
                      <a:pt x="2059" y="1792"/>
                      <a:pt x="2059" y="1744"/>
                    </a:cubicBezTo>
                    <a:cubicBezTo>
                      <a:pt x="2059" y="1736"/>
                      <a:pt x="2058" y="1729"/>
                      <a:pt x="2057" y="1721"/>
                    </a:cubicBezTo>
                    <a:cubicBezTo>
                      <a:pt x="2065" y="1722"/>
                      <a:pt x="2072" y="1723"/>
                      <a:pt x="2080" y="1723"/>
                    </a:cubicBezTo>
                    <a:cubicBezTo>
                      <a:pt x="2128" y="1723"/>
                      <a:pt x="2173" y="1705"/>
                      <a:pt x="2207" y="1671"/>
                    </a:cubicBezTo>
                    <a:cubicBezTo>
                      <a:pt x="2241" y="1637"/>
                      <a:pt x="2260" y="1592"/>
                      <a:pt x="2260" y="1544"/>
                    </a:cubicBezTo>
                    <a:cubicBezTo>
                      <a:pt x="2260" y="1495"/>
                      <a:pt x="2241" y="1450"/>
                      <a:pt x="2207" y="1416"/>
                    </a:cubicBezTo>
                    <a:cubicBezTo>
                      <a:pt x="2127" y="1336"/>
                      <a:pt x="2127" y="1336"/>
                      <a:pt x="2127" y="1336"/>
                    </a:cubicBezTo>
                    <a:cubicBezTo>
                      <a:pt x="2511" y="956"/>
                      <a:pt x="2511" y="956"/>
                      <a:pt x="2511" y="956"/>
                    </a:cubicBezTo>
                    <a:cubicBezTo>
                      <a:pt x="1930" y="383"/>
                      <a:pt x="1930" y="383"/>
                      <a:pt x="1930" y="383"/>
                    </a:cubicBezTo>
                    <a:close/>
                    <a:moveTo>
                      <a:pt x="1930" y="383"/>
                    </a:moveTo>
                    <a:cubicBezTo>
                      <a:pt x="1930" y="383"/>
                      <a:pt x="1930" y="383"/>
                      <a:pt x="1930" y="383"/>
                    </a:cubicBezTo>
                  </a:path>
                </a:pathLst>
              </a:custGeom>
              <a:solidFill>
                <a:schemeClr val="tx1">
                  <a:lumMod val="75000"/>
                  <a:lumOff val="25000"/>
                </a:schemeClr>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sp>
          <p:nvSpPr>
            <p:cNvPr id="41" name="椭圆 40"/>
            <p:cNvSpPr/>
            <p:nvPr/>
          </p:nvSpPr>
          <p:spPr>
            <a:xfrm>
              <a:off x="3998630" y="2486402"/>
              <a:ext cx="1018798" cy="1018798"/>
            </a:xfrm>
            <a:prstGeom prst="ellipse">
              <a:avLst/>
            </a:prstGeom>
            <a:noFill/>
            <a:ln w="12700">
              <a:solidFill>
                <a:schemeClr val="tx1">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prstClr val="white"/>
                </a:solidFill>
              </a:endParaRPr>
            </a:p>
          </p:txBody>
        </p:sp>
      </p:grpSp>
      <p:sp>
        <p:nvSpPr>
          <p:cNvPr id="44" name="文本框 43"/>
          <p:cNvSpPr txBox="1"/>
          <p:nvPr/>
        </p:nvSpPr>
        <p:spPr>
          <a:xfrm>
            <a:off x="9286874" y="-1143000"/>
            <a:ext cx="868680" cy="365760"/>
          </a:xfrm>
          <a:prstGeom prst="rect">
            <a:avLst/>
          </a:prstGeom>
          <a:noFill/>
        </p:spPr>
        <p:txBody>
          <a:bodyPr rtlCol="0" wrap="none">
            <a:spAutoFit/>
          </a:bodyPr>
          <a:lstStyle/>
          <a:p>
            <a:r>
              <a:rPr altLang="en-US" lang="zh-CN" smtClean="0"/>
              <a:t>延迟符</a:t>
            </a:r>
          </a:p>
        </p:txBody>
      </p:sp>
    </p:spTree>
    <p:extLst>
      <p:ext uri="{BB962C8B-B14F-4D97-AF65-F5344CB8AC3E}">
        <p14:creationId val="495241097"/>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7"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1000" id="7"/>
                                        <p:tgtEl>
                                          <p:spTgt spid="5"/>
                                        </p:tgtEl>
                                      </p:cBhvr>
                                    </p:animEffect>
                                    <p:anim calcmode="lin" valueType="num">
                                      <p:cBhvr>
                                        <p:cTn dur="1000" fill="hold" id="8"/>
                                        <p:tgtEl>
                                          <p:spTgt spid="5"/>
                                        </p:tgtEl>
                                        <p:attrNameLst>
                                          <p:attrName>ppt_x</p:attrName>
                                        </p:attrNameLst>
                                      </p:cBhvr>
                                      <p:tavLst>
                                        <p:tav tm="0">
                                          <p:val>
                                            <p:strVal val="#ppt_x"/>
                                          </p:val>
                                        </p:tav>
                                        <p:tav tm="100000">
                                          <p:val>
                                            <p:strVal val="#ppt_x"/>
                                          </p:val>
                                        </p:tav>
                                      </p:tavLst>
                                    </p:anim>
                                    <p:anim calcmode="lin" valueType="num">
                                      <p:cBhvr>
                                        <p:cTn dur="1000" fill="hold" id="9"/>
                                        <p:tgtEl>
                                          <p:spTgt spid="5"/>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7" presetSubtype="0">
                                  <p:stCondLst>
                                    <p:cond delay="0"/>
                                  </p:stCondLst>
                                  <p:childTnLst>
                                    <p:set>
                                      <p:cBhvr>
                                        <p:cTn dur="1" fill="hold" id="12">
                                          <p:stCondLst>
                                            <p:cond delay="0"/>
                                          </p:stCondLst>
                                        </p:cTn>
                                        <p:tgtEl>
                                          <p:spTgt spid="6"/>
                                        </p:tgtEl>
                                        <p:attrNameLst>
                                          <p:attrName>style.visibility</p:attrName>
                                        </p:attrNameLst>
                                      </p:cBhvr>
                                      <p:to>
                                        <p:strVal val="visible"/>
                                      </p:to>
                                    </p:set>
                                    <p:animEffect filter="fade" transition="in">
                                      <p:cBhvr>
                                        <p:cTn dur="1000" id="13"/>
                                        <p:tgtEl>
                                          <p:spTgt spid="6"/>
                                        </p:tgtEl>
                                      </p:cBhvr>
                                    </p:animEffect>
                                    <p:anim calcmode="lin" valueType="num">
                                      <p:cBhvr>
                                        <p:cTn dur="1000" fill="hold" id="14"/>
                                        <p:tgtEl>
                                          <p:spTgt spid="6"/>
                                        </p:tgtEl>
                                        <p:attrNameLst>
                                          <p:attrName>ppt_x</p:attrName>
                                        </p:attrNameLst>
                                      </p:cBhvr>
                                      <p:tavLst>
                                        <p:tav tm="0">
                                          <p:val>
                                            <p:strVal val="#ppt_x"/>
                                          </p:val>
                                        </p:tav>
                                        <p:tav tm="100000">
                                          <p:val>
                                            <p:strVal val="#ppt_x"/>
                                          </p:val>
                                        </p:tav>
                                      </p:tavLst>
                                    </p:anim>
                                    <p:anim calcmode="lin" valueType="num">
                                      <p:cBhvr>
                                        <p:cTn dur="1000" fill="hold" id="15"/>
                                        <p:tgtEl>
                                          <p:spTgt spid="6"/>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id="17" nodeType="afterEffect" presetClass="entr" presetID="23" presetSubtype="16">
                                  <p:stCondLst>
                                    <p:cond delay="0"/>
                                  </p:stCondLst>
                                  <p:childTnLst>
                                    <p:set>
                                      <p:cBhvr>
                                        <p:cTn dur="1" fill="hold" id="18">
                                          <p:stCondLst>
                                            <p:cond delay="0"/>
                                          </p:stCondLst>
                                        </p:cTn>
                                        <p:tgtEl>
                                          <p:spTgt spid="39"/>
                                        </p:tgtEl>
                                        <p:attrNameLst>
                                          <p:attrName>style.visibility</p:attrName>
                                        </p:attrNameLst>
                                      </p:cBhvr>
                                      <p:to>
                                        <p:strVal val="visible"/>
                                      </p:to>
                                    </p:set>
                                    <p:anim calcmode="lin" valueType="num">
                                      <p:cBhvr>
                                        <p:cTn dur="500" fill="hold" id="19"/>
                                        <p:tgtEl>
                                          <p:spTgt spid="39"/>
                                        </p:tgtEl>
                                        <p:attrNameLst>
                                          <p:attrName>ppt_w</p:attrName>
                                        </p:attrNameLst>
                                      </p:cBhvr>
                                      <p:tavLst>
                                        <p:tav tm="0">
                                          <p:val>
                                            <p:fltVal val="0"/>
                                          </p:val>
                                        </p:tav>
                                        <p:tav tm="100000">
                                          <p:val>
                                            <p:strVal val="#ppt_w"/>
                                          </p:val>
                                        </p:tav>
                                      </p:tavLst>
                                    </p:anim>
                                    <p:anim calcmode="lin" valueType="num">
                                      <p:cBhvr>
                                        <p:cTn dur="500" fill="hold" id="20"/>
                                        <p:tgtEl>
                                          <p:spTgt spid="39"/>
                                        </p:tgtEl>
                                        <p:attrNameLst>
                                          <p:attrName>ppt_h</p:attrName>
                                        </p:attrNameLst>
                                      </p:cBhvr>
                                      <p:tavLst>
                                        <p:tav tm="0">
                                          <p:val>
                                            <p:fltVal val="0"/>
                                          </p:val>
                                        </p:tav>
                                        <p:tav tm="100000">
                                          <p:val>
                                            <p:strVal val="#ppt_h"/>
                                          </p:val>
                                        </p:tav>
                                      </p:tavLst>
                                    </p:anim>
                                  </p:childTnLst>
                                </p:cTn>
                              </p:par>
                            </p:childTnLst>
                          </p:cTn>
                        </p:par>
                        <p:par>
                          <p:cTn fill="hold" id="21" nodeType="afterGroup">
                            <p:stCondLst>
                              <p:cond delay="2500"/>
                            </p:stCondLst>
                            <p:childTnLst>
                              <p:par>
                                <p:cTn fill="hold" grpId="0" id="22" nodeType="afterEffect" presetClass="entr" presetID="16" presetSubtype="21">
                                  <p:stCondLst>
                                    <p:cond delay="0"/>
                                  </p:stCondLst>
                                  <p:childTnLst>
                                    <p:set>
                                      <p:cBhvr>
                                        <p:cTn dur="1" fill="hold" id="23">
                                          <p:stCondLst>
                                            <p:cond delay="0"/>
                                          </p:stCondLst>
                                        </p:cTn>
                                        <p:tgtEl>
                                          <p:spTgt spid="8"/>
                                        </p:tgtEl>
                                        <p:attrNameLst>
                                          <p:attrName>style.visibility</p:attrName>
                                        </p:attrNameLst>
                                      </p:cBhvr>
                                      <p:to>
                                        <p:strVal val="visible"/>
                                      </p:to>
                                    </p:set>
                                    <p:animEffect filter="barn(inVertical)" transition="in">
                                      <p:cBhvr>
                                        <p:cTn dur="500" id="24"/>
                                        <p:tgtEl>
                                          <p:spTgt spid="8"/>
                                        </p:tgtEl>
                                      </p:cBhvr>
                                    </p:animEffect>
                                  </p:childTnLst>
                                </p:cTn>
                              </p:par>
                            </p:childTnLst>
                          </p:cTn>
                        </p:par>
                        <p:par>
                          <p:cTn fill="hold" id="25" nodeType="afterGroup">
                            <p:stCondLst>
                              <p:cond delay="3000"/>
                            </p:stCondLst>
                            <p:childTnLst>
                              <p:par>
                                <p:cTn fill="hold" grpId="0" id="26" nodeType="afterEffect" presetClass="entr" presetID="16" presetSubtype="21">
                                  <p:stCondLst>
                                    <p:cond delay="0"/>
                                  </p:stCondLst>
                                  <p:childTnLst>
                                    <p:set>
                                      <p:cBhvr>
                                        <p:cTn dur="1" fill="hold" id="27">
                                          <p:stCondLst>
                                            <p:cond delay="0"/>
                                          </p:stCondLst>
                                        </p:cTn>
                                        <p:tgtEl>
                                          <p:spTgt spid="7"/>
                                        </p:tgtEl>
                                        <p:attrNameLst>
                                          <p:attrName>style.visibility</p:attrName>
                                        </p:attrNameLst>
                                      </p:cBhvr>
                                      <p:to>
                                        <p:strVal val="visible"/>
                                      </p:to>
                                    </p:set>
                                    <p:animEffect filter="barn(inVertical)" transition="in">
                                      <p:cBhvr>
                                        <p:cTn dur="500" id="28"/>
                                        <p:tgtEl>
                                          <p:spTgt spid="7"/>
                                        </p:tgtEl>
                                      </p:cBhvr>
                                    </p:animEffect>
                                  </p:childTnLst>
                                </p:cTn>
                              </p:par>
                            </p:childTnLst>
                          </p:cTn>
                        </p:par>
                        <p:par>
                          <p:cTn fill="hold" id="29" nodeType="afterGroup">
                            <p:stCondLst>
                              <p:cond delay="3500"/>
                            </p:stCondLst>
                            <p:childTnLst>
                              <p:par>
                                <p:cTn fill="hold" id="30" nodeType="afterEffect" presetClass="entr" presetID="6" presetSubtype="16">
                                  <p:stCondLst>
                                    <p:cond delay="0"/>
                                  </p:stCondLst>
                                  <p:childTnLst>
                                    <p:set>
                                      <p:cBhvr>
                                        <p:cTn dur="1" fill="hold" id="31">
                                          <p:stCondLst>
                                            <p:cond delay="0"/>
                                          </p:stCondLst>
                                        </p:cTn>
                                        <p:tgtEl>
                                          <p:spTgt spid="24"/>
                                        </p:tgtEl>
                                        <p:attrNameLst>
                                          <p:attrName>style.visibility</p:attrName>
                                        </p:attrNameLst>
                                      </p:cBhvr>
                                      <p:to>
                                        <p:strVal val="visible"/>
                                      </p:to>
                                    </p:set>
                                    <p:animEffect filter="circle(in)" transition="in">
                                      <p:cBhvr>
                                        <p:cTn dur="1000" id="32"/>
                                        <p:tgtEl>
                                          <p:spTgt spid="24"/>
                                        </p:tgtEl>
                                      </p:cBhvr>
                                    </p:animEffect>
                                  </p:childTnLst>
                                </p:cTn>
                              </p:par>
                            </p:childTnLst>
                          </p:cTn>
                        </p:par>
                        <p:par>
                          <p:cTn fill="hold" id="33" nodeType="afterGroup">
                            <p:stCondLst>
                              <p:cond delay="4500"/>
                            </p:stCondLst>
                            <p:childTnLst>
                              <p:par>
                                <p:cTn fill="hold" id="34" nodeType="afterEffect" presetClass="entr" presetID="6" presetSubtype="16">
                                  <p:stCondLst>
                                    <p:cond delay="0"/>
                                  </p:stCondLst>
                                  <p:childTnLst>
                                    <p:set>
                                      <p:cBhvr>
                                        <p:cTn dur="1" fill="hold" id="35">
                                          <p:stCondLst>
                                            <p:cond delay="0"/>
                                          </p:stCondLst>
                                        </p:cTn>
                                        <p:tgtEl>
                                          <p:spTgt spid="30"/>
                                        </p:tgtEl>
                                        <p:attrNameLst>
                                          <p:attrName>style.visibility</p:attrName>
                                        </p:attrNameLst>
                                      </p:cBhvr>
                                      <p:to>
                                        <p:strVal val="visible"/>
                                      </p:to>
                                    </p:set>
                                    <p:animEffect filter="circle(in)" transition="in">
                                      <p:cBhvr>
                                        <p:cTn dur="1000" id="36"/>
                                        <p:tgtEl>
                                          <p:spTgt spid="30"/>
                                        </p:tgtEl>
                                      </p:cBhvr>
                                    </p:animEffect>
                                  </p:childTnLst>
                                </p:cTn>
                              </p:par>
                            </p:childTnLst>
                          </p:cTn>
                        </p:par>
                        <p:par>
                          <p:cTn fill="hold" id="37" nodeType="afterGroup">
                            <p:stCondLst>
                              <p:cond delay="5500"/>
                            </p:stCondLst>
                            <p:childTnLst>
                              <p:par>
                                <p:cTn fill="hold" id="38" nodeType="afterEffect" presetClass="entr" presetID="6" presetSubtype="16">
                                  <p:stCondLst>
                                    <p:cond delay="0"/>
                                  </p:stCondLst>
                                  <p:childTnLst>
                                    <p:set>
                                      <p:cBhvr>
                                        <p:cTn dur="1" fill="hold" id="39">
                                          <p:stCondLst>
                                            <p:cond delay="0"/>
                                          </p:stCondLst>
                                        </p:cTn>
                                        <p:tgtEl>
                                          <p:spTgt spid="27"/>
                                        </p:tgtEl>
                                        <p:attrNameLst>
                                          <p:attrName>style.visibility</p:attrName>
                                        </p:attrNameLst>
                                      </p:cBhvr>
                                      <p:to>
                                        <p:strVal val="visible"/>
                                      </p:to>
                                    </p:set>
                                    <p:animEffect filter="circle(in)" transition="in">
                                      <p:cBhvr>
                                        <p:cTn dur="1000" id="40"/>
                                        <p:tgtEl>
                                          <p:spTgt spid="27"/>
                                        </p:tgtEl>
                                      </p:cBhvr>
                                    </p:animEffect>
                                  </p:childTnLst>
                                </p:cTn>
                              </p:par>
                            </p:childTnLst>
                          </p:cTn>
                        </p:par>
                        <p:par>
                          <p:cTn fill="hold" id="41" nodeType="afterGroup">
                            <p:stCondLst>
                              <p:cond delay="6500"/>
                            </p:stCondLst>
                            <p:childTnLst>
                              <p:par>
                                <p:cTn fill="hold" id="42" nodeType="afterEffect" presetClass="entr" presetID="6" presetSubtype="16">
                                  <p:stCondLst>
                                    <p:cond delay="0"/>
                                  </p:stCondLst>
                                  <p:childTnLst>
                                    <p:set>
                                      <p:cBhvr>
                                        <p:cTn dur="1" fill="hold" id="43">
                                          <p:stCondLst>
                                            <p:cond delay="0"/>
                                          </p:stCondLst>
                                        </p:cTn>
                                        <p:tgtEl>
                                          <p:spTgt spid="21"/>
                                        </p:tgtEl>
                                        <p:attrNameLst>
                                          <p:attrName>style.visibility</p:attrName>
                                        </p:attrNameLst>
                                      </p:cBhvr>
                                      <p:to>
                                        <p:strVal val="visible"/>
                                      </p:to>
                                    </p:set>
                                    <p:animEffect filter="circle(in)" transition="in">
                                      <p:cBhvr>
                                        <p:cTn dur="1000" id="44"/>
                                        <p:tgtEl>
                                          <p:spTgt spid="21"/>
                                        </p:tgtEl>
                                      </p:cBhvr>
                                    </p:animEffect>
                                  </p:childTnLst>
                                </p:cTn>
                              </p:par>
                            </p:childTnLst>
                          </p:cTn>
                        </p:par>
                        <p:par>
                          <p:cTn fill="hold" id="45" nodeType="afterGroup">
                            <p:stCondLst>
                              <p:cond delay="7500"/>
                            </p:stCondLst>
                            <p:childTnLst>
                              <p:par>
                                <p:cTn fill="hold" id="46" nodeType="afterEffect" presetClass="entr" presetID="12" presetSubtype="4">
                                  <p:stCondLst>
                                    <p:cond delay="0"/>
                                  </p:stCondLst>
                                  <p:childTnLst>
                                    <p:set>
                                      <p:cBhvr>
                                        <p:cTn dur="1" fill="hold" id="47">
                                          <p:stCondLst>
                                            <p:cond delay="0"/>
                                          </p:stCondLst>
                                        </p:cTn>
                                        <p:tgtEl>
                                          <p:spTgt spid="33"/>
                                        </p:tgtEl>
                                        <p:attrNameLst>
                                          <p:attrName>style.visibility</p:attrName>
                                        </p:attrNameLst>
                                      </p:cBhvr>
                                      <p:to>
                                        <p:strVal val="visible"/>
                                      </p:to>
                                    </p:set>
                                    <p:anim calcmode="lin" valueType="num">
                                      <p:cBhvr additive="base">
                                        <p:cTn dur="500" id="48"/>
                                        <p:tgtEl>
                                          <p:spTgt spid="33"/>
                                        </p:tgtEl>
                                        <p:attrNameLst>
                                          <p:attrName>ppt_y</p:attrName>
                                        </p:attrNameLst>
                                      </p:cBhvr>
                                      <p:tavLst>
                                        <p:tav tm="0">
                                          <p:val>
                                            <p:strVal val="#ppt_y+#ppt_h*1.125000"/>
                                          </p:val>
                                        </p:tav>
                                        <p:tav tm="100000">
                                          <p:val>
                                            <p:strVal val="#ppt_y"/>
                                          </p:val>
                                        </p:tav>
                                      </p:tavLst>
                                    </p:anim>
                                    <p:animEffect filter="wipe(up)" transition="in">
                                      <p:cBhvr>
                                        <p:cTn dur="500" id="49"/>
                                        <p:tgtEl>
                                          <p:spTgt spid="33"/>
                                        </p:tgtEl>
                                      </p:cBhvr>
                                    </p:animEffect>
                                  </p:childTnLst>
                                </p:cTn>
                              </p:par>
                            </p:childTnLst>
                          </p:cTn>
                        </p:par>
                        <p:par>
                          <p:cTn fill="hold" id="50" nodeType="afterGroup">
                            <p:stCondLst>
                              <p:cond delay="8000"/>
                            </p:stCondLst>
                            <p:childTnLst>
                              <p:par>
                                <p:cTn fill="hold" id="51" nodeType="afterEffect" presetClass="entr" presetID="12" presetSubtype="4">
                                  <p:stCondLst>
                                    <p:cond delay="0"/>
                                  </p:stCondLst>
                                  <p:childTnLst>
                                    <p:set>
                                      <p:cBhvr>
                                        <p:cTn dur="1" fill="hold" id="52">
                                          <p:stCondLst>
                                            <p:cond delay="0"/>
                                          </p:stCondLst>
                                        </p:cTn>
                                        <p:tgtEl>
                                          <p:spTgt spid="18"/>
                                        </p:tgtEl>
                                        <p:attrNameLst>
                                          <p:attrName>style.visibility</p:attrName>
                                        </p:attrNameLst>
                                      </p:cBhvr>
                                      <p:to>
                                        <p:strVal val="visible"/>
                                      </p:to>
                                    </p:set>
                                    <p:anim calcmode="lin" valueType="num">
                                      <p:cBhvr additive="base">
                                        <p:cTn dur="500" id="53"/>
                                        <p:tgtEl>
                                          <p:spTgt spid="18"/>
                                        </p:tgtEl>
                                        <p:attrNameLst>
                                          <p:attrName>ppt_y</p:attrName>
                                        </p:attrNameLst>
                                      </p:cBhvr>
                                      <p:tavLst>
                                        <p:tav tm="0">
                                          <p:val>
                                            <p:strVal val="#ppt_y+#ppt_h*1.125000"/>
                                          </p:val>
                                        </p:tav>
                                        <p:tav tm="100000">
                                          <p:val>
                                            <p:strVal val="#ppt_y"/>
                                          </p:val>
                                        </p:tav>
                                      </p:tavLst>
                                    </p:anim>
                                    <p:animEffect filter="wipe(up)" transition="in">
                                      <p:cBhvr>
                                        <p:cTn dur="500" id="54"/>
                                        <p:tgtEl>
                                          <p:spTgt spid="18"/>
                                        </p:tgtEl>
                                      </p:cBhvr>
                                    </p:animEffect>
                                  </p:childTnLst>
                                </p:cTn>
                              </p:par>
                            </p:childTnLst>
                          </p:cTn>
                        </p:par>
                        <p:par>
                          <p:cTn fill="hold" id="55" nodeType="afterGroup">
                            <p:stCondLst>
                              <p:cond delay="8500"/>
                            </p:stCondLst>
                            <p:childTnLst>
                              <p:par>
                                <p:cTn fill="hold" id="56" nodeType="afterEffect" presetClass="entr" presetID="12" presetSubtype="4">
                                  <p:stCondLst>
                                    <p:cond delay="0"/>
                                  </p:stCondLst>
                                  <p:childTnLst>
                                    <p:set>
                                      <p:cBhvr>
                                        <p:cTn dur="1" fill="hold" id="57">
                                          <p:stCondLst>
                                            <p:cond delay="0"/>
                                          </p:stCondLst>
                                        </p:cTn>
                                        <p:tgtEl>
                                          <p:spTgt spid="36"/>
                                        </p:tgtEl>
                                        <p:attrNameLst>
                                          <p:attrName>style.visibility</p:attrName>
                                        </p:attrNameLst>
                                      </p:cBhvr>
                                      <p:to>
                                        <p:strVal val="visible"/>
                                      </p:to>
                                    </p:set>
                                    <p:anim calcmode="lin" valueType="num">
                                      <p:cBhvr additive="base">
                                        <p:cTn dur="500" id="58"/>
                                        <p:tgtEl>
                                          <p:spTgt spid="36"/>
                                        </p:tgtEl>
                                        <p:attrNameLst>
                                          <p:attrName>ppt_y</p:attrName>
                                        </p:attrNameLst>
                                      </p:cBhvr>
                                      <p:tavLst>
                                        <p:tav tm="0">
                                          <p:val>
                                            <p:strVal val="#ppt_y+#ppt_h*1.125000"/>
                                          </p:val>
                                        </p:tav>
                                        <p:tav tm="100000">
                                          <p:val>
                                            <p:strVal val="#ppt_y"/>
                                          </p:val>
                                        </p:tav>
                                      </p:tavLst>
                                    </p:anim>
                                    <p:animEffect filter="wipe(up)" transition="in">
                                      <p:cBhvr>
                                        <p:cTn dur="500" id="59"/>
                                        <p:tgtEl>
                                          <p:spTgt spid="36"/>
                                        </p:tgtEl>
                                      </p:cBhvr>
                                    </p:animEffect>
                                  </p:childTnLst>
                                </p:cTn>
                              </p:par>
                            </p:childTnLst>
                          </p:cTn>
                        </p:par>
                        <p:par>
                          <p:cTn fill="hold" id="60" nodeType="afterGroup">
                            <p:stCondLst>
                              <p:cond delay="9000"/>
                            </p:stCondLst>
                            <p:childTnLst>
                              <p:par>
                                <p:cTn fill="hold" id="61" nodeType="afterEffect" presetClass="entr" presetID="12" presetSubtype="4">
                                  <p:stCondLst>
                                    <p:cond delay="0"/>
                                  </p:stCondLst>
                                  <p:childTnLst>
                                    <p:set>
                                      <p:cBhvr>
                                        <p:cTn dur="1" fill="hold" id="62">
                                          <p:stCondLst>
                                            <p:cond delay="0"/>
                                          </p:stCondLst>
                                        </p:cTn>
                                        <p:tgtEl>
                                          <p:spTgt spid="12"/>
                                        </p:tgtEl>
                                        <p:attrNameLst>
                                          <p:attrName>style.visibility</p:attrName>
                                        </p:attrNameLst>
                                      </p:cBhvr>
                                      <p:to>
                                        <p:strVal val="visible"/>
                                      </p:to>
                                    </p:set>
                                    <p:anim calcmode="lin" valueType="num">
                                      <p:cBhvr additive="base">
                                        <p:cTn dur="500" id="63"/>
                                        <p:tgtEl>
                                          <p:spTgt spid="12"/>
                                        </p:tgtEl>
                                        <p:attrNameLst>
                                          <p:attrName>ppt_y</p:attrName>
                                        </p:attrNameLst>
                                      </p:cBhvr>
                                      <p:tavLst>
                                        <p:tav tm="0">
                                          <p:val>
                                            <p:strVal val="#ppt_y+#ppt_h*1.125000"/>
                                          </p:val>
                                        </p:tav>
                                        <p:tav tm="100000">
                                          <p:val>
                                            <p:strVal val="#ppt_y"/>
                                          </p:val>
                                        </p:tav>
                                      </p:tavLst>
                                    </p:anim>
                                    <p:animEffect filter="wipe(up)" transition="in">
                                      <p:cBhvr>
                                        <p:cTn dur="500" id="64"/>
                                        <p:tgtEl>
                                          <p:spTgt spid="12"/>
                                        </p:tgtEl>
                                      </p:cBhvr>
                                    </p:animEffect>
                                  </p:childTnLst>
                                </p:cTn>
                              </p:par>
                            </p:childTnLst>
                          </p:cTn>
                        </p:par>
                        <p:par>
                          <p:cTn fill="hold" id="65" nodeType="afterGroup">
                            <p:stCondLst>
                              <p:cond delay="9500"/>
                            </p:stCondLst>
                            <p:childTnLst>
                              <p:par>
                                <p:cTn fill="hold" id="66" nodeType="afterEffect" presetClass="entr" presetID="12" presetSubtype="4">
                                  <p:stCondLst>
                                    <p:cond delay="0"/>
                                  </p:stCondLst>
                                  <p:childTnLst>
                                    <p:set>
                                      <p:cBhvr>
                                        <p:cTn dur="1" fill="hold" id="67">
                                          <p:stCondLst>
                                            <p:cond delay="0"/>
                                          </p:stCondLst>
                                        </p:cTn>
                                        <p:tgtEl>
                                          <p:spTgt spid="15"/>
                                        </p:tgtEl>
                                        <p:attrNameLst>
                                          <p:attrName>style.visibility</p:attrName>
                                        </p:attrNameLst>
                                      </p:cBhvr>
                                      <p:to>
                                        <p:strVal val="visible"/>
                                      </p:to>
                                    </p:set>
                                    <p:anim calcmode="lin" valueType="num">
                                      <p:cBhvr additive="base">
                                        <p:cTn dur="500" id="68"/>
                                        <p:tgtEl>
                                          <p:spTgt spid="15"/>
                                        </p:tgtEl>
                                        <p:attrNameLst>
                                          <p:attrName>ppt_y</p:attrName>
                                        </p:attrNameLst>
                                      </p:cBhvr>
                                      <p:tavLst>
                                        <p:tav tm="0">
                                          <p:val>
                                            <p:strVal val="#ppt_y+#ppt_h*1.125000"/>
                                          </p:val>
                                        </p:tav>
                                        <p:tav tm="100000">
                                          <p:val>
                                            <p:strVal val="#ppt_y"/>
                                          </p:val>
                                        </p:tav>
                                      </p:tavLst>
                                    </p:anim>
                                    <p:animEffect filter="wipe(up)" transition="in">
                                      <p:cBhvr>
                                        <p:cTn dur="500" id="69"/>
                                        <p:tgtEl>
                                          <p:spTgt spid="15"/>
                                        </p:tgtEl>
                                      </p:cBhvr>
                                    </p:animEffect>
                                  </p:childTnLst>
                                </p:cTn>
                              </p:par>
                            </p:childTnLst>
                          </p:cTn>
                        </p:par>
                        <p:par>
                          <p:cTn fill="hold" id="70" nodeType="afterGroup">
                            <p:stCondLst>
                              <p:cond delay="10000"/>
                            </p:stCondLst>
                            <p:childTnLst>
                              <p:par>
                                <p:cTn fill="hold" id="71" nodeType="afterEffect" presetClass="entr" presetID="12" presetSubtype="4">
                                  <p:stCondLst>
                                    <p:cond delay="0"/>
                                  </p:stCondLst>
                                  <p:childTnLst>
                                    <p:set>
                                      <p:cBhvr>
                                        <p:cTn dur="1" fill="hold" id="72">
                                          <p:stCondLst>
                                            <p:cond delay="0"/>
                                          </p:stCondLst>
                                        </p:cTn>
                                        <p:tgtEl>
                                          <p:spTgt spid="9"/>
                                        </p:tgtEl>
                                        <p:attrNameLst>
                                          <p:attrName>style.visibility</p:attrName>
                                        </p:attrNameLst>
                                      </p:cBhvr>
                                      <p:to>
                                        <p:strVal val="visible"/>
                                      </p:to>
                                    </p:set>
                                    <p:anim calcmode="lin" valueType="num">
                                      <p:cBhvr additive="base">
                                        <p:cTn dur="500" id="73"/>
                                        <p:tgtEl>
                                          <p:spTgt spid="9"/>
                                        </p:tgtEl>
                                        <p:attrNameLst>
                                          <p:attrName>ppt_y</p:attrName>
                                        </p:attrNameLst>
                                      </p:cBhvr>
                                      <p:tavLst>
                                        <p:tav tm="0">
                                          <p:val>
                                            <p:strVal val="#ppt_y+#ppt_h*1.125000"/>
                                          </p:val>
                                        </p:tav>
                                        <p:tav tm="100000">
                                          <p:val>
                                            <p:strVal val="#ppt_y"/>
                                          </p:val>
                                        </p:tav>
                                      </p:tavLst>
                                    </p:anim>
                                    <p:animEffect filter="wipe(up)" transition="in">
                                      <p:cBhvr>
                                        <p:cTn dur="500" id="74"/>
                                        <p:tgtEl>
                                          <p:spTgt spid="9"/>
                                        </p:tgtEl>
                                      </p:cBhvr>
                                    </p:animEffect>
                                  </p:childTnLst>
                                </p:cTn>
                              </p:par>
                            </p:childTnLst>
                          </p:cTn>
                        </p:par>
                      </p:childTnLst>
                    </p:cTn>
                  </p:par>
                  <p:par>
                    <p:cTn fill="hold" id="75" nodeType="clickPar">
                      <p:stCondLst>
                        <p:cond delay="indefinite"/>
                        <p:cond delay="0" evt="onBegin">
                          <p:tn val="74"/>
                        </p:cond>
                      </p:stCondLst>
                      <p:childTnLst>
                        <p:par>
                          <p:cTn fill="hold" id="76" nodeType="afterGroup">
                            <p:stCondLst>
                              <p:cond delay="0"/>
                            </p:stCondLst>
                            <p:childTnLst>
                              <p:par>
                                <p:cTn fill="hold" grpId="0" id="77" nodeType="clickEffect" presetClass="entr" presetID="22" presetSubtype="4">
                                  <p:stCondLst>
                                    <p:cond delay="0"/>
                                  </p:stCondLst>
                                  <p:childTnLst>
                                    <p:set>
                                      <p:cBhvr>
                                        <p:cTn dur="1" fill="hold" id="78">
                                          <p:stCondLst>
                                            <p:cond delay="0"/>
                                          </p:stCondLst>
                                        </p:cTn>
                                        <p:tgtEl>
                                          <p:spTgt spid="44"/>
                                        </p:tgtEl>
                                        <p:attrNameLst>
                                          <p:attrName>style.visibility</p:attrName>
                                        </p:attrNameLst>
                                      </p:cBhvr>
                                      <p:to>
                                        <p:strVal val="visible"/>
                                      </p:to>
                                    </p:set>
                                    <p:animEffect filter="wipe(down)" transition="in">
                                      <p:cBhvr>
                                        <p:cTn dur="500" id="79"/>
                                        <p:tgtEl>
                                          <p:spTgt spid="4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8"/>
      <p:bldP grpId="0" spid="44"/>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rcRect b="13817"/>
          <a:stretch>
            <a:fillRect/>
          </a:stretch>
        </p:blipFill>
        <p:spPr>
          <a:xfrm>
            <a:off x="0" y="-19030"/>
            <a:ext cx="12192000" cy="6858000"/>
          </a:xfrm>
          <a:prstGeom prst="rect">
            <a:avLst/>
          </a:prstGeom>
        </p:spPr>
      </p:pic>
      <p:sp>
        <p:nvSpPr>
          <p:cNvPr id="5" name="文本框 4"/>
          <p:cNvSpPr txBox="1"/>
          <p:nvPr/>
        </p:nvSpPr>
        <p:spPr>
          <a:xfrm>
            <a:off x="776218" y="431190"/>
            <a:ext cx="2011680" cy="457200"/>
          </a:xfrm>
          <a:prstGeom prst="rect">
            <a:avLst/>
          </a:prstGeom>
          <a:noFill/>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6" name="矩形 5"/>
          <p:cNvSpPr/>
          <p:nvPr/>
        </p:nvSpPr>
        <p:spPr>
          <a:xfrm>
            <a:off x="1100024" y="851268"/>
            <a:ext cx="1783080" cy="365760"/>
          </a:xfrm>
          <a:prstGeom prst="rect">
            <a:avLst/>
          </a:prstGeom>
        </p:spPr>
        <p:txBody>
          <a:bodyPr wrap="none">
            <a:spAutoFit/>
          </a:bodyPr>
          <a:lstStyle/>
          <a:p>
            <a:r>
              <a:rPr altLang="en-US" lang="zh-CN" smtClean="0">
                <a:solidFill>
                  <a:schemeClr val="bg1"/>
                </a:solidFill>
              </a:rPr>
              <a:t>Add this title</a:t>
            </a:r>
          </a:p>
        </p:txBody>
      </p:sp>
      <p:sp>
        <p:nvSpPr>
          <p:cNvPr id="7" name="Freeform 5"/>
          <p:cNvSpPr/>
          <p:nvPr/>
        </p:nvSpPr>
        <p:spPr bwMode="auto">
          <a:xfrm>
            <a:off x="1335746" y="2398259"/>
            <a:ext cx="1616785" cy="1386051"/>
          </a:xfrm>
          <a:custGeom>
            <a:gdLst>
              <a:gd fmla="*/ 247 w 988" name="T0"/>
              <a:gd fmla="*/ 847 h 847" name="T1"/>
              <a:gd fmla="*/ 0 w 988" name="T2"/>
              <a:gd fmla="*/ 424 h 847" name="T3"/>
              <a:gd fmla="*/ 247 w 988" name="T4"/>
              <a:gd fmla="*/ 0 h 847" name="T5"/>
              <a:gd fmla="*/ 741 w 988" name="T6"/>
              <a:gd fmla="*/ 0 h 847" name="T7"/>
              <a:gd fmla="*/ 988 w 988" name="T8"/>
              <a:gd fmla="*/ 424 h 847" name="T9"/>
              <a:gd fmla="*/ 741 w 988" name="T10"/>
              <a:gd fmla="*/ 847 h 847" name="T11"/>
              <a:gd fmla="*/ 247 w 988" name="T12"/>
              <a:gd fmla="*/ 847 h 847" name="T13"/>
            </a:gdLst>
            <a:cxnLst>
              <a:cxn ang="0">
                <a:pos x="T0" y="T1"/>
              </a:cxn>
              <a:cxn ang="0">
                <a:pos x="T2" y="T3"/>
              </a:cxn>
              <a:cxn ang="0">
                <a:pos x="T4" y="T5"/>
              </a:cxn>
              <a:cxn ang="0">
                <a:pos x="T6" y="T7"/>
              </a:cxn>
              <a:cxn ang="0">
                <a:pos x="T8" y="T9"/>
              </a:cxn>
              <a:cxn ang="0">
                <a:pos x="T10" y="T11"/>
              </a:cxn>
              <a:cxn ang="0">
                <a:pos x="T12" y="T13"/>
              </a:cxn>
            </a:cxnLst>
            <a:rect b="b" l="0" r="r" t="0"/>
            <a:pathLst>
              <a:path h="846" w="987">
                <a:moveTo>
                  <a:pt x="247" y="847"/>
                </a:moveTo>
                <a:lnTo>
                  <a:pt x="0" y="424"/>
                </a:lnTo>
                <a:lnTo>
                  <a:pt x="247" y="0"/>
                </a:lnTo>
                <a:lnTo>
                  <a:pt x="741" y="0"/>
                </a:lnTo>
                <a:lnTo>
                  <a:pt x="988" y="424"/>
                </a:lnTo>
                <a:lnTo>
                  <a:pt x="741" y="847"/>
                </a:lnTo>
                <a:lnTo>
                  <a:pt x="247" y="847"/>
                </a:lnTo>
                <a:close/>
              </a:path>
            </a:pathLst>
          </a:custGeom>
          <a:solidFill>
            <a:schemeClr val="bg1"/>
          </a:solidFill>
          <a:ln>
            <a:noFill/>
          </a:ln>
          <a:effectLst>
            <a:outerShdw algn="ctr" blurRad="381000" dir="9600000" dist="215900" rotWithShape="0">
              <a:srgbClr val="000000">
                <a:alpha val="58000"/>
              </a:srgbClr>
            </a:outerShdw>
          </a:effec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8" name="Freeform 6"/>
          <p:cNvSpPr/>
          <p:nvPr/>
        </p:nvSpPr>
        <p:spPr bwMode="auto">
          <a:xfrm>
            <a:off x="6512344" y="2398259"/>
            <a:ext cx="1616785" cy="1386051"/>
          </a:xfrm>
          <a:custGeom>
            <a:gdLst>
              <a:gd fmla="*/ 247 w 988" name="T0"/>
              <a:gd fmla="*/ 847 h 847" name="T1"/>
              <a:gd fmla="*/ 0 w 988" name="T2"/>
              <a:gd fmla="*/ 424 h 847" name="T3"/>
              <a:gd fmla="*/ 247 w 988" name="T4"/>
              <a:gd fmla="*/ 0 h 847" name="T5"/>
              <a:gd fmla="*/ 742 w 988" name="T6"/>
              <a:gd fmla="*/ 0 h 847" name="T7"/>
              <a:gd fmla="*/ 988 w 988" name="T8"/>
              <a:gd fmla="*/ 424 h 847" name="T9"/>
              <a:gd fmla="*/ 742 w 988" name="T10"/>
              <a:gd fmla="*/ 847 h 847" name="T11"/>
              <a:gd fmla="*/ 247 w 988" name="T12"/>
              <a:gd fmla="*/ 847 h 847" name="T13"/>
            </a:gdLst>
            <a:cxnLst>
              <a:cxn ang="0">
                <a:pos x="T0" y="T1"/>
              </a:cxn>
              <a:cxn ang="0">
                <a:pos x="T2" y="T3"/>
              </a:cxn>
              <a:cxn ang="0">
                <a:pos x="T4" y="T5"/>
              </a:cxn>
              <a:cxn ang="0">
                <a:pos x="T6" y="T7"/>
              </a:cxn>
              <a:cxn ang="0">
                <a:pos x="T8" y="T9"/>
              </a:cxn>
              <a:cxn ang="0">
                <a:pos x="T10" y="T11"/>
              </a:cxn>
              <a:cxn ang="0">
                <a:pos x="T12" y="T13"/>
              </a:cxn>
            </a:cxnLst>
            <a:rect b="b" l="0" r="r" t="0"/>
            <a:pathLst>
              <a:path h="846" w="987">
                <a:moveTo>
                  <a:pt x="247" y="847"/>
                </a:moveTo>
                <a:lnTo>
                  <a:pt x="0" y="424"/>
                </a:lnTo>
                <a:lnTo>
                  <a:pt x="247" y="0"/>
                </a:lnTo>
                <a:lnTo>
                  <a:pt x="742" y="0"/>
                </a:lnTo>
                <a:lnTo>
                  <a:pt x="988" y="424"/>
                </a:lnTo>
                <a:lnTo>
                  <a:pt x="742" y="847"/>
                </a:lnTo>
                <a:lnTo>
                  <a:pt x="247" y="847"/>
                </a:lnTo>
                <a:close/>
              </a:path>
            </a:pathLst>
          </a:custGeom>
          <a:solidFill>
            <a:schemeClr val="bg1"/>
          </a:solidFill>
          <a:ln>
            <a:noFill/>
          </a:ln>
          <a:effectLst>
            <a:outerShdw algn="ctr" blurRad="381000" dir="9600000" dist="215900" rotWithShape="0">
              <a:srgbClr val="000000">
                <a:alpha val="58000"/>
              </a:srgbClr>
            </a:outerShdw>
          </a:effec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9" name="Freeform 7"/>
          <p:cNvSpPr/>
          <p:nvPr/>
        </p:nvSpPr>
        <p:spPr bwMode="auto">
          <a:xfrm>
            <a:off x="9082746" y="2398259"/>
            <a:ext cx="1616785" cy="1384415"/>
          </a:xfrm>
          <a:custGeom>
            <a:gdLst>
              <a:gd fmla="*/ 247 w 988" name="T0"/>
              <a:gd fmla="*/ 846 h 846" name="T1"/>
              <a:gd fmla="*/ 0 w 988" name="T2"/>
              <a:gd fmla="*/ 423 h 846" name="T3"/>
              <a:gd fmla="*/ 247 w 988" name="T4"/>
              <a:gd fmla="*/ 0 h 846" name="T5"/>
              <a:gd fmla="*/ 741 w 988" name="T6"/>
              <a:gd fmla="*/ 0 h 846" name="T7"/>
              <a:gd fmla="*/ 988 w 988" name="T8"/>
              <a:gd fmla="*/ 423 h 846" name="T9"/>
              <a:gd fmla="*/ 741 w 988" name="T10"/>
              <a:gd fmla="*/ 846 h 846" name="T11"/>
              <a:gd fmla="*/ 247 w 988" name="T12"/>
              <a:gd fmla="*/ 846 h 846" name="T13"/>
            </a:gdLst>
            <a:cxnLst>
              <a:cxn ang="0">
                <a:pos x="T0" y="T1"/>
              </a:cxn>
              <a:cxn ang="0">
                <a:pos x="T2" y="T3"/>
              </a:cxn>
              <a:cxn ang="0">
                <a:pos x="T4" y="T5"/>
              </a:cxn>
              <a:cxn ang="0">
                <a:pos x="T6" y="T7"/>
              </a:cxn>
              <a:cxn ang="0">
                <a:pos x="T8" y="T9"/>
              </a:cxn>
              <a:cxn ang="0">
                <a:pos x="T10" y="T11"/>
              </a:cxn>
              <a:cxn ang="0">
                <a:pos x="T12" y="T13"/>
              </a:cxn>
            </a:cxnLst>
            <a:rect b="b" l="0" r="r" t="0"/>
            <a:pathLst>
              <a:path h="845" w="987">
                <a:moveTo>
                  <a:pt x="247" y="846"/>
                </a:moveTo>
                <a:lnTo>
                  <a:pt x="0" y="423"/>
                </a:lnTo>
                <a:lnTo>
                  <a:pt x="247" y="0"/>
                </a:lnTo>
                <a:lnTo>
                  <a:pt x="741" y="0"/>
                </a:lnTo>
                <a:lnTo>
                  <a:pt x="988" y="423"/>
                </a:lnTo>
                <a:lnTo>
                  <a:pt x="741" y="846"/>
                </a:lnTo>
                <a:lnTo>
                  <a:pt x="247" y="846"/>
                </a:lnTo>
                <a:close/>
              </a:path>
            </a:pathLst>
          </a:custGeom>
          <a:solidFill>
            <a:schemeClr val="bg1"/>
          </a:solidFill>
          <a:ln>
            <a:noFill/>
          </a:ln>
          <a:effectLst>
            <a:outerShdw algn="ctr" blurRad="381000" dir="9600000" dist="215900" rotWithShape="0">
              <a:srgbClr val="000000">
                <a:alpha val="58000"/>
              </a:srgbClr>
            </a:outerShdw>
          </a:effec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0" name="Freeform 12"/>
          <p:cNvSpPr/>
          <p:nvPr/>
        </p:nvSpPr>
        <p:spPr bwMode="auto">
          <a:xfrm>
            <a:off x="3939464" y="2398259"/>
            <a:ext cx="1615149" cy="1384415"/>
          </a:xfrm>
          <a:custGeom>
            <a:gdLst>
              <a:gd fmla="*/ 247 w 987" name="T0"/>
              <a:gd fmla="*/ 846 h 846" name="T1"/>
              <a:gd fmla="*/ 0 w 987" name="T2"/>
              <a:gd fmla="*/ 423 h 846" name="T3"/>
              <a:gd fmla="*/ 247 w 987" name="T4"/>
              <a:gd fmla="*/ 0 h 846" name="T5"/>
              <a:gd fmla="*/ 740 w 987" name="T6"/>
              <a:gd fmla="*/ 0 h 846" name="T7"/>
              <a:gd fmla="*/ 987 w 987" name="T8"/>
              <a:gd fmla="*/ 423 h 846" name="T9"/>
              <a:gd fmla="*/ 740 w 987" name="T10"/>
              <a:gd fmla="*/ 846 h 846" name="T11"/>
              <a:gd fmla="*/ 247 w 987" name="T12"/>
              <a:gd fmla="*/ 846 h 846" name="T13"/>
            </a:gdLst>
            <a:cxnLst>
              <a:cxn ang="0">
                <a:pos x="T0" y="T1"/>
              </a:cxn>
              <a:cxn ang="0">
                <a:pos x="T2" y="T3"/>
              </a:cxn>
              <a:cxn ang="0">
                <a:pos x="T4" y="T5"/>
              </a:cxn>
              <a:cxn ang="0">
                <a:pos x="T6" y="T7"/>
              </a:cxn>
              <a:cxn ang="0">
                <a:pos x="T8" y="T9"/>
              </a:cxn>
              <a:cxn ang="0">
                <a:pos x="T10" y="T11"/>
              </a:cxn>
              <a:cxn ang="0">
                <a:pos x="T12" y="T13"/>
              </a:cxn>
            </a:cxnLst>
            <a:rect b="b" l="0" r="r" t="0"/>
            <a:pathLst>
              <a:path h="845" w="986">
                <a:moveTo>
                  <a:pt x="247" y="846"/>
                </a:moveTo>
                <a:lnTo>
                  <a:pt x="0" y="423"/>
                </a:lnTo>
                <a:lnTo>
                  <a:pt x="247" y="0"/>
                </a:lnTo>
                <a:lnTo>
                  <a:pt x="740" y="0"/>
                </a:lnTo>
                <a:lnTo>
                  <a:pt x="987" y="423"/>
                </a:lnTo>
                <a:lnTo>
                  <a:pt x="740" y="846"/>
                </a:lnTo>
                <a:lnTo>
                  <a:pt x="247" y="846"/>
                </a:lnTo>
                <a:close/>
              </a:path>
            </a:pathLst>
          </a:custGeom>
          <a:solidFill>
            <a:schemeClr val="bg1"/>
          </a:solidFill>
          <a:ln>
            <a:noFill/>
          </a:ln>
          <a:effectLst>
            <a:outerShdw algn="ctr" blurRad="381000" dir="9600000" dist="215900" rotWithShape="0">
              <a:srgbClr val="000000">
                <a:alpha val="58000"/>
              </a:srgbClr>
            </a:outerShdw>
          </a:effec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nvGrpSpPr>
          <p:cNvPr id="11" name="组合 10"/>
          <p:cNvGrpSpPr/>
          <p:nvPr/>
        </p:nvGrpSpPr>
        <p:grpSpPr>
          <a:xfrm>
            <a:off x="2635386" y="3194050"/>
            <a:ext cx="1615149" cy="1384415"/>
            <a:chOff x="1900339" y="2494742"/>
            <a:chExt cx="1211362" cy="1038311"/>
          </a:xfrm>
          <a:effectLst>
            <a:outerShdw algn="ctr" blurRad="381000" dir="9600000" dist="215900" rotWithShape="0">
              <a:srgbClr val="000000">
                <a:alpha val="58000"/>
              </a:srgbClr>
            </a:outerShdw>
          </a:effectLst>
        </p:grpSpPr>
        <p:sp>
          <p:nvSpPr>
            <p:cNvPr id="12" name="Freeform 9"/>
            <p:cNvSpPr/>
            <p:nvPr/>
          </p:nvSpPr>
          <p:spPr bwMode="auto">
            <a:xfrm>
              <a:off x="1900339" y="2494742"/>
              <a:ext cx="1211362" cy="1038311"/>
            </a:xfrm>
            <a:custGeom>
              <a:gdLst>
                <a:gd fmla="*/ 246 w 987" name="T0"/>
                <a:gd fmla="*/ 846 h 846" name="T1"/>
                <a:gd fmla="*/ 0 w 987" name="T2"/>
                <a:gd fmla="*/ 423 h 846" name="T3"/>
                <a:gd fmla="*/ 246 w 987" name="T4"/>
                <a:gd fmla="*/ 0 h 846" name="T5"/>
                <a:gd fmla="*/ 740 w 987" name="T6"/>
                <a:gd fmla="*/ 0 h 846" name="T7"/>
                <a:gd fmla="*/ 987 w 987" name="T8"/>
                <a:gd fmla="*/ 423 h 846" name="T9"/>
                <a:gd fmla="*/ 740 w 987" name="T10"/>
                <a:gd fmla="*/ 846 h 846" name="T11"/>
                <a:gd fmla="*/ 246 w 987" name="T12"/>
                <a:gd fmla="*/ 846 h 846" name="T13"/>
              </a:gdLst>
              <a:cxnLst>
                <a:cxn ang="0">
                  <a:pos x="T0" y="T1"/>
                </a:cxn>
                <a:cxn ang="0">
                  <a:pos x="T2" y="T3"/>
                </a:cxn>
                <a:cxn ang="0">
                  <a:pos x="T4" y="T5"/>
                </a:cxn>
                <a:cxn ang="0">
                  <a:pos x="T6" y="T7"/>
                </a:cxn>
                <a:cxn ang="0">
                  <a:pos x="T8" y="T9"/>
                </a:cxn>
                <a:cxn ang="0">
                  <a:pos x="T10" y="T11"/>
                </a:cxn>
                <a:cxn ang="0">
                  <a:pos x="T12" y="T13"/>
                </a:cxn>
              </a:cxnLst>
              <a:rect b="b" l="0" r="r" t="0"/>
              <a:pathLst>
                <a:path h="845" w="986">
                  <a:moveTo>
                    <a:pt x="246" y="846"/>
                  </a:moveTo>
                  <a:lnTo>
                    <a:pt x="0" y="423"/>
                  </a:lnTo>
                  <a:lnTo>
                    <a:pt x="246" y="0"/>
                  </a:lnTo>
                  <a:lnTo>
                    <a:pt x="740" y="0"/>
                  </a:lnTo>
                  <a:lnTo>
                    <a:pt x="987" y="423"/>
                  </a:lnTo>
                  <a:lnTo>
                    <a:pt x="740" y="846"/>
                  </a:lnTo>
                  <a:lnTo>
                    <a:pt x="246" y="846"/>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3" name="Freeform 16"/>
            <p:cNvSpPr>
              <a:spLocks noEditPoints="1"/>
            </p:cNvSpPr>
            <p:nvPr/>
          </p:nvSpPr>
          <p:spPr bwMode="auto">
            <a:xfrm>
              <a:off x="2250125" y="2729160"/>
              <a:ext cx="536338" cy="487245"/>
            </a:xfrm>
            <a:custGeom>
              <a:gdLst>
                <a:gd fmla="*/ 311 w 459" name="T0"/>
                <a:gd fmla="*/ 275 h 416" name="T1"/>
                <a:gd fmla="*/ 373 w 459" name="T2"/>
                <a:gd fmla="*/ 268 h 416" name="T3"/>
                <a:gd fmla="*/ 354 w 459" name="T4"/>
                <a:gd fmla="*/ 236 h 416" name="T5"/>
                <a:gd fmla="*/ 299 w 459" name="T6"/>
                <a:gd fmla="*/ 236 h 416" name="T7"/>
                <a:gd fmla="*/ 311 w 459" name="T8"/>
                <a:gd fmla="*/ 275 h 416" name="T9"/>
                <a:gd fmla="*/ 0 w 459" name="T10"/>
                <a:gd fmla="*/ 414 h 416" name="T11"/>
                <a:gd fmla="*/ 145 w 459" name="T12"/>
                <a:gd fmla="*/ 414 h 416" name="T13"/>
                <a:gd fmla="*/ 166 w 459" name="T14"/>
                <a:gd fmla="*/ 324 h 416" name="T15"/>
                <a:gd fmla="*/ 47 w 459" name="T16"/>
                <a:gd fmla="*/ 339 h 416" name="T17"/>
                <a:gd fmla="*/ 0 w 459" name="T18"/>
                <a:gd fmla="*/ 414 h 416" name="T19"/>
                <a:gd fmla="*/ 292 w 459" name="T20"/>
                <a:gd fmla="*/ 240 h 416" name="T21"/>
                <a:gd fmla="*/ 338 w 459" name="T22"/>
                <a:gd fmla="*/ 137 h 416" name="T23"/>
                <a:gd fmla="*/ 297 w 459" name="T24"/>
                <a:gd fmla="*/ 40 h 416" name="T25"/>
                <a:gd fmla="*/ 199 w 459" name="T26"/>
                <a:gd fmla="*/ 0 h 416" name="T27"/>
                <a:gd fmla="*/ 101 w 459" name="T28"/>
                <a:gd fmla="*/ 40 h 416" name="T29"/>
                <a:gd fmla="*/ 60 w 459" name="T30"/>
                <a:gd fmla="*/ 137 h 416" name="T31"/>
                <a:gd fmla="*/ 106 w 459" name="T32"/>
                <a:gd fmla="*/ 240 h 416" name="T33"/>
                <a:gd fmla="*/ 107 w 459" name="T34"/>
                <a:gd fmla="*/ 241 h 416" name="T35"/>
                <a:gd fmla="*/ 70 w 459" name="T36"/>
                <a:gd fmla="*/ 300 h 416" name="T37"/>
                <a:gd fmla="*/ 149 w 459" name="T38"/>
                <a:gd fmla="*/ 292 h 416" name="T39"/>
                <a:gd fmla="*/ 169 w 459" name="T40"/>
                <a:gd fmla="*/ 324 h 416" name="T41"/>
                <a:gd fmla="*/ 199 w 459" name="T42"/>
                <a:gd fmla="*/ 416 h 416" name="T43"/>
                <a:gd fmla="*/ 230 w 459" name="T44"/>
                <a:gd fmla="*/ 324 h 416" name="T45"/>
                <a:gd fmla="*/ 282 w 459" name="T46"/>
                <a:gd fmla="*/ 251 h 416" name="T47"/>
                <a:gd fmla="*/ 292 w 459" name="T48"/>
                <a:gd fmla="*/ 240 h 416" name="T49"/>
                <a:gd fmla="*/ 199 w 459" name="T50"/>
                <a:gd fmla="*/ 208 h 416" name="T51"/>
                <a:gd fmla="*/ 126 w 459" name="T52"/>
                <a:gd fmla="*/ 135 h 416" name="T53"/>
                <a:gd fmla="*/ 199 w 459" name="T54"/>
                <a:gd fmla="*/ 62 h 416" name="T55"/>
                <a:gd fmla="*/ 272 w 459" name="T56"/>
                <a:gd fmla="*/ 135 h 416" name="T57"/>
                <a:gd fmla="*/ 199 w 459" name="T58"/>
                <a:gd fmla="*/ 208 h 416" name="T59"/>
                <a:gd fmla="*/ 389 w 459" name="T60"/>
                <a:gd fmla="*/ 299 h 416" name="T61"/>
                <a:gd fmla="*/ 238 w 459" name="T62"/>
                <a:gd fmla="*/ 316 h 416" name="T63"/>
                <a:gd fmla="*/ 241 w 459" name="T64"/>
                <a:gd fmla="*/ 414 h 416" name="T65"/>
                <a:gd fmla="*/ 459 w 459" name="T66"/>
                <a:gd fmla="*/ 414 h 416" name="T67"/>
                <a:gd fmla="*/ 389 w 459" name="T68"/>
                <a:gd fmla="*/ 299 h 416"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416" w="459">
                  <a:moveTo>
                    <a:pt x="311" y="275"/>
                  </a:moveTo>
                  <a:cubicBezTo>
                    <a:pt x="373" y="268"/>
                    <a:pt x="373" y="268"/>
                    <a:pt x="373" y="268"/>
                  </a:cubicBezTo>
                  <a:cubicBezTo>
                    <a:pt x="354" y="236"/>
                    <a:pt x="354" y="236"/>
                    <a:pt x="354" y="236"/>
                  </a:cubicBezTo>
                  <a:cubicBezTo>
                    <a:pt x="299" y="236"/>
                    <a:pt x="299" y="236"/>
                    <a:pt x="299" y="236"/>
                  </a:cubicBezTo>
                  <a:lnTo>
                    <a:pt x="311" y="275"/>
                  </a:lnTo>
                  <a:close/>
                  <a:moveTo>
                    <a:pt x="0" y="414"/>
                  </a:moveTo>
                  <a:cubicBezTo>
                    <a:pt x="145" y="414"/>
                    <a:pt x="145" y="414"/>
                    <a:pt x="145" y="414"/>
                  </a:cubicBezTo>
                  <a:cubicBezTo>
                    <a:pt x="166" y="324"/>
                    <a:pt x="166" y="324"/>
                    <a:pt x="166" y="324"/>
                  </a:cubicBezTo>
                  <a:cubicBezTo>
                    <a:pt x="47" y="339"/>
                    <a:pt x="47" y="339"/>
                    <a:pt x="47" y="339"/>
                  </a:cubicBezTo>
                  <a:lnTo>
                    <a:pt x="0" y="414"/>
                  </a:lnTo>
                  <a:close/>
                  <a:moveTo>
                    <a:pt x="292" y="240"/>
                  </a:moveTo>
                  <a:cubicBezTo>
                    <a:pt x="322" y="205"/>
                    <a:pt x="338" y="171"/>
                    <a:pt x="338" y="137"/>
                  </a:cubicBezTo>
                  <a:cubicBezTo>
                    <a:pt x="338" y="100"/>
                    <a:pt x="324" y="67"/>
                    <a:pt x="297" y="40"/>
                  </a:cubicBezTo>
                  <a:cubicBezTo>
                    <a:pt x="270" y="13"/>
                    <a:pt x="237" y="0"/>
                    <a:pt x="199" y="0"/>
                  </a:cubicBezTo>
                  <a:cubicBezTo>
                    <a:pt x="161" y="0"/>
                    <a:pt x="129" y="13"/>
                    <a:pt x="101" y="40"/>
                  </a:cubicBezTo>
                  <a:cubicBezTo>
                    <a:pt x="74" y="67"/>
                    <a:pt x="60" y="100"/>
                    <a:pt x="60" y="137"/>
                  </a:cubicBezTo>
                  <a:cubicBezTo>
                    <a:pt x="60" y="171"/>
                    <a:pt x="76" y="205"/>
                    <a:pt x="106" y="240"/>
                  </a:cubicBezTo>
                  <a:cubicBezTo>
                    <a:pt x="107" y="241"/>
                    <a:pt x="107" y="241"/>
                    <a:pt x="107" y="241"/>
                  </a:cubicBezTo>
                  <a:cubicBezTo>
                    <a:pt x="70" y="300"/>
                    <a:pt x="70" y="300"/>
                    <a:pt x="70" y="300"/>
                  </a:cubicBezTo>
                  <a:cubicBezTo>
                    <a:pt x="149" y="292"/>
                    <a:pt x="149" y="292"/>
                    <a:pt x="149" y="292"/>
                  </a:cubicBezTo>
                  <a:cubicBezTo>
                    <a:pt x="157" y="303"/>
                    <a:pt x="163" y="314"/>
                    <a:pt x="169" y="324"/>
                  </a:cubicBezTo>
                  <a:cubicBezTo>
                    <a:pt x="180" y="347"/>
                    <a:pt x="190" y="378"/>
                    <a:pt x="199" y="416"/>
                  </a:cubicBezTo>
                  <a:cubicBezTo>
                    <a:pt x="208" y="378"/>
                    <a:pt x="218" y="347"/>
                    <a:pt x="230" y="324"/>
                  </a:cubicBezTo>
                  <a:cubicBezTo>
                    <a:pt x="241" y="302"/>
                    <a:pt x="258" y="277"/>
                    <a:pt x="282" y="251"/>
                  </a:cubicBezTo>
                  <a:lnTo>
                    <a:pt x="292" y="240"/>
                  </a:lnTo>
                  <a:close/>
                  <a:moveTo>
                    <a:pt x="199" y="208"/>
                  </a:moveTo>
                  <a:cubicBezTo>
                    <a:pt x="159" y="208"/>
                    <a:pt x="126" y="175"/>
                    <a:pt x="126" y="135"/>
                  </a:cubicBezTo>
                  <a:cubicBezTo>
                    <a:pt x="126" y="95"/>
                    <a:pt x="159" y="62"/>
                    <a:pt x="199" y="62"/>
                  </a:cubicBezTo>
                  <a:cubicBezTo>
                    <a:pt x="239" y="62"/>
                    <a:pt x="272" y="95"/>
                    <a:pt x="272" y="135"/>
                  </a:cubicBezTo>
                  <a:cubicBezTo>
                    <a:pt x="272" y="175"/>
                    <a:pt x="239" y="208"/>
                    <a:pt x="199" y="208"/>
                  </a:cubicBezTo>
                  <a:close/>
                  <a:moveTo>
                    <a:pt x="389" y="299"/>
                  </a:moveTo>
                  <a:cubicBezTo>
                    <a:pt x="238" y="316"/>
                    <a:pt x="238" y="316"/>
                    <a:pt x="238" y="316"/>
                  </a:cubicBezTo>
                  <a:cubicBezTo>
                    <a:pt x="241" y="414"/>
                    <a:pt x="241" y="414"/>
                    <a:pt x="241" y="414"/>
                  </a:cubicBezTo>
                  <a:cubicBezTo>
                    <a:pt x="459" y="414"/>
                    <a:pt x="459" y="414"/>
                    <a:pt x="459" y="414"/>
                  </a:cubicBezTo>
                  <a:lnTo>
                    <a:pt x="389" y="299"/>
                  </a:lnTo>
                  <a:close/>
                </a:path>
              </a:pathLst>
            </a:custGeom>
            <a:solidFill>
              <a:schemeClr val="tx1">
                <a:lumMod val="75000"/>
                <a:lumOff val="2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grpSp>
        <p:nvGrpSpPr>
          <p:cNvPr id="14" name="组合 13"/>
          <p:cNvGrpSpPr/>
          <p:nvPr/>
        </p:nvGrpSpPr>
        <p:grpSpPr>
          <a:xfrm>
            <a:off x="7791586" y="3194050"/>
            <a:ext cx="1615149" cy="1384415"/>
            <a:chOff x="5843689" y="2662237"/>
            <a:chExt cx="1211362" cy="1038311"/>
          </a:xfrm>
          <a:effectLst>
            <a:outerShdw algn="ctr" blurRad="381000" dir="9600000" dist="215900" rotWithShape="0">
              <a:srgbClr val="000000">
                <a:alpha val="58000"/>
              </a:srgbClr>
            </a:outerShdw>
          </a:effectLst>
        </p:grpSpPr>
        <p:sp>
          <p:nvSpPr>
            <p:cNvPr id="15" name="Freeform 10"/>
            <p:cNvSpPr/>
            <p:nvPr/>
          </p:nvSpPr>
          <p:spPr bwMode="auto">
            <a:xfrm>
              <a:off x="5843689" y="2662237"/>
              <a:ext cx="1211362" cy="1038311"/>
            </a:xfrm>
            <a:custGeom>
              <a:gdLst>
                <a:gd fmla="*/ 246 w 987" name="T0"/>
                <a:gd fmla="*/ 846 h 846" name="T1"/>
                <a:gd fmla="*/ 0 w 987" name="T2"/>
                <a:gd fmla="*/ 423 h 846" name="T3"/>
                <a:gd fmla="*/ 246 w 987" name="T4"/>
                <a:gd fmla="*/ 0 h 846" name="T5"/>
                <a:gd fmla="*/ 740 w 987" name="T6"/>
                <a:gd fmla="*/ 0 h 846" name="T7"/>
                <a:gd fmla="*/ 987 w 987" name="T8"/>
                <a:gd fmla="*/ 423 h 846" name="T9"/>
                <a:gd fmla="*/ 740 w 987" name="T10"/>
                <a:gd fmla="*/ 846 h 846" name="T11"/>
                <a:gd fmla="*/ 246 w 987" name="T12"/>
                <a:gd fmla="*/ 846 h 846" name="T13"/>
              </a:gdLst>
              <a:cxnLst>
                <a:cxn ang="0">
                  <a:pos x="T0" y="T1"/>
                </a:cxn>
                <a:cxn ang="0">
                  <a:pos x="T2" y="T3"/>
                </a:cxn>
                <a:cxn ang="0">
                  <a:pos x="T4" y="T5"/>
                </a:cxn>
                <a:cxn ang="0">
                  <a:pos x="T6" y="T7"/>
                </a:cxn>
                <a:cxn ang="0">
                  <a:pos x="T8" y="T9"/>
                </a:cxn>
                <a:cxn ang="0">
                  <a:pos x="T10" y="T11"/>
                </a:cxn>
                <a:cxn ang="0">
                  <a:pos x="T12" y="T13"/>
                </a:cxn>
              </a:cxnLst>
              <a:rect b="b" l="0" r="r" t="0"/>
              <a:pathLst>
                <a:path h="845" w="986">
                  <a:moveTo>
                    <a:pt x="246" y="846"/>
                  </a:moveTo>
                  <a:lnTo>
                    <a:pt x="0" y="423"/>
                  </a:lnTo>
                  <a:lnTo>
                    <a:pt x="246" y="0"/>
                  </a:lnTo>
                  <a:lnTo>
                    <a:pt x="740" y="0"/>
                  </a:lnTo>
                  <a:lnTo>
                    <a:pt x="987" y="423"/>
                  </a:lnTo>
                  <a:lnTo>
                    <a:pt x="740" y="846"/>
                  </a:lnTo>
                  <a:lnTo>
                    <a:pt x="246" y="846"/>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nvGrpSpPr>
            <p:cNvPr id="16" name="组合 15"/>
            <p:cNvGrpSpPr/>
            <p:nvPr/>
          </p:nvGrpSpPr>
          <p:grpSpPr>
            <a:xfrm>
              <a:off x="6121062" y="2928565"/>
              <a:ext cx="679934" cy="493382"/>
              <a:chOff x="2222500" y="1546225"/>
              <a:chExt cx="879475" cy="638176"/>
            </a:xfrm>
          </p:grpSpPr>
          <p:sp>
            <p:nvSpPr>
              <p:cNvPr id="17" name="Freeform 17"/>
              <p:cNvSpPr/>
              <p:nvPr/>
            </p:nvSpPr>
            <p:spPr bwMode="auto">
              <a:xfrm>
                <a:off x="2222500" y="1546225"/>
                <a:ext cx="600075" cy="477838"/>
              </a:xfrm>
              <a:custGeom>
                <a:gdLst>
                  <a:gd fmla="*/ 191 w 396" name="T0"/>
                  <a:gd fmla="*/ 122 h 315" name="T1"/>
                  <a:gd fmla="*/ 396 w 396" name="T2"/>
                  <a:gd fmla="*/ 78 h 315" name="T3"/>
                  <a:gd fmla="*/ 109 w 396" name="T4"/>
                  <a:gd fmla="*/ 6 h 315" name="T5"/>
                  <a:gd fmla="*/ 55 w 396" name="T6"/>
                  <a:gd fmla="*/ 38 h 315" name="T7"/>
                  <a:gd fmla="*/ 6 w 396" name="T8"/>
                  <a:gd fmla="*/ 230 h 315" name="T9"/>
                  <a:gd fmla="*/ 38 w 396" name="T10"/>
                  <a:gd fmla="*/ 284 h 315" name="T11"/>
                  <a:gd fmla="*/ 161 w 396" name="T12"/>
                  <a:gd fmla="*/ 315 h 315" name="T13"/>
                  <a:gd fmla="*/ 135 w 396" name="T14"/>
                  <a:gd fmla="*/ 192 h 315" name="T15"/>
                  <a:gd fmla="*/ 191 w 396" name="T16"/>
                  <a:gd fmla="*/ 122 h 31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15" w="396">
                    <a:moveTo>
                      <a:pt x="191" y="122"/>
                    </a:moveTo>
                    <a:cubicBezTo>
                      <a:pt x="396" y="78"/>
                      <a:pt x="396" y="78"/>
                      <a:pt x="396" y="78"/>
                    </a:cubicBezTo>
                    <a:cubicBezTo>
                      <a:pt x="109" y="6"/>
                      <a:pt x="109" y="6"/>
                      <a:pt x="109" y="6"/>
                    </a:cubicBezTo>
                    <a:cubicBezTo>
                      <a:pt x="85" y="0"/>
                      <a:pt x="61" y="14"/>
                      <a:pt x="55" y="38"/>
                    </a:cubicBezTo>
                    <a:cubicBezTo>
                      <a:pt x="6" y="230"/>
                      <a:pt x="6" y="230"/>
                      <a:pt x="6" y="230"/>
                    </a:cubicBezTo>
                    <a:cubicBezTo>
                      <a:pt x="0" y="254"/>
                      <a:pt x="15" y="278"/>
                      <a:pt x="38" y="284"/>
                    </a:cubicBezTo>
                    <a:cubicBezTo>
                      <a:pt x="161" y="315"/>
                      <a:pt x="161" y="315"/>
                      <a:pt x="161" y="315"/>
                    </a:cubicBezTo>
                    <a:cubicBezTo>
                      <a:pt x="135" y="192"/>
                      <a:pt x="135" y="192"/>
                      <a:pt x="135" y="192"/>
                    </a:cubicBezTo>
                    <a:cubicBezTo>
                      <a:pt x="127" y="152"/>
                      <a:pt x="147" y="131"/>
                      <a:pt x="191" y="122"/>
                    </a:cubicBezTo>
                    <a:close/>
                  </a:path>
                </a:pathLst>
              </a:custGeom>
              <a:solidFill>
                <a:schemeClr val="tx1">
                  <a:lumMod val="75000"/>
                  <a:lumOff val="2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8" name="Freeform 18"/>
              <p:cNvSpPr/>
              <p:nvPr/>
            </p:nvSpPr>
            <p:spPr bwMode="auto">
              <a:xfrm>
                <a:off x="2536825" y="1800225"/>
                <a:ext cx="100013" cy="98425"/>
              </a:xfrm>
              <a:custGeom>
                <a:gdLst>
                  <a:gd fmla="*/ 39 w 66" name="T0"/>
                  <a:gd fmla="*/ 63 h 66" name="T1"/>
                  <a:gd fmla="*/ 63 w 66" name="T2"/>
                  <a:gd fmla="*/ 27 h 66" name="T3"/>
                  <a:gd fmla="*/ 27 w 66" name="T4"/>
                  <a:gd fmla="*/ 4 h 66" name="T5"/>
                  <a:gd fmla="*/ 3 w 66" name="T6"/>
                  <a:gd fmla="*/ 40 h 66" name="T7"/>
                  <a:gd fmla="*/ 39 w 66" name="T8"/>
                  <a:gd fmla="*/ 63 h 66" name="T9"/>
                </a:gdLst>
                <a:cxnLst>
                  <a:cxn ang="0">
                    <a:pos x="T0" y="T1"/>
                  </a:cxn>
                  <a:cxn ang="0">
                    <a:pos x="T2" y="T3"/>
                  </a:cxn>
                  <a:cxn ang="0">
                    <a:pos x="T4" y="T5"/>
                  </a:cxn>
                  <a:cxn ang="0">
                    <a:pos x="T6" y="T7"/>
                  </a:cxn>
                  <a:cxn ang="0">
                    <a:pos x="T8" y="T9"/>
                  </a:cxn>
                </a:cxnLst>
                <a:rect b="b" l="0" r="r" t="0"/>
                <a:pathLst>
                  <a:path h="66" w="66">
                    <a:moveTo>
                      <a:pt x="39" y="63"/>
                    </a:moveTo>
                    <a:cubicBezTo>
                      <a:pt x="56" y="59"/>
                      <a:pt x="66" y="43"/>
                      <a:pt x="63" y="27"/>
                    </a:cubicBezTo>
                    <a:cubicBezTo>
                      <a:pt x="59" y="11"/>
                      <a:pt x="43" y="0"/>
                      <a:pt x="27" y="4"/>
                    </a:cubicBezTo>
                    <a:cubicBezTo>
                      <a:pt x="10" y="7"/>
                      <a:pt x="0" y="23"/>
                      <a:pt x="3" y="40"/>
                    </a:cubicBezTo>
                    <a:cubicBezTo>
                      <a:pt x="7" y="56"/>
                      <a:pt x="23" y="66"/>
                      <a:pt x="39" y="63"/>
                    </a:cubicBezTo>
                    <a:close/>
                  </a:path>
                </a:pathLst>
              </a:custGeom>
              <a:solidFill>
                <a:schemeClr val="tx1">
                  <a:lumMod val="75000"/>
                  <a:lumOff val="2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19" name="Freeform 19"/>
              <p:cNvSpPr>
                <a:spLocks noEditPoints="1"/>
              </p:cNvSpPr>
              <p:nvPr/>
            </p:nvSpPr>
            <p:spPr bwMode="auto">
              <a:xfrm>
                <a:off x="2435225" y="1646238"/>
                <a:ext cx="666750" cy="538163"/>
              </a:xfrm>
              <a:custGeom>
                <a:gdLst>
                  <a:gd fmla="*/ 342 w 441" name="T0"/>
                  <a:gd fmla="*/ 5 h 355" name="T1"/>
                  <a:gd fmla="*/ 40 w 441" name="T2"/>
                  <a:gd fmla="*/ 69 h 355" name="T3"/>
                  <a:gd fmla="*/ 6 w 441" name="T4"/>
                  <a:gd fmla="*/ 122 h 355" name="T5"/>
                  <a:gd fmla="*/ 47 w 441" name="T6"/>
                  <a:gd fmla="*/ 316 h 355" name="T7"/>
                  <a:gd fmla="*/ 99 w 441" name="T8"/>
                  <a:gd fmla="*/ 350 h 355" name="T9"/>
                  <a:gd fmla="*/ 401 w 441" name="T10"/>
                  <a:gd fmla="*/ 286 h 355" name="T11"/>
                  <a:gd fmla="*/ 435 w 441" name="T12"/>
                  <a:gd fmla="*/ 234 h 355" name="T13"/>
                  <a:gd fmla="*/ 394 w 441" name="T14"/>
                  <a:gd fmla="*/ 39 h 355" name="T15"/>
                  <a:gd fmla="*/ 342 w 441" name="T16"/>
                  <a:gd fmla="*/ 5 h 355" name="T17"/>
                  <a:gd fmla="*/ 414 w 441" name="T18"/>
                  <a:gd fmla="*/ 238 h 355" name="T19"/>
                  <a:gd fmla="*/ 397 w 441" name="T20"/>
                  <a:gd fmla="*/ 264 h 355" name="T21"/>
                  <a:gd fmla="*/ 95 w 441" name="T22"/>
                  <a:gd fmla="*/ 329 h 355" name="T23"/>
                  <a:gd fmla="*/ 68 w 441" name="T24"/>
                  <a:gd fmla="*/ 312 h 355" name="T25"/>
                  <a:gd fmla="*/ 27 w 441" name="T26"/>
                  <a:gd fmla="*/ 117 h 355" name="T27"/>
                  <a:gd fmla="*/ 44 w 441" name="T28"/>
                  <a:gd fmla="*/ 91 h 355" name="T29"/>
                  <a:gd fmla="*/ 346 w 441" name="T30"/>
                  <a:gd fmla="*/ 27 h 355" name="T31"/>
                  <a:gd fmla="*/ 373 w 441" name="T32"/>
                  <a:gd fmla="*/ 44 h 355" name="T33"/>
                  <a:gd fmla="*/ 414 w 441" name="T34"/>
                  <a:gd fmla="*/ 238 h 355"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355" w="441">
                    <a:moveTo>
                      <a:pt x="342" y="5"/>
                    </a:moveTo>
                    <a:cubicBezTo>
                      <a:pt x="40" y="69"/>
                      <a:pt x="40" y="69"/>
                      <a:pt x="40" y="69"/>
                    </a:cubicBezTo>
                    <a:cubicBezTo>
                      <a:pt x="16" y="75"/>
                      <a:pt x="0" y="98"/>
                      <a:pt x="6" y="122"/>
                    </a:cubicBezTo>
                    <a:cubicBezTo>
                      <a:pt x="47" y="316"/>
                      <a:pt x="47" y="316"/>
                      <a:pt x="47" y="316"/>
                    </a:cubicBezTo>
                    <a:cubicBezTo>
                      <a:pt x="52" y="340"/>
                      <a:pt x="75" y="355"/>
                      <a:pt x="99" y="350"/>
                    </a:cubicBezTo>
                    <a:cubicBezTo>
                      <a:pt x="401" y="286"/>
                      <a:pt x="401" y="286"/>
                      <a:pt x="401" y="286"/>
                    </a:cubicBezTo>
                    <a:cubicBezTo>
                      <a:pt x="425" y="281"/>
                      <a:pt x="441" y="258"/>
                      <a:pt x="435" y="234"/>
                    </a:cubicBezTo>
                    <a:cubicBezTo>
                      <a:pt x="394" y="39"/>
                      <a:pt x="394" y="39"/>
                      <a:pt x="394" y="39"/>
                    </a:cubicBezTo>
                    <a:cubicBezTo>
                      <a:pt x="389" y="16"/>
                      <a:pt x="366" y="0"/>
                      <a:pt x="342" y="5"/>
                    </a:cubicBezTo>
                    <a:close/>
                    <a:moveTo>
                      <a:pt x="414" y="238"/>
                    </a:moveTo>
                    <a:cubicBezTo>
                      <a:pt x="416" y="250"/>
                      <a:pt x="409" y="262"/>
                      <a:pt x="397" y="264"/>
                    </a:cubicBezTo>
                    <a:cubicBezTo>
                      <a:pt x="95" y="329"/>
                      <a:pt x="95" y="329"/>
                      <a:pt x="95" y="329"/>
                    </a:cubicBezTo>
                    <a:cubicBezTo>
                      <a:pt x="83" y="331"/>
                      <a:pt x="71" y="323"/>
                      <a:pt x="68" y="312"/>
                    </a:cubicBezTo>
                    <a:cubicBezTo>
                      <a:pt x="27" y="117"/>
                      <a:pt x="27" y="117"/>
                      <a:pt x="27" y="117"/>
                    </a:cubicBezTo>
                    <a:cubicBezTo>
                      <a:pt x="25" y="105"/>
                      <a:pt x="32" y="94"/>
                      <a:pt x="44" y="91"/>
                    </a:cubicBezTo>
                    <a:cubicBezTo>
                      <a:pt x="346" y="27"/>
                      <a:pt x="346" y="27"/>
                      <a:pt x="346" y="27"/>
                    </a:cubicBezTo>
                    <a:cubicBezTo>
                      <a:pt x="358" y="24"/>
                      <a:pt x="370" y="32"/>
                      <a:pt x="373" y="44"/>
                    </a:cubicBezTo>
                    <a:lnTo>
                      <a:pt x="414" y="238"/>
                    </a:lnTo>
                    <a:close/>
                  </a:path>
                </a:pathLst>
              </a:custGeom>
              <a:solidFill>
                <a:schemeClr val="tx1">
                  <a:lumMod val="75000"/>
                  <a:lumOff val="2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20" name="Freeform 20"/>
              <p:cNvSpPr/>
              <p:nvPr/>
            </p:nvSpPr>
            <p:spPr bwMode="auto">
              <a:xfrm>
                <a:off x="2582863" y="1816100"/>
                <a:ext cx="465138" cy="309563"/>
              </a:xfrm>
              <a:custGeom>
                <a:gdLst>
                  <a:gd fmla="*/ 150 w 293" name="T0"/>
                  <a:gd fmla="*/ 73 h 195" name="T1"/>
                  <a:gd fmla="*/ 114 w 293" name="T2"/>
                  <a:gd fmla="*/ 51 h 195" name="T3"/>
                  <a:gd fmla="*/ 79 w 293" name="T4"/>
                  <a:gd fmla="*/ 133 h 195" name="T5"/>
                  <a:gd fmla="*/ 27 w 293" name="T6"/>
                  <a:gd fmla="*/ 110 h 195" name="T7"/>
                  <a:gd fmla="*/ 0 w 293" name="T8"/>
                  <a:gd fmla="*/ 195 h 195" name="T9"/>
                  <a:gd fmla="*/ 293 w 293" name="T10"/>
                  <a:gd fmla="*/ 133 h 195" name="T11"/>
                  <a:gd fmla="*/ 274 w 293" name="T12"/>
                  <a:gd fmla="*/ 43 h 195" name="T13"/>
                  <a:gd fmla="*/ 197 w 293" name="T14"/>
                  <a:gd fmla="*/ 0 h 195" name="T15"/>
                  <a:gd fmla="*/ 150 w 293" name="T16"/>
                  <a:gd fmla="*/ 73 h 19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95" w="293">
                    <a:moveTo>
                      <a:pt x="150" y="73"/>
                    </a:moveTo>
                    <a:lnTo>
                      <a:pt x="114" y="51"/>
                    </a:lnTo>
                    <a:lnTo>
                      <a:pt x="79" y="133"/>
                    </a:lnTo>
                    <a:lnTo>
                      <a:pt x="27" y="110"/>
                    </a:lnTo>
                    <a:lnTo>
                      <a:pt x="0" y="195"/>
                    </a:lnTo>
                    <a:lnTo>
                      <a:pt x="293" y="133"/>
                    </a:lnTo>
                    <a:lnTo>
                      <a:pt x="274" y="43"/>
                    </a:lnTo>
                    <a:lnTo>
                      <a:pt x="197" y="0"/>
                    </a:lnTo>
                    <a:lnTo>
                      <a:pt x="150" y="73"/>
                    </a:lnTo>
                    <a:close/>
                  </a:path>
                </a:pathLst>
              </a:custGeom>
              <a:solidFill>
                <a:schemeClr val="tx1">
                  <a:lumMod val="75000"/>
                  <a:lumOff val="2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grpSp>
      <p:grpSp>
        <p:nvGrpSpPr>
          <p:cNvPr id="21" name="组合 20"/>
          <p:cNvGrpSpPr/>
          <p:nvPr/>
        </p:nvGrpSpPr>
        <p:grpSpPr>
          <a:xfrm>
            <a:off x="5223674" y="3194050"/>
            <a:ext cx="1615149" cy="1384415"/>
            <a:chOff x="3908230" y="2494742"/>
            <a:chExt cx="1211362" cy="1038311"/>
          </a:xfrm>
          <a:effectLst>
            <a:outerShdw algn="ctr" blurRad="381000" dir="9600000" dist="215900" rotWithShape="0">
              <a:srgbClr val="000000">
                <a:alpha val="58000"/>
              </a:srgbClr>
            </a:outerShdw>
          </a:effectLst>
        </p:grpSpPr>
        <p:sp>
          <p:nvSpPr>
            <p:cNvPr id="22" name="Freeform 11"/>
            <p:cNvSpPr/>
            <p:nvPr/>
          </p:nvSpPr>
          <p:spPr bwMode="auto">
            <a:xfrm>
              <a:off x="3908230" y="2494742"/>
              <a:ext cx="1211362" cy="1038311"/>
            </a:xfrm>
            <a:custGeom>
              <a:gdLst>
                <a:gd fmla="*/ 247 w 987" name="T0"/>
                <a:gd fmla="*/ 846 h 846" name="T1"/>
                <a:gd fmla="*/ 0 w 987" name="T2"/>
                <a:gd fmla="*/ 423 h 846" name="T3"/>
                <a:gd fmla="*/ 247 w 987" name="T4"/>
                <a:gd fmla="*/ 0 h 846" name="T5"/>
                <a:gd fmla="*/ 740 w 987" name="T6"/>
                <a:gd fmla="*/ 0 h 846" name="T7"/>
                <a:gd fmla="*/ 987 w 987" name="T8"/>
                <a:gd fmla="*/ 423 h 846" name="T9"/>
                <a:gd fmla="*/ 740 w 987" name="T10"/>
                <a:gd fmla="*/ 846 h 846" name="T11"/>
                <a:gd fmla="*/ 247 w 987" name="T12"/>
                <a:gd fmla="*/ 846 h 846" name="T13"/>
              </a:gdLst>
              <a:cxnLst>
                <a:cxn ang="0">
                  <a:pos x="T0" y="T1"/>
                </a:cxn>
                <a:cxn ang="0">
                  <a:pos x="T2" y="T3"/>
                </a:cxn>
                <a:cxn ang="0">
                  <a:pos x="T4" y="T5"/>
                </a:cxn>
                <a:cxn ang="0">
                  <a:pos x="T6" y="T7"/>
                </a:cxn>
                <a:cxn ang="0">
                  <a:pos x="T8" y="T9"/>
                </a:cxn>
                <a:cxn ang="0">
                  <a:pos x="T10" y="T11"/>
                </a:cxn>
                <a:cxn ang="0">
                  <a:pos x="T12" y="T13"/>
                </a:cxn>
              </a:cxnLst>
              <a:rect b="b" l="0" r="r" t="0"/>
              <a:pathLst>
                <a:path h="845" w="986">
                  <a:moveTo>
                    <a:pt x="247" y="846"/>
                  </a:moveTo>
                  <a:lnTo>
                    <a:pt x="0" y="423"/>
                  </a:lnTo>
                  <a:lnTo>
                    <a:pt x="247" y="0"/>
                  </a:lnTo>
                  <a:lnTo>
                    <a:pt x="740" y="0"/>
                  </a:lnTo>
                  <a:lnTo>
                    <a:pt x="987" y="423"/>
                  </a:lnTo>
                  <a:lnTo>
                    <a:pt x="740" y="846"/>
                  </a:lnTo>
                  <a:lnTo>
                    <a:pt x="247" y="846"/>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nvGrpSpPr>
            <p:cNvPr id="23" name="组合 22"/>
            <p:cNvGrpSpPr/>
            <p:nvPr/>
          </p:nvGrpSpPr>
          <p:grpSpPr>
            <a:xfrm>
              <a:off x="4329963" y="2695639"/>
              <a:ext cx="392442" cy="623016"/>
              <a:chOff x="5006376" y="2920505"/>
              <a:chExt cx="507613" cy="805854"/>
            </a:xfrm>
          </p:grpSpPr>
          <p:sp>
            <p:nvSpPr>
              <p:cNvPr id="24" name="Freeform 21"/>
              <p:cNvSpPr/>
              <p:nvPr/>
            </p:nvSpPr>
            <p:spPr bwMode="auto">
              <a:xfrm>
                <a:off x="5235575" y="3157538"/>
                <a:ext cx="134938" cy="247650"/>
              </a:xfrm>
              <a:custGeom>
                <a:gdLst>
                  <a:gd fmla="*/ 80 w 90" name="T0"/>
                  <a:gd fmla="*/ 129 h 164" name="T1"/>
                  <a:gd fmla="*/ 80 w 90" name="T2"/>
                  <a:gd fmla="*/ 129 h 164" name="T3"/>
                  <a:gd fmla="*/ 80 w 90" name="T4"/>
                  <a:gd fmla="*/ 129 h 164" name="T5"/>
                  <a:gd fmla="*/ 36 w 90" name="T6"/>
                  <a:gd fmla="*/ 98 h 164" name="T7"/>
                  <a:gd fmla="*/ 36 w 90" name="T8"/>
                  <a:gd fmla="*/ 18 h 164" name="T9"/>
                  <a:gd fmla="*/ 18 w 90" name="T10"/>
                  <a:gd fmla="*/ 0 h 164" name="T11"/>
                  <a:gd fmla="*/ 0 w 90" name="T12"/>
                  <a:gd fmla="*/ 18 h 164" name="T13"/>
                  <a:gd fmla="*/ 0 w 90" name="T14"/>
                  <a:gd fmla="*/ 117 h 164" name="T15"/>
                  <a:gd fmla="*/ 36 w 90" name="T16"/>
                  <a:gd fmla="*/ 142 h 164" name="T17"/>
                  <a:gd fmla="*/ 58 w 90" name="T18"/>
                  <a:gd fmla="*/ 158 h 164" name="T19"/>
                  <a:gd fmla="*/ 60 w 90" name="T20"/>
                  <a:gd fmla="*/ 159 h 164" name="T21"/>
                  <a:gd fmla="*/ 84 w 90" name="T22"/>
                  <a:gd fmla="*/ 154 h 164" name="T23"/>
                  <a:gd fmla="*/ 80 w 90" name="T24"/>
                  <a:gd fmla="*/ 129 h 16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64" w="90">
                    <a:moveTo>
                      <a:pt x="80" y="129"/>
                    </a:moveTo>
                    <a:cubicBezTo>
                      <a:pt x="80" y="129"/>
                      <a:pt x="80" y="129"/>
                      <a:pt x="80" y="129"/>
                    </a:cubicBezTo>
                    <a:cubicBezTo>
                      <a:pt x="80" y="129"/>
                      <a:pt x="80" y="129"/>
                      <a:pt x="80" y="129"/>
                    </a:cubicBezTo>
                    <a:cubicBezTo>
                      <a:pt x="36" y="98"/>
                      <a:pt x="36" y="98"/>
                      <a:pt x="36" y="98"/>
                    </a:cubicBezTo>
                    <a:cubicBezTo>
                      <a:pt x="36" y="18"/>
                      <a:pt x="36" y="18"/>
                      <a:pt x="36" y="18"/>
                    </a:cubicBezTo>
                    <a:cubicBezTo>
                      <a:pt x="36" y="8"/>
                      <a:pt x="28" y="0"/>
                      <a:pt x="18" y="0"/>
                    </a:cubicBezTo>
                    <a:cubicBezTo>
                      <a:pt x="8" y="0"/>
                      <a:pt x="0" y="8"/>
                      <a:pt x="0" y="18"/>
                    </a:cubicBezTo>
                    <a:cubicBezTo>
                      <a:pt x="0" y="117"/>
                      <a:pt x="0" y="117"/>
                      <a:pt x="0" y="117"/>
                    </a:cubicBezTo>
                    <a:cubicBezTo>
                      <a:pt x="36" y="142"/>
                      <a:pt x="36" y="142"/>
                      <a:pt x="36" y="142"/>
                    </a:cubicBezTo>
                    <a:cubicBezTo>
                      <a:pt x="58" y="158"/>
                      <a:pt x="58" y="158"/>
                      <a:pt x="58" y="158"/>
                    </a:cubicBezTo>
                    <a:cubicBezTo>
                      <a:pt x="59" y="158"/>
                      <a:pt x="59" y="158"/>
                      <a:pt x="60" y="159"/>
                    </a:cubicBezTo>
                    <a:cubicBezTo>
                      <a:pt x="68" y="164"/>
                      <a:pt x="79" y="162"/>
                      <a:pt x="84" y="154"/>
                    </a:cubicBezTo>
                    <a:cubicBezTo>
                      <a:pt x="90" y="146"/>
                      <a:pt x="88" y="135"/>
                      <a:pt x="80" y="129"/>
                    </a:cubicBezTo>
                    <a:close/>
                  </a:path>
                </a:pathLst>
              </a:custGeom>
              <a:solidFill>
                <a:schemeClr val="tx1">
                  <a:lumMod val="75000"/>
                  <a:lumOff val="2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sp>
            <p:nvSpPr>
              <p:cNvPr id="25" name="Freeform 22"/>
              <p:cNvSpPr>
                <a:spLocks noEditPoints="1"/>
              </p:cNvSpPr>
              <p:nvPr/>
            </p:nvSpPr>
            <p:spPr bwMode="auto">
              <a:xfrm>
                <a:off x="5006376" y="2920505"/>
                <a:ext cx="507613" cy="805854"/>
              </a:xfrm>
              <a:custGeom>
                <a:gdLst>
                  <a:gd fmla="*/ 354 w 354" name="T0"/>
                  <a:gd fmla="*/ 279 h 561" name="T1"/>
                  <a:gd fmla="*/ 281 w 354" name="T2"/>
                  <a:gd fmla="*/ 136 h 561" name="T3"/>
                  <a:gd fmla="*/ 281 w 354" name="T4"/>
                  <a:gd fmla="*/ 44 h 561" name="T5"/>
                  <a:gd fmla="*/ 237 w 354" name="T6"/>
                  <a:gd fmla="*/ 0 h 561" name="T7"/>
                  <a:gd fmla="*/ 117 w 354" name="T8"/>
                  <a:gd fmla="*/ 0 h 561" name="T9"/>
                  <a:gd fmla="*/ 73 w 354" name="T10"/>
                  <a:gd fmla="*/ 44 h 561" name="T11"/>
                  <a:gd fmla="*/ 73 w 354" name="T12"/>
                  <a:gd fmla="*/ 136 h 561" name="T13"/>
                  <a:gd fmla="*/ 0 w 354" name="T14"/>
                  <a:gd fmla="*/ 279 h 561" name="T15"/>
                  <a:gd fmla="*/ 73 w 354" name="T16"/>
                  <a:gd fmla="*/ 423 h 561" name="T17"/>
                  <a:gd fmla="*/ 73 w 354" name="T18"/>
                  <a:gd fmla="*/ 517 h 561" name="T19"/>
                  <a:gd fmla="*/ 117 w 354" name="T20"/>
                  <a:gd fmla="*/ 561 h 561" name="T21"/>
                  <a:gd fmla="*/ 237 w 354" name="T22"/>
                  <a:gd fmla="*/ 561 h 561" name="T23"/>
                  <a:gd fmla="*/ 281 w 354" name="T24"/>
                  <a:gd fmla="*/ 517 h 561" name="T25"/>
                  <a:gd fmla="*/ 281 w 354" name="T26"/>
                  <a:gd fmla="*/ 423 h 561" name="T27"/>
                  <a:gd fmla="*/ 354 w 354" name="T28"/>
                  <a:gd fmla="*/ 279 h 561" name="T29"/>
                  <a:gd fmla="*/ 37 w 354" name="T30"/>
                  <a:gd fmla="*/ 279 h 561" name="T31"/>
                  <a:gd fmla="*/ 177 w 354" name="T32"/>
                  <a:gd fmla="*/ 139 h 561" name="T33"/>
                  <a:gd fmla="*/ 317 w 354" name="T34"/>
                  <a:gd fmla="*/ 279 h 561" name="T35"/>
                  <a:gd fmla="*/ 177 w 354" name="T36"/>
                  <a:gd fmla="*/ 419 h 561" name="T37"/>
                  <a:gd fmla="*/ 37 w 354" name="T38"/>
                  <a:gd fmla="*/ 279 h 561"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561" w="354">
                    <a:moveTo>
                      <a:pt x="354" y="279"/>
                    </a:moveTo>
                    <a:cubicBezTo>
                      <a:pt x="354" y="220"/>
                      <a:pt x="325" y="168"/>
                      <a:pt x="281" y="136"/>
                    </a:cubicBezTo>
                    <a:cubicBezTo>
                      <a:pt x="281" y="44"/>
                      <a:pt x="281" y="44"/>
                      <a:pt x="281" y="44"/>
                    </a:cubicBezTo>
                    <a:cubicBezTo>
                      <a:pt x="281" y="20"/>
                      <a:pt x="261" y="0"/>
                      <a:pt x="237" y="0"/>
                    </a:cubicBezTo>
                    <a:cubicBezTo>
                      <a:pt x="117" y="0"/>
                      <a:pt x="117" y="0"/>
                      <a:pt x="117" y="0"/>
                    </a:cubicBezTo>
                    <a:cubicBezTo>
                      <a:pt x="92" y="0"/>
                      <a:pt x="73" y="20"/>
                      <a:pt x="73" y="44"/>
                    </a:cubicBezTo>
                    <a:cubicBezTo>
                      <a:pt x="73" y="136"/>
                      <a:pt x="73" y="136"/>
                      <a:pt x="73" y="136"/>
                    </a:cubicBezTo>
                    <a:cubicBezTo>
                      <a:pt x="28" y="168"/>
                      <a:pt x="0" y="220"/>
                      <a:pt x="0" y="279"/>
                    </a:cubicBezTo>
                    <a:cubicBezTo>
                      <a:pt x="0" y="338"/>
                      <a:pt x="28" y="391"/>
                      <a:pt x="73" y="423"/>
                    </a:cubicBezTo>
                    <a:cubicBezTo>
                      <a:pt x="73" y="517"/>
                      <a:pt x="73" y="517"/>
                      <a:pt x="73" y="517"/>
                    </a:cubicBezTo>
                    <a:cubicBezTo>
                      <a:pt x="73" y="542"/>
                      <a:pt x="92" y="561"/>
                      <a:pt x="117" y="561"/>
                    </a:cubicBezTo>
                    <a:cubicBezTo>
                      <a:pt x="237" y="561"/>
                      <a:pt x="237" y="561"/>
                      <a:pt x="237" y="561"/>
                    </a:cubicBezTo>
                    <a:cubicBezTo>
                      <a:pt x="261" y="561"/>
                      <a:pt x="281" y="542"/>
                      <a:pt x="281" y="517"/>
                    </a:cubicBezTo>
                    <a:cubicBezTo>
                      <a:pt x="281" y="423"/>
                      <a:pt x="281" y="423"/>
                      <a:pt x="281" y="423"/>
                    </a:cubicBezTo>
                    <a:cubicBezTo>
                      <a:pt x="325" y="391"/>
                      <a:pt x="354" y="338"/>
                      <a:pt x="354" y="279"/>
                    </a:cubicBezTo>
                    <a:close/>
                    <a:moveTo>
                      <a:pt x="37" y="279"/>
                    </a:moveTo>
                    <a:cubicBezTo>
                      <a:pt x="37" y="202"/>
                      <a:pt x="99" y="139"/>
                      <a:pt x="177" y="139"/>
                    </a:cubicBezTo>
                    <a:cubicBezTo>
                      <a:pt x="254" y="139"/>
                      <a:pt x="317" y="202"/>
                      <a:pt x="317" y="279"/>
                    </a:cubicBezTo>
                    <a:cubicBezTo>
                      <a:pt x="317" y="357"/>
                      <a:pt x="254" y="419"/>
                      <a:pt x="177" y="419"/>
                    </a:cubicBezTo>
                    <a:cubicBezTo>
                      <a:pt x="99" y="419"/>
                      <a:pt x="37" y="357"/>
                      <a:pt x="37" y="279"/>
                    </a:cubicBezTo>
                    <a:close/>
                  </a:path>
                </a:pathLst>
              </a:custGeom>
              <a:solidFill>
                <a:schemeClr val="tx1">
                  <a:lumMod val="75000"/>
                  <a:lumOff val="25000"/>
                </a:schemeClr>
              </a:solidFill>
              <a:ln>
                <a:noFill/>
              </a:ln>
              <a:extLst>
                <a:ext uri="{91240B29-F687-4F45-9708-019B960494DF}">
                  <a14:hiddenLine w="9525">
                    <a:solidFill>
                      <a:srgbClr val="000000"/>
                    </a:solidFill>
                    <a:round/>
                    <a:headEnd/>
                    <a:tailEnd/>
                  </a14:hiddenLine>
                </a:ext>
              </a:extLst>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prstClr val="black"/>
                  </a:solidFill>
                </a:endParaRPr>
              </a:p>
            </p:txBody>
          </p:sp>
        </p:grpSp>
      </p:grpSp>
      <p:grpSp>
        <p:nvGrpSpPr>
          <p:cNvPr id="26" name="组合 25"/>
          <p:cNvGrpSpPr/>
          <p:nvPr/>
        </p:nvGrpSpPr>
        <p:grpSpPr>
          <a:xfrm>
            <a:off x="1194797" y="5251454"/>
            <a:ext cx="2965724" cy="936944"/>
            <a:chOff x="1121522" y="3624266"/>
            <a:chExt cx="2224293" cy="702708"/>
          </a:xfrm>
          <a:effectLst>
            <a:outerShdw algn="ctr" blurRad="241300" dir="5400000" dist="127000" rotWithShape="0">
              <a:srgbClr val="000000">
                <a:alpha val="88000"/>
              </a:srgbClr>
            </a:outerShdw>
          </a:effectLst>
        </p:grpSpPr>
        <p:sp>
          <p:nvSpPr>
            <p:cNvPr id="27" name="文本框 69"/>
            <p:cNvSpPr txBox="1">
              <a:spLocks noChangeArrowheads="1"/>
            </p:cNvSpPr>
            <p:nvPr/>
          </p:nvSpPr>
          <p:spPr bwMode="auto">
            <a:xfrm>
              <a:off x="1124698" y="3624266"/>
              <a:ext cx="1709461"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zh-CN" b="1" lang="en-US" sz="1400">
                  <a:solidFill>
                    <a:schemeClr val="bg1"/>
                  </a:solidFill>
                  <a:latin charset="0" panose="020b0604020202020204" pitchFamily="34" typeface="Arial"/>
                  <a:ea charset="-122" panose="020b0503020204020204" pitchFamily="34" typeface="微软雅黑"/>
                  <a:cs charset="0" panose="020b0604020202020204" pitchFamily="34" typeface="Arial"/>
                </a:rPr>
                <a:t>Add A Title In Here</a:t>
              </a:r>
            </a:p>
          </p:txBody>
        </p:sp>
        <p:sp>
          <p:nvSpPr>
            <p:cNvPr id="28" name="矩形 27"/>
            <p:cNvSpPr/>
            <p:nvPr/>
          </p:nvSpPr>
          <p:spPr>
            <a:xfrm>
              <a:off x="1121522" y="3824914"/>
              <a:ext cx="2224293" cy="487775"/>
            </a:xfrm>
            <a:prstGeom prst="rect">
              <a:avLst/>
            </a:prstGeom>
          </p:spPr>
          <p:txBody>
            <a:bodyPr wrap="square">
              <a:spAutoFit/>
            </a:bodyPr>
            <a:lstStyle/>
            <a:p>
              <a:pPr defTabSz="1219170" eaLnBrk="0" fontAlgn="base" hangingPunct="0">
                <a:lnSpc>
                  <a:spcPts val="1467"/>
                </a:lnSpc>
                <a:spcBef>
                  <a:spcPct val="0"/>
                </a:spcBef>
                <a:spcAft>
                  <a:spcPct val="0"/>
                </a:spcAft>
              </a:pPr>
              <a:r>
                <a:rPr altLang="zh-CN" lang="en-US" sz="800">
                  <a:solidFill>
                    <a:schemeClr val="bg1"/>
                  </a:solidFill>
                  <a:latin charset="0" panose="020b0604020202020204" pitchFamily="34" typeface="Arial"/>
                  <a:ea charset="-122" panose="020b0503020204020204" pitchFamily="34" typeface="微软雅黑"/>
                  <a:cs charset="0" panose="020b0604020202020204" pitchFamily="34" typeface="Arial"/>
                </a:rPr>
                <a:t>this is a sample text. insert your desired text here. Again. this is a dummy text. enter your own text here. this is a sample text.</a:t>
              </a:r>
            </a:p>
          </p:txBody>
        </p:sp>
      </p:grpSp>
      <p:grpSp>
        <p:nvGrpSpPr>
          <p:cNvPr id="29" name="组合 28"/>
          <p:cNvGrpSpPr/>
          <p:nvPr/>
        </p:nvGrpSpPr>
        <p:grpSpPr>
          <a:xfrm>
            <a:off x="4903197" y="5251454"/>
            <a:ext cx="2965724" cy="936944"/>
            <a:chOff x="1121522" y="3624266"/>
            <a:chExt cx="2224293" cy="702708"/>
          </a:xfrm>
          <a:effectLst>
            <a:outerShdw algn="ctr" blurRad="241300" dir="5400000" dist="127000" rotWithShape="0">
              <a:srgbClr val="000000">
                <a:alpha val="88000"/>
              </a:srgbClr>
            </a:outerShdw>
          </a:effectLst>
        </p:grpSpPr>
        <p:sp>
          <p:nvSpPr>
            <p:cNvPr id="30" name="文本框 69"/>
            <p:cNvSpPr txBox="1">
              <a:spLocks noChangeArrowheads="1"/>
            </p:cNvSpPr>
            <p:nvPr/>
          </p:nvSpPr>
          <p:spPr bwMode="auto">
            <a:xfrm>
              <a:off x="1124698" y="3624266"/>
              <a:ext cx="1709461"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zh-CN" b="1" lang="en-US" sz="1400">
                  <a:solidFill>
                    <a:schemeClr val="bg1"/>
                  </a:solidFill>
                  <a:latin charset="0" panose="020b0604020202020204" pitchFamily="34" typeface="Arial"/>
                  <a:ea charset="-122" panose="020b0503020204020204" pitchFamily="34" typeface="微软雅黑"/>
                  <a:cs charset="0" panose="020b0604020202020204" pitchFamily="34" typeface="Arial"/>
                </a:rPr>
                <a:t>Add A Title In Here</a:t>
              </a:r>
            </a:p>
          </p:txBody>
        </p:sp>
        <p:sp>
          <p:nvSpPr>
            <p:cNvPr id="31" name="矩形 30"/>
            <p:cNvSpPr/>
            <p:nvPr/>
          </p:nvSpPr>
          <p:spPr>
            <a:xfrm>
              <a:off x="1121522" y="3824914"/>
              <a:ext cx="2224293" cy="487775"/>
            </a:xfrm>
            <a:prstGeom prst="rect">
              <a:avLst/>
            </a:prstGeom>
          </p:spPr>
          <p:txBody>
            <a:bodyPr wrap="square">
              <a:spAutoFit/>
            </a:bodyPr>
            <a:lstStyle/>
            <a:p>
              <a:pPr defTabSz="1219170" eaLnBrk="0" fontAlgn="base" hangingPunct="0">
                <a:lnSpc>
                  <a:spcPts val="1467"/>
                </a:lnSpc>
                <a:spcBef>
                  <a:spcPct val="0"/>
                </a:spcBef>
                <a:spcAft>
                  <a:spcPct val="0"/>
                </a:spcAft>
              </a:pPr>
              <a:r>
                <a:rPr altLang="zh-CN" lang="en-US" sz="800">
                  <a:solidFill>
                    <a:schemeClr val="bg1"/>
                  </a:solidFill>
                  <a:latin charset="0" panose="020b0604020202020204" pitchFamily="34" typeface="Arial"/>
                  <a:ea charset="-122" panose="020b0503020204020204" pitchFamily="34" typeface="微软雅黑"/>
                  <a:cs charset="0" panose="020b0604020202020204" pitchFamily="34" typeface="Arial"/>
                </a:rPr>
                <a:t>this is a sample text. insert your desired text here. Again. this is a dummy text. enter your own text here. this is a sample text.</a:t>
              </a:r>
            </a:p>
          </p:txBody>
        </p:sp>
      </p:grpSp>
      <p:grpSp>
        <p:nvGrpSpPr>
          <p:cNvPr id="32" name="组合 31"/>
          <p:cNvGrpSpPr/>
          <p:nvPr/>
        </p:nvGrpSpPr>
        <p:grpSpPr>
          <a:xfrm>
            <a:off x="8560797" y="5251454"/>
            <a:ext cx="2965724" cy="936944"/>
            <a:chOff x="1121522" y="3624266"/>
            <a:chExt cx="2224293" cy="702708"/>
          </a:xfrm>
          <a:effectLst>
            <a:outerShdw algn="ctr" blurRad="241300" dir="5400000" dist="127000" rotWithShape="0">
              <a:srgbClr val="000000">
                <a:alpha val="88000"/>
              </a:srgbClr>
            </a:outerShdw>
          </a:effectLst>
        </p:grpSpPr>
        <p:sp>
          <p:nvSpPr>
            <p:cNvPr id="33" name="文本框 69"/>
            <p:cNvSpPr txBox="1">
              <a:spLocks noChangeArrowheads="1"/>
            </p:cNvSpPr>
            <p:nvPr/>
          </p:nvSpPr>
          <p:spPr bwMode="auto">
            <a:xfrm>
              <a:off x="1124698" y="3624266"/>
              <a:ext cx="1709461"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zh-CN" b="1" lang="en-US" sz="1400">
                  <a:solidFill>
                    <a:schemeClr val="bg1"/>
                  </a:solidFill>
                  <a:latin charset="0" panose="020b0604020202020204" pitchFamily="34" typeface="Arial"/>
                  <a:ea charset="-122" panose="020b0503020204020204" pitchFamily="34" typeface="微软雅黑"/>
                  <a:cs charset="0" panose="020b0604020202020204" pitchFamily="34" typeface="Arial"/>
                </a:rPr>
                <a:t>Add A Title In Here</a:t>
              </a:r>
            </a:p>
          </p:txBody>
        </p:sp>
        <p:sp>
          <p:nvSpPr>
            <p:cNvPr id="34" name="矩形 33"/>
            <p:cNvSpPr/>
            <p:nvPr/>
          </p:nvSpPr>
          <p:spPr>
            <a:xfrm>
              <a:off x="1121522" y="3824914"/>
              <a:ext cx="2224293" cy="487775"/>
            </a:xfrm>
            <a:prstGeom prst="rect">
              <a:avLst/>
            </a:prstGeom>
          </p:spPr>
          <p:txBody>
            <a:bodyPr wrap="square">
              <a:spAutoFit/>
            </a:bodyPr>
            <a:lstStyle/>
            <a:p>
              <a:pPr defTabSz="1219170" eaLnBrk="0" fontAlgn="base" hangingPunct="0">
                <a:lnSpc>
                  <a:spcPts val="1467"/>
                </a:lnSpc>
                <a:spcBef>
                  <a:spcPct val="0"/>
                </a:spcBef>
                <a:spcAft>
                  <a:spcPct val="0"/>
                </a:spcAft>
              </a:pPr>
              <a:r>
                <a:rPr altLang="zh-CN" lang="en-US" sz="800">
                  <a:solidFill>
                    <a:schemeClr val="bg1"/>
                  </a:solidFill>
                  <a:latin charset="0" panose="020b0604020202020204" pitchFamily="34" typeface="Arial"/>
                  <a:ea charset="-122" panose="020b0503020204020204" pitchFamily="34" typeface="微软雅黑"/>
                  <a:cs charset="0" panose="020b0604020202020204" pitchFamily="34" typeface="Arial"/>
                </a:rPr>
                <a:t>this is a sample text. insert your desired text here. Again. this is a dummy text. enter your own text here. this is a sample text.</a:t>
              </a:r>
            </a:p>
          </p:txBody>
        </p:sp>
      </p:grpSp>
      <p:grpSp>
        <p:nvGrpSpPr>
          <p:cNvPr id="35" name="组合 34"/>
          <p:cNvGrpSpPr/>
          <p:nvPr/>
        </p:nvGrpSpPr>
        <p:grpSpPr>
          <a:xfrm>
            <a:off x="1714501" y="2711106"/>
            <a:ext cx="863599" cy="698864"/>
            <a:chOff x="1285875" y="2033329"/>
            <a:chExt cx="647699" cy="524148"/>
          </a:xfrm>
        </p:grpSpPr>
        <p:sp>
          <p:nvSpPr>
            <p:cNvPr id="36" name="文本框 35"/>
            <p:cNvSpPr txBox="1"/>
            <p:nvPr/>
          </p:nvSpPr>
          <p:spPr>
            <a:xfrm>
              <a:off x="1285875" y="2033329"/>
              <a:ext cx="647699" cy="342900"/>
            </a:xfrm>
            <a:prstGeom prst="rect">
              <a:avLst/>
            </a:prstGeom>
            <a:noFill/>
          </p:spPr>
          <p:txBody>
            <a:bodyPr rtlCol="0" wrap="square">
              <a:spAutoFit/>
            </a:bodyPr>
            <a:lstStyle/>
            <a:p>
              <a:pPr defTabSz="1219170" eaLnBrk="0" fontAlgn="base" hangingPunct="0">
                <a:spcBef>
                  <a:spcPct val="0"/>
                </a:spcBef>
                <a:spcAft>
                  <a:spcPct val="0"/>
                </a:spcAft>
              </a:pPr>
              <a:r>
                <a:rPr altLang="zh-CN" lang="en-US" smtClean="0" sz="2400">
                  <a:solidFill>
                    <a:schemeClr val="tx1">
                      <a:lumMod val="75000"/>
                      <a:lumOff val="25000"/>
                    </a:schemeClr>
                  </a:solidFill>
                  <a:latin charset="0" panose="020b0806030902050204" pitchFamily="34" typeface="Impact"/>
                  <a:ea charset="-122" panose="02000000000000000000" pitchFamily="2" typeface="方正兰亭刊黑_GBK"/>
                </a:rPr>
                <a:t>2014</a:t>
              </a:r>
            </a:p>
          </p:txBody>
        </p:sp>
        <p:sp>
          <p:nvSpPr>
            <p:cNvPr id="37" name="矩形 36"/>
            <p:cNvSpPr/>
            <p:nvPr/>
          </p:nvSpPr>
          <p:spPr>
            <a:xfrm>
              <a:off x="1363551" y="2349728"/>
              <a:ext cx="430054" cy="205740"/>
            </a:xfrm>
            <a:prstGeom prst="rect">
              <a:avLst/>
            </a:prstGeom>
          </p:spPr>
          <p:txBody>
            <a:bodyPr wrap="none">
              <a:spAutoFit/>
            </a:bodyPr>
            <a:lstStyle/>
            <a:p>
              <a:pPr defTabSz="1219170" eaLnBrk="0" fontAlgn="base" hangingPunct="0">
                <a:spcBef>
                  <a:spcPct val="0"/>
                </a:spcBef>
                <a:spcAft>
                  <a:spcPct val="0"/>
                </a:spcAft>
              </a:pPr>
              <a:r>
                <a:rPr altLang="zh-CN" lang="en-US" sz="1200">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TEXT</a:t>
              </a:r>
            </a:p>
          </p:txBody>
        </p:sp>
      </p:grpSp>
      <p:grpSp>
        <p:nvGrpSpPr>
          <p:cNvPr id="38" name="组合 37"/>
          <p:cNvGrpSpPr/>
          <p:nvPr/>
        </p:nvGrpSpPr>
        <p:grpSpPr>
          <a:xfrm>
            <a:off x="4305301" y="2711106"/>
            <a:ext cx="863599" cy="698864"/>
            <a:chOff x="1285875" y="2033329"/>
            <a:chExt cx="647699" cy="524148"/>
          </a:xfrm>
        </p:grpSpPr>
        <p:sp>
          <p:nvSpPr>
            <p:cNvPr id="39" name="文本框 38"/>
            <p:cNvSpPr txBox="1"/>
            <p:nvPr/>
          </p:nvSpPr>
          <p:spPr>
            <a:xfrm>
              <a:off x="1285875" y="2033329"/>
              <a:ext cx="647699" cy="342900"/>
            </a:xfrm>
            <a:prstGeom prst="rect">
              <a:avLst/>
            </a:prstGeom>
            <a:noFill/>
          </p:spPr>
          <p:txBody>
            <a:bodyPr rtlCol="0" wrap="square">
              <a:spAutoFit/>
            </a:bodyPr>
            <a:lstStyle/>
            <a:p>
              <a:pPr defTabSz="1219170" eaLnBrk="0" fontAlgn="base" hangingPunct="0">
                <a:spcBef>
                  <a:spcPct val="0"/>
                </a:spcBef>
                <a:spcAft>
                  <a:spcPct val="0"/>
                </a:spcAft>
              </a:pPr>
              <a:r>
                <a:rPr altLang="zh-CN" lang="en-US" smtClean="0" sz="2400">
                  <a:solidFill>
                    <a:schemeClr val="tx1">
                      <a:lumMod val="75000"/>
                      <a:lumOff val="25000"/>
                    </a:schemeClr>
                  </a:solidFill>
                  <a:latin charset="0" panose="020b0806030902050204" pitchFamily="34" typeface="Impact"/>
                  <a:ea charset="-122" panose="02000000000000000000" pitchFamily="2" typeface="方正兰亭刊黑_GBK"/>
                </a:rPr>
                <a:t>2015</a:t>
              </a:r>
            </a:p>
          </p:txBody>
        </p:sp>
        <p:sp>
          <p:nvSpPr>
            <p:cNvPr id="40" name="矩形 39"/>
            <p:cNvSpPr/>
            <p:nvPr/>
          </p:nvSpPr>
          <p:spPr>
            <a:xfrm>
              <a:off x="1363551" y="2349728"/>
              <a:ext cx="430054" cy="205740"/>
            </a:xfrm>
            <a:prstGeom prst="rect">
              <a:avLst/>
            </a:prstGeom>
          </p:spPr>
          <p:txBody>
            <a:bodyPr wrap="none">
              <a:spAutoFit/>
            </a:bodyPr>
            <a:lstStyle/>
            <a:p>
              <a:pPr defTabSz="1219170" eaLnBrk="0" fontAlgn="base" hangingPunct="0">
                <a:spcBef>
                  <a:spcPct val="0"/>
                </a:spcBef>
                <a:spcAft>
                  <a:spcPct val="0"/>
                </a:spcAft>
              </a:pPr>
              <a:r>
                <a:rPr altLang="zh-CN" lang="en-US" sz="1200">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TEXT</a:t>
              </a:r>
            </a:p>
          </p:txBody>
        </p:sp>
      </p:grpSp>
      <p:grpSp>
        <p:nvGrpSpPr>
          <p:cNvPr id="41" name="组合 40"/>
          <p:cNvGrpSpPr/>
          <p:nvPr/>
        </p:nvGrpSpPr>
        <p:grpSpPr>
          <a:xfrm>
            <a:off x="6896101" y="2711106"/>
            <a:ext cx="863599" cy="698864"/>
            <a:chOff x="1285875" y="2033329"/>
            <a:chExt cx="647699" cy="524148"/>
          </a:xfrm>
        </p:grpSpPr>
        <p:sp>
          <p:nvSpPr>
            <p:cNvPr id="42" name="文本框 41"/>
            <p:cNvSpPr txBox="1"/>
            <p:nvPr/>
          </p:nvSpPr>
          <p:spPr>
            <a:xfrm>
              <a:off x="1285875" y="2033329"/>
              <a:ext cx="647699" cy="342900"/>
            </a:xfrm>
            <a:prstGeom prst="rect">
              <a:avLst/>
            </a:prstGeom>
            <a:noFill/>
          </p:spPr>
          <p:txBody>
            <a:bodyPr rtlCol="0" wrap="square">
              <a:spAutoFit/>
            </a:bodyPr>
            <a:lstStyle/>
            <a:p>
              <a:pPr defTabSz="1219170" eaLnBrk="0" fontAlgn="base" hangingPunct="0">
                <a:spcBef>
                  <a:spcPct val="0"/>
                </a:spcBef>
                <a:spcAft>
                  <a:spcPct val="0"/>
                </a:spcAft>
              </a:pPr>
              <a:r>
                <a:rPr altLang="zh-CN" lang="en-US" smtClean="0" sz="2400">
                  <a:solidFill>
                    <a:schemeClr val="tx1">
                      <a:lumMod val="75000"/>
                      <a:lumOff val="25000"/>
                    </a:schemeClr>
                  </a:solidFill>
                  <a:latin charset="0" panose="020b0806030902050204" pitchFamily="34" typeface="Impact"/>
                  <a:ea charset="-122" panose="02000000000000000000" pitchFamily="2" typeface="方正兰亭刊黑_GBK"/>
                </a:rPr>
                <a:t>2016</a:t>
              </a:r>
            </a:p>
          </p:txBody>
        </p:sp>
        <p:sp>
          <p:nvSpPr>
            <p:cNvPr id="43" name="矩形 42"/>
            <p:cNvSpPr/>
            <p:nvPr/>
          </p:nvSpPr>
          <p:spPr>
            <a:xfrm>
              <a:off x="1363550" y="2349728"/>
              <a:ext cx="430054" cy="205740"/>
            </a:xfrm>
            <a:prstGeom prst="rect">
              <a:avLst/>
            </a:prstGeom>
          </p:spPr>
          <p:txBody>
            <a:bodyPr wrap="none">
              <a:spAutoFit/>
            </a:bodyPr>
            <a:lstStyle/>
            <a:p>
              <a:pPr defTabSz="1219170" eaLnBrk="0" fontAlgn="base" hangingPunct="0">
                <a:spcBef>
                  <a:spcPct val="0"/>
                </a:spcBef>
                <a:spcAft>
                  <a:spcPct val="0"/>
                </a:spcAft>
              </a:pPr>
              <a:r>
                <a:rPr altLang="zh-CN" lang="en-US" sz="1200">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TEXT</a:t>
              </a:r>
            </a:p>
          </p:txBody>
        </p:sp>
      </p:grpSp>
      <p:grpSp>
        <p:nvGrpSpPr>
          <p:cNvPr id="44" name="组合 43"/>
          <p:cNvGrpSpPr/>
          <p:nvPr/>
        </p:nvGrpSpPr>
        <p:grpSpPr>
          <a:xfrm>
            <a:off x="9448801" y="2711106"/>
            <a:ext cx="863599" cy="698864"/>
            <a:chOff x="1285875" y="2033329"/>
            <a:chExt cx="647699" cy="524148"/>
          </a:xfrm>
        </p:grpSpPr>
        <p:sp>
          <p:nvSpPr>
            <p:cNvPr id="45" name="文本框 44"/>
            <p:cNvSpPr txBox="1"/>
            <p:nvPr/>
          </p:nvSpPr>
          <p:spPr>
            <a:xfrm>
              <a:off x="1285875" y="2033329"/>
              <a:ext cx="647699" cy="342900"/>
            </a:xfrm>
            <a:prstGeom prst="rect">
              <a:avLst/>
            </a:prstGeom>
            <a:noFill/>
          </p:spPr>
          <p:txBody>
            <a:bodyPr rtlCol="0" wrap="square">
              <a:spAutoFit/>
            </a:bodyPr>
            <a:lstStyle/>
            <a:p>
              <a:pPr defTabSz="1219170" eaLnBrk="0" fontAlgn="base" hangingPunct="0">
                <a:spcBef>
                  <a:spcPct val="0"/>
                </a:spcBef>
                <a:spcAft>
                  <a:spcPct val="0"/>
                </a:spcAft>
              </a:pPr>
              <a:r>
                <a:rPr altLang="zh-CN" lang="en-US" smtClean="0" sz="2400">
                  <a:solidFill>
                    <a:schemeClr val="tx1">
                      <a:lumMod val="75000"/>
                      <a:lumOff val="25000"/>
                    </a:schemeClr>
                  </a:solidFill>
                  <a:latin charset="0" panose="020b0806030902050204" pitchFamily="34" typeface="Impact"/>
                  <a:ea charset="-122" panose="02000000000000000000" pitchFamily="2" typeface="方正兰亭刊黑_GBK"/>
                </a:rPr>
                <a:t>2017</a:t>
              </a:r>
            </a:p>
          </p:txBody>
        </p:sp>
        <p:sp>
          <p:nvSpPr>
            <p:cNvPr id="46" name="矩形 45"/>
            <p:cNvSpPr/>
            <p:nvPr/>
          </p:nvSpPr>
          <p:spPr>
            <a:xfrm>
              <a:off x="1363550" y="2349728"/>
              <a:ext cx="430054" cy="205740"/>
            </a:xfrm>
            <a:prstGeom prst="rect">
              <a:avLst/>
            </a:prstGeom>
          </p:spPr>
          <p:txBody>
            <a:bodyPr wrap="none">
              <a:spAutoFit/>
            </a:bodyPr>
            <a:lstStyle/>
            <a:p>
              <a:pPr defTabSz="1219170" eaLnBrk="0" fontAlgn="base" hangingPunct="0">
                <a:spcBef>
                  <a:spcPct val="0"/>
                </a:spcBef>
                <a:spcAft>
                  <a:spcPct val="0"/>
                </a:spcAft>
              </a:pPr>
              <a:r>
                <a:rPr altLang="zh-CN" lang="en-US" sz="1200">
                  <a:solidFill>
                    <a:schemeClr val="tx1">
                      <a:lumMod val="75000"/>
                      <a:lumOff val="25000"/>
                    </a:schemeClr>
                  </a:solidFill>
                  <a:latin charset="0" panose="020b0604020202020204" pitchFamily="34" typeface="Arial"/>
                  <a:ea charset="-122" panose="020b0503020204020204" pitchFamily="34" typeface="微软雅黑"/>
                  <a:cs charset="0" panose="020b0604020202020204" pitchFamily="34" typeface="Arial"/>
                </a:rPr>
                <a:t>TEXT</a:t>
              </a:r>
            </a:p>
          </p:txBody>
        </p:sp>
      </p:grpSp>
      <p:sp>
        <p:nvSpPr>
          <p:cNvPr id="47" name="文本框 46"/>
          <p:cNvSpPr txBox="1"/>
          <p:nvPr/>
        </p:nvSpPr>
        <p:spPr>
          <a:xfrm>
            <a:off x="9286874" y="-1143000"/>
            <a:ext cx="868680" cy="365760"/>
          </a:xfrm>
          <a:prstGeom prst="rect">
            <a:avLst/>
          </a:prstGeom>
          <a:noFill/>
        </p:spPr>
        <p:txBody>
          <a:bodyPr rtlCol="0" wrap="none">
            <a:spAutoFit/>
          </a:bodyPr>
          <a:lstStyle/>
          <a:p>
            <a:r>
              <a:rPr altLang="en-US" lang="zh-CN" smtClean="0"/>
              <a:t>延迟符</a:t>
            </a:r>
          </a:p>
        </p:txBody>
      </p:sp>
    </p:spTree>
    <p:extLst>
      <p:ext uri="{BB962C8B-B14F-4D97-AF65-F5344CB8AC3E}">
        <p14:creationId val="3351726440"/>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7"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1000" id="7"/>
                                        <p:tgtEl>
                                          <p:spTgt spid="5"/>
                                        </p:tgtEl>
                                      </p:cBhvr>
                                    </p:animEffect>
                                    <p:anim calcmode="lin" valueType="num">
                                      <p:cBhvr>
                                        <p:cTn dur="1000" fill="hold" id="8"/>
                                        <p:tgtEl>
                                          <p:spTgt spid="5"/>
                                        </p:tgtEl>
                                        <p:attrNameLst>
                                          <p:attrName>ppt_x</p:attrName>
                                        </p:attrNameLst>
                                      </p:cBhvr>
                                      <p:tavLst>
                                        <p:tav tm="0">
                                          <p:val>
                                            <p:strVal val="#ppt_x"/>
                                          </p:val>
                                        </p:tav>
                                        <p:tav tm="100000">
                                          <p:val>
                                            <p:strVal val="#ppt_x"/>
                                          </p:val>
                                        </p:tav>
                                      </p:tavLst>
                                    </p:anim>
                                    <p:anim calcmode="lin" valueType="num">
                                      <p:cBhvr>
                                        <p:cTn dur="1000" fill="hold" id="9"/>
                                        <p:tgtEl>
                                          <p:spTgt spid="5"/>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7" presetSubtype="0">
                                  <p:stCondLst>
                                    <p:cond delay="0"/>
                                  </p:stCondLst>
                                  <p:childTnLst>
                                    <p:set>
                                      <p:cBhvr>
                                        <p:cTn dur="1" fill="hold" id="12">
                                          <p:stCondLst>
                                            <p:cond delay="0"/>
                                          </p:stCondLst>
                                        </p:cTn>
                                        <p:tgtEl>
                                          <p:spTgt spid="6"/>
                                        </p:tgtEl>
                                        <p:attrNameLst>
                                          <p:attrName>style.visibility</p:attrName>
                                        </p:attrNameLst>
                                      </p:cBhvr>
                                      <p:to>
                                        <p:strVal val="visible"/>
                                      </p:to>
                                    </p:set>
                                    <p:animEffect filter="fade" transition="in">
                                      <p:cBhvr>
                                        <p:cTn dur="1000" id="13"/>
                                        <p:tgtEl>
                                          <p:spTgt spid="6"/>
                                        </p:tgtEl>
                                      </p:cBhvr>
                                    </p:animEffect>
                                    <p:anim calcmode="lin" valueType="num">
                                      <p:cBhvr>
                                        <p:cTn dur="1000" fill="hold" id="14"/>
                                        <p:tgtEl>
                                          <p:spTgt spid="6"/>
                                        </p:tgtEl>
                                        <p:attrNameLst>
                                          <p:attrName>ppt_x</p:attrName>
                                        </p:attrNameLst>
                                      </p:cBhvr>
                                      <p:tavLst>
                                        <p:tav tm="0">
                                          <p:val>
                                            <p:strVal val="#ppt_x"/>
                                          </p:val>
                                        </p:tav>
                                        <p:tav tm="100000">
                                          <p:val>
                                            <p:strVal val="#ppt_x"/>
                                          </p:val>
                                        </p:tav>
                                      </p:tavLst>
                                    </p:anim>
                                    <p:anim calcmode="lin" valueType="num">
                                      <p:cBhvr>
                                        <p:cTn dur="1000" fill="hold" id="15"/>
                                        <p:tgtEl>
                                          <p:spTgt spid="6"/>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id="17" nodeType="afterEffect" presetClass="entr" presetID="2" presetSubtype="8">
                                  <p:stCondLst>
                                    <p:cond delay="0"/>
                                  </p:stCondLst>
                                  <p:childTnLst>
                                    <p:set>
                                      <p:cBhvr>
                                        <p:cTn dur="1" fill="hold" id="18">
                                          <p:stCondLst>
                                            <p:cond delay="0"/>
                                          </p:stCondLst>
                                        </p:cTn>
                                        <p:tgtEl>
                                          <p:spTgt spid="26"/>
                                        </p:tgtEl>
                                        <p:attrNameLst>
                                          <p:attrName>style.visibility</p:attrName>
                                        </p:attrNameLst>
                                      </p:cBhvr>
                                      <p:to>
                                        <p:strVal val="visible"/>
                                      </p:to>
                                    </p:set>
                                    <p:anim calcmode="lin" valueType="num">
                                      <p:cBhvr additive="base">
                                        <p:cTn dur="1000" fill="hold" id="19"/>
                                        <p:tgtEl>
                                          <p:spTgt spid="26"/>
                                        </p:tgtEl>
                                        <p:attrNameLst>
                                          <p:attrName>ppt_x</p:attrName>
                                        </p:attrNameLst>
                                      </p:cBhvr>
                                      <p:tavLst>
                                        <p:tav tm="0">
                                          <p:val>
                                            <p:strVal val="0-#ppt_w/2"/>
                                          </p:val>
                                        </p:tav>
                                        <p:tav tm="100000">
                                          <p:val>
                                            <p:strVal val="#ppt_x"/>
                                          </p:val>
                                        </p:tav>
                                      </p:tavLst>
                                    </p:anim>
                                    <p:anim calcmode="lin" valueType="num">
                                      <p:cBhvr additive="base">
                                        <p:cTn dur="1000" fill="hold" id="20"/>
                                        <p:tgtEl>
                                          <p:spTgt spid="26"/>
                                        </p:tgtEl>
                                        <p:attrNameLst>
                                          <p:attrName>ppt_y</p:attrName>
                                        </p:attrNameLst>
                                      </p:cBhvr>
                                      <p:tavLst>
                                        <p:tav tm="0">
                                          <p:val>
                                            <p:strVal val="#ppt_y"/>
                                          </p:val>
                                        </p:tav>
                                        <p:tav tm="100000">
                                          <p:val>
                                            <p:strVal val="#ppt_y"/>
                                          </p:val>
                                        </p:tav>
                                      </p:tavLst>
                                    </p:anim>
                                  </p:childTnLst>
                                </p:cTn>
                              </p:par>
                            </p:childTnLst>
                          </p:cTn>
                        </p:par>
                        <p:par>
                          <p:cTn fill="hold" id="21" nodeType="afterGroup">
                            <p:stCondLst>
                              <p:cond delay="3000"/>
                            </p:stCondLst>
                            <p:childTnLst>
                              <p:par>
                                <p:cTn fill="hold" id="22" nodeType="afterEffect" presetClass="entr" presetID="2" presetSubtype="8">
                                  <p:stCondLst>
                                    <p:cond delay="0"/>
                                  </p:stCondLst>
                                  <p:childTnLst>
                                    <p:set>
                                      <p:cBhvr>
                                        <p:cTn dur="1" fill="hold" id="23">
                                          <p:stCondLst>
                                            <p:cond delay="0"/>
                                          </p:stCondLst>
                                        </p:cTn>
                                        <p:tgtEl>
                                          <p:spTgt spid="29"/>
                                        </p:tgtEl>
                                        <p:attrNameLst>
                                          <p:attrName>style.visibility</p:attrName>
                                        </p:attrNameLst>
                                      </p:cBhvr>
                                      <p:to>
                                        <p:strVal val="visible"/>
                                      </p:to>
                                    </p:set>
                                    <p:anim calcmode="lin" valueType="num">
                                      <p:cBhvr additive="base">
                                        <p:cTn dur="1000" fill="hold" id="24"/>
                                        <p:tgtEl>
                                          <p:spTgt spid="29"/>
                                        </p:tgtEl>
                                        <p:attrNameLst>
                                          <p:attrName>ppt_x</p:attrName>
                                        </p:attrNameLst>
                                      </p:cBhvr>
                                      <p:tavLst>
                                        <p:tav tm="0">
                                          <p:val>
                                            <p:strVal val="0-#ppt_w/2"/>
                                          </p:val>
                                        </p:tav>
                                        <p:tav tm="100000">
                                          <p:val>
                                            <p:strVal val="#ppt_x"/>
                                          </p:val>
                                        </p:tav>
                                      </p:tavLst>
                                    </p:anim>
                                    <p:anim calcmode="lin" valueType="num">
                                      <p:cBhvr additive="base">
                                        <p:cTn dur="1000" fill="hold" id="25"/>
                                        <p:tgtEl>
                                          <p:spTgt spid="29"/>
                                        </p:tgtEl>
                                        <p:attrNameLst>
                                          <p:attrName>ppt_y</p:attrName>
                                        </p:attrNameLst>
                                      </p:cBhvr>
                                      <p:tavLst>
                                        <p:tav tm="0">
                                          <p:val>
                                            <p:strVal val="#ppt_y"/>
                                          </p:val>
                                        </p:tav>
                                        <p:tav tm="100000">
                                          <p:val>
                                            <p:strVal val="#ppt_y"/>
                                          </p:val>
                                        </p:tav>
                                      </p:tavLst>
                                    </p:anim>
                                  </p:childTnLst>
                                </p:cTn>
                              </p:par>
                            </p:childTnLst>
                          </p:cTn>
                        </p:par>
                        <p:par>
                          <p:cTn fill="hold" id="26" nodeType="afterGroup">
                            <p:stCondLst>
                              <p:cond delay="4000"/>
                            </p:stCondLst>
                            <p:childTnLst>
                              <p:par>
                                <p:cTn fill="hold" id="27" nodeType="afterEffect" presetClass="entr" presetID="2" presetSubtype="8">
                                  <p:stCondLst>
                                    <p:cond delay="0"/>
                                  </p:stCondLst>
                                  <p:childTnLst>
                                    <p:set>
                                      <p:cBhvr>
                                        <p:cTn dur="1" fill="hold" id="28">
                                          <p:stCondLst>
                                            <p:cond delay="0"/>
                                          </p:stCondLst>
                                        </p:cTn>
                                        <p:tgtEl>
                                          <p:spTgt spid="32"/>
                                        </p:tgtEl>
                                        <p:attrNameLst>
                                          <p:attrName>style.visibility</p:attrName>
                                        </p:attrNameLst>
                                      </p:cBhvr>
                                      <p:to>
                                        <p:strVal val="visible"/>
                                      </p:to>
                                    </p:set>
                                    <p:anim calcmode="lin" valueType="num">
                                      <p:cBhvr additive="base">
                                        <p:cTn dur="1000" fill="hold" id="29"/>
                                        <p:tgtEl>
                                          <p:spTgt spid="32"/>
                                        </p:tgtEl>
                                        <p:attrNameLst>
                                          <p:attrName>ppt_x</p:attrName>
                                        </p:attrNameLst>
                                      </p:cBhvr>
                                      <p:tavLst>
                                        <p:tav tm="0">
                                          <p:val>
                                            <p:strVal val="0-#ppt_w/2"/>
                                          </p:val>
                                        </p:tav>
                                        <p:tav tm="100000">
                                          <p:val>
                                            <p:strVal val="#ppt_x"/>
                                          </p:val>
                                        </p:tav>
                                      </p:tavLst>
                                    </p:anim>
                                    <p:anim calcmode="lin" valueType="num">
                                      <p:cBhvr additive="base">
                                        <p:cTn dur="1000" fill="hold" id="30"/>
                                        <p:tgtEl>
                                          <p:spTgt spid="32"/>
                                        </p:tgtEl>
                                        <p:attrNameLst>
                                          <p:attrName>ppt_y</p:attrName>
                                        </p:attrNameLst>
                                      </p:cBhvr>
                                      <p:tavLst>
                                        <p:tav tm="0">
                                          <p:val>
                                            <p:strVal val="#ppt_y"/>
                                          </p:val>
                                        </p:tav>
                                        <p:tav tm="100000">
                                          <p:val>
                                            <p:strVal val="#ppt_y"/>
                                          </p:val>
                                        </p:tav>
                                      </p:tavLst>
                                    </p:anim>
                                  </p:childTnLst>
                                </p:cTn>
                              </p:par>
                            </p:childTnLst>
                          </p:cTn>
                        </p:par>
                        <p:par>
                          <p:cTn fill="hold" id="31" nodeType="afterGroup">
                            <p:stCondLst>
                              <p:cond delay="5000"/>
                            </p:stCondLst>
                            <p:childTnLst>
                              <p:par>
                                <p:cTn fill="hold" grpId="0" id="32" nodeType="afterEffect" presetClass="entr" presetID="2" presetSubtype="1">
                                  <p:stCondLst>
                                    <p:cond delay="0"/>
                                  </p:stCondLst>
                                  <p:childTnLst>
                                    <p:set>
                                      <p:cBhvr>
                                        <p:cTn dur="1" fill="hold" id="33">
                                          <p:stCondLst>
                                            <p:cond delay="0"/>
                                          </p:stCondLst>
                                        </p:cTn>
                                        <p:tgtEl>
                                          <p:spTgt spid="7"/>
                                        </p:tgtEl>
                                        <p:attrNameLst>
                                          <p:attrName>style.visibility</p:attrName>
                                        </p:attrNameLst>
                                      </p:cBhvr>
                                      <p:to>
                                        <p:strVal val="visible"/>
                                      </p:to>
                                    </p:set>
                                    <p:anim calcmode="lin" valueType="num">
                                      <p:cBhvr additive="base">
                                        <p:cTn dur="500" fill="hold" id="34"/>
                                        <p:tgtEl>
                                          <p:spTgt spid="7"/>
                                        </p:tgtEl>
                                        <p:attrNameLst>
                                          <p:attrName>ppt_x</p:attrName>
                                        </p:attrNameLst>
                                      </p:cBhvr>
                                      <p:tavLst>
                                        <p:tav tm="0">
                                          <p:val>
                                            <p:strVal val="#ppt_x"/>
                                          </p:val>
                                        </p:tav>
                                        <p:tav tm="100000">
                                          <p:val>
                                            <p:strVal val="#ppt_x"/>
                                          </p:val>
                                        </p:tav>
                                      </p:tavLst>
                                    </p:anim>
                                    <p:anim calcmode="lin" valueType="num">
                                      <p:cBhvr additive="base">
                                        <p:cTn dur="500" fill="hold" id="35"/>
                                        <p:tgtEl>
                                          <p:spTgt spid="7"/>
                                        </p:tgtEl>
                                        <p:attrNameLst>
                                          <p:attrName>ppt_y</p:attrName>
                                        </p:attrNameLst>
                                      </p:cBhvr>
                                      <p:tavLst>
                                        <p:tav tm="0">
                                          <p:val>
                                            <p:strVal val="0-#ppt_h/2"/>
                                          </p:val>
                                        </p:tav>
                                        <p:tav tm="100000">
                                          <p:val>
                                            <p:strVal val="#ppt_y"/>
                                          </p:val>
                                        </p:tav>
                                      </p:tavLst>
                                    </p:anim>
                                  </p:childTnLst>
                                </p:cTn>
                              </p:par>
                            </p:childTnLst>
                          </p:cTn>
                        </p:par>
                        <p:par>
                          <p:cTn fill="hold" id="36" nodeType="afterGroup">
                            <p:stCondLst>
                              <p:cond delay="5500"/>
                            </p:stCondLst>
                            <p:childTnLst>
                              <p:par>
                                <p:cTn fill="hold" id="37" nodeType="afterEffect" presetClass="entr" presetID="2" presetSubtype="4">
                                  <p:stCondLst>
                                    <p:cond delay="0"/>
                                  </p:stCondLst>
                                  <p:childTnLst>
                                    <p:set>
                                      <p:cBhvr>
                                        <p:cTn dur="1" fill="hold" id="38">
                                          <p:stCondLst>
                                            <p:cond delay="0"/>
                                          </p:stCondLst>
                                        </p:cTn>
                                        <p:tgtEl>
                                          <p:spTgt spid="11"/>
                                        </p:tgtEl>
                                        <p:attrNameLst>
                                          <p:attrName>style.visibility</p:attrName>
                                        </p:attrNameLst>
                                      </p:cBhvr>
                                      <p:to>
                                        <p:strVal val="visible"/>
                                      </p:to>
                                    </p:set>
                                    <p:anim calcmode="lin" valueType="num">
                                      <p:cBhvr additive="base">
                                        <p:cTn dur="500" fill="hold" id="39"/>
                                        <p:tgtEl>
                                          <p:spTgt spid="11"/>
                                        </p:tgtEl>
                                        <p:attrNameLst>
                                          <p:attrName>ppt_x</p:attrName>
                                        </p:attrNameLst>
                                      </p:cBhvr>
                                      <p:tavLst>
                                        <p:tav tm="0">
                                          <p:val>
                                            <p:strVal val="#ppt_x"/>
                                          </p:val>
                                        </p:tav>
                                        <p:tav tm="100000">
                                          <p:val>
                                            <p:strVal val="#ppt_x"/>
                                          </p:val>
                                        </p:tav>
                                      </p:tavLst>
                                    </p:anim>
                                    <p:anim calcmode="lin" valueType="num">
                                      <p:cBhvr additive="base">
                                        <p:cTn dur="500" fill="hold" id="40"/>
                                        <p:tgtEl>
                                          <p:spTgt spid="11"/>
                                        </p:tgtEl>
                                        <p:attrNameLst>
                                          <p:attrName>ppt_y</p:attrName>
                                        </p:attrNameLst>
                                      </p:cBhvr>
                                      <p:tavLst>
                                        <p:tav tm="0">
                                          <p:val>
                                            <p:strVal val="1+#ppt_h/2"/>
                                          </p:val>
                                        </p:tav>
                                        <p:tav tm="100000">
                                          <p:val>
                                            <p:strVal val="#ppt_y"/>
                                          </p:val>
                                        </p:tav>
                                      </p:tavLst>
                                    </p:anim>
                                  </p:childTnLst>
                                </p:cTn>
                              </p:par>
                            </p:childTnLst>
                          </p:cTn>
                        </p:par>
                        <p:par>
                          <p:cTn fill="hold" id="41" nodeType="afterGroup">
                            <p:stCondLst>
                              <p:cond delay="6000"/>
                            </p:stCondLst>
                            <p:childTnLst>
                              <p:par>
                                <p:cTn fill="hold" grpId="0" id="42" nodeType="afterEffect" presetClass="entr" presetID="2" presetSubtype="1">
                                  <p:stCondLst>
                                    <p:cond delay="0"/>
                                  </p:stCondLst>
                                  <p:childTnLst>
                                    <p:set>
                                      <p:cBhvr>
                                        <p:cTn dur="1" fill="hold" id="43">
                                          <p:stCondLst>
                                            <p:cond delay="0"/>
                                          </p:stCondLst>
                                        </p:cTn>
                                        <p:tgtEl>
                                          <p:spTgt spid="10"/>
                                        </p:tgtEl>
                                        <p:attrNameLst>
                                          <p:attrName>style.visibility</p:attrName>
                                        </p:attrNameLst>
                                      </p:cBhvr>
                                      <p:to>
                                        <p:strVal val="visible"/>
                                      </p:to>
                                    </p:set>
                                    <p:anim calcmode="lin" valueType="num">
                                      <p:cBhvr additive="base">
                                        <p:cTn dur="500" fill="hold" id="44"/>
                                        <p:tgtEl>
                                          <p:spTgt spid="10"/>
                                        </p:tgtEl>
                                        <p:attrNameLst>
                                          <p:attrName>ppt_x</p:attrName>
                                        </p:attrNameLst>
                                      </p:cBhvr>
                                      <p:tavLst>
                                        <p:tav tm="0">
                                          <p:val>
                                            <p:strVal val="#ppt_x"/>
                                          </p:val>
                                        </p:tav>
                                        <p:tav tm="100000">
                                          <p:val>
                                            <p:strVal val="#ppt_x"/>
                                          </p:val>
                                        </p:tav>
                                      </p:tavLst>
                                    </p:anim>
                                    <p:anim calcmode="lin" valueType="num">
                                      <p:cBhvr additive="base">
                                        <p:cTn dur="500" fill="hold" id="45"/>
                                        <p:tgtEl>
                                          <p:spTgt spid="10"/>
                                        </p:tgtEl>
                                        <p:attrNameLst>
                                          <p:attrName>ppt_y</p:attrName>
                                        </p:attrNameLst>
                                      </p:cBhvr>
                                      <p:tavLst>
                                        <p:tav tm="0">
                                          <p:val>
                                            <p:strVal val="0-#ppt_h/2"/>
                                          </p:val>
                                        </p:tav>
                                        <p:tav tm="100000">
                                          <p:val>
                                            <p:strVal val="#ppt_y"/>
                                          </p:val>
                                        </p:tav>
                                      </p:tavLst>
                                    </p:anim>
                                  </p:childTnLst>
                                </p:cTn>
                              </p:par>
                            </p:childTnLst>
                          </p:cTn>
                        </p:par>
                        <p:par>
                          <p:cTn fill="hold" id="46" nodeType="afterGroup">
                            <p:stCondLst>
                              <p:cond delay="6500"/>
                            </p:stCondLst>
                            <p:childTnLst>
                              <p:par>
                                <p:cTn fill="hold" id="47" nodeType="afterEffect" presetClass="entr" presetID="2" presetSubtype="4">
                                  <p:stCondLst>
                                    <p:cond delay="0"/>
                                  </p:stCondLst>
                                  <p:childTnLst>
                                    <p:set>
                                      <p:cBhvr>
                                        <p:cTn dur="1" fill="hold" id="48">
                                          <p:stCondLst>
                                            <p:cond delay="0"/>
                                          </p:stCondLst>
                                        </p:cTn>
                                        <p:tgtEl>
                                          <p:spTgt spid="21"/>
                                        </p:tgtEl>
                                        <p:attrNameLst>
                                          <p:attrName>style.visibility</p:attrName>
                                        </p:attrNameLst>
                                      </p:cBhvr>
                                      <p:to>
                                        <p:strVal val="visible"/>
                                      </p:to>
                                    </p:set>
                                    <p:anim calcmode="lin" valueType="num">
                                      <p:cBhvr additive="base">
                                        <p:cTn dur="500" fill="hold" id="49"/>
                                        <p:tgtEl>
                                          <p:spTgt spid="21"/>
                                        </p:tgtEl>
                                        <p:attrNameLst>
                                          <p:attrName>ppt_x</p:attrName>
                                        </p:attrNameLst>
                                      </p:cBhvr>
                                      <p:tavLst>
                                        <p:tav tm="0">
                                          <p:val>
                                            <p:strVal val="#ppt_x"/>
                                          </p:val>
                                        </p:tav>
                                        <p:tav tm="100000">
                                          <p:val>
                                            <p:strVal val="#ppt_x"/>
                                          </p:val>
                                        </p:tav>
                                      </p:tavLst>
                                    </p:anim>
                                    <p:anim calcmode="lin" valueType="num">
                                      <p:cBhvr additive="base">
                                        <p:cTn dur="500" fill="hold" id="50"/>
                                        <p:tgtEl>
                                          <p:spTgt spid="21"/>
                                        </p:tgtEl>
                                        <p:attrNameLst>
                                          <p:attrName>ppt_y</p:attrName>
                                        </p:attrNameLst>
                                      </p:cBhvr>
                                      <p:tavLst>
                                        <p:tav tm="0">
                                          <p:val>
                                            <p:strVal val="1+#ppt_h/2"/>
                                          </p:val>
                                        </p:tav>
                                        <p:tav tm="100000">
                                          <p:val>
                                            <p:strVal val="#ppt_y"/>
                                          </p:val>
                                        </p:tav>
                                      </p:tavLst>
                                    </p:anim>
                                  </p:childTnLst>
                                </p:cTn>
                              </p:par>
                            </p:childTnLst>
                          </p:cTn>
                        </p:par>
                        <p:par>
                          <p:cTn fill="hold" id="51" nodeType="afterGroup">
                            <p:stCondLst>
                              <p:cond delay="7000"/>
                            </p:stCondLst>
                            <p:childTnLst>
                              <p:par>
                                <p:cTn fill="hold" grpId="0" id="52" nodeType="afterEffect" presetClass="entr" presetID="2" presetSubtype="1">
                                  <p:stCondLst>
                                    <p:cond delay="0"/>
                                  </p:stCondLst>
                                  <p:childTnLst>
                                    <p:set>
                                      <p:cBhvr>
                                        <p:cTn dur="1" fill="hold" id="53">
                                          <p:stCondLst>
                                            <p:cond delay="0"/>
                                          </p:stCondLst>
                                        </p:cTn>
                                        <p:tgtEl>
                                          <p:spTgt spid="8"/>
                                        </p:tgtEl>
                                        <p:attrNameLst>
                                          <p:attrName>style.visibility</p:attrName>
                                        </p:attrNameLst>
                                      </p:cBhvr>
                                      <p:to>
                                        <p:strVal val="visible"/>
                                      </p:to>
                                    </p:set>
                                    <p:anim calcmode="lin" valueType="num">
                                      <p:cBhvr additive="base">
                                        <p:cTn dur="500" fill="hold" id="54"/>
                                        <p:tgtEl>
                                          <p:spTgt spid="8"/>
                                        </p:tgtEl>
                                        <p:attrNameLst>
                                          <p:attrName>ppt_x</p:attrName>
                                        </p:attrNameLst>
                                      </p:cBhvr>
                                      <p:tavLst>
                                        <p:tav tm="0">
                                          <p:val>
                                            <p:strVal val="#ppt_x"/>
                                          </p:val>
                                        </p:tav>
                                        <p:tav tm="100000">
                                          <p:val>
                                            <p:strVal val="#ppt_x"/>
                                          </p:val>
                                        </p:tav>
                                      </p:tavLst>
                                    </p:anim>
                                    <p:anim calcmode="lin" valueType="num">
                                      <p:cBhvr additive="base">
                                        <p:cTn dur="500" fill="hold" id="55"/>
                                        <p:tgtEl>
                                          <p:spTgt spid="8"/>
                                        </p:tgtEl>
                                        <p:attrNameLst>
                                          <p:attrName>ppt_y</p:attrName>
                                        </p:attrNameLst>
                                      </p:cBhvr>
                                      <p:tavLst>
                                        <p:tav tm="0">
                                          <p:val>
                                            <p:strVal val="0-#ppt_h/2"/>
                                          </p:val>
                                        </p:tav>
                                        <p:tav tm="100000">
                                          <p:val>
                                            <p:strVal val="#ppt_y"/>
                                          </p:val>
                                        </p:tav>
                                      </p:tavLst>
                                    </p:anim>
                                  </p:childTnLst>
                                </p:cTn>
                              </p:par>
                            </p:childTnLst>
                          </p:cTn>
                        </p:par>
                        <p:par>
                          <p:cTn fill="hold" id="56" nodeType="afterGroup">
                            <p:stCondLst>
                              <p:cond delay="7500"/>
                            </p:stCondLst>
                            <p:childTnLst>
                              <p:par>
                                <p:cTn fill="hold" id="57" nodeType="afterEffect" presetClass="entr" presetID="2" presetSubtype="4">
                                  <p:stCondLst>
                                    <p:cond delay="0"/>
                                  </p:stCondLst>
                                  <p:childTnLst>
                                    <p:set>
                                      <p:cBhvr>
                                        <p:cTn dur="1" fill="hold" id="58">
                                          <p:stCondLst>
                                            <p:cond delay="0"/>
                                          </p:stCondLst>
                                        </p:cTn>
                                        <p:tgtEl>
                                          <p:spTgt spid="14"/>
                                        </p:tgtEl>
                                        <p:attrNameLst>
                                          <p:attrName>style.visibility</p:attrName>
                                        </p:attrNameLst>
                                      </p:cBhvr>
                                      <p:to>
                                        <p:strVal val="visible"/>
                                      </p:to>
                                    </p:set>
                                    <p:anim calcmode="lin" valueType="num">
                                      <p:cBhvr additive="base">
                                        <p:cTn dur="500" fill="hold" id="59"/>
                                        <p:tgtEl>
                                          <p:spTgt spid="14"/>
                                        </p:tgtEl>
                                        <p:attrNameLst>
                                          <p:attrName>ppt_x</p:attrName>
                                        </p:attrNameLst>
                                      </p:cBhvr>
                                      <p:tavLst>
                                        <p:tav tm="0">
                                          <p:val>
                                            <p:strVal val="#ppt_x"/>
                                          </p:val>
                                        </p:tav>
                                        <p:tav tm="100000">
                                          <p:val>
                                            <p:strVal val="#ppt_x"/>
                                          </p:val>
                                        </p:tav>
                                      </p:tavLst>
                                    </p:anim>
                                    <p:anim calcmode="lin" valueType="num">
                                      <p:cBhvr additive="base">
                                        <p:cTn dur="500" fill="hold" id="60"/>
                                        <p:tgtEl>
                                          <p:spTgt spid="14"/>
                                        </p:tgtEl>
                                        <p:attrNameLst>
                                          <p:attrName>ppt_y</p:attrName>
                                        </p:attrNameLst>
                                      </p:cBhvr>
                                      <p:tavLst>
                                        <p:tav tm="0">
                                          <p:val>
                                            <p:strVal val="1+#ppt_h/2"/>
                                          </p:val>
                                        </p:tav>
                                        <p:tav tm="100000">
                                          <p:val>
                                            <p:strVal val="#ppt_y"/>
                                          </p:val>
                                        </p:tav>
                                      </p:tavLst>
                                    </p:anim>
                                  </p:childTnLst>
                                </p:cTn>
                              </p:par>
                            </p:childTnLst>
                          </p:cTn>
                        </p:par>
                        <p:par>
                          <p:cTn fill="hold" id="61" nodeType="afterGroup">
                            <p:stCondLst>
                              <p:cond delay="8000"/>
                            </p:stCondLst>
                            <p:childTnLst>
                              <p:par>
                                <p:cTn fill="hold" grpId="0" id="62" nodeType="afterEffect" presetClass="entr" presetID="2" presetSubtype="1">
                                  <p:stCondLst>
                                    <p:cond delay="0"/>
                                  </p:stCondLst>
                                  <p:childTnLst>
                                    <p:set>
                                      <p:cBhvr>
                                        <p:cTn dur="1" fill="hold" id="63">
                                          <p:stCondLst>
                                            <p:cond delay="0"/>
                                          </p:stCondLst>
                                        </p:cTn>
                                        <p:tgtEl>
                                          <p:spTgt spid="9"/>
                                        </p:tgtEl>
                                        <p:attrNameLst>
                                          <p:attrName>style.visibility</p:attrName>
                                        </p:attrNameLst>
                                      </p:cBhvr>
                                      <p:to>
                                        <p:strVal val="visible"/>
                                      </p:to>
                                    </p:set>
                                    <p:anim calcmode="lin" valueType="num">
                                      <p:cBhvr additive="base">
                                        <p:cTn dur="500" fill="hold" id="64"/>
                                        <p:tgtEl>
                                          <p:spTgt spid="9"/>
                                        </p:tgtEl>
                                        <p:attrNameLst>
                                          <p:attrName>ppt_x</p:attrName>
                                        </p:attrNameLst>
                                      </p:cBhvr>
                                      <p:tavLst>
                                        <p:tav tm="0">
                                          <p:val>
                                            <p:strVal val="#ppt_x"/>
                                          </p:val>
                                        </p:tav>
                                        <p:tav tm="100000">
                                          <p:val>
                                            <p:strVal val="#ppt_x"/>
                                          </p:val>
                                        </p:tav>
                                      </p:tavLst>
                                    </p:anim>
                                    <p:anim calcmode="lin" valueType="num">
                                      <p:cBhvr additive="base">
                                        <p:cTn dur="500" fill="hold" id="65"/>
                                        <p:tgtEl>
                                          <p:spTgt spid="9"/>
                                        </p:tgtEl>
                                        <p:attrNameLst>
                                          <p:attrName>ppt_y</p:attrName>
                                        </p:attrNameLst>
                                      </p:cBhvr>
                                      <p:tavLst>
                                        <p:tav tm="0">
                                          <p:val>
                                            <p:strVal val="0-#ppt_h/2"/>
                                          </p:val>
                                        </p:tav>
                                        <p:tav tm="100000">
                                          <p:val>
                                            <p:strVal val="#ppt_y"/>
                                          </p:val>
                                        </p:tav>
                                      </p:tavLst>
                                    </p:anim>
                                  </p:childTnLst>
                                </p:cTn>
                              </p:par>
                            </p:childTnLst>
                          </p:cTn>
                        </p:par>
                      </p:childTnLst>
                    </p:cTn>
                  </p:par>
                  <p:par>
                    <p:cTn fill="hold" id="66" nodeType="clickPar">
                      <p:stCondLst>
                        <p:cond delay="indefinite"/>
                        <p:cond delay="0" evt="onBegin">
                          <p:tn val="65"/>
                        </p:cond>
                      </p:stCondLst>
                      <p:childTnLst>
                        <p:par>
                          <p:cTn fill="hold" id="67" nodeType="afterGroup">
                            <p:stCondLst>
                              <p:cond delay="0"/>
                            </p:stCondLst>
                            <p:childTnLst>
                              <p:par>
                                <p:cTn fill="hold" grpId="0" id="68" nodeType="clickEffect" presetClass="entr" presetID="22" presetSubtype="4">
                                  <p:stCondLst>
                                    <p:cond delay="0"/>
                                  </p:stCondLst>
                                  <p:childTnLst>
                                    <p:set>
                                      <p:cBhvr>
                                        <p:cTn dur="1" fill="hold" id="69">
                                          <p:stCondLst>
                                            <p:cond delay="0"/>
                                          </p:stCondLst>
                                        </p:cTn>
                                        <p:tgtEl>
                                          <p:spTgt spid="47"/>
                                        </p:tgtEl>
                                        <p:attrNameLst>
                                          <p:attrName>style.visibility</p:attrName>
                                        </p:attrNameLst>
                                      </p:cBhvr>
                                      <p:to>
                                        <p:strVal val="visible"/>
                                      </p:to>
                                    </p:set>
                                    <p:animEffect filter="wipe(down)" transition="in">
                                      <p:cBhvr>
                                        <p:cTn dur="500" id="70"/>
                                        <p:tgtEl>
                                          <p:spTgt spid="4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8"/>
      <p:bldP grpId="0" spid="9"/>
      <p:bldP grpId="0" spid="10"/>
      <p:bldP grpId="0" spid="47"/>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rcRect b="13817"/>
          <a:stretch>
            <a:fillRect/>
          </a:stretch>
        </p:blipFill>
        <p:spPr>
          <a:xfrm>
            <a:off x="0" y="0"/>
            <a:ext cx="12192000" cy="6858000"/>
          </a:xfrm>
          <a:prstGeom prst="rect">
            <a:avLst/>
          </a:prstGeom>
        </p:spPr>
      </p:pic>
      <p:cxnSp>
        <p:nvCxnSpPr>
          <p:cNvPr id="9" name="直接连接符 8"/>
          <p:cNvCxnSpPr/>
          <p:nvPr/>
        </p:nvCxnSpPr>
        <p:spPr>
          <a:xfrm>
            <a:off x="3693989" y="3618568"/>
            <a:ext cx="6966857" cy="0"/>
          </a:xfrm>
          <a:prstGeom prst="line">
            <a:avLst/>
          </a:prstGeom>
          <a:ln>
            <a:solidFill>
              <a:schemeClr val="bg1"/>
            </a:solidFill>
          </a:ln>
          <a:effectLst>
            <a:outerShdw algn="ctr" blurRad="241300" dir="5400000" dist="127000"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5084536" y="2575485"/>
            <a:ext cx="4145280" cy="914400"/>
          </a:xfrm>
          <a:prstGeom prst="rect">
            <a:avLst/>
          </a:prstGeom>
          <a:noFill/>
          <a:effectLst>
            <a:outerShdw algn="ctr" blurRad="241300" dir="5400000" dist="127000" rotWithShape="0">
              <a:srgbClr val="000000">
                <a:alpha val="88000"/>
              </a:srgbClr>
            </a:outerShdw>
          </a:effectLst>
        </p:spPr>
        <p:txBody>
          <a:bodyPr rtlCol="0" wrap="none">
            <a:spAutoFit/>
          </a:bodyPr>
          <a:lstStyle/>
          <a:p>
            <a:r>
              <a:rPr altLang="en-US" lang="zh-CN" smtClean="0" sz="5400">
                <a:solidFill>
                  <a:schemeClr val="bg1"/>
                </a:solidFill>
                <a:latin charset="-122" panose="020b0503020204020204" pitchFamily="34" typeface="微软雅黑"/>
                <a:ea charset="-122" panose="020b0503020204020204" pitchFamily="34" typeface="微软雅黑"/>
              </a:rPr>
              <a:t>谢  谢  观  赏</a:t>
            </a:r>
          </a:p>
        </p:txBody>
      </p:sp>
      <p:sp>
        <p:nvSpPr>
          <p:cNvPr id="8" name="文本框 7"/>
          <p:cNvSpPr txBox="1"/>
          <p:nvPr/>
        </p:nvSpPr>
        <p:spPr>
          <a:xfrm>
            <a:off x="5158273" y="3760544"/>
            <a:ext cx="3999230" cy="640080"/>
          </a:xfrm>
          <a:prstGeom prst="rect">
            <a:avLst/>
          </a:prstGeom>
          <a:noFill/>
          <a:effectLst>
            <a:outerShdw algn="ctr" blurRad="241300" dir="5400000" dist="127000" rotWithShape="0">
              <a:srgbClr val="000000">
                <a:alpha val="88000"/>
              </a:srgbClr>
            </a:outerShdw>
          </a:effectLst>
        </p:spPr>
        <p:txBody>
          <a:bodyPr rtlCol="0" wrap="none">
            <a:spAutoFit/>
          </a:bodyPr>
          <a:lstStyle/>
          <a:p>
            <a:r>
              <a:rPr altLang="zh-CN" lang="en-US" smtClean="0" sz="3600">
                <a:solidFill>
                  <a:schemeClr val="bg1"/>
                </a:solidFill>
                <a:latin charset="-122" panose="020b0503020204020204" pitchFamily="34" typeface="微软雅黑"/>
                <a:ea charset="-122" panose="020b0503020204020204" pitchFamily="34" typeface="微软雅黑"/>
              </a:rPr>
              <a:t>2017工作总结汇报</a:t>
            </a:r>
          </a:p>
        </p:txBody>
      </p:sp>
      <p:sp>
        <p:nvSpPr>
          <p:cNvPr id="12" name="文本框 11"/>
          <p:cNvSpPr txBox="1"/>
          <p:nvPr/>
        </p:nvSpPr>
        <p:spPr>
          <a:xfrm>
            <a:off x="10083264" y="6305066"/>
            <a:ext cx="1738630" cy="365760"/>
          </a:xfrm>
          <a:prstGeom prst="rect">
            <a:avLst/>
          </a:prstGeom>
          <a:noFill/>
          <a:effectLst>
            <a:outerShdw algn="ctr" blurRad="241300" dir="5400000" dist="127000" rotWithShape="0">
              <a:srgbClr val="000000">
                <a:alpha val="88000"/>
              </a:srgbClr>
            </a:outerShdw>
          </a:effectLst>
        </p:spPr>
        <p:txBody>
          <a:bodyPr rtlCol="0" wrap="none">
            <a:spAutoFit/>
          </a:bodyPr>
          <a:lstStyle/>
          <a:p>
            <a:r>
              <a:rPr altLang="en-US" lang="zh-CN" smtClean="0">
                <a:solidFill>
                  <a:schemeClr val="bg1"/>
                </a:solidFill>
                <a:latin charset="-122" panose="020b0503020204020204" pitchFamily="34" typeface="微软雅黑"/>
                <a:ea charset="-122" panose="020b0503020204020204" pitchFamily="34" typeface="微软雅黑"/>
              </a:rPr>
              <a:t>汇报人：Stiaxy</a:t>
            </a:r>
          </a:p>
        </p:txBody>
      </p:sp>
      <p:sp>
        <p:nvSpPr>
          <p:cNvPr id="14" name="文本框 13"/>
          <p:cNvSpPr txBox="1"/>
          <p:nvPr/>
        </p:nvSpPr>
        <p:spPr>
          <a:xfrm>
            <a:off x="9286874" y="-1143000"/>
            <a:ext cx="868680" cy="365760"/>
          </a:xfrm>
          <a:prstGeom prst="rect">
            <a:avLst/>
          </a:prstGeom>
          <a:noFill/>
        </p:spPr>
        <p:txBody>
          <a:bodyPr rtlCol="0" wrap="none">
            <a:spAutoFit/>
          </a:bodyPr>
          <a:lstStyle/>
          <a:p>
            <a:r>
              <a:rPr altLang="en-US" lang="zh-CN" smtClean="0"/>
              <a:t>延迟符</a:t>
            </a:r>
          </a:p>
        </p:txBody>
      </p:sp>
      <p:sp>
        <p:nvSpPr>
          <p:cNvPr id="11" name="矩形 10"/>
          <p:cNvSpPr/>
          <p:nvPr/>
        </p:nvSpPr>
        <p:spPr>
          <a:xfrm>
            <a:off x="1184246" y="1773106"/>
            <a:ext cx="2472743" cy="2472743"/>
          </a:xfrm>
          <a:prstGeom prst="rect">
            <a:avLst/>
          </a:prstGeom>
          <a:solidFill>
            <a:schemeClr val="bg1">
              <a:alpha val="0"/>
            </a:schemeClr>
          </a:solidFill>
          <a:ln w="38100">
            <a:solidFill>
              <a:schemeClr val="bg1"/>
            </a:solidFill>
          </a:ln>
          <a:effectLst>
            <a:outerShdw algn="ctr" blurRad="241300" dir="5400000" dist="317500" rotWithShape="0">
              <a:srgbClr val="000000">
                <a:alpha val="91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p:cNvSpPr/>
          <p:nvPr/>
        </p:nvSpPr>
        <p:spPr>
          <a:xfrm>
            <a:off x="698547" y="2778298"/>
            <a:ext cx="2472743" cy="2472743"/>
          </a:xfrm>
          <a:prstGeom prst="rect">
            <a:avLst/>
          </a:prstGeom>
          <a:solidFill>
            <a:schemeClr val="bg1">
              <a:alpha val="0"/>
            </a:schemeClr>
          </a:solidFill>
          <a:ln w="38100">
            <a:solidFill>
              <a:schemeClr val="bg1"/>
            </a:solidFill>
          </a:ln>
          <a:effectLst>
            <a:outerShdw algn="ctr" blurRad="241300" dir="5400000" dist="317500" rotWithShape="0">
              <a:srgbClr val="000000">
                <a:alpha val="91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文本框 14"/>
          <p:cNvSpPr txBox="1"/>
          <p:nvPr/>
        </p:nvSpPr>
        <p:spPr>
          <a:xfrm>
            <a:off x="1148651" y="3009477"/>
            <a:ext cx="2062480" cy="1005840"/>
          </a:xfrm>
          <a:prstGeom prst="rect">
            <a:avLst/>
          </a:prstGeom>
          <a:noFill/>
        </p:spPr>
        <p:txBody>
          <a:bodyPr rtlCol="0" wrap="none">
            <a:spAutoFit/>
          </a:bodyPr>
          <a:lstStyle/>
          <a:p>
            <a:r>
              <a:rPr altLang="zh-CN" b="1" lang="en-US" smtClean="0" sz="6000">
                <a:solidFill>
                  <a:schemeClr val="accent4">
                    <a:lumMod val="60000"/>
                    <a:lumOff val="40000"/>
                  </a:schemeClr>
                </a:solidFill>
                <a:latin charset="-122" panose="020b0503020204020204" pitchFamily="34" typeface="微软雅黑"/>
                <a:ea charset="-122" panose="020b0503020204020204" pitchFamily="34" typeface="微软雅黑"/>
              </a:rPr>
              <a:t>2017</a:t>
            </a:r>
          </a:p>
        </p:txBody>
      </p:sp>
    </p:spTree>
    <p:extLst>
      <p:ext uri="{BB962C8B-B14F-4D97-AF65-F5344CB8AC3E}">
        <p14:creationId val="4119431052"/>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9"/>
                                        </p:tgtEl>
                                        <p:attrNameLst>
                                          <p:attrName>style.visibility</p:attrName>
                                        </p:attrNameLst>
                                      </p:cBhvr>
                                      <p:to>
                                        <p:strVal val="visible"/>
                                      </p:to>
                                    </p:set>
                                    <p:animEffect filter="wipe(left)" transition="in">
                                      <p:cBhvr>
                                        <p:cTn dur="500" id="7"/>
                                        <p:tgtEl>
                                          <p:spTgt spid="9"/>
                                        </p:tgtEl>
                                      </p:cBhvr>
                                    </p:animEffect>
                                  </p:childTnLst>
                                </p:cTn>
                              </p:par>
                            </p:childTnLst>
                          </p:cTn>
                        </p:par>
                        <p:par>
                          <p:cTn fill="hold" id="8" nodeType="afterGroup">
                            <p:stCondLst>
                              <p:cond delay="500"/>
                            </p:stCondLst>
                            <p:childTnLst>
                              <p:par>
                                <p:cTn fill="hold" grpId="0" id="9" nodeType="afterEffect" presetClass="entr" presetID="41" presetSubtype="0">
                                  <p:stCondLst>
                                    <p:cond delay="0"/>
                                  </p:stCondLst>
                                  <p:iterate type="lt">
                                    <p:tmPct val="10000"/>
                                  </p:iterate>
                                  <p:childTnLst>
                                    <p:set>
                                      <p:cBhvr>
                                        <p:cTn dur="1" fill="hold" id="10">
                                          <p:stCondLst>
                                            <p:cond delay="0"/>
                                          </p:stCondLst>
                                        </p:cTn>
                                        <p:tgtEl>
                                          <p:spTgt spid="10"/>
                                        </p:tgtEl>
                                        <p:attrNameLst>
                                          <p:attrName>style.visibility</p:attrName>
                                        </p:attrNameLst>
                                      </p:cBhvr>
                                      <p:to>
                                        <p:strVal val="visible"/>
                                      </p:to>
                                    </p:set>
                                    <p:anim calcmode="lin" valueType="num">
                                      <p:cBhvr>
                                        <p:cTn dur="750" fill="hold" id="11"/>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dur="750" fill="hold" id="12"/>
                                        <p:tgtEl>
                                          <p:spTgt spid="10"/>
                                        </p:tgtEl>
                                        <p:attrNameLst>
                                          <p:attrName>ppt_y</p:attrName>
                                        </p:attrNameLst>
                                      </p:cBhvr>
                                      <p:tavLst>
                                        <p:tav tm="0">
                                          <p:val>
                                            <p:strVal val="#ppt_y"/>
                                          </p:val>
                                        </p:tav>
                                        <p:tav tm="100000">
                                          <p:val>
                                            <p:strVal val="#ppt_y"/>
                                          </p:val>
                                        </p:tav>
                                      </p:tavLst>
                                    </p:anim>
                                    <p:anim calcmode="lin" valueType="num">
                                      <p:cBhvr>
                                        <p:cTn dur="750" fill="hold" id="13"/>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dur="750" fill="hold" id="14"/>
                                        <p:tgtEl>
                                          <p:spTgt spid="10"/>
                                        </p:tgtEl>
                                        <p:attrNameLst>
                                          <p:attrName>ppt_w</p:attrName>
                                        </p:attrNameLst>
                                      </p:cBhvr>
                                      <p:tavLst>
                                        <p:tav tm="0">
                                          <p:val>
                                            <p:strVal val="#ppt_w/10"/>
                                          </p:val>
                                        </p:tav>
                                        <p:tav tm="50000">
                                          <p:val>
                                            <p:strVal val="#ppt_w+.01"/>
                                          </p:val>
                                        </p:tav>
                                        <p:tav tm="100000">
                                          <p:val>
                                            <p:strVal val="#ppt_w"/>
                                          </p:val>
                                        </p:tav>
                                      </p:tavLst>
                                    </p:anim>
                                    <p:animEffect filter="fade" transition="in">
                                      <p:cBhvr>
                                        <p:cTn dur="750" id="15" tmFilter="0,0; .5, 1; 1, 1"/>
                                        <p:tgtEl>
                                          <p:spTgt spid="10"/>
                                        </p:tgtEl>
                                      </p:cBhvr>
                                    </p:animEffect>
                                  </p:childTnLst>
                                </p:cTn>
                              </p:par>
                            </p:childTnLst>
                          </p:cTn>
                        </p:par>
                        <p:par>
                          <p:cTn fill="hold" id="16" nodeType="afterGroup">
                            <p:stCondLst>
                              <p:cond delay="1250"/>
                            </p:stCondLst>
                            <p:childTnLst>
                              <p:par>
                                <p:cTn fill="hold" grpId="0" id="17" nodeType="afterEffect" presetClass="entr" presetID="41" presetSubtype="0">
                                  <p:stCondLst>
                                    <p:cond delay="0"/>
                                  </p:stCondLst>
                                  <p:iterate type="lt">
                                    <p:tmPct val="10000"/>
                                  </p:iterate>
                                  <p:childTnLst>
                                    <p:set>
                                      <p:cBhvr>
                                        <p:cTn dur="1" fill="hold" id="18">
                                          <p:stCondLst>
                                            <p:cond delay="0"/>
                                          </p:stCondLst>
                                        </p:cTn>
                                        <p:tgtEl>
                                          <p:spTgt spid="8"/>
                                        </p:tgtEl>
                                        <p:attrNameLst>
                                          <p:attrName>style.visibility</p:attrName>
                                        </p:attrNameLst>
                                      </p:cBhvr>
                                      <p:to>
                                        <p:strVal val="visible"/>
                                      </p:to>
                                    </p:set>
                                    <p:anim calcmode="lin" valueType="num">
                                      <p:cBhvr>
                                        <p:cTn dur="750" fill="hold" id="19"/>
                                        <p:tgtEl>
                                          <p:spTgt spid="8"/>
                                        </p:tgtEl>
                                        <p:attrNameLst>
                                          <p:attrName>ppt_x</p:attrName>
                                        </p:attrNameLst>
                                      </p:cBhvr>
                                      <p:tavLst>
                                        <p:tav tm="0">
                                          <p:val>
                                            <p:strVal val="#ppt_x"/>
                                          </p:val>
                                        </p:tav>
                                        <p:tav tm="50000">
                                          <p:val>
                                            <p:strVal val="#ppt_x+.1"/>
                                          </p:val>
                                        </p:tav>
                                        <p:tav tm="100000">
                                          <p:val>
                                            <p:strVal val="#ppt_x"/>
                                          </p:val>
                                        </p:tav>
                                      </p:tavLst>
                                    </p:anim>
                                    <p:anim calcmode="lin" valueType="num">
                                      <p:cBhvr>
                                        <p:cTn dur="750" fill="hold" id="20"/>
                                        <p:tgtEl>
                                          <p:spTgt spid="8"/>
                                        </p:tgtEl>
                                        <p:attrNameLst>
                                          <p:attrName>ppt_y</p:attrName>
                                        </p:attrNameLst>
                                      </p:cBhvr>
                                      <p:tavLst>
                                        <p:tav tm="0">
                                          <p:val>
                                            <p:strVal val="#ppt_y"/>
                                          </p:val>
                                        </p:tav>
                                        <p:tav tm="100000">
                                          <p:val>
                                            <p:strVal val="#ppt_y"/>
                                          </p:val>
                                        </p:tav>
                                      </p:tavLst>
                                    </p:anim>
                                    <p:anim calcmode="lin" valueType="num">
                                      <p:cBhvr>
                                        <p:cTn dur="750" fill="hold" id="21"/>
                                        <p:tgtEl>
                                          <p:spTgt spid="8"/>
                                        </p:tgtEl>
                                        <p:attrNameLst>
                                          <p:attrName>ppt_h</p:attrName>
                                        </p:attrNameLst>
                                      </p:cBhvr>
                                      <p:tavLst>
                                        <p:tav tm="0">
                                          <p:val>
                                            <p:strVal val="#ppt_h/10"/>
                                          </p:val>
                                        </p:tav>
                                        <p:tav tm="50000">
                                          <p:val>
                                            <p:strVal val="#ppt_h+.01"/>
                                          </p:val>
                                        </p:tav>
                                        <p:tav tm="100000">
                                          <p:val>
                                            <p:strVal val="#ppt_h"/>
                                          </p:val>
                                        </p:tav>
                                      </p:tavLst>
                                    </p:anim>
                                    <p:anim calcmode="lin" valueType="num">
                                      <p:cBhvr>
                                        <p:cTn dur="750" fill="hold" id="22"/>
                                        <p:tgtEl>
                                          <p:spTgt spid="8"/>
                                        </p:tgtEl>
                                        <p:attrNameLst>
                                          <p:attrName>ppt_w</p:attrName>
                                        </p:attrNameLst>
                                      </p:cBhvr>
                                      <p:tavLst>
                                        <p:tav tm="0">
                                          <p:val>
                                            <p:strVal val="#ppt_w/10"/>
                                          </p:val>
                                        </p:tav>
                                        <p:tav tm="50000">
                                          <p:val>
                                            <p:strVal val="#ppt_w+.01"/>
                                          </p:val>
                                        </p:tav>
                                        <p:tav tm="100000">
                                          <p:val>
                                            <p:strVal val="#ppt_w"/>
                                          </p:val>
                                        </p:tav>
                                      </p:tavLst>
                                    </p:anim>
                                    <p:animEffect filter="fade" transition="in">
                                      <p:cBhvr>
                                        <p:cTn dur="750" id="23" tmFilter="0,0; .5, 1; 1, 1"/>
                                        <p:tgtEl>
                                          <p:spTgt spid="8"/>
                                        </p:tgtEl>
                                      </p:cBhvr>
                                    </p:animEffect>
                                  </p:childTnLst>
                                </p:cTn>
                              </p:par>
                            </p:childTnLst>
                          </p:cTn>
                        </p:par>
                        <p:par>
                          <p:cTn fill="hold" id="24" nodeType="afterGroup">
                            <p:stCondLst>
                              <p:cond delay="2000"/>
                            </p:stCondLst>
                            <p:childTnLst>
                              <p:par>
                                <p:cTn fill="hold" grpId="0" id="25" nodeType="afterEffect" presetClass="entr" presetID="42" presetSubtype="0">
                                  <p:stCondLst>
                                    <p:cond delay="0"/>
                                  </p:stCondLst>
                                  <p:childTnLst>
                                    <p:set>
                                      <p:cBhvr>
                                        <p:cTn dur="1" fill="hold" id="26">
                                          <p:stCondLst>
                                            <p:cond delay="0"/>
                                          </p:stCondLst>
                                        </p:cTn>
                                        <p:tgtEl>
                                          <p:spTgt spid="12"/>
                                        </p:tgtEl>
                                        <p:attrNameLst>
                                          <p:attrName>style.visibility</p:attrName>
                                        </p:attrNameLst>
                                      </p:cBhvr>
                                      <p:to>
                                        <p:strVal val="visible"/>
                                      </p:to>
                                    </p:set>
                                    <p:animEffect filter="fade" transition="in">
                                      <p:cBhvr>
                                        <p:cTn dur="1000" id="27"/>
                                        <p:tgtEl>
                                          <p:spTgt spid="12"/>
                                        </p:tgtEl>
                                      </p:cBhvr>
                                    </p:animEffect>
                                    <p:anim calcmode="lin" valueType="num">
                                      <p:cBhvr>
                                        <p:cTn dur="1000" fill="hold" id="28"/>
                                        <p:tgtEl>
                                          <p:spTgt spid="12"/>
                                        </p:tgtEl>
                                        <p:attrNameLst>
                                          <p:attrName>ppt_x</p:attrName>
                                        </p:attrNameLst>
                                      </p:cBhvr>
                                      <p:tavLst>
                                        <p:tav tm="0">
                                          <p:val>
                                            <p:strVal val="#ppt_x"/>
                                          </p:val>
                                        </p:tav>
                                        <p:tav tm="100000">
                                          <p:val>
                                            <p:strVal val="#ppt_x"/>
                                          </p:val>
                                        </p:tav>
                                      </p:tavLst>
                                    </p:anim>
                                    <p:anim calcmode="lin" valueType="num">
                                      <p:cBhvr>
                                        <p:cTn dur="1000" fill="hold" id="29"/>
                                        <p:tgtEl>
                                          <p:spTgt spid="12"/>
                                        </p:tgtEl>
                                        <p:attrNameLst>
                                          <p:attrName>ppt_y</p:attrName>
                                        </p:attrNameLst>
                                      </p:cBhvr>
                                      <p:tavLst>
                                        <p:tav tm="0">
                                          <p:val>
                                            <p:strVal val="#ppt_y+.1"/>
                                          </p:val>
                                        </p:tav>
                                        <p:tav tm="100000">
                                          <p:val>
                                            <p:strVal val="#ppt_y"/>
                                          </p:val>
                                        </p:tav>
                                      </p:tavLst>
                                    </p:anim>
                                  </p:childTnLst>
                                </p:cTn>
                              </p:par>
                            </p:childTnLst>
                          </p:cTn>
                        </p:par>
                      </p:childTnLst>
                    </p:cTn>
                  </p:par>
                  <p:par>
                    <p:cTn fill="hold" id="30" nodeType="clickPar">
                      <p:stCondLst>
                        <p:cond delay="indefinite"/>
                        <p:cond delay="0" evt="onBegin">
                          <p:tn val="29"/>
                        </p:cond>
                      </p:stCondLst>
                      <p:childTnLst>
                        <p:par>
                          <p:cTn fill="hold" id="31" nodeType="afterGroup">
                            <p:stCondLst>
                              <p:cond delay="0"/>
                            </p:stCondLst>
                            <p:childTnLst>
                              <p:par>
                                <p:cTn fill="hold" grpId="0" id="32" nodeType="clickEffect" presetClass="entr" presetID="22" presetSubtype="4">
                                  <p:stCondLst>
                                    <p:cond delay="0"/>
                                  </p:stCondLst>
                                  <p:childTnLst>
                                    <p:set>
                                      <p:cBhvr>
                                        <p:cTn dur="1" fill="hold" id="33">
                                          <p:stCondLst>
                                            <p:cond delay="0"/>
                                          </p:stCondLst>
                                        </p:cTn>
                                        <p:tgtEl>
                                          <p:spTgt spid="14"/>
                                        </p:tgtEl>
                                        <p:attrNameLst>
                                          <p:attrName>style.visibility</p:attrName>
                                        </p:attrNameLst>
                                      </p:cBhvr>
                                      <p:to>
                                        <p:strVal val="visible"/>
                                      </p:to>
                                    </p:set>
                                    <p:animEffect filter="wipe(down)" transition="in">
                                      <p:cBhvr>
                                        <p:cTn dur="500" id="34"/>
                                        <p:tgtEl>
                                          <p:spTgt spid="14"/>
                                        </p:tgtEl>
                                      </p:cBhvr>
                                    </p:animEffect>
                                  </p:childTnLst>
                                </p:cTn>
                              </p:par>
                            </p:childTnLst>
                          </p:cTn>
                        </p:par>
                        <p:par>
                          <p:cTn fill="hold" id="35" nodeType="afterGroup">
                            <p:stCondLst>
                              <p:cond delay="500"/>
                            </p:stCondLst>
                            <p:childTnLst>
                              <p:par>
                                <p:cTn fill="hold" grpId="0" id="36" nodeType="afterEffect" presetClass="entr" presetID="23" presetSubtype="36">
                                  <p:stCondLst>
                                    <p:cond delay="0"/>
                                  </p:stCondLst>
                                  <p:childTnLst>
                                    <p:set>
                                      <p:cBhvr>
                                        <p:cTn dur="1" fill="hold" id="37">
                                          <p:stCondLst>
                                            <p:cond delay="0"/>
                                          </p:stCondLst>
                                        </p:cTn>
                                        <p:tgtEl>
                                          <p:spTgt spid="13"/>
                                        </p:tgtEl>
                                        <p:attrNameLst>
                                          <p:attrName>style.visibility</p:attrName>
                                        </p:attrNameLst>
                                      </p:cBhvr>
                                      <p:to>
                                        <p:strVal val="visible"/>
                                      </p:to>
                                    </p:set>
                                    <p:anim calcmode="lin" valueType="num">
                                      <p:cBhvr>
                                        <p:cTn dur="500" fill="hold" id="38"/>
                                        <p:tgtEl>
                                          <p:spTgt spid="13"/>
                                        </p:tgtEl>
                                        <p:attrNameLst>
                                          <p:attrName>ppt_w</p:attrName>
                                        </p:attrNameLst>
                                      </p:cBhvr>
                                      <p:tavLst>
                                        <p:tav tm="0">
                                          <p:val>
                                            <p:strVal val="(6*min(max(#ppt_w*#ppt_h,.3),1)-7.4)/-.7*#ppt_w"/>
                                          </p:val>
                                        </p:tav>
                                        <p:tav tm="100000">
                                          <p:val>
                                            <p:strVal val="#ppt_w"/>
                                          </p:val>
                                        </p:tav>
                                      </p:tavLst>
                                    </p:anim>
                                    <p:anim calcmode="lin" valueType="num">
                                      <p:cBhvr>
                                        <p:cTn dur="500" fill="hold" id="39"/>
                                        <p:tgtEl>
                                          <p:spTgt spid="13"/>
                                        </p:tgtEl>
                                        <p:attrNameLst>
                                          <p:attrName>ppt_h</p:attrName>
                                        </p:attrNameLst>
                                      </p:cBhvr>
                                      <p:tavLst>
                                        <p:tav tm="0">
                                          <p:val>
                                            <p:strVal val="(6*min(max(#ppt_w*#ppt_h,.3),1)-7.4)/-.7*#ppt_h"/>
                                          </p:val>
                                        </p:tav>
                                        <p:tav tm="100000">
                                          <p:val>
                                            <p:strVal val="#ppt_h"/>
                                          </p:val>
                                        </p:tav>
                                      </p:tavLst>
                                    </p:anim>
                                    <p:anim calcmode="lin" valueType="num">
                                      <p:cBhvr>
                                        <p:cTn dur="500" fill="hold" id="40"/>
                                        <p:tgtEl>
                                          <p:spTgt spid="13"/>
                                        </p:tgtEl>
                                        <p:attrNameLst>
                                          <p:attrName>ppt_x</p:attrName>
                                        </p:attrNameLst>
                                      </p:cBhvr>
                                      <p:tavLst>
                                        <p:tav tm="0">
                                          <p:val>
                                            <p:fltVal val="0.5"/>
                                          </p:val>
                                        </p:tav>
                                        <p:tav tm="100000">
                                          <p:val>
                                            <p:strVal val="#ppt_x"/>
                                          </p:val>
                                        </p:tav>
                                      </p:tavLst>
                                    </p:anim>
                                    <p:anim calcmode="lin" valueType="num">
                                      <p:cBhvr>
                                        <p:cTn dur="500" fill="hold" id="41"/>
                                        <p:tgtEl>
                                          <p:spTgt spid="13"/>
                                        </p:tgtEl>
                                        <p:attrNameLst>
                                          <p:attrName>ppt_y</p:attrName>
                                        </p:attrNameLst>
                                      </p:cBhvr>
                                      <p:tavLst>
                                        <p:tav tm="0">
                                          <p:val>
                                            <p:strVal val="1+(6*min(max(#ppt_w*#ppt_h,.3),1)-7.4)/-.7*#ppt_h/2"/>
                                          </p:val>
                                        </p:tav>
                                        <p:tav tm="100000">
                                          <p:val>
                                            <p:strVal val="#ppt_y"/>
                                          </p:val>
                                        </p:tav>
                                      </p:tavLst>
                                    </p:anim>
                                  </p:childTnLst>
                                </p:cTn>
                              </p:par>
                            </p:childTnLst>
                          </p:cTn>
                        </p:par>
                        <p:par>
                          <p:cTn fill="hold" id="42" nodeType="afterGroup">
                            <p:stCondLst>
                              <p:cond delay="1000"/>
                            </p:stCondLst>
                            <p:childTnLst>
                              <p:par>
                                <p:cTn fill="hold" grpId="0" id="43" nodeType="afterEffect" presetClass="entr" presetID="22" presetSubtype="4">
                                  <p:stCondLst>
                                    <p:cond delay="0"/>
                                  </p:stCondLst>
                                  <p:childTnLst>
                                    <p:set>
                                      <p:cBhvr>
                                        <p:cTn dur="1" fill="hold" id="44">
                                          <p:stCondLst>
                                            <p:cond delay="0"/>
                                          </p:stCondLst>
                                        </p:cTn>
                                        <p:tgtEl>
                                          <p:spTgt spid="11"/>
                                        </p:tgtEl>
                                        <p:attrNameLst>
                                          <p:attrName>style.visibility</p:attrName>
                                        </p:attrNameLst>
                                      </p:cBhvr>
                                      <p:to>
                                        <p:strVal val="visible"/>
                                      </p:to>
                                    </p:set>
                                    <p:animEffect filter="wipe(down)" transition="in">
                                      <p:cBhvr>
                                        <p:cTn dur="500" id="45"/>
                                        <p:tgtEl>
                                          <p:spTgt spid="11"/>
                                        </p:tgtEl>
                                      </p:cBhvr>
                                    </p:animEffect>
                                  </p:childTnLst>
                                </p:cTn>
                              </p:par>
                            </p:childTnLst>
                          </p:cTn>
                        </p:par>
                        <p:par>
                          <p:cTn fill="hold" id="46" nodeType="afterGroup">
                            <p:stCondLst>
                              <p:cond delay="1500"/>
                            </p:stCondLst>
                            <p:childTnLst>
                              <p:par>
                                <p:cTn fill="hold" grpId="0" id="47" nodeType="afterEffect" presetClass="entr" presetID="19" presetSubtype="10">
                                  <p:stCondLst>
                                    <p:cond delay="0"/>
                                  </p:stCondLst>
                                  <p:childTnLst>
                                    <p:set>
                                      <p:cBhvr>
                                        <p:cTn dur="1" fill="hold" id="48">
                                          <p:stCondLst>
                                            <p:cond delay="0"/>
                                          </p:stCondLst>
                                        </p:cTn>
                                        <p:tgtEl>
                                          <p:spTgt spid="15"/>
                                        </p:tgtEl>
                                        <p:attrNameLst>
                                          <p:attrName>style.visibility</p:attrName>
                                        </p:attrNameLst>
                                      </p:cBhvr>
                                      <p:to>
                                        <p:strVal val="visible"/>
                                      </p:to>
                                    </p:set>
                                    <p:anim calcmode="lin" valueType="num">
                                      <p:cBhvr>
                                        <p:cTn dur="1750" fill="hold" id="49"/>
                                        <p:tgtEl>
                                          <p:spTgt spid="15"/>
                                        </p:tgtEl>
                                        <p:attrNameLst>
                                          <p:attrName>ppt_w</p:attrName>
                                        </p:attrNameLst>
                                      </p:cBhvr>
                                      <p:tavLst>
                                        <p:tav fmla="#ppt_w*sin(2.5*pi*$)" tm="0">
                                          <p:val>
                                            <p:fltVal val="0"/>
                                          </p:val>
                                        </p:tav>
                                        <p:tav tm="100000">
                                          <p:val>
                                            <p:fltVal val="1"/>
                                          </p:val>
                                        </p:tav>
                                      </p:tavLst>
                                    </p:anim>
                                    <p:anim calcmode="lin" valueType="num">
                                      <p:cBhvr>
                                        <p:cTn dur="1750" fill="hold" id="50"/>
                                        <p:tgtEl>
                                          <p:spTgt spid="15"/>
                                        </p:tgtEl>
                                        <p:attrNameLst>
                                          <p:attrName>ppt_h</p:attrName>
                                        </p:attrNameLst>
                                      </p:cBhvr>
                                      <p:tavLst>
                                        <p:tav tm="0">
                                          <p:val>
                                            <p:strVal val="#ppt_h"/>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8"/>
      <p:bldP grpId="0" spid="12"/>
      <p:bldP grpId="0" spid="14"/>
      <p:bldP grpId="0" spid="11"/>
      <p:bldP grpId="0" spid="13"/>
      <p:bldP grpId="0" spid="15"/>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rcRect b="13817"/>
          <a:stretch>
            <a:fillRect/>
          </a:stretch>
        </p:blipFill>
        <p:spPr>
          <a:xfrm>
            <a:off x="0" y="0"/>
            <a:ext cx="12192000" cy="6858000"/>
          </a:xfrm>
          <a:prstGeom prst="rect">
            <a:avLst/>
          </a:prstGeom>
        </p:spPr>
      </p:pic>
      <p:sp>
        <p:nvSpPr>
          <p:cNvPr id="5" name="等腰三角形 4"/>
          <p:cNvSpPr/>
          <p:nvPr/>
        </p:nvSpPr>
        <p:spPr>
          <a:xfrm rot="3547405">
            <a:off x="4881351" y="-519592"/>
            <a:ext cx="2793594" cy="2330961"/>
          </a:xfrm>
          <a:prstGeom prst="triangle">
            <a:avLst/>
          </a:prstGeom>
          <a:solidFill>
            <a:schemeClr val="tx1">
              <a:lumMod val="95000"/>
              <a:lumOff val="5000"/>
              <a:alpha val="7000"/>
            </a:schemeClr>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文本框 5"/>
          <p:cNvSpPr txBox="1"/>
          <p:nvPr/>
        </p:nvSpPr>
        <p:spPr>
          <a:xfrm>
            <a:off x="4738138" y="808794"/>
            <a:ext cx="2417484" cy="701040"/>
          </a:xfrm>
          <a:prstGeom prst="rect">
            <a:avLst/>
          </a:prstGeom>
          <a:noFill/>
        </p:spPr>
        <p:txBody>
          <a:bodyPr rtlCol="0" wrap="none">
            <a:spAutoFit/>
          </a:bodyPr>
          <a:lstStyle/>
          <a:p>
            <a:r>
              <a:rPr altLang="zh-CN" lang="en-US" smtClean="0" sz="4000">
                <a:solidFill>
                  <a:schemeClr val="accent4">
                    <a:lumMod val="60000"/>
                    <a:lumOff val="40000"/>
                  </a:schemeClr>
                </a:solidFill>
              </a:rPr>
              <a:t>CONTENTS</a:t>
            </a:r>
          </a:p>
        </p:txBody>
      </p:sp>
      <p:sp>
        <p:nvSpPr>
          <p:cNvPr id="7" name="文本框 6"/>
          <p:cNvSpPr txBox="1"/>
          <p:nvPr/>
        </p:nvSpPr>
        <p:spPr>
          <a:xfrm>
            <a:off x="5318719" y="1363508"/>
            <a:ext cx="1300480" cy="762000"/>
          </a:xfrm>
          <a:prstGeom prst="rect">
            <a:avLst/>
          </a:prstGeom>
          <a:noFill/>
        </p:spPr>
        <p:txBody>
          <a:bodyPr rtlCol="0" wrap="none">
            <a:spAutoFit/>
          </a:bodyPr>
          <a:lstStyle/>
          <a:p>
            <a:r>
              <a:rPr altLang="en-US" b="1" lang="zh-CN" sz="4400">
                <a:solidFill>
                  <a:schemeClr val="accent4">
                    <a:lumMod val="60000"/>
                    <a:lumOff val="40000"/>
                  </a:schemeClr>
                </a:solidFill>
              </a:rPr>
              <a:t>目录</a:t>
            </a:r>
          </a:p>
        </p:txBody>
      </p:sp>
      <p:cxnSp>
        <p:nvCxnSpPr>
          <p:cNvPr id="8" name="直接连接符 7"/>
          <p:cNvCxnSpPr/>
          <p:nvPr/>
        </p:nvCxnSpPr>
        <p:spPr>
          <a:xfrm>
            <a:off x="6588357" y="1748228"/>
            <a:ext cx="71232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4635418" y="1754742"/>
            <a:ext cx="71232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椭圆 9"/>
          <p:cNvSpPr/>
          <p:nvPr/>
        </p:nvSpPr>
        <p:spPr>
          <a:xfrm>
            <a:off x="1632858" y="3168288"/>
            <a:ext cx="1345870" cy="1345870"/>
          </a:xfrm>
          <a:prstGeom prst="ellipse">
            <a:avLst/>
          </a:prstGeom>
          <a:solidFill>
            <a:schemeClr val="bg1">
              <a:alpha val="34000"/>
            </a:schemeClr>
          </a:solidFill>
          <a:ln w="28575">
            <a:solidFill>
              <a:schemeClr val="bg1"/>
            </a:solidFill>
          </a:ln>
          <a:effectLst>
            <a:outerShdw algn="ctr" blurRad="266700" dir="9180000" dist="533400"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椭圆 10"/>
          <p:cNvSpPr/>
          <p:nvPr/>
        </p:nvSpPr>
        <p:spPr>
          <a:xfrm>
            <a:off x="1754207" y="3289637"/>
            <a:ext cx="1103172" cy="1103172"/>
          </a:xfrm>
          <a:prstGeom prst="ellipse">
            <a:avLst/>
          </a:prstGeom>
          <a:solidFill>
            <a:schemeClr val="bg1"/>
          </a:solidFill>
          <a:ln w="6350">
            <a:solidFill>
              <a:schemeClr val="bg1"/>
            </a:solidFill>
          </a:ln>
          <a:effectLst>
            <a:outerShdw algn="ctr" blurRad="622300" dir="5400000" dist="203200" rotWithShape="0" sx="74000" sy="7400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p:cNvSpPr txBox="1"/>
          <p:nvPr/>
        </p:nvSpPr>
        <p:spPr>
          <a:xfrm>
            <a:off x="1300348" y="4746715"/>
            <a:ext cx="2011680" cy="457200"/>
          </a:xfrm>
          <a:prstGeom prst="rect">
            <a:avLst/>
          </a:prstGeom>
          <a:noFill/>
          <a:effectLst>
            <a:outerShdw algn="ctr" blurRad="241300" dir="5400000" dist="127000" rotWithShape="0">
              <a:srgbClr val="000000">
                <a:alpha val="88000"/>
              </a:srgbClr>
            </a:outerShdw>
          </a:effectLst>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13" name="矩形 12"/>
          <p:cNvSpPr/>
          <p:nvPr/>
        </p:nvSpPr>
        <p:spPr>
          <a:xfrm>
            <a:off x="1624154" y="5166793"/>
            <a:ext cx="1783080" cy="365760"/>
          </a:xfrm>
          <a:prstGeom prst="rect">
            <a:avLst/>
          </a:prstGeom>
          <a:effectLst>
            <a:outerShdw algn="ctr" blurRad="241300" dir="5400000" dist="127000" rotWithShape="0">
              <a:srgbClr val="000000">
                <a:alpha val="88000"/>
              </a:srgbClr>
            </a:outerShdw>
          </a:effectLst>
        </p:spPr>
        <p:txBody>
          <a:bodyPr wrap="none">
            <a:spAutoFit/>
          </a:bodyPr>
          <a:lstStyle/>
          <a:p>
            <a:r>
              <a:rPr altLang="en-US" lang="zh-CN" smtClean="0">
                <a:solidFill>
                  <a:schemeClr val="bg1"/>
                </a:solidFill>
              </a:rPr>
              <a:t>Add this title</a:t>
            </a:r>
          </a:p>
        </p:txBody>
      </p:sp>
      <p:sp>
        <p:nvSpPr>
          <p:cNvPr id="14" name="文本框 13"/>
          <p:cNvSpPr txBox="1"/>
          <p:nvPr/>
        </p:nvSpPr>
        <p:spPr>
          <a:xfrm>
            <a:off x="1912095" y="3494853"/>
            <a:ext cx="779780" cy="701040"/>
          </a:xfrm>
          <a:prstGeom prst="rect">
            <a:avLst/>
          </a:prstGeom>
          <a:noFill/>
        </p:spPr>
        <p:txBody>
          <a:bodyPr rtlCol="0" wrap="none">
            <a:spAutoFit/>
          </a:bodyPr>
          <a:lstStyle/>
          <a:p>
            <a:r>
              <a:rPr altLang="zh-CN" lang="en-US" smtClean="0" sz="4000">
                <a:solidFill>
                  <a:schemeClr val="tx1">
                    <a:lumMod val="75000"/>
                    <a:lumOff val="25000"/>
                  </a:schemeClr>
                </a:solidFill>
                <a:latin charset="-122" panose="020b0503020204020204" pitchFamily="34" typeface="微软雅黑"/>
                <a:ea charset="-122" panose="020b0503020204020204" pitchFamily="34" typeface="微软雅黑"/>
              </a:rPr>
              <a:t>01</a:t>
            </a:r>
          </a:p>
        </p:txBody>
      </p:sp>
      <p:sp>
        <p:nvSpPr>
          <p:cNvPr id="15" name="椭圆 14"/>
          <p:cNvSpPr/>
          <p:nvPr/>
        </p:nvSpPr>
        <p:spPr>
          <a:xfrm>
            <a:off x="4281378" y="3168288"/>
            <a:ext cx="1345870" cy="1345870"/>
          </a:xfrm>
          <a:prstGeom prst="ellipse">
            <a:avLst/>
          </a:prstGeom>
          <a:solidFill>
            <a:schemeClr val="bg1">
              <a:alpha val="34000"/>
            </a:schemeClr>
          </a:solidFill>
          <a:ln w="28575">
            <a:solidFill>
              <a:schemeClr val="bg1"/>
            </a:solidFill>
          </a:ln>
          <a:effectLst>
            <a:outerShdw algn="ctr" blurRad="266700" dir="9180000" dist="419100"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p:cNvSpPr/>
          <p:nvPr/>
        </p:nvSpPr>
        <p:spPr>
          <a:xfrm>
            <a:off x="4402727" y="3289637"/>
            <a:ext cx="1103172" cy="1103172"/>
          </a:xfrm>
          <a:prstGeom prst="ellipse">
            <a:avLst/>
          </a:prstGeom>
          <a:solidFill>
            <a:schemeClr val="bg1"/>
          </a:solidFill>
          <a:ln w="6350">
            <a:solidFill>
              <a:schemeClr val="bg1"/>
            </a:solidFill>
          </a:ln>
          <a:effectLst>
            <a:outerShdw algn="ctr" blurRad="622300" dir="5400000" dist="203200" rotWithShape="0" sx="74000" sy="7400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文本框 16"/>
          <p:cNvSpPr txBox="1"/>
          <p:nvPr/>
        </p:nvSpPr>
        <p:spPr>
          <a:xfrm>
            <a:off x="3948867" y="4746715"/>
            <a:ext cx="2011680" cy="457200"/>
          </a:xfrm>
          <a:prstGeom prst="rect">
            <a:avLst/>
          </a:prstGeom>
          <a:noFill/>
          <a:effectLst>
            <a:outerShdw algn="ctr" blurRad="241300" dir="5400000" dist="127000" rotWithShape="0">
              <a:srgbClr val="000000">
                <a:alpha val="88000"/>
              </a:srgbClr>
            </a:outerShdw>
          </a:effectLst>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18" name="矩形 17"/>
          <p:cNvSpPr/>
          <p:nvPr/>
        </p:nvSpPr>
        <p:spPr>
          <a:xfrm>
            <a:off x="4272674" y="5166793"/>
            <a:ext cx="1783080" cy="365760"/>
          </a:xfrm>
          <a:prstGeom prst="rect">
            <a:avLst/>
          </a:prstGeom>
          <a:effectLst>
            <a:outerShdw algn="ctr" blurRad="241300" dir="5400000" dist="127000" rotWithShape="0">
              <a:srgbClr val="000000">
                <a:alpha val="88000"/>
              </a:srgbClr>
            </a:outerShdw>
          </a:effectLst>
        </p:spPr>
        <p:txBody>
          <a:bodyPr wrap="none">
            <a:spAutoFit/>
          </a:bodyPr>
          <a:lstStyle/>
          <a:p>
            <a:r>
              <a:rPr altLang="en-US" lang="zh-CN" smtClean="0">
                <a:solidFill>
                  <a:schemeClr val="bg1"/>
                </a:solidFill>
              </a:rPr>
              <a:t>Add this title</a:t>
            </a:r>
          </a:p>
        </p:txBody>
      </p:sp>
      <p:sp>
        <p:nvSpPr>
          <p:cNvPr id="19" name="文本框 18"/>
          <p:cNvSpPr txBox="1"/>
          <p:nvPr/>
        </p:nvSpPr>
        <p:spPr>
          <a:xfrm>
            <a:off x="4560615" y="3494853"/>
            <a:ext cx="779780" cy="701040"/>
          </a:xfrm>
          <a:prstGeom prst="rect">
            <a:avLst/>
          </a:prstGeom>
          <a:noFill/>
        </p:spPr>
        <p:txBody>
          <a:bodyPr rtlCol="0" wrap="none">
            <a:spAutoFit/>
          </a:bodyPr>
          <a:lstStyle/>
          <a:p>
            <a:r>
              <a:rPr altLang="zh-CN" lang="en-US" smtClean="0" sz="4000">
                <a:solidFill>
                  <a:schemeClr val="tx1">
                    <a:lumMod val="75000"/>
                    <a:lumOff val="25000"/>
                  </a:schemeClr>
                </a:solidFill>
                <a:latin charset="-122" panose="020b0503020204020204" pitchFamily="34" typeface="微软雅黑"/>
                <a:ea charset="-122" panose="020b0503020204020204" pitchFamily="34" typeface="微软雅黑"/>
              </a:rPr>
              <a:t>02</a:t>
            </a:r>
          </a:p>
        </p:txBody>
      </p:sp>
      <p:sp>
        <p:nvSpPr>
          <p:cNvPr id="20" name="椭圆 19"/>
          <p:cNvSpPr/>
          <p:nvPr/>
        </p:nvSpPr>
        <p:spPr>
          <a:xfrm>
            <a:off x="6929898" y="3168288"/>
            <a:ext cx="1345870" cy="1345870"/>
          </a:xfrm>
          <a:prstGeom prst="ellipse">
            <a:avLst/>
          </a:prstGeom>
          <a:solidFill>
            <a:schemeClr val="bg1">
              <a:alpha val="34000"/>
            </a:schemeClr>
          </a:solidFill>
          <a:ln w="28575">
            <a:solidFill>
              <a:schemeClr val="bg1"/>
            </a:solidFill>
          </a:ln>
          <a:effectLst>
            <a:outerShdw algn="ctr" blurRad="266700" dir="9180000" dist="419100"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a:off x="7051247" y="3289637"/>
            <a:ext cx="1103172" cy="1103172"/>
          </a:xfrm>
          <a:prstGeom prst="ellipse">
            <a:avLst/>
          </a:prstGeom>
          <a:solidFill>
            <a:schemeClr val="bg1"/>
          </a:solidFill>
          <a:ln w="6350">
            <a:solidFill>
              <a:schemeClr val="bg1"/>
            </a:solidFill>
          </a:ln>
          <a:effectLst>
            <a:outerShdw algn="ctr" blurRad="622300" dir="5400000" dist="203200" rotWithShape="0" sx="74000" sy="7400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文本框 21"/>
          <p:cNvSpPr txBox="1"/>
          <p:nvPr/>
        </p:nvSpPr>
        <p:spPr>
          <a:xfrm>
            <a:off x="6597387" y="4746715"/>
            <a:ext cx="2011680" cy="457200"/>
          </a:xfrm>
          <a:prstGeom prst="rect">
            <a:avLst/>
          </a:prstGeom>
          <a:noFill/>
          <a:effectLst>
            <a:outerShdw algn="ctr" blurRad="241300" dir="5400000" dist="127000" rotWithShape="0">
              <a:srgbClr val="000000">
                <a:alpha val="88000"/>
              </a:srgbClr>
            </a:outerShdw>
          </a:effectLst>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23" name="矩形 22"/>
          <p:cNvSpPr/>
          <p:nvPr/>
        </p:nvSpPr>
        <p:spPr>
          <a:xfrm>
            <a:off x="6921195" y="5166793"/>
            <a:ext cx="1783080" cy="365760"/>
          </a:xfrm>
          <a:prstGeom prst="rect">
            <a:avLst/>
          </a:prstGeom>
          <a:effectLst>
            <a:outerShdw algn="ctr" blurRad="241300" dir="5400000" dist="127000" rotWithShape="0">
              <a:srgbClr val="000000">
                <a:alpha val="88000"/>
              </a:srgbClr>
            </a:outerShdw>
          </a:effectLst>
        </p:spPr>
        <p:txBody>
          <a:bodyPr wrap="none">
            <a:spAutoFit/>
          </a:bodyPr>
          <a:lstStyle/>
          <a:p>
            <a:r>
              <a:rPr altLang="en-US" lang="zh-CN" smtClean="0">
                <a:solidFill>
                  <a:schemeClr val="bg1"/>
                </a:solidFill>
              </a:rPr>
              <a:t>Add this title</a:t>
            </a:r>
          </a:p>
        </p:txBody>
      </p:sp>
      <p:sp>
        <p:nvSpPr>
          <p:cNvPr id="24" name="文本框 23"/>
          <p:cNvSpPr txBox="1"/>
          <p:nvPr/>
        </p:nvSpPr>
        <p:spPr>
          <a:xfrm>
            <a:off x="7209134" y="3494853"/>
            <a:ext cx="779780" cy="701040"/>
          </a:xfrm>
          <a:prstGeom prst="rect">
            <a:avLst/>
          </a:prstGeom>
          <a:noFill/>
        </p:spPr>
        <p:txBody>
          <a:bodyPr rtlCol="0" wrap="none">
            <a:spAutoFit/>
          </a:bodyPr>
          <a:lstStyle/>
          <a:p>
            <a:r>
              <a:rPr altLang="zh-CN" lang="en-US" smtClean="0" sz="4000">
                <a:solidFill>
                  <a:schemeClr val="tx1">
                    <a:lumMod val="75000"/>
                    <a:lumOff val="25000"/>
                  </a:schemeClr>
                </a:solidFill>
                <a:latin charset="-122" panose="020b0503020204020204" pitchFamily="34" typeface="微软雅黑"/>
                <a:ea charset="-122" panose="020b0503020204020204" pitchFamily="34" typeface="微软雅黑"/>
              </a:rPr>
              <a:t>03</a:t>
            </a:r>
          </a:p>
        </p:txBody>
      </p:sp>
      <p:sp>
        <p:nvSpPr>
          <p:cNvPr id="25" name="椭圆 24"/>
          <p:cNvSpPr/>
          <p:nvPr/>
        </p:nvSpPr>
        <p:spPr>
          <a:xfrm>
            <a:off x="9578418" y="3168288"/>
            <a:ext cx="1345870" cy="1345870"/>
          </a:xfrm>
          <a:prstGeom prst="ellipse">
            <a:avLst/>
          </a:prstGeom>
          <a:solidFill>
            <a:schemeClr val="bg1">
              <a:alpha val="34000"/>
            </a:schemeClr>
          </a:solidFill>
          <a:ln w="28575">
            <a:solidFill>
              <a:schemeClr val="bg1"/>
            </a:solidFill>
          </a:ln>
          <a:effectLst>
            <a:outerShdw algn="ctr" blurRad="266700" dir="9180000" dist="419100"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p:nvPr/>
        </p:nvSpPr>
        <p:spPr>
          <a:xfrm>
            <a:off x="9699767" y="3289637"/>
            <a:ext cx="1103172" cy="1103172"/>
          </a:xfrm>
          <a:prstGeom prst="ellipse">
            <a:avLst/>
          </a:prstGeom>
          <a:solidFill>
            <a:schemeClr val="bg1"/>
          </a:solidFill>
          <a:ln w="6350">
            <a:solidFill>
              <a:schemeClr val="bg1"/>
            </a:solidFill>
          </a:ln>
          <a:effectLst>
            <a:outerShdw algn="ctr" blurRad="622300" dir="5400000" dist="203200" rotWithShape="0" sx="74000" sy="7400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文本框 26"/>
          <p:cNvSpPr txBox="1"/>
          <p:nvPr/>
        </p:nvSpPr>
        <p:spPr>
          <a:xfrm>
            <a:off x="9245909" y="4746715"/>
            <a:ext cx="2011680" cy="457200"/>
          </a:xfrm>
          <a:prstGeom prst="rect">
            <a:avLst/>
          </a:prstGeom>
          <a:noFill/>
          <a:effectLst>
            <a:outerShdw algn="ctr" blurRad="241300" dir="5400000" dist="127000" rotWithShape="0">
              <a:srgbClr val="000000">
                <a:alpha val="88000"/>
              </a:srgbClr>
            </a:outerShdw>
          </a:effectLst>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28" name="矩形 27"/>
          <p:cNvSpPr/>
          <p:nvPr/>
        </p:nvSpPr>
        <p:spPr>
          <a:xfrm>
            <a:off x="9569715" y="5166793"/>
            <a:ext cx="1783080" cy="365760"/>
          </a:xfrm>
          <a:prstGeom prst="rect">
            <a:avLst/>
          </a:prstGeom>
          <a:effectLst>
            <a:outerShdw algn="ctr" blurRad="241300" dir="5400000" dist="127000" rotWithShape="0">
              <a:srgbClr val="000000">
                <a:alpha val="88000"/>
              </a:srgbClr>
            </a:outerShdw>
          </a:effectLst>
        </p:spPr>
        <p:txBody>
          <a:bodyPr wrap="none">
            <a:spAutoFit/>
          </a:bodyPr>
          <a:lstStyle/>
          <a:p>
            <a:r>
              <a:rPr altLang="en-US" lang="zh-CN" smtClean="0">
                <a:solidFill>
                  <a:schemeClr val="bg1"/>
                </a:solidFill>
              </a:rPr>
              <a:t>Add this title</a:t>
            </a:r>
          </a:p>
        </p:txBody>
      </p:sp>
      <p:sp>
        <p:nvSpPr>
          <p:cNvPr id="29" name="文本框 28"/>
          <p:cNvSpPr txBox="1"/>
          <p:nvPr/>
        </p:nvSpPr>
        <p:spPr>
          <a:xfrm>
            <a:off x="9857656" y="3494853"/>
            <a:ext cx="779780" cy="701040"/>
          </a:xfrm>
          <a:prstGeom prst="rect">
            <a:avLst/>
          </a:prstGeom>
          <a:noFill/>
        </p:spPr>
        <p:txBody>
          <a:bodyPr rtlCol="0" wrap="none">
            <a:spAutoFit/>
          </a:bodyPr>
          <a:lstStyle/>
          <a:p>
            <a:r>
              <a:rPr altLang="zh-CN" lang="en-US" smtClean="0" sz="4000">
                <a:solidFill>
                  <a:schemeClr val="tx1">
                    <a:lumMod val="75000"/>
                    <a:lumOff val="25000"/>
                  </a:schemeClr>
                </a:solidFill>
                <a:latin charset="-122" panose="020b0503020204020204" pitchFamily="34" typeface="微软雅黑"/>
                <a:ea charset="-122" panose="020b0503020204020204" pitchFamily="34" typeface="微软雅黑"/>
              </a:rPr>
              <a:t>04</a:t>
            </a:r>
          </a:p>
        </p:txBody>
      </p:sp>
      <p:sp>
        <p:nvSpPr>
          <p:cNvPr id="30" name="文本框 29"/>
          <p:cNvSpPr txBox="1"/>
          <p:nvPr/>
        </p:nvSpPr>
        <p:spPr>
          <a:xfrm>
            <a:off x="9286874" y="-1143000"/>
            <a:ext cx="868680" cy="365760"/>
          </a:xfrm>
          <a:prstGeom prst="rect">
            <a:avLst/>
          </a:prstGeom>
          <a:noFill/>
        </p:spPr>
        <p:txBody>
          <a:bodyPr rtlCol="0" wrap="none">
            <a:spAutoFit/>
          </a:bodyPr>
          <a:lstStyle/>
          <a:p>
            <a:r>
              <a:rPr altLang="en-US" lang="zh-CN" smtClean="0"/>
              <a:t>延迟符</a:t>
            </a:r>
          </a:p>
        </p:txBody>
      </p:sp>
    </p:spTree>
    <p:extLst>
      <p:ext uri="{BB962C8B-B14F-4D97-AF65-F5344CB8AC3E}">
        <p14:creationId val="294414387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3" presetSubtype="16">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p:cTn dur="750" fill="hold" id="7"/>
                                        <p:tgtEl>
                                          <p:spTgt spid="5"/>
                                        </p:tgtEl>
                                        <p:attrNameLst>
                                          <p:attrName>ppt_w</p:attrName>
                                        </p:attrNameLst>
                                      </p:cBhvr>
                                      <p:tavLst>
                                        <p:tav tm="0">
                                          <p:val>
                                            <p:fltVal val="0"/>
                                          </p:val>
                                        </p:tav>
                                        <p:tav tm="100000">
                                          <p:val>
                                            <p:strVal val="#ppt_w"/>
                                          </p:val>
                                        </p:tav>
                                      </p:tavLst>
                                    </p:anim>
                                    <p:anim calcmode="lin" valueType="num">
                                      <p:cBhvr>
                                        <p:cTn dur="750" fill="hold" id="8"/>
                                        <p:tgtEl>
                                          <p:spTgt spid="5"/>
                                        </p:tgtEl>
                                        <p:attrNameLst>
                                          <p:attrName>ppt_h</p:attrName>
                                        </p:attrNameLst>
                                      </p:cBhvr>
                                      <p:tavLst>
                                        <p:tav tm="0">
                                          <p:val>
                                            <p:fltVal val="0"/>
                                          </p:val>
                                        </p:tav>
                                        <p:tav tm="100000">
                                          <p:val>
                                            <p:strVal val="#ppt_h"/>
                                          </p:val>
                                        </p:tav>
                                      </p:tavLst>
                                    </p:anim>
                                  </p:childTnLst>
                                </p:cTn>
                              </p:par>
                            </p:childTnLst>
                          </p:cTn>
                        </p:par>
                        <p:par>
                          <p:cTn fill="hold" id="9" nodeType="afterGroup">
                            <p:stCondLst>
                              <p:cond delay="750"/>
                            </p:stCondLst>
                            <p:childTnLst>
                              <p:par>
                                <p:cTn fill="hold" id="10" nodeType="afterEffect" presetClass="entr" presetID="2" presetSubtype="2">
                                  <p:stCondLst>
                                    <p:cond delay="0"/>
                                  </p:stCondLst>
                                  <p:childTnLst>
                                    <p:set>
                                      <p:cBhvr>
                                        <p:cTn dur="1" fill="hold" id="11">
                                          <p:stCondLst>
                                            <p:cond delay="0"/>
                                          </p:stCondLst>
                                        </p:cTn>
                                        <p:tgtEl>
                                          <p:spTgt spid="8"/>
                                        </p:tgtEl>
                                        <p:attrNameLst>
                                          <p:attrName>style.visibility</p:attrName>
                                        </p:attrNameLst>
                                      </p:cBhvr>
                                      <p:to>
                                        <p:strVal val="visible"/>
                                      </p:to>
                                    </p:set>
                                    <p:anim calcmode="lin" valueType="num">
                                      <p:cBhvr additive="base">
                                        <p:cTn dur="500" fill="hold" id="12"/>
                                        <p:tgtEl>
                                          <p:spTgt spid="8"/>
                                        </p:tgtEl>
                                        <p:attrNameLst>
                                          <p:attrName>ppt_x</p:attrName>
                                        </p:attrNameLst>
                                      </p:cBhvr>
                                      <p:tavLst>
                                        <p:tav tm="0">
                                          <p:val>
                                            <p:strVal val="1+#ppt_w/2"/>
                                          </p:val>
                                        </p:tav>
                                        <p:tav tm="100000">
                                          <p:val>
                                            <p:strVal val="#ppt_x"/>
                                          </p:val>
                                        </p:tav>
                                      </p:tavLst>
                                    </p:anim>
                                    <p:anim calcmode="lin" valueType="num">
                                      <p:cBhvr additive="base">
                                        <p:cTn dur="500" fill="hold" id="13"/>
                                        <p:tgtEl>
                                          <p:spTgt spid="8"/>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1250"/>
                            </p:stCondLst>
                            <p:childTnLst>
                              <p:par>
                                <p:cTn fill="hold" id="15" nodeType="afterEffect" presetClass="entr" presetID="2" presetSubtype="8">
                                  <p:stCondLst>
                                    <p:cond delay="0"/>
                                  </p:stCondLst>
                                  <p:childTnLst>
                                    <p:set>
                                      <p:cBhvr>
                                        <p:cTn dur="1" fill="hold" id="16">
                                          <p:stCondLst>
                                            <p:cond delay="0"/>
                                          </p:stCondLst>
                                        </p:cTn>
                                        <p:tgtEl>
                                          <p:spTgt spid="9"/>
                                        </p:tgtEl>
                                        <p:attrNameLst>
                                          <p:attrName>style.visibility</p:attrName>
                                        </p:attrNameLst>
                                      </p:cBhvr>
                                      <p:to>
                                        <p:strVal val="visible"/>
                                      </p:to>
                                    </p:set>
                                    <p:anim calcmode="lin" valueType="num">
                                      <p:cBhvr additive="base">
                                        <p:cTn dur="500" fill="hold" id="17"/>
                                        <p:tgtEl>
                                          <p:spTgt spid="9"/>
                                        </p:tgtEl>
                                        <p:attrNameLst>
                                          <p:attrName>ppt_x</p:attrName>
                                        </p:attrNameLst>
                                      </p:cBhvr>
                                      <p:tavLst>
                                        <p:tav tm="0">
                                          <p:val>
                                            <p:strVal val="0-#ppt_w/2"/>
                                          </p:val>
                                        </p:tav>
                                        <p:tav tm="100000">
                                          <p:val>
                                            <p:strVal val="#ppt_x"/>
                                          </p:val>
                                        </p:tav>
                                      </p:tavLst>
                                    </p:anim>
                                    <p:anim calcmode="lin" valueType="num">
                                      <p:cBhvr additive="base">
                                        <p:cTn dur="500" fill="hold" id="18"/>
                                        <p:tgtEl>
                                          <p:spTgt spid="9"/>
                                        </p:tgtEl>
                                        <p:attrNameLst>
                                          <p:attrName>ppt_y</p:attrName>
                                        </p:attrNameLst>
                                      </p:cBhvr>
                                      <p:tavLst>
                                        <p:tav tm="0">
                                          <p:val>
                                            <p:strVal val="#ppt_y"/>
                                          </p:val>
                                        </p:tav>
                                        <p:tav tm="100000">
                                          <p:val>
                                            <p:strVal val="#ppt_y"/>
                                          </p:val>
                                        </p:tav>
                                      </p:tavLst>
                                    </p:anim>
                                  </p:childTnLst>
                                </p:cTn>
                              </p:par>
                            </p:childTnLst>
                          </p:cTn>
                        </p:par>
                        <p:par>
                          <p:cTn fill="hold" id="19" nodeType="afterGroup">
                            <p:stCondLst>
                              <p:cond delay="1750"/>
                            </p:stCondLst>
                            <p:childTnLst>
                              <p:par>
                                <p:cTn fill="hold" grpId="0" id="20" nodeType="afterEffect" presetClass="entr" presetID="12" presetSubtype="1">
                                  <p:stCondLst>
                                    <p:cond delay="0"/>
                                  </p:stCondLst>
                                  <p:childTnLst>
                                    <p:set>
                                      <p:cBhvr>
                                        <p:cTn dur="1" fill="hold" id="21">
                                          <p:stCondLst>
                                            <p:cond delay="0"/>
                                          </p:stCondLst>
                                        </p:cTn>
                                        <p:tgtEl>
                                          <p:spTgt spid="6"/>
                                        </p:tgtEl>
                                        <p:attrNameLst>
                                          <p:attrName>style.visibility</p:attrName>
                                        </p:attrNameLst>
                                      </p:cBhvr>
                                      <p:to>
                                        <p:strVal val="visible"/>
                                      </p:to>
                                    </p:set>
                                    <p:anim calcmode="lin" valueType="num">
                                      <p:cBhvr additive="base">
                                        <p:cTn dur="500" id="22"/>
                                        <p:tgtEl>
                                          <p:spTgt spid="6"/>
                                        </p:tgtEl>
                                        <p:attrNameLst>
                                          <p:attrName>ppt_y</p:attrName>
                                        </p:attrNameLst>
                                      </p:cBhvr>
                                      <p:tavLst>
                                        <p:tav tm="0">
                                          <p:val>
                                            <p:strVal val="#ppt_y-#ppt_h*1.125000"/>
                                          </p:val>
                                        </p:tav>
                                        <p:tav tm="100000">
                                          <p:val>
                                            <p:strVal val="#ppt_y"/>
                                          </p:val>
                                        </p:tav>
                                      </p:tavLst>
                                    </p:anim>
                                    <p:animEffect filter="wipe(down)" transition="in">
                                      <p:cBhvr>
                                        <p:cTn dur="500" id="23"/>
                                        <p:tgtEl>
                                          <p:spTgt spid="6"/>
                                        </p:tgtEl>
                                      </p:cBhvr>
                                    </p:animEffect>
                                  </p:childTnLst>
                                </p:cTn>
                              </p:par>
                            </p:childTnLst>
                          </p:cTn>
                        </p:par>
                        <p:par>
                          <p:cTn fill="hold" id="24" nodeType="afterGroup">
                            <p:stCondLst>
                              <p:cond delay="2250"/>
                            </p:stCondLst>
                            <p:childTnLst>
                              <p:par>
                                <p:cTn fill="hold" grpId="0" id="25" nodeType="afterEffect" presetClass="entr" presetID="53" presetSubtype="0">
                                  <p:stCondLst>
                                    <p:cond delay="0"/>
                                  </p:stCondLst>
                                  <p:childTnLst>
                                    <p:set>
                                      <p:cBhvr>
                                        <p:cTn dur="1" fill="hold" id="26">
                                          <p:stCondLst>
                                            <p:cond delay="0"/>
                                          </p:stCondLst>
                                        </p:cTn>
                                        <p:tgtEl>
                                          <p:spTgt spid="7"/>
                                        </p:tgtEl>
                                        <p:attrNameLst>
                                          <p:attrName>style.visibility</p:attrName>
                                        </p:attrNameLst>
                                      </p:cBhvr>
                                      <p:to>
                                        <p:strVal val="visible"/>
                                      </p:to>
                                    </p:set>
                                    <p:anim calcmode="lin" valueType="num">
                                      <p:cBhvr>
                                        <p:cTn dur="750" fill="hold" id="27"/>
                                        <p:tgtEl>
                                          <p:spTgt spid="7"/>
                                        </p:tgtEl>
                                        <p:attrNameLst>
                                          <p:attrName>ppt_w</p:attrName>
                                        </p:attrNameLst>
                                      </p:cBhvr>
                                      <p:tavLst>
                                        <p:tav tm="0">
                                          <p:val>
                                            <p:fltVal val="0"/>
                                          </p:val>
                                        </p:tav>
                                        <p:tav tm="100000">
                                          <p:val>
                                            <p:strVal val="#ppt_w"/>
                                          </p:val>
                                        </p:tav>
                                      </p:tavLst>
                                    </p:anim>
                                    <p:anim calcmode="lin" valueType="num">
                                      <p:cBhvr>
                                        <p:cTn dur="750" fill="hold" id="28"/>
                                        <p:tgtEl>
                                          <p:spTgt spid="7"/>
                                        </p:tgtEl>
                                        <p:attrNameLst>
                                          <p:attrName>ppt_h</p:attrName>
                                        </p:attrNameLst>
                                      </p:cBhvr>
                                      <p:tavLst>
                                        <p:tav tm="0">
                                          <p:val>
                                            <p:fltVal val="0"/>
                                          </p:val>
                                        </p:tav>
                                        <p:tav tm="100000">
                                          <p:val>
                                            <p:strVal val="#ppt_h"/>
                                          </p:val>
                                        </p:tav>
                                      </p:tavLst>
                                    </p:anim>
                                    <p:animEffect filter="fade" transition="in">
                                      <p:cBhvr>
                                        <p:cTn dur="750" id="29"/>
                                        <p:tgtEl>
                                          <p:spTgt spid="7"/>
                                        </p:tgtEl>
                                      </p:cBhvr>
                                    </p:animEffect>
                                  </p:childTnLst>
                                </p:cTn>
                              </p:par>
                            </p:childTnLst>
                          </p:cTn>
                        </p:par>
                        <p:par>
                          <p:cTn fill="hold" id="30" nodeType="afterGroup">
                            <p:stCondLst>
                              <p:cond delay="3000"/>
                            </p:stCondLst>
                            <p:childTnLst>
                              <p:par>
                                <p:cTn fill="hold" grpId="0" id="31" nodeType="afterEffect" presetClass="entr" presetID="22" presetSubtype="4">
                                  <p:stCondLst>
                                    <p:cond delay="0"/>
                                  </p:stCondLst>
                                  <p:childTnLst>
                                    <p:set>
                                      <p:cBhvr>
                                        <p:cTn dur="1" fill="hold" id="32">
                                          <p:stCondLst>
                                            <p:cond delay="0"/>
                                          </p:stCondLst>
                                        </p:cTn>
                                        <p:tgtEl>
                                          <p:spTgt spid="11"/>
                                        </p:tgtEl>
                                        <p:attrNameLst>
                                          <p:attrName>style.visibility</p:attrName>
                                        </p:attrNameLst>
                                      </p:cBhvr>
                                      <p:to>
                                        <p:strVal val="visible"/>
                                      </p:to>
                                    </p:set>
                                    <p:animEffect filter="wipe(down)" transition="in">
                                      <p:cBhvr>
                                        <p:cTn dur="500" id="33"/>
                                        <p:tgtEl>
                                          <p:spTgt spid="11"/>
                                        </p:tgtEl>
                                      </p:cBhvr>
                                    </p:animEffect>
                                  </p:childTnLst>
                                </p:cTn>
                              </p:par>
                            </p:childTnLst>
                          </p:cTn>
                        </p:par>
                        <p:par>
                          <p:cTn fill="hold" id="34" nodeType="afterGroup">
                            <p:stCondLst>
                              <p:cond delay="3500"/>
                            </p:stCondLst>
                            <p:childTnLst>
                              <p:par>
                                <p:cTn fill="hold" grpId="0" id="35" nodeType="afterEffect" presetClass="entr" presetID="22" presetSubtype="4">
                                  <p:stCondLst>
                                    <p:cond delay="0"/>
                                  </p:stCondLst>
                                  <p:childTnLst>
                                    <p:set>
                                      <p:cBhvr>
                                        <p:cTn dur="1" fill="hold" id="36">
                                          <p:stCondLst>
                                            <p:cond delay="0"/>
                                          </p:stCondLst>
                                        </p:cTn>
                                        <p:tgtEl>
                                          <p:spTgt spid="10"/>
                                        </p:tgtEl>
                                        <p:attrNameLst>
                                          <p:attrName>style.visibility</p:attrName>
                                        </p:attrNameLst>
                                      </p:cBhvr>
                                      <p:to>
                                        <p:strVal val="visible"/>
                                      </p:to>
                                    </p:set>
                                    <p:animEffect filter="wipe(down)" transition="in">
                                      <p:cBhvr>
                                        <p:cTn dur="500" id="37"/>
                                        <p:tgtEl>
                                          <p:spTgt spid="10"/>
                                        </p:tgtEl>
                                      </p:cBhvr>
                                    </p:animEffect>
                                  </p:childTnLst>
                                </p:cTn>
                              </p:par>
                            </p:childTnLst>
                          </p:cTn>
                        </p:par>
                        <p:par>
                          <p:cTn fill="hold" id="38" nodeType="afterGroup">
                            <p:stCondLst>
                              <p:cond delay="4000"/>
                            </p:stCondLst>
                            <p:childTnLst>
                              <p:par>
                                <p:cTn fill="hold" grpId="0" id="39" nodeType="afterEffect" presetClass="entr" presetID="10" presetSubtype="0">
                                  <p:stCondLst>
                                    <p:cond delay="0"/>
                                  </p:stCondLst>
                                  <p:childTnLst>
                                    <p:set>
                                      <p:cBhvr>
                                        <p:cTn dur="1" fill="hold" id="40">
                                          <p:stCondLst>
                                            <p:cond delay="0"/>
                                          </p:stCondLst>
                                        </p:cTn>
                                        <p:tgtEl>
                                          <p:spTgt spid="14"/>
                                        </p:tgtEl>
                                        <p:attrNameLst>
                                          <p:attrName>style.visibility</p:attrName>
                                        </p:attrNameLst>
                                      </p:cBhvr>
                                      <p:to>
                                        <p:strVal val="visible"/>
                                      </p:to>
                                    </p:set>
                                    <p:animEffect filter="fade" transition="in">
                                      <p:cBhvr>
                                        <p:cTn dur="500" id="41"/>
                                        <p:tgtEl>
                                          <p:spTgt spid="14"/>
                                        </p:tgtEl>
                                      </p:cBhvr>
                                    </p:animEffect>
                                  </p:childTnLst>
                                </p:cTn>
                              </p:par>
                            </p:childTnLst>
                          </p:cTn>
                        </p:par>
                        <p:par>
                          <p:cTn fill="hold" id="42" nodeType="afterGroup">
                            <p:stCondLst>
                              <p:cond delay="4500"/>
                            </p:stCondLst>
                            <p:childTnLst>
                              <p:par>
                                <p:cTn fill="hold" grpId="0" id="43" nodeType="afterEffect" presetClass="entr" presetID="47" presetSubtype="0">
                                  <p:stCondLst>
                                    <p:cond delay="0"/>
                                  </p:stCondLst>
                                  <p:childTnLst>
                                    <p:set>
                                      <p:cBhvr>
                                        <p:cTn dur="1" fill="hold" id="44">
                                          <p:stCondLst>
                                            <p:cond delay="0"/>
                                          </p:stCondLst>
                                        </p:cTn>
                                        <p:tgtEl>
                                          <p:spTgt spid="12"/>
                                        </p:tgtEl>
                                        <p:attrNameLst>
                                          <p:attrName>style.visibility</p:attrName>
                                        </p:attrNameLst>
                                      </p:cBhvr>
                                      <p:to>
                                        <p:strVal val="visible"/>
                                      </p:to>
                                    </p:set>
                                    <p:animEffect filter="fade" transition="in">
                                      <p:cBhvr>
                                        <p:cTn dur="1000" id="45"/>
                                        <p:tgtEl>
                                          <p:spTgt spid="12"/>
                                        </p:tgtEl>
                                      </p:cBhvr>
                                    </p:animEffect>
                                    <p:anim calcmode="lin" valueType="num">
                                      <p:cBhvr>
                                        <p:cTn dur="1000" fill="hold" id="46"/>
                                        <p:tgtEl>
                                          <p:spTgt spid="12"/>
                                        </p:tgtEl>
                                        <p:attrNameLst>
                                          <p:attrName>ppt_x</p:attrName>
                                        </p:attrNameLst>
                                      </p:cBhvr>
                                      <p:tavLst>
                                        <p:tav tm="0">
                                          <p:val>
                                            <p:strVal val="#ppt_x"/>
                                          </p:val>
                                        </p:tav>
                                        <p:tav tm="100000">
                                          <p:val>
                                            <p:strVal val="#ppt_x"/>
                                          </p:val>
                                        </p:tav>
                                      </p:tavLst>
                                    </p:anim>
                                    <p:anim calcmode="lin" valueType="num">
                                      <p:cBhvr>
                                        <p:cTn dur="1000" fill="hold" id="47"/>
                                        <p:tgtEl>
                                          <p:spTgt spid="12"/>
                                        </p:tgtEl>
                                        <p:attrNameLst>
                                          <p:attrName>ppt_y</p:attrName>
                                        </p:attrNameLst>
                                      </p:cBhvr>
                                      <p:tavLst>
                                        <p:tav tm="0">
                                          <p:val>
                                            <p:strVal val="#ppt_y-.1"/>
                                          </p:val>
                                        </p:tav>
                                        <p:tav tm="100000">
                                          <p:val>
                                            <p:strVal val="#ppt_y"/>
                                          </p:val>
                                        </p:tav>
                                      </p:tavLst>
                                    </p:anim>
                                  </p:childTnLst>
                                </p:cTn>
                              </p:par>
                            </p:childTnLst>
                          </p:cTn>
                        </p:par>
                        <p:par>
                          <p:cTn fill="hold" id="48" nodeType="afterGroup">
                            <p:stCondLst>
                              <p:cond delay="5500"/>
                            </p:stCondLst>
                            <p:childTnLst>
                              <p:par>
                                <p:cTn fill="hold" grpId="0" id="49" nodeType="afterEffect" presetClass="entr" presetID="47" presetSubtype="0">
                                  <p:stCondLst>
                                    <p:cond delay="0"/>
                                  </p:stCondLst>
                                  <p:childTnLst>
                                    <p:set>
                                      <p:cBhvr>
                                        <p:cTn dur="1" fill="hold" id="50">
                                          <p:stCondLst>
                                            <p:cond delay="0"/>
                                          </p:stCondLst>
                                        </p:cTn>
                                        <p:tgtEl>
                                          <p:spTgt spid="13"/>
                                        </p:tgtEl>
                                        <p:attrNameLst>
                                          <p:attrName>style.visibility</p:attrName>
                                        </p:attrNameLst>
                                      </p:cBhvr>
                                      <p:to>
                                        <p:strVal val="visible"/>
                                      </p:to>
                                    </p:set>
                                    <p:animEffect filter="fade" transition="in">
                                      <p:cBhvr>
                                        <p:cTn dur="1000" id="51"/>
                                        <p:tgtEl>
                                          <p:spTgt spid="13"/>
                                        </p:tgtEl>
                                      </p:cBhvr>
                                    </p:animEffect>
                                    <p:anim calcmode="lin" valueType="num">
                                      <p:cBhvr>
                                        <p:cTn dur="1000" fill="hold" id="52"/>
                                        <p:tgtEl>
                                          <p:spTgt spid="13"/>
                                        </p:tgtEl>
                                        <p:attrNameLst>
                                          <p:attrName>ppt_x</p:attrName>
                                        </p:attrNameLst>
                                      </p:cBhvr>
                                      <p:tavLst>
                                        <p:tav tm="0">
                                          <p:val>
                                            <p:strVal val="#ppt_x"/>
                                          </p:val>
                                        </p:tav>
                                        <p:tav tm="100000">
                                          <p:val>
                                            <p:strVal val="#ppt_x"/>
                                          </p:val>
                                        </p:tav>
                                      </p:tavLst>
                                    </p:anim>
                                    <p:anim calcmode="lin" valueType="num">
                                      <p:cBhvr>
                                        <p:cTn dur="1000" fill="hold" id="53"/>
                                        <p:tgtEl>
                                          <p:spTgt spid="13"/>
                                        </p:tgtEl>
                                        <p:attrNameLst>
                                          <p:attrName>ppt_y</p:attrName>
                                        </p:attrNameLst>
                                      </p:cBhvr>
                                      <p:tavLst>
                                        <p:tav tm="0">
                                          <p:val>
                                            <p:strVal val="#ppt_y-.1"/>
                                          </p:val>
                                        </p:tav>
                                        <p:tav tm="100000">
                                          <p:val>
                                            <p:strVal val="#ppt_y"/>
                                          </p:val>
                                        </p:tav>
                                      </p:tavLst>
                                    </p:anim>
                                  </p:childTnLst>
                                </p:cTn>
                              </p:par>
                            </p:childTnLst>
                          </p:cTn>
                        </p:par>
                        <p:par>
                          <p:cTn fill="hold" id="54" nodeType="afterGroup">
                            <p:stCondLst>
                              <p:cond delay="6500"/>
                            </p:stCondLst>
                            <p:childTnLst>
                              <p:par>
                                <p:cTn fill="hold" grpId="0" id="55" nodeType="afterEffect" presetClass="entr" presetID="22" presetSubtype="4">
                                  <p:stCondLst>
                                    <p:cond delay="0"/>
                                  </p:stCondLst>
                                  <p:childTnLst>
                                    <p:set>
                                      <p:cBhvr>
                                        <p:cTn dur="1" fill="hold" id="56">
                                          <p:stCondLst>
                                            <p:cond delay="0"/>
                                          </p:stCondLst>
                                        </p:cTn>
                                        <p:tgtEl>
                                          <p:spTgt spid="16"/>
                                        </p:tgtEl>
                                        <p:attrNameLst>
                                          <p:attrName>style.visibility</p:attrName>
                                        </p:attrNameLst>
                                      </p:cBhvr>
                                      <p:to>
                                        <p:strVal val="visible"/>
                                      </p:to>
                                    </p:set>
                                    <p:animEffect filter="wipe(down)" transition="in">
                                      <p:cBhvr>
                                        <p:cTn dur="500" id="57"/>
                                        <p:tgtEl>
                                          <p:spTgt spid="16"/>
                                        </p:tgtEl>
                                      </p:cBhvr>
                                    </p:animEffect>
                                  </p:childTnLst>
                                </p:cTn>
                              </p:par>
                            </p:childTnLst>
                          </p:cTn>
                        </p:par>
                        <p:par>
                          <p:cTn fill="hold" id="58" nodeType="afterGroup">
                            <p:stCondLst>
                              <p:cond delay="7000"/>
                            </p:stCondLst>
                            <p:childTnLst>
                              <p:par>
                                <p:cTn fill="hold" grpId="0" id="59" nodeType="afterEffect" presetClass="entr" presetID="22" presetSubtype="4">
                                  <p:stCondLst>
                                    <p:cond delay="0"/>
                                  </p:stCondLst>
                                  <p:childTnLst>
                                    <p:set>
                                      <p:cBhvr>
                                        <p:cTn dur="1" fill="hold" id="60">
                                          <p:stCondLst>
                                            <p:cond delay="0"/>
                                          </p:stCondLst>
                                        </p:cTn>
                                        <p:tgtEl>
                                          <p:spTgt spid="15"/>
                                        </p:tgtEl>
                                        <p:attrNameLst>
                                          <p:attrName>style.visibility</p:attrName>
                                        </p:attrNameLst>
                                      </p:cBhvr>
                                      <p:to>
                                        <p:strVal val="visible"/>
                                      </p:to>
                                    </p:set>
                                    <p:animEffect filter="wipe(down)" transition="in">
                                      <p:cBhvr>
                                        <p:cTn dur="500" id="61"/>
                                        <p:tgtEl>
                                          <p:spTgt spid="15"/>
                                        </p:tgtEl>
                                      </p:cBhvr>
                                    </p:animEffect>
                                  </p:childTnLst>
                                </p:cTn>
                              </p:par>
                            </p:childTnLst>
                          </p:cTn>
                        </p:par>
                        <p:par>
                          <p:cTn fill="hold" id="62" nodeType="afterGroup">
                            <p:stCondLst>
                              <p:cond delay="7500"/>
                            </p:stCondLst>
                            <p:childTnLst>
                              <p:par>
                                <p:cTn fill="hold" grpId="0" id="63" nodeType="afterEffect" presetClass="entr" presetID="10" presetSubtype="0">
                                  <p:stCondLst>
                                    <p:cond delay="0"/>
                                  </p:stCondLst>
                                  <p:childTnLst>
                                    <p:set>
                                      <p:cBhvr>
                                        <p:cTn dur="1" fill="hold" id="64">
                                          <p:stCondLst>
                                            <p:cond delay="0"/>
                                          </p:stCondLst>
                                        </p:cTn>
                                        <p:tgtEl>
                                          <p:spTgt spid="19"/>
                                        </p:tgtEl>
                                        <p:attrNameLst>
                                          <p:attrName>style.visibility</p:attrName>
                                        </p:attrNameLst>
                                      </p:cBhvr>
                                      <p:to>
                                        <p:strVal val="visible"/>
                                      </p:to>
                                    </p:set>
                                    <p:animEffect filter="fade" transition="in">
                                      <p:cBhvr>
                                        <p:cTn dur="500" id="65"/>
                                        <p:tgtEl>
                                          <p:spTgt spid="19"/>
                                        </p:tgtEl>
                                      </p:cBhvr>
                                    </p:animEffect>
                                  </p:childTnLst>
                                </p:cTn>
                              </p:par>
                            </p:childTnLst>
                          </p:cTn>
                        </p:par>
                        <p:par>
                          <p:cTn fill="hold" id="66" nodeType="afterGroup">
                            <p:stCondLst>
                              <p:cond delay="8000"/>
                            </p:stCondLst>
                            <p:childTnLst>
                              <p:par>
                                <p:cTn fill="hold" grpId="0" id="67" nodeType="afterEffect" presetClass="entr" presetID="47" presetSubtype="0">
                                  <p:stCondLst>
                                    <p:cond delay="0"/>
                                  </p:stCondLst>
                                  <p:childTnLst>
                                    <p:set>
                                      <p:cBhvr>
                                        <p:cTn dur="1" fill="hold" id="68">
                                          <p:stCondLst>
                                            <p:cond delay="0"/>
                                          </p:stCondLst>
                                        </p:cTn>
                                        <p:tgtEl>
                                          <p:spTgt spid="17"/>
                                        </p:tgtEl>
                                        <p:attrNameLst>
                                          <p:attrName>style.visibility</p:attrName>
                                        </p:attrNameLst>
                                      </p:cBhvr>
                                      <p:to>
                                        <p:strVal val="visible"/>
                                      </p:to>
                                    </p:set>
                                    <p:animEffect filter="fade" transition="in">
                                      <p:cBhvr>
                                        <p:cTn dur="1000" id="69"/>
                                        <p:tgtEl>
                                          <p:spTgt spid="17"/>
                                        </p:tgtEl>
                                      </p:cBhvr>
                                    </p:animEffect>
                                    <p:anim calcmode="lin" valueType="num">
                                      <p:cBhvr>
                                        <p:cTn dur="1000" fill="hold" id="70"/>
                                        <p:tgtEl>
                                          <p:spTgt spid="17"/>
                                        </p:tgtEl>
                                        <p:attrNameLst>
                                          <p:attrName>ppt_x</p:attrName>
                                        </p:attrNameLst>
                                      </p:cBhvr>
                                      <p:tavLst>
                                        <p:tav tm="0">
                                          <p:val>
                                            <p:strVal val="#ppt_x"/>
                                          </p:val>
                                        </p:tav>
                                        <p:tav tm="100000">
                                          <p:val>
                                            <p:strVal val="#ppt_x"/>
                                          </p:val>
                                        </p:tav>
                                      </p:tavLst>
                                    </p:anim>
                                    <p:anim calcmode="lin" valueType="num">
                                      <p:cBhvr>
                                        <p:cTn dur="1000" fill="hold" id="71"/>
                                        <p:tgtEl>
                                          <p:spTgt spid="17"/>
                                        </p:tgtEl>
                                        <p:attrNameLst>
                                          <p:attrName>ppt_y</p:attrName>
                                        </p:attrNameLst>
                                      </p:cBhvr>
                                      <p:tavLst>
                                        <p:tav tm="0">
                                          <p:val>
                                            <p:strVal val="#ppt_y-.1"/>
                                          </p:val>
                                        </p:tav>
                                        <p:tav tm="100000">
                                          <p:val>
                                            <p:strVal val="#ppt_y"/>
                                          </p:val>
                                        </p:tav>
                                      </p:tavLst>
                                    </p:anim>
                                  </p:childTnLst>
                                </p:cTn>
                              </p:par>
                            </p:childTnLst>
                          </p:cTn>
                        </p:par>
                        <p:par>
                          <p:cTn fill="hold" id="72" nodeType="afterGroup">
                            <p:stCondLst>
                              <p:cond delay="9000"/>
                            </p:stCondLst>
                            <p:childTnLst>
                              <p:par>
                                <p:cTn fill="hold" grpId="0" id="73" nodeType="afterEffect" presetClass="entr" presetID="47" presetSubtype="0">
                                  <p:stCondLst>
                                    <p:cond delay="0"/>
                                  </p:stCondLst>
                                  <p:childTnLst>
                                    <p:set>
                                      <p:cBhvr>
                                        <p:cTn dur="1" fill="hold" id="74">
                                          <p:stCondLst>
                                            <p:cond delay="0"/>
                                          </p:stCondLst>
                                        </p:cTn>
                                        <p:tgtEl>
                                          <p:spTgt spid="18"/>
                                        </p:tgtEl>
                                        <p:attrNameLst>
                                          <p:attrName>style.visibility</p:attrName>
                                        </p:attrNameLst>
                                      </p:cBhvr>
                                      <p:to>
                                        <p:strVal val="visible"/>
                                      </p:to>
                                    </p:set>
                                    <p:animEffect filter="fade" transition="in">
                                      <p:cBhvr>
                                        <p:cTn dur="1000" id="75"/>
                                        <p:tgtEl>
                                          <p:spTgt spid="18"/>
                                        </p:tgtEl>
                                      </p:cBhvr>
                                    </p:animEffect>
                                    <p:anim calcmode="lin" valueType="num">
                                      <p:cBhvr>
                                        <p:cTn dur="1000" fill="hold" id="76"/>
                                        <p:tgtEl>
                                          <p:spTgt spid="18"/>
                                        </p:tgtEl>
                                        <p:attrNameLst>
                                          <p:attrName>ppt_x</p:attrName>
                                        </p:attrNameLst>
                                      </p:cBhvr>
                                      <p:tavLst>
                                        <p:tav tm="0">
                                          <p:val>
                                            <p:strVal val="#ppt_x"/>
                                          </p:val>
                                        </p:tav>
                                        <p:tav tm="100000">
                                          <p:val>
                                            <p:strVal val="#ppt_x"/>
                                          </p:val>
                                        </p:tav>
                                      </p:tavLst>
                                    </p:anim>
                                    <p:anim calcmode="lin" valueType="num">
                                      <p:cBhvr>
                                        <p:cTn dur="1000" fill="hold" id="77"/>
                                        <p:tgtEl>
                                          <p:spTgt spid="18"/>
                                        </p:tgtEl>
                                        <p:attrNameLst>
                                          <p:attrName>ppt_y</p:attrName>
                                        </p:attrNameLst>
                                      </p:cBhvr>
                                      <p:tavLst>
                                        <p:tav tm="0">
                                          <p:val>
                                            <p:strVal val="#ppt_y-.1"/>
                                          </p:val>
                                        </p:tav>
                                        <p:tav tm="100000">
                                          <p:val>
                                            <p:strVal val="#ppt_y"/>
                                          </p:val>
                                        </p:tav>
                                      </p:tavLst>
                                    </p:anim>
                                  </p:childTnLst>
                                </p:cTn>
                              </p:par>
                            </p:childTnLst>
                          </p:cTn>
                        </p:par>
                        <p:par>
                          <p:cTn fill="hold" id="78" nodeType="afterGroup">
                            <p:stCondLst>
                              <p:cond delay="10000"/>
                            </p:stCondLst>
                            <p:childTnLst>
                              <p:par>
                                <p:cTn fill="hold" grpId="0" id="79" nodeType="afterEffect" presetClass="entr" presetID="22" presetSubtype="4">
                                  <p:stCondLst>
                                    <p:cond delay="0"/>
                                  </p:stCondLst>
                                  <p:childTnLst>
                                    <p:set>
                                      <p:cBhvr>
                                        <p:cTn dur="1" fill="hold" id="80">
                                          <p:stCondLst>
                                            <p:cond delay="0"/>
                                          </p:stCondLst>
                                        </p:cTn>
                                        <p:tgtEl>
                                          <p:spTgt spid="21"/>
                                        </p:tgtEl>
                                        <p:attrNameLst>
                                          <p:attrName>style.visibility</p:attrName>
                                        </p:attrNameLst>
                                      </p:cBhvr>
                                      <p:to>
                                        <p:strVal val="visible"/>
                                      </p:to>
                                    </p:set>
                                    <p:animEffect filter="wipe(down)" transition="in">
                                      <p:cBhvr>
                                        <p:cTn dur="500" id="81"/>
                                        <p:tgtEl>
                                          <p:spTgt spid="21"/>
                                        </p:tgtEl>
                                      </p:cBhvr>
                                    </p:animEffect>
                                  </p:childTnLst>
                                </p:cTn>
                              </p:par>
                            </p:childTnLst>
                          </p:cTn>
                        </p:par>
                        <p:par>
                          <p:cTn fill="hold" id="82" nodeType="afterGroup">
                            <p:stCondLst>
                              <p:cond delay="10500"/>
                            </p:stCondLst>
                            <p:childTnLst>
                              <p:par>
                                <p:cTn fill="hold" grpId="0" id="83" nodeType="afterEffect" presetClass="entr" presetID="22" presetSubtype="4">
                                  <p:stCondLst>
                                    <p:cond delay="0"/>
                                  </p:stCondLst>
                                  <p:childTnLst>
                                    <p:set>
                                      <p:cBhvr>
                                        <p:cTn dur="1" fill="hold" id="84">
                                          <p:stCondLst>
                                            <p:cond delay="0"/>
                                          </p:stCondLst>
                                        </p:cTn>
                                        <p:tgtEl>
                                          <p:spTgt spid="20"/>
                                        </p:tgtEl>
                                        <p:attrNameLst>
                                          <p:attrName>style.visibility</p:attrName>
                                        </p:attrNameLst>
                                      </p:cBhvr>
                                      <p:to>
                                        <p:strVal val="visible"/>
                                      </p:to>
                                    </p:set>
                                    <p:animEffect filter="wipe(down)" transition="in">
                                      <p:cBhvr>
                                        <p:cTn dur="500" id="85"/>
                                        <p:tgtEl>
                                          <p:spTgt spid="20"/>
                                        </p:tgtEl>
                                      </p:cBhvr>
                                    </p:animEffect>
                                  </p:childTnLst>
                                </p:cTn>
                              </p:par>
                            </p:childTnLst>
                          </p:cTn>
                        </p:par>
                        <p:par>
                          <p:cTn fill="hold" id="86" nodeType="afterGroup">
                            <p:stCondLst>
                              <p:cond delay="11000"/>
                            </p:stCondLst>
                            <p:childTnLst>
                              <p:par>
                                <p:cTn fill="hold" grpId="0" id="87" nodeType="afterEffect" presetClass="entr" presetID="10" presetSubtype="0">
                                  <p:stCondLst>
                                    <p:cond delay="0"/>
                                  </p:stCondLst>
                                  <p:childTnLst>
                                    <p:set>
                                      <p:cBhvr>
                                        <p:cTn dur="1" fill="hold" id="88">
                                          <p:stCondLst>
                                            <p:cond delay="0"/>
                                          </p:stCondLst>
                                        </p:cTn>
                                        <p:tgtEl>
                                          <p:spTgt spid="24"/>
                                        </p:tgtEl>
                                        <p:attrNameLst>
                                          <p:attrName>style.visibility</p:attrName>
                                        </p:attrNameLst>
                                      </p:cBhvr>
                                      <p:to>
                                        <p:strVal val="visible"/>
                                      </p:to>
                                    </p:set>
                                    <p:animEffect filter="fade" transition="in">
                                      <p:cBhvr>
                                        <p:cTn dur="500" id="89"/>
                                        <p:tgtEl>
                                          <p:spTgt spid="24"/>
                                        </p:tgtEl>
                                      </p:cBhvr>
                                    </p:animEffect>
                                  </p:childTnLst>
                                </p:cTn>
                              </p:par>
                            </p:childTnLst>
                          </p:cTn>
                        </p:par>
                        <p:par>
                          <p:cTn fill="hold" id="90" nodeType="afterGroup">
                            <p:stCondLst>
                              <p:cond delay="11500"/>
                            </p:stCondLst>
                            <p:childTnLst>
                              <p:par>
                                <p:cTn fill="hold" grpId="0" id="91" nodeType="afterEffect" presetClass="entr" presetID="47" presetSubtype="0">
                                  <p:stCondLst>
                                    <p:cond delay="0"/>
                                  </p:stCondLst>
                                  <p:childTnLst>
                                    <p:set>
                                      <p:cBhvr>
                                        <p:cTn dur="1" fill="hold" id="92">
                                          <p:stCondLst>
                                            <p:cond delay="0"/>
                                          </p:stCondLst>
                                        </p:cTn>
                                        <p:tgtEl>
                                          <p:spTgt spid="22"/>
                                        </p:tgtEl>
                                        <p:attrNameLst>
                                          <p:attrName>style.visibility</p:attrName>
                                        </p:attrNameLst>
                                      </p:cBhvr>
                                      <p:to>
                                        <p:strVal val="visible"/>
                                      </p:to>
                                    </p:set>
                                    <p:animEffect filter="fade" transition="in">
                                      <p:cBhvr>
                                        <p:cTn dur="1000" id="93"/>
                                        <p:tgtEl>
                                          <p:spTgt spid="22"/>
                                        </p:tgtEl>
                                      </p:cBhvr>
                                    </p:animEffect>
                                    <p:anim calcmode="lin" valueType="num">
                                      <p:cBhvr>
                                        <p:cTn dur="1000" fill="hold" id="94"/>
                                        <p:tgtEl>
                                          <p:spTgt spid="22"/>
                                        </p:tgtEl>
                                        <p:attrNameLst>
                                          <p:attrName>ppt_x</p:attrName>
                                        </p:attrNameLst>
                                      </p:cBhvr>
                                      <p:tavLst>
                                        <p:tav tm="0">
                                          <p:val>
                                            <p:strVal val="#ppt_x"/>
                                          </p:val>
                                        </p:tav>
                                        <p:tav tm="100000">
                                          <p:val>
                                            <p:strVal val="#ppt_x"/>
                                          </p:val>
                                        </p:tav>
                                      </p:tavLst>
                                    </p:anim>
                                    <p:anim calcmode="lin" valueType="num">
                                      <p:cBhvr>
                                        <p:cTn dur="1000" fill="hold" id="95"/>
                                        <p:tgtEl>
                                          <p:spTgt spid="22"/>
                                        </p:tgtEl>
                                        <p:attrNameLst>
                                          <p:attrName>ppt_y</p:attrName>
                                        </p:attrNameLst>
                                      </p:cBhvr>
                                      <p:tavLst>
                                        <p:tav tm="0">
                                          <p:val>
                                            <p:strVal val="#ppt_y-.1"/>
                                          </p:val>
                                        </p:tav>
                                        <p:tav tm="100000">
                                          <p:val>
                                            <p:strVal val="#ppt_y"/>
                                          </p:val>
                                        </p:tav>
                                      </p:tavLst>
                                    </p:anim>
                                  </p:childTnLst>
                                </p:cTn>
                              </p:par>
                            </p:childTnLst>
                          </p:cTn>
                        </p:par>
                        <p:par>
                          <p:cTn fill="hold" id="96" nodeType="afterGroup">
                            <p:stCondLst>
                              <p:cond delay="12500"/>
                            </p:stCondLst>
                            <p:childTnLst>
                              <p:par>
                                <p:cTn fill="hold" grpId="0" id="97" nodeType="afterEffect" presetClass="entr" presetID="47" presetSubtype="0">
                                  <p:stCondLst>
                                    <p:cond delay="0"/>
                                  </p:stCondLst>
                                  <p:childTnLst>
                                    <p:set>
                                      <p:cBhvr>
                                        <p:cTn dur="1" fill="hold" id="98">
                                          <p:stCondLst>
                                            <p:cond delay="0"/>
                                          </p:stCondLst>
                                        </p:cTn>
                                        <p:tgtEl>
                                          <p:spTgt spid="23"/>
                                        </p:tgtEl>
                                        <p:attrNameLst>
                                          <p:attrName>style.visibility</p:attrName>
                                        </p:attrNameLst>
                                      </p:cBhvr>
                                      <p:to>
                                        <p:strVal val="visible"/>
                                      </p:to>
                                    </p:set>
                                    <p:animEffect filter="fade" transition="in">
                                      <p:cBhvr>
                                        <p:cTn dur="1000" id="99"/>
                                        <p:tgtEl>
                                          <p:spTgt spid="23"/>
                                        </p:tgtEl>
                                      </p:cBhvr>
                                    </p:animEffect>
                                    <p:anim calcmode="lin" valueType="num">
                                      <p:cBhvr>
                                        <p:cTn dur="1000" fill="hold" id="100"/>
                                        <p:tgtEl>
                                          <p:spTgt spid="23"/>
                                        </p:tgtEl>
                                        <p:attrNameLst>
                                          <p:attrName>ppt_x</p:attrName>
                                        </p:attrNameLst>
                                      </p:cBhvr>
                                      <p:tavLst>
                                        <p:tav tm="0">
                                          <p:val>
                                            <p:strVal val="#ppt_x"/>
                                          </p:val>
                                        </p:tav>
                                        <p:tav tm="100000">
                                          <p:val>
                                            <p:strVal val="#ppt_x"/>
                                          </p:val>
                                        </p:tav>
                                      </p:tavLst>
                                    </p:anim>
                                    <p:anim calcmode="lin" valueType="num">
                                      <p:cBhvr>
                                        <p:cTn dur="1000" fill="hold" id="101"/>
                                        <p:tgtEl>
                                          <p:spTgt spid="23"/>
                                        </p:tgtEl>
                                        <p:attrNameLst>
                                          <p:attrName>ppt_y</p:attrName>
                                        </p:attrNameLst>
                                      </p:cBhvr>
                                      <p:tavLst>
                                        <p:tav tm="0">
                                          <p:val>
                                            <p:strVal val="#ppt_y-.1"/>
                                          </p:val>
                                        </p:tav>
                                        <p:tav tm="100000">
                                          <p:val>
                                            <p:strVal val="#ppt_y"/>
                                          </p:val>
                                        </p:tav>
                                      </p:tavLst>
                                    </p:anim>
                                  </p:childTnLst>
                                </p:cTn>
                              </p:par>
                            </p:childTnLst>
                          </p:cTn>
                        </p:par>
                        <p:par>
                          <p:cTn fill="hold" id="102" nodeType="afterGroup">
                            <p:stCondLst>
                              <p:cond delay="13500"/>
                            </p:stCondLst>
                            <p:childTnLst>
                              <p:par>
                                <p:cTn fill="hold" grpId="0" id="103" nodeType="afterEffect" presetClass="entr" presetID="22" presetSubtype="4">
                                  <p:stCondLst>
                                    <p:cond delay="0"/>
                                  </p:stCondLst>
                                  <p:childTnLst>
                                    <p:set>
                                      <p:cBhvr>
                                        <p:cTn dur="1" fill="hold" id="104">
                                          <p:stCondLst>
                                            <p:cond delay="0"/>
                                          </p:stCondLst>
                                        </p:cTn>
                                        <p:tgtEl>
                                          <p:spTgt spid="26"/>
                                        </p:tgtEl>
                                        <p:attrNameLst>
                                          <p:attrName>style.visibility</p:attrName>
                                        </p:attrNameLst>
                                      </p:cBhvr>
                                      <p:to>
                                        <p:strVal val="visible"/>
                                      </p:to>
                                    </p:set>
                                    <p:animEffect filter="wipe(down)" transition="in">
                                      <p:cBhvr>
                                        <p:cTn dur="500" id="105"/>
                                        <p:tgtEl>
                                          <p:spTgt spid="26"/>
                                        </p:tgtEl>
                                      </p:cBhvr>
                                    </p:animEffect>
                                  </p:childTnLst>
                                </p:cTn>
                              </p:par>
                            </p:childTnLst>
                          </p:cTn>
                        </p:par>
                        <p:par>
                          <p:cTn fill="hold" id="106" nodeType="afterGroup">
                            <p:stCondLst>
                              <p:cond delay="14000"/>
                            </p:stCondLst>
                            <p:childTnLst>
                              <p:par>
                                <p:cTn fill="hold" grpId="0" id="107" nodeType="afterEffect" presetClass="entr" presetID="22" presetSubtype="4">
                                  <p:stCondLst>
                                    <p:cond delay="0"/>
                                  </p:stCondLst>
                                  <p:childTnLst>
                                    <p:set>
                                      <p:cBhvr>
                                        <p:cTn dur="1" fill="hold" id="108">
                                          <p:stCondLst>
                                            <p:cond delay="0"/>
                                          </p:stCondLst>
                                        </p:cTn>
                                        <p:tgtEl>
                                          <p:spTgt spid="25"/>
                                        </p:tgtEl>
                                        <p:attrNameLst>
                                          <p:attrName>style.visibility</p:attrName>
                                        </p:attrNameLst>
                                      </p:cBhvr>
                                      <p:to>
                                        <p:strVal val="visible"/>
                                      </p:to>
                                    </p:set>
                                    <p:animEffect filter="wipe(down)" transition="in">
                                      <p:cBhvr>
                                        <p:cTn dur="500" id="109"/>
                                        <p:tgtEl>
                                          <p:spTgt spid="25"/>
                                        </p:tgtEl>
                                      </p:cBhvr>
                                    </p:animEffect>
                                  </p:childTnLst>
                                </p:cTn>
                              </p:par>
                            </p:childTnLst>
                          </p:cTn>
                        </p:par>
                        <p:par>
                          <p:cTn fill="hold" id="110" nodeType="afterGroup">
                            <p:stCondLst>
                              <p:cond delay="14500"/>
                            </p:stCondLst>
                            <p:childTnLst>
                              <p:par>
                                <p:cTn fill="hold" grpId="0" id="111" nodeType="afterEffect" presetClass="entr" presetID="10" presetSubtype="0">
                                  <p:stCondLst>
                                    <p:cond delay="0"/>
                                  </p:stCondLst>
                                  <p:childTnLst>
                                    <p:set>
                                      <p:cBhvr>
                                        <p:cTn dur="1" fill="hold" id="112">
                                          <p:stCondLst>
                                            <p:cond delay="0"/>
                                          </p:stCondLst>
                                        </p:cTn>
                                        <p:tgtEl>
                                          <p:spTgt spid="29"/>
                                        </p:tgtEl>
                                        <p:attrNameLst>
                                          <p:attrName>style.visibility</p:attrName>
                                        </p:attrNameLst>
                                      </p:cBhvr>
                                      <p:to>
                                        <p:strVal val="visible"/>
                                      </p:to>
                                    </p:set>
                                    <p:animEffect filter="fade" transition="in">
                                      <p:cBhvr>
                                        <p:cTn dur="500" id="113"/>
                                        <p:tgtEl>
                                          <p:spTgt spid="29"/>
                                        </p:tgtEl>
                                      </p:cBhvr>
                                    </p:animEffect>
                                  </p:childTnLst>
                                </p:cTn>
                              </p:par>
                            </p:childTnLst>
                          </p:cTn>
                        </p:par>
                        <p:par>
                          <p:cTn fill="hold" id="114" nodeType="afterGroup">
                            <p:stCondLst>
                              <p:cond delay="15000"/>
                            </p:stCondLst>
                            <p:childTnLst>
                              <p:par>
                                <p:cTn fill="hold" grpId="0" id="115" nodeType="afterEffect" presetClass="entr" presetID="47" presetSubtype="0">
                                  <p:stCondLst>
                                    <p:cond delay="0"/>
                                  </p:stCondLst>
                                  <p:childTnLst>
                                    <p:set>
                                      <p:cBhvr>
                                        <p:cTn dur="1" fill="hold" id="116">
                                          <p:stCondLst>
                                            <p:cond delay="0"/>
                                          </p:stCondLst>
                                        </p:cTn>
                                        <p:tgtEl>
                                          <p:spTgt spid="27"/>
                                        </p:tgtEl>
                                        <p:attrNameLst>
                                          <p:attrName>style.visibility</p:attrName>
                                        </p:attrNameLst>
                                      </p:cBhvr>
                                      <p:to>
                                        <p:strVal val="visible"/>
                                      </p:to>
                                    </p:set>
                                    <p:animEffect filter="fade" transition="in">
                                      <p:cBhvr>
                                        <p:cTn dur="1000" id="117"/>
                                        <p:tgtEl>
                                          <p:spTgt spid="27"/>
                                        </p:tgtEl>
                                      </p:cBhvr>
                                    </p:animEffect>
                                    <p:anim calcmode="lin" valueType="num">
                                      <p:cBhvr>
                                        <p:cTn dur="1000" fill="hold" id="118"/>
                                        <p:tgtEl>
                                          <p:spTgt spid="27"/>
                                        </p:tgtEl>
                                        <p:attrNameLst>
                                          <p:attrName>ppt_x</p:attrName>
                                        </p:attrNameLst>
                                      </p:cBhvr>
                                      <p:tavLst>
                                        <p:tav tm="0">
                                          <p:val>
                                            <p:strVal val="#ppt_x"/>
                                          </p:val>
                                        </p:tav>
                                        <p:tav tm="100000">
                                          <p:val>
                                            <p:strVal val="#ppt_x"/>
                                          </p:val>
                                        </p:tav>
                                      </p:tavLst>
                                    </p:anim>
                                    <p:anim calcmode="lin" valueType="num">
                                      <p:cBhvr>
                                        <p:cTn dur="1000" fill="hold" id="119"/>
                                        <p:tgtEl>
                                          <p:spTgt spid="27"/>
                                        </p:tgtEl>
                                        <p:attrNameLst>
                                          <p:attrName>ppt_y</p:attrName>
                                        </p:attrNameLst>
                                      </p:cBhvr>
                                      <p:tavLst>
                                        <p:tav tm="0">
                                          <p:val>
                                            <p:strVal val="#ppt_y-.1"/>
                                          </p:val>
                                        </p:tav>
                                        <p:tav tm="100000">
                                          <p:val>
                                            <p:strVal val="#ppt_y"/>
                                          </p:val>
                                        </p:tav>
                                      </p:tavLst>
                                    </p:anim>
                                  </p:childTnLst>
                                </p:cTn>
                              </p:par>
                            </p:childTnLst>
                          </p:cTn>
                        </p:par>
                        <p:par>
                          <p:cTn fill="hold" id="120" nodeType="afterGroup">
                            <p:stCondLst>
                              <p:cond delay="16000"/>
                            </p:stCondLst>
                            <p:childTnLst>
                              <p:par>
                                <p:cTn fill="hold" grpId="0" id="121" nodeType="afterEffect" presetClass="entr" presetID="47" presetSubtype="0">
                                  <p:stCondLst>
                                    <p:cond delay="0"/>
                                  </p:stCondLst>
                                  <p:childTnLst>
                                    <p:set>
                                      <p:cBhvr>
                                        <p:cTn dur="1" fill="hold" id="122">
                                          <p:stCondLst>
                                            <p:cond delay="0"/>
                                          </p:stCondLst>
                                        </p:cTn>
                                        <p:tgtEl>
                                          <p:spTgt spid="28"/>
                                        </p:tgtEl>
                                        <p:attrNameLst>
                                          <p:attrName>style.visibility</p:attrName>
                                        </p:attrNameLst>
                                      </p:cBhvr>
                                      <p:to>
                                        <p:strVal val="visible"/>
                                      </p:to>
                                    </p:set>
                                    <p:animEffect filter="fade" transition="in">
                                      <p:cBhvr>
                                        <p:cTn dur="1000" id="123"/>
                                        <p:tgtEl>
                                          <p:spTgt spid="28"/>
                                        </p:tgtEl>
                                      </p:cBhvr>
                                    </p:animEffect>
                                    <p:anim calcmode="lin" valueType="num">
                                      <p:cBhvr>
                                        <p:cTn dur="1000" fill="hold" id="124"/>
                                        <p:tgtEl>
                                          <p:spTgt spid="28"/>
                                        </p:tgtEl>
                                        <p:attrNameLst>
                                          <p:attrName>ppt_x</p:attrName>
                                        </p:attrNameLst>
                                      </p:cBhvr>
                                      <p:tavLst>
                                        <p:tav tm="0">
                                          <p:val>
                                            <p:strVal val="#ppt_x"/>
                                          </p:val>
                                        </p:tav>
                                        <p:tav tm="100000">
                                          <p:val>
                                            <p:strVal val="#ppt_x"/>
                                          </p:val>
                                        </p:tav>
                                      </p:tavLst>
                                    </p:anim>
                                    <p:anim calcmode="lin" valueType="num">
                                      <p:cBhvr>
                                        <p:cTn dur="1000" fill="hold" id="125"/>
                                        <p:tgtEl>
                                          <p:spTgt spid="28"/>
                                        </p:tgtEl>
                                        <p:attrNameLst>
                                          <p:attrName>ppt_y</p:attrName>
                                        </p:attrNameLst>
                                      </p:cBhvr>
                                      <p:tavLst>
                                        <p:tav tm="0">
                                          <p:val>
                                            <p:strVal val="#ppt_y-.1"/>
                                          </p:val>
                                        </p:tav>
                                        <p:tav tm="100000">
                                          <p:val>
                                            <p:strVal val="#ppt_y"/>
                                          </p:val>
                                        </p:tav>
                                      </p:tavLst>
                                    </p:anim>
                                  </p:childTnLst>
                                </p:cTn>
                              </p:par>
                            </p:childTnLst>
                          </p:cTn>
                        </p:par>
                      </p:childTnLst>
                    </p:cTn>
                  </p:par>
                  <p:par>
                    <p:cTn fill="hold" id="126" nodeType="clickPar">
                      <p:stCondLst>
                        <p:cond delay="indefinite"/>
                      </p:stCondLst>
                      <p:childTnLst>
                        <p:par>
                          <p:cTn fill="hold" id="127" nodeType="afterGroup">
                            <p:stCondLst>
                              <p:cond delay="0"/>
                            </p:stCondLst>
                            <p:childTnLst>
                              <p:par>
                                <p:cTn fill="hold" grpId="0" id="128" nodeType="clickEffect" presetClass="entr" presetID="22" presetSubtype="4">
                                  <p:stCondLst>
                                    <p:cond delay="0"/>
                                  </p:stCondLst>
                                  <p:childTnLst>
                                    <p:set>
                                      <p:cBhvr>
                                        <p:cTn dur="1" fill="hold" id="129">
                                          <p:stCondLst>
                                            <p:cond delay="0"/>
                                          </p:stCondLst>
                                        </p:cTn>
                                        <p:tgtEl>
                                          <p:spTgt spid="30"/>
                                        </p:tgtEl>
                                        <p:attrNameLst>
                                          <p:attrName>style.visibility</p:attrName>
                                        </p:attrNameLst>
                                      </p:cBhvr>
                                      <p:to>
                                        <p:strVal val="visible"/>
                                      </p:to>
                                    </p:set>
                                    <p:animEffect filter="wipe(down)" transition="in">
                                      <p:cBhvr>
                                        <p:cTn dur="500" id="130"/>
                                        <p:tgtEl>
                                          <p:spTgt spid="3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10"/>
      <p:bldP grpId="0" spid="11"/>
      <p:bldP grpId="0" spid="12"/>
      <p:bldP grpId="0" spid="13"/>
      <p:bldP grpId="0" spid="14"/>
      <p:bldP grpId="0" spid="15"/>
      <p:bldP grpId="0" spid="16"/>
      <p:bldP grpId="0" spid="17"/>
      <p:bldP grpId="0" spid="18"/>
      <p:bldP grpId="0" spid="19"/>
      <p:bldP grpId="0" spid="20"/>
      <p:bldP grpId="0" spid="21"/>
      <p:bldP grpId="0" spid="22"/>
      <p:bldP grpId="0" spid="23"/>
      <p:bldP grpId="0" spid="24"/>
      <p:bldP grpId="0" spid="25"/>
      <p:bldP grpId="0" spid="26"/>
      <p:bldP grpId="0" spid="27"/>
      <p:bldP grpId="0" spid="28"/>
      <p:bldP grpId="0" spid="29"/>
      <p:bldP grpId="0" spid="30"/>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rcRect b="13817"/>
          <a:stretch>
            <a:fillRect/>
          </a:stretch>
        </p:blipFill>
        <p:spPr>
          <a:xfrm>
            <a:off x="0" y="0"/>
            <a:ext cx="12192000" cy="6858000"/>
          </a:xfrm>
          <a:prstGeom prst="rect">
            <a:avLst/>
          </a:prstGeom>
        </p:spPr>
      </p:pic>
      <p:sp>
        <p:nvSpPr>
          <p:cNvPr id="5" name="椭圆 4"/>
          <p:cNvSpPr/>
          <p:nvPr/>
        </p:nvSpPr>
        <p:spPr>
          <a:xfrm>
            <a:off x="5135911" y="1253043"/>
            <a:ext cx="1844438" cy="1844438"/>
          </a:xfrm>
          <a:prstGeom prst="ellipse">
            <a:avLst/>
          </a:prstGeom>
          <a:solidFill>
            <a:schemeClr val="bg1">
              <a:alpha val="34000"/>
            </a:schemeClr>
          </a:solidFill>
          <a:ln w="28575">
            <a:solidFill>
              <a:schemeClr val="bg1"/>
            </a:solidFill>
          </a:ln>
          <a:effectLst>
            <a:outerShdw algn="ctr" blurRad="266700" dir="8760000" dist="965200"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椭圆 5"/>
          <p:cNvSpPr/>
          <p:nvPr/>
        </p:nvSpPr>
        <p:spPr>
          <a:xfrm>
            <a:off x="5302213" y="1413971"/>
            <a:ext cx="1511834" cy="1511834"/>
          </a:xfrm>
          <a:prstGeom prst="ellipse">
            <a:avLst/>
          </a:prstGeom>
          <a:solidFill>
            <a:schemeClr val="bg1"/>
          </a:solidFill>
          <a:ln w="6350">
            <a:solidFill>
              <a:schemeClr val="bg1"/>
            </a:solidFill>
          </a:ln>
          <a:effectLst>
            <a:outerShdw algn="ctr" blurRad="622300" dir="5400000" dist="203200" rotWithShape="0" sx="74000" sy="7400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文本框 6"/>
          <p:cNvSpPr txBox="1"/>
          <p:nvPr/>
        </p:nvSpPr>
        <p:spPr>
          <a:xfrm>
            <a:off x="5518590" y="1662056"/>
            <a:ext cx="1079080" cy="1005840"/>
          </a:xfrm>
          <a:prstGeom prst="rect">
            <a:avLst/>
          </a:prstGeom>
          <a:noFill/>
        </p:spPr>
        <p:txBody>
          <a:bodyPr rtlCol="0" wrap="square">
            <a:spAutoFit/>
          </a:bodyPr>
          <a:lstStyle/>
          <a:p>
            <a:r>
              <a:rPr altLang="zh-CN" lang="en-US" smtClean="0" sz="6000">
                <a:solidFill>
                  <a:schemeClr val="tx1">
                    <a:lumMod val="75000"/>
                    <a:lumOff val="25000"/>
                  </a:schemeClr>
                </a:solidFill>
                <a:latin charset="-122" panose="020b0503020204020204" pitchFamily="34" typeface="微软雅黑"/>
                <a:ea charset="-122" panose="020b0503020204020204" pitchFamily="34" typeface="微软雅黑"/>
              </a:rPr>
              <a:t>01</a:t>
            </a:r>
          </a:p>
        </p:txBody>
      </p:sp>
      <p:cxnSp>
        <p:nvCxnSpPr>
          <p:cNvPr id="8" name="直接连接符 7"/>
          <p:cNvCxnSpPr/>
          <p:nvPr/>
        </p:nvCxnSpPr>
        <p:spPr>
          <a:xfrm>
            <a:off x="2608281" y="4391301"/>
            <a:ext cx="6966857" cy="0"/>
          </a:xfrm>
          <a:prstGeom prst="line">
            <a:avLst/>
          </a:prstGeom>
          <a:ln>
            <a:solidFill>
              <a:schemeClr val="bg1"/>
            </a:solidFill>
          </a:ln>
          <a:effectLst>
            <a:outerShdw algn="ctr" blurRad="241300" dir="5400000" dist="127000"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5041272" y="3561114"/>
            <a:ext cx="2011680" cy="457200"/>
          </a:xfrm>
          <a:prstGeom prst="rect">
            <a:avLst/>
          </a:prstGeom>
          <a:noFill/>
          <a:effectLst>
            <a:outerShdw algn="ctr" blurRad="241300" dir="5400000" dist="127000" rotWithShape="0">
              <a:srgbClr val="000000">
                <a:alpha val="88000"/>
              </a:srgbClr>
            </a:outerShdw>
          </a:effectLst>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10" name="矩形 9"/>
          <p:cNvSpPr/>
          <p:nvPr/>
        </p:nvSpPr>
        <p:spPr>
          <a:xfrm>
            <a:off x="5365078" y="3981191"/>
            <a:ext cx="1783080" cy="365760"/>
          </a:xfrm>
          <a:prstGeom prst="rect">
            <a:avLst/>
          </a:prstGeom>
          <a:effectLst>
            <a:outerShdw algn="ctr" blurRad="241300" dir="5400000" dist="127000" rotWithShape="0">
              <a:srgbClr val="000000">
                <a:alpha val="88000"/>
              </a:srgbClr>
            </a:outerShdw>
          </a:effectLst>
        </p:spPr>
        <p:txBody>
          <a:bodyPr wrap="none">
            <a:spAutoFit/>
          </a:bodyPr>
          <a:lstStyle/>
          <a:p>
            <a:r>
              <a:rPr altLang="en-US" lang="zh-CN" smtClean="0">
                <a:solidFill>
                  <a:schemeClr val="bg1"/>
                </a:solidFill>
              </a:rPr>
              <a:t>Add this title</a:t>
            </a:r>
          </a:p>
        </p:txBody>
      </p:sp>
      <p:sp>
        <p:nvSpPr>
          <p:cNvPr id="11" name="文本框 10"/>
          <p:cNvSpPr txBox="1"/>
          <p:nvPr/>
        </p:nvSpPr>
        <p:spPr>
          <a:xfrm>
            <a:off x="2083989" y="4629765"/>
            <a:ext cx="8015439" cy="73152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也可以用户可以在投影机或者计算机上进行演示这里可以输入一下简单的概括性的内容文字，用户可以在投影机或者计算机上进行演示，也可以用户可以在投影机或者计算机上进行演示</a:t>
            </a:r>
          </a:p>
        </p:txBody>
      </p:sp>
      <p:sp>
        <p:nvSpPr>
          <p:cNvPr id="12" name="文本框 11"/>
          <p:cNvSpPr txBox="1"/>
          <p:nvPr/>
        </p:nvSpPr>
        <p:spPr>
          <a:xfrm>
            <a:off x="9286874" y="-1143000"/>
            <a:ext cx="868680" cy="365760"/>
          </a:xfrm>
          <a:prstGeom prst="rect">
            <a:avLst/>
          </a:prstGeom>
          <a:noFill/>
        </p:spPr>
        <p:txBody>
          <a:bodyPr rtlCol="0" wrap="none">
            <a:spAutoFit/>
          </a:bodyPr>
          <a:lstStyle/>
          <a:p>
            <a:r>
              <a:rPr altLang="en-US" lang="zh-CN" smtClean="0"/>
              <a:t>延迟符</a:t>
            </a:r>
          </a:p>
        </p:txBody>
      </p:sp>
    </p:spTree>
    <p:extLst>
      <p:ext uri="{BB962C8B-B14F-4D97-AF65-F5344CB8AC3E}">
        <p14:creationId val="1462803471"/>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4">
                                  <p:stCondLst>
                                    <p:cond delay="0"/>
                                  </p:stCondLst>
                                  <p:childTnLst>
                                    <p:set>
                                      <p:cBhvr>
                                        <p:cTn dur="1" fill="hold" id="6">
                                          <p:stCondLst>
                                            <p:cond delay="0"/>
                                          </p:stCondLst>
                                        </p:cTn>
                                        <p:tgtEl>
                                          <p:spTgt spid="6"/>
                                        </p:tgtEl>
                                        <p:attrNameLst>
                                          <p:attrName>style.visibility</p:attrName>
                                        </p:attrNameLst>
                                      </p:cBhvr>
                                      <p:to>
                                        <p:strVal val="visible"/>
                                      </p:to>
                                    </p:set>
                                    <p:animEffect filter="wipe(down)" transition="in">
                                      <p:cBhvr>
                                        <p:cTn dur="500" id="7"/>
                                        <p:tgtEl>
                                          <p:spTgt spid="6"/>
                                        </p:tgtEl>
                                      </p:cBhvr>
                                    </p:animEffect>
                                  </p:childTnLst>
                                </p:cTn>
                              </p:par>
                            </p:childTnLst>
                          </p:cTn>
                        </p:par>
                        <p:par>
                          <p:cTn fill="hold" id="8" nodeType="afterGroup">
                            <p:stCondLst>
                              <p:cond delay="500"/>
                            </p:stCondLst>
                            <p:childTnLst>
                              <p:par>
                                <p:cTn fill="hold" grpId="0" id="9" nodeType="afterEffect" presetClass="entr" presetID="22" presetSubtype="4">
                                  <p:stCondLst>
                                    <p:cond delay="0"/>
                                  </p:stCondLst>
                                  <p:childTnLst>
                                    <p:set>
                                      <p:cBhvr>
                                        <p:cTn dur="1" fill="hold" id="10">
                                          <p:stCondLst>
                                            <p:cond delay="0"/>
                                          </p:stCondLst>
                                        </p:cTn>
                                        <p:tgtEl>
                                          <p:spTgt spid="5"/>
                                        </p:tgtEl>
                                        <p:attrNameLst>
                                          <p:attrName>style.visibility</p:attrName>
                                        </p:attrNameLst>
                                      </p:cBhvr>
                                      <p:to>
                                        <p:strVal val="visible"/>
                                      </p:to>
                                    </p:set>
                                    <p:animEffect filter="wipe(down)" transition="in">
                                      <p:cBhvr>
                                        <p:cTn dur="500" id="11"/>
                                        <p:tgtEl>
                                          <p:spTgt spid="5"/>
                                        </p:tgtEl>
                                      </p:cBhvr>
                                    </p:animEffect>
                                  </p:childTnLst>
                                </p:cTn>
                              </p:par>
                            </p:childTnLst>
                          </p:cTn>
                        </p:par>
                        <p:par>
                          <p:cTn fill="hold" id="12" nodeType="afterGroup">
                            <p:stCondLst>
                              <p:cond delay="1000"/>
                            </p:stCondLst>
                            <p:childTnLst>
                              <p:par>
                                <p:cTn fill="hold" grpId="0" id="13" nodeType="afterEffect" presetClass="entr" presetID="10" presetSubtype="0">
                                  <p:stCondLst>
                                    <p:cond delay="0"/>
                                  </p:stCondLst>
                                  <p:childTnLst>
                                    <p:set>
                                      <p:cBhvr>
                                        <p:cTn dur="1" fill="hold" id="14">
                                          <p:stCondLst>
                                            <p:cond delay="0"/>
                                          </p:stCondLst>
                                        </p:cTn>
                                        <p:tgtEl>
                                          <p:spTgt spid="7"/>
                                        </p:tgtEl>
                                        <p:attrNameLst>
                                          <p:attrName>style.visibility</p:attrName>
                                        </p:attrNameLst>
                                      </p:cBhvr>
                                      <p:to>
                                        <p:strVal val="visible"/>
                                      </p:to>
                                    </p:set>
                                    <p:animEffect filter="fade" transition="in">
                                      <p:cBhvr>
                                        <p:cTn dur="500" id="15"/>
                                        <p:tgtEl>
                                          <p:spTgt spid="7"/>
                                        </p:tgtEl>
                                      </p:cBhvr>
                                    </p:animEffect>
                                  </p:childTnLst>
                                </p:cTn>
                              </p:par>
                            </p:childTnLst>
                          </p:cTn>
                        </p:par>
                        <p:par>
                          <p:cTn fill="hold" id="16" nodeType="afterGroup">
                            <p:stCondLst>
                              <p:cond delay="1500"/>
                            </p:stCondLst>
                            <p:childTnLst>
                              <p:par>
                                <p:cTn fill="hold" id="17" nodeType="afterEffect" presetClass="entr" presetID="22" presetSubtype="8">
                                  <p:stCondLst>
                                    <p:cond delay="0"/>
                                  </p:stCondLst>
                                  <p:childTnLst>
                                    <p:set>
                                      <p:cBhvr>
                                        <p:cTn dur="1" fill="hold" id="18">
                                          <p:stCondLst>
                                            <p:cond delay="0"/>
                                          </p:stCondLst>
                                        </p:cTn>
                                        <p:tgtEl>
                                          <p:spTgt spid="8"/>
                                        </p:tgtEl>
                                        <p:attrNameLst>
                                          <p:attrName>style.visibility</p:attrName>
                                        </p:attrNameLst>
                                      </p:cBhvr>
                                      <p:to>
                                        <p:strVal val="visible"/>
                                      </p:to>
                                    </p:set>
                                    <p:animEffect filter="wipe(left)" transition="in">
                                      <p:cBhvr>
                                        <p:cTn dur="500" id="19"/>
                                        <p:tgtEl>
                                          <p:spTgt spid="8"/>
                                        </p:tgtEl>
                                      </p:cBhvr>
                                    </p:animEffect>
                                  </p:childTnLst>
                                </p:cTn>
                              </p:par>
                            </p:childTnLst>
                          </p:cTn>
                        </p:par>
                        <p:par>
                          <p:cTn fill="hold" id="20" nodeType="afterGroup">
                            <p:stCondLst>
                              <p:cond delay="2000"/>
                            </p:stCondLst>
                            <p:childTnLst>
                              <p:par>
                                <p:cTn fill="hold" grpId="0" id="21" nodeType="afterEffect" presetClass="entr" presetID="47" presetSubtype="0">
                                  <p:stCondLst>
                                    <p:cond delay="0"/>
                                  </p:stCondLst>
                                  <p:childTnLst>
                                    <p:set>
                                      <p:cBhvr>
                                        <p:cTn dur="1" fill="hold" id="22">
                                          <p:stCondLst>
                                            <p:cond delay="0"/>
                                          </p:stCondLst>
                                        </p:cTn>
                                        <p:tgtEl>
                                          <p:spTgt spid="9"/>
                                        </p:tgtEl>
                                        <p:attrNameLst>
                                          <p:attrName>style.visibility</p:attrName>
                                        </p:attrNameLst>
                                      </p:cBhvr>
                                      <p:to>
                                        <p:strVal val="visible"/>
                                      </p:to>
                                    </p:set>
                                    <p:animEffect filter="fade" transition="in">
                                      <p:cBhvr>
                                        <p:cTn dur="1000" id="23"/>
                                        <p:tgtEl>
                                          <p:spTgt spid="9"/>
                                        </p:tgtEl>
                                      </p:cBhvr>
                                    </p:animEffect>
                                    <p:anim calcmode="lin" valueType="num">
                                      <p:cBhvr>
                                        <p:cTn dur="1000" fill="hold" id="24"/>
                                        <p:tgtEl>
                                          <p:spTgt spid="9"/>
                                        </p:tgtEl>
                                        <p:attrNameLst>
                                          <p:attrName>ppt_x</p:attrName>
                                        </p:attrNameLst>
                                      </p:cBhvr>
                                      <p:tavLst>
                                        <p:tav tm="0">
                                          <p:val>
                                            <p:strVal val="#ppt_x"/>
                                          </p:val>
                                        </p:tav>
                                        <p:tav tm="100000">
                                          <p:val>
                                            <p:strVal val="#ppt_x"/>
                                          </p:val>
                                        </p:tav>
                                      </p:tavLst>
                                    </p:anim>
                                    <p:anim calcmode="lin" valueType="num">
                                      <p:cBhvr>
                                        <p:cTn dur="1000" fill="hold" id="25"/>
                                        <p:tgtEl>
                                          <p:spTgt spid="9"/>
                                        </p:tgtEl>
                                        <p:attrNameLst>
                                          <p:attrName>ppt_y</p:attrName>
                                        </p:attrNameLst>
                                      </p:cBhvr>
                                      <p:tavLst>
                                        <p:tav tm="0">
                                          <p:val>
                                            <p:strVal val="#ppt_y-.1"/>
                                          </p:val>
                                        </p:tav>
                                        <p:tav tm="100000">
                                          <p:val>
                                            <p:strVal val="#ppt_y"/>
                                          </p:val>
                                        </p:tav>
                                      </p:tavLst>
                                    </p:anim>
                                  </p:childTnLst>
                                </p:cTn>
                              </p:par>
                            </p:childTnLst>
                          </p:cTn>
                        </p:par>
                        <p:par>
                          <p:cTn fill="hold" id="26" nodeType="afterGroup">
                            <p:stCondLst>
                              <p:cond delay="3000"/>
                            </p:stCondLst>
                            <p:childTnLst>
                              <p:par>
                                <p:cTn fill="hold" grpId="0" id="27" nodeType="afterEffect" presetClass="entr" presetID="47" presetSubtype="0">
                                  <p:stCondLst>
                                    <p:cond delay="0"/>
                                  </p:stCondLst>
                                  <p:childTnLst>
                                    <p:set>
                                      <p:cBhvr>
                                        <p:cTn dur="1" fill="hold" id="28">
                                          <p:stCondLst>
                                            <p:cond delay="0"/>
                                          </p:stCondLst>
                                        </p:cTn>
                                        <p:tgtEl>
                                          <p:spTgt spid="10"/>
                                        </p:tgtEl>
                                        <p:attrNameLst>
                                          <p:attrName>style.visibility</p:attrName>
                                        </p:attrNameLst>
                                      </p:cBhvr>
                                      <p:to>
                                        <p:strVal val="visible"/>
                                      </p:to>
                                    </p:set>
                                    <p:animEffect filter="fade" transition="in">
                                      <p:cBhvr>
                                        <p:cTn dur="1000" id="29"/>
                                        <p:tgtEl>
                                          <p:spTgt spid="10"/>
                                        </p:tgtEl>
                                      </p:cBhvr>
                                    </p:animEffect>
                                    <p:anim calcmode="lin" valueType="num">
                                      <p:cBhvr>
                                        <p:cTn dur="1000" fill="hold" id="30"/>
                                        <p:tgtEl>
                                          <p:spTgt spid="10"/>
                                        </p:tgtEl>
                                        <p:attrNameLst>
                                          <p:attrName>ppt_x</p:attrName>
                                        </p:attrNameLst>
                                      </p:cBhvr>
                                      <p:tavLst>
                                        <p:tav tm="0">
                                          <p:val>
                                            <p:strVal val="#ppt_x"/>
                                          </p:val>
                                        </p:tav>
                                        <p:tav tm="100000">
                                          <p:val>
                                            <p:strVal val="#ppt_x"/>
                                          </p:val>
                                        </p:tav>
                                      </p:tavLst>
                                    </p:anim>
                                    <p:anim calcmode="lin" valueType="num">
                                      <p:cBhvr>
                                        <p:cTn dur="1000" fill="hold" id="31"/>
                                        <p:tgtEl>
                                          <p:spTgt spid="10"/>
                                        </p:tgtEl>
                                        <p:attrNameLst>
                                          <p:attrName>ppt_y</p:attrName>
                                        </p:attrNameLst>
                                      </p:cBhvr>
                                      <p:tavLst>
                                        <p:tav tm="0">
                                          <p:val>
                                            <p:strVal val="#ppt_y-.1"/>
                                          </p:val>
                                        </p:tav>
                                        <p:tav tm="100000">
                                          <p:val>
                                            <p:strVal val="#ppt_y"/>
                                          </p:val>
                                        </p:tav>
                                      </p:tavLst>
                                    </p:anim>
                                  </p:childTnLst>
                                </p:cTn>
                              </p:par>
                            </p:childTnLst>
                          </p:cTn>
                        </p:par>
                        <p:par>
                          <p:cTn fill="hold" id="32" nodeType="afterGroup">
                            <p:stCondLst>
                              <p:cond delay="4000"/>
                            </p:stCondLst>
                            <p:childTnLst>
                              <p:par>
                                <p:cTn fill="hold" grpId="0" id="33" nodeType="afterEffect" presetClass="entr" presetID="10" presetSubtype="0">
                                  <p:stCondLst>
                                    <p:cond delay="0"/>
                                  </p:stCondLst>
                                  <p:iterate type="wd">
                                    <p:tmPct val="10000"/>
                                  </p:iterate>
                                  <p:childTnLst>
                                    <p:set>
                                      <p:cBhvr>
                                        <p:cTn dur="1" fill="hold" id="34">
                                          <p:stCondLst>
                                            <p:cond delay="0"/>
                                          </p:stCondLst>
                                        </p:cTn>
                                        <p:tgtEl>
                                          <p:spTgt spid="11"/>
                                        </p:tgtEl>
                                        <p:attrNameLst>
                                          <p:attrName>style.visibility</p:attrName>
                                        </p:attrNameLst>
                                      </p:cBhvr>
                                      <p:to>
                                        <p:strVal val="visible"/>
                                      </p:to>
                                    </p:set>
                                    <p:animEffect filter="fade" transition="in">
                                      <p:cBhvr>
                                        <p:cTn dur="750" id="35"/>
                                        <p:tgtEl>
                                          <p:spTgt spid="11"/>
                                        </p:tgtEl>
                                      </p:cBhvr>
                                    </p:animEffect>
                                  </p:childTnLst>
                                </p:cTn>
                              </p:par>
                            </p:childTnLst>
                          </p:cTn>
                        </p:par>
                      </p:childTnLst>
                    </p:cTn>
                  </p:par>
                  <p:par>
                    <p:cTn fill="hold" id="36" nodeType="clickPar">
                      <p:stCondLst>
                        <p:cond delay="indefinite"/>
                        <p:cond delay="0" evt="onBegin">
                          <p:tn val="35"/>
                        </p:cond>
                      </p:stCondLst>
                      <p:childTnLst>
                        <p:par>
                          <p:cTn fill="hold" id="37" nodeType="afterGroup">
                            <p:stCondLst>
                              <p:cond delay="0"/>
                            </p:stCondLst>
                            <p:childTnLst>
                              <p:par>
                                <p:cTn fill="hold" grpId="0" id="38" nodeType="clickEffect" presetClass="entr" presetID="22" presetSubtype="4">
                                  <p:stCondLst>
                                    <p:cond delay="0"/>
                                  </p:stCondLst>
                                  <p:childTnLst>
                                    <p:set>
                                      <p:cBhvr>
                                        <p:cTn dur="1" fill="hold" id="39">
                                          <p:stCondLst>
                                            <p:cond delay="0"/>
                                          </p:stCondLst>
                                        </p:cTn>
                                        <p:tgtEl>
                                          <p:spTgt spid="12"/>
                                        </p:tgtEl>
                                        <p:attrNameLst>
                                          <p:attrName>style.visibility</p:attrName>
                                        </p:attrNameLst>
                                      </p:cBhvr>
                                      <p:to>
                                        <p:strVal val="visible"/>
                                      </p:to>
                                    </p:set>
                                    <p:animEffect filter="wipe(down)" transition="in">
                                      <p:cBhvr>
                                        <p:cTn dur="500" id="40"/>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9"/>
      <p:bldP grpId="0" spid="10"/>
      <p:bldP grpId="0" spid="11"/>
      <p:bldP grpId="0" spid="12"/>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rcRect b="13817"/>
          <a:stretch>
            <a:fillRect/>
          </a:stretch>
        </p:blipFill>
        <p:spPr>
          <a:xfrm>
            <a:off x="0" y="0"/>
            <a:ext cx="12192000" cy="6858000"/>
          </a:xfrm>
          <a:prstGeom prst="rect">
            <a:avLst/>
          </a:prstGeom>
        </p:spPr>
      </p:pic>
      <p:sp>
        <p:nvSpPr>
          <p:cNvPr id="3" name="任意多边形 2"/>
          <p:cNvSpPr/>
          <p:nvPr/>
        </p:nvSpPr>
        <p:spPr>
          <a:xfrm rot="9000000">
            <a:off x="1048623" y="2306216"/>
            <a:ext cx="3374051" cy="2986023"/>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algn="ctr" blurRad="533400" dir="7920000" dist="1308100" rotWithShape="0">
              <a:srgbClr val="000000">
                <a:alpha val="39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文本框 4"/>
          <p:cNvSpPr txBox="1"/>
          <p:nvPr/>
        </p:nvSpPr>
        <p:spPr>
          <a:xfrm>
            <a:off x="623818" y="278790"/>
            <a:ext cx="2011680" cy="457200"/>
          </a:xfrm>
          <a:prstGeom prst="rect">
            <a:avLst/>
          </a:prstGeom>
          <a:noFill/>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6" name="矩形 5"/>
          <p:cNvSpPr/>
          <p:nvPr/>
        </p:nvSpPr>
        <p:spPr>
          <a:xfrm>
            <a:off x="947624" y="698868"/>
            <a:ext cx="1783080" cy="365760"/>
          </a:xfrm>
          <a:prstGeom prst="rect">
            <a:avLst/>
          </a:prstGeom>
        </p:spPr>
        <p:txBody>
          <a:bodyPr wrap="none">
            <a:spAutoFit/>
          </a:bodyPr>
          <a:lstStyle/>
          <a:p>
            <a:r>
              <a:rPr altLang="en-US" lang="zh-CN" smtClean="0">
                <a:solidFill>
                  <a:schemeClr val="bg1"/>
                </a:solidFill>
              </a:rPr>
              <a:t>Add this title</a:t>
            </a:r>
          </a:p>
        </p:txBody>
      </p:sp>
      <p:sp>
        <p:nvSpPr>
          <p:cNvPr id="7" name="文本框 6"/>
          <p:cNvSpPr txBox="1"/>
          <p:nvPr/>
        </p:nvSpPr>
        <p:spPr>
          <a:xfrm>
            <a:off x="1291677" y="3799227"/>
            <a:ext cx="2883137" cy="944880"/>
          </a:xfrm>
          <a:prstGeom prst="rect">
            <a:avLst/>
          </a:prstGeom>
          <a:noFill/>
        </p:spPr>
        <p:txBody>
          <a:bodyPr rtlCol="0" wrap="square">
            <a:spAutoFit/>
          </a:bodyPr>
          <a:lstStyle/>
          <a:p>
            <a:pPr algn="ctr"/>
            <a:r>
              <a:rPr altLang="en-US" lang="zh-CN" smtClean="0" sz="1400">
                <a:solidFill>
                  <a:schemeClr val="tx1">
                    <a:lumMod val="75000"/>
                    <a:lumOff val="25000"/>
                  </a:schemeClr>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这里可以输入一下简单的概括性的内容文字，用户可以在投影机或者计算机上进行演示，也可以用户可以在投影机或者</a:t>
            </a:r>
          </a:p>
        </p:txBody>
      </p:sp>
      <p:grpSp>
        <p:nvGrpSpPr>
          <p:cNvPr id="8" name="组合 7"/>
          <p:cNvGrpSpPr/>
          <p:nvPr/>
        </p:nvGrpSpPr>
        <p:grpSpPr>
          <a:xfrm>
            <a:off x="2004891" y="2616834"/>
            <a:ext cx="1456708" cy="937066"/>
            <a:chOff x="655638" y="788988"/>
            <a:chExt cx="6742112" cy="4337050"/>
          </a:xfrm>
          <a:solidFill>
            <a:schemeClr val="tx1">
              <a:lumMod val="75000"/>
              <a:lumOff val="25000"/>
            </a:schemeClr>
          </a:solidFill>
        </p:grpSpPr>
        <p:sp>
          <p:nvSpPr>
            <p:cNvPr id="9" name="Freeform 6"/>
            <p:cNvSpPr/>
            <p:nvPr/>
          </p:nvSpPr>
          <p:spPr bwMode="auto">
            <a:xfrm>
              <a:off x="1914525" y="788988"/>
              <a:ext cx="4202113" cy="4337050"/>
            </a:xfrm>
            <a:custGeom>
              <a:gdLst>
                <a:gd fmla="*/ 8 w 1119" name="T0"/>
                <a:gd fmla="*/ 1154 h 1154" name="T1"/>
                <a:gd fmla="*/ 216 w 1119" name="T2"/>
                <a:gd fmla="*/ 887 h 1154" name="T3"/>
                <a:gd fmla="*/ 369 w 1119" name="T4"/>
                <a:gd fmla="*/ 851 h 1154" name="T5"/>
                <a:gd fmla="*/ 419 w 1119" name="T6"/>
                <a:gd fmla="*/ 784 h 1154" name="T7"/>
                <a:gd fmla="*/ 419 w 1119" name="T8"/>
                <a:gd fmla="*/ 764 h 1154" name="T9"/>
                <a:gd fmla="*/ 397 w 1119" name="T10"/>
                <a:gd fmla="*/ 688 h 1154" name="T11"/>
                <a:gd fmla="*/ 367 w 1119" name="T12"/>
                <a:gd fmla="*/ 597 h 1154" name="T13"/>
                <a:gd fmla="*/ 362 w 1119" name="T14"/>
                <a:gd fmla="*/ 556 h 1154" name="T15"/>
                <a:gd fmla="*/ 327 w 1119" name="T16"/>
                <a:gd fmla="*/ 519 h 1154" name="T17"/>
                <a:gd fmla="*/ 305 w 1119" name="T18"/>
                <a:gd fmla="*/ 436 h 1154" name="T19"/>
                <a:gd fmla="*/ 324 w 1119" name="T20"/>
                <a:gd fmla="*/ 381 h 1154" name="T21"/>
                <a:gd fmla="*/ 309 w 1119" name="T22"/>
                <a:gd fmla="*/ 195 h 1154" name="T23"/>
                <a:gd fmla="*/ 509 w 1119" name="T24"/>
                <a:gd fmla="*/ 7 h 1154" name="T25"/>
                <a:gd fmla="*/ 663 w 1119" name="T26"/>
                <a:gd fmla="*/ 19 h 1154" name="T27"/>
                <a:gd fmla="*/ 821 w 1119" name="T28"/>
                <a:gd fmla="*/ 233 h 1154" name="T29"/>
                <a:gd fmla="*/ 801 w 1119" name="T30"/>
                <a:gd fmla="*/ 381 h 1154" name="T31"/>
                <a:gd fmla="*/ 821 w 1119" name="T32"/>
                <a:gd fmla="*/ 432 h 1154" name="T33"/>
                <a:gd fmla="*/ 794 w 1119" name="T34"/>
                <a:gd fmla="*/ 530 h 1154" name="T35"/>
                <a:gd fmla="*/ 769 w 1119" name="T36"/>
                <a:gd fmla="*/ 559 h 1154" name="T37"/>
                <a:gd fmla="*/ 765 w 1119" name="T38"/>
                <a:gd fmla="*/ 556 h 1154" name="T39"/>
                <a:gd fmla="*/ 753 w 1119" name="T40"/>
                <a:gd fmla="*/ 630 h 1154" name="T41"/>
                <a:gd fmla="*/ 716 w 1119" name="T42"/>
                <a:gd fmla="*/ 706 h 1154" name="T43"/>
                <a:gd fmla="*/ 706 w 1119" name="T44"/>
                <a:gd fmla="*/ 733 h 1154" name="T45"/>
                <a:gd fmla="*/ 710 w 1119" name="T46"/>
                <a:gd fmla="*/ 806 h 1154" name="T47"/>
                <a:gd fmla="*/ 740 w 1119" name="T48"/>
                <a:gd fmla="*/ 844 h 1154" name="T49"/>
                <a:gd fmla="*/ 871 w 1119" name="T50"/>
                <a:gd fmla="*/ 878 h 1154" name="T51"/>
                <a:gd fmla="*/ 1088 w 1119" name="T52"/>
                <a:gd fmla="*/ 1023 h 1154" name="T53"/>
                <a:gd fmla="*/ 1119 w 1119" name="T54"/>
                <a:gd fmla="*/ 1154 h 1154" name="T55"/>
                <a:gd fmla="*/ 8 w 1119" name="T56"/>
                <a:gd fmla="*/ 1154 h 1154"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154" w="1119">
                  <a:moveTo>
                    <a:pt x="8" y="1154"/>
                  </a:moveTo>
                  <a:cubicBezTo>
                    <a:pt x="0" y="1032"/>
                    <a:pt x="92" y="915"/>
                    <a:pt x="216" y="887"/>
                  </a:cubicBezTo>
                  <a:cubicBezTo>
                    <a:pt x="267" y="875"/>
                    <a:pt x="318" y="863"/>
                    <a:pt x="369" y="851"/>
                  </a:cubicBezTo>
                  <a:cubicBezTo>
                    <a:pt x="405" y="843"/>
                    <a:pt x="420" y="820"/>
                    <a:pt x="419" y="784"/>
                  </a:cubicBezTo>
                  <a:cubicBezTo>
                    <a:pt x="418" y="778"/>
                    <a:pt x="419" y="771"/>
                    <a:pt x="419" y="764"/>
                  </a:cubicBezTo>
                  <a:cubicBezTo>
                    <a:pt x="424" y="736"/>
                    <a:pt x="419" y="711"/>
                    <a:pt x="397" y="688"/>
                  </a:cubicBezTo>
                  <a:cubicBezTo>
                    <a:pt x="374" y="664"/>
                    <a:pt x="373" y="629"/>
                    <a:pt x="367" y="597"/>
                  </a:cubicBezTo>
                  <a:cubicBezTo>
                    <a:pt x="365" y="584"/>
                    <a:pt x="364" y="570"/>
                    <a:pt x="362" y="556"/>
                  </a:cubicBezTo>
                  <a:cubicBezTo>
                    <a:pt x="339" y="554"/>
                    <a:pt x="332" y="538"/>
                    <a:pt x="327" y="519"/>
                  </a:cubicBezTo>
                  <a:cubicBezTo>
                    <a:pt x="320" y="491"/>
                    <a:pt x="311" y="464"/>
                    <a:pt x="305" y="436"/>
                  </a:cubicBezTo>
                  <a:cubicBezTo>
                    <a:pt x="301" y="415"/>
                    <a:pt x="300" y="393"/>
                    <a:pt x="324" y="381"/>
                  </a:cubicBezTo>
                  <a:cubicBezTo>
                    <a:pt x="305" y="320"/>
                    <a:pt x="298" y="257"/>
                    <a:pt x="309" y="195"/>
                  </a:cubicBezTo>
                  <a:cubicBezTo>
                    <a:pt x="326" y="96"/>
                    <a:pt x="408" y="21"/>
                    <a:pt x="509" y="7"/>
                  </a:cubicBezTo>
                  <a:cubicBezTo>
                    <a:pt x="562" y="0"/>
                    <a:pt x="613" y="1"/>
                    <a:pt x="663" y="19"/>
                  </a:cubicBezTo>
                  <a:cubicBezTo>
                    <a:pt x="758" y="52"/>
                    <a:pt x="818" y="132"/>
                    <a:pt x="821" y="233"/>
                  </a:cubicBezTo>
                  <a:cubicBezTo>
                    <a:pt x="822" y="283"/>
                    <a:pt x="819" y="333"/>
                    <a:pt x="801" y="381"/>
                  </a:cubicBezTo>
                  <a:cubicBezTo>
                    <a:pt x="824" y="391"/>
                    <a:pt x="826" y="412"/>
                    <a:pt x="821" y="432"/>
                  </a:cubicBezTo>
                  <a:cubicBezTo>
                    <a:pt x="814" y="465"/>
                    <a:pt x="806" y="498"/>
                    <a:pt x="794" y="530"/>
                  </a:cubicBezTo>
                  <a:cubicBezTo>
                    <a:pt x="791" y="541"/>
                    <a:pt x="778" y="550"/>
                    <a:pt x="769" y="559"/>
                  </a:cubicBezTo>
                  <a:cubicBezTo>
                    <a:pt x="768" y="558"/>
                    <a:pt x="766" y="557"/>
                    <a:pt x="765" y="556"/>
                  </a:cubicBezTo>
                  <a:cubicBezTo>
                    <a:pt x="761" y="580"/>
                    <a:pt x="757" y="605"/>
                    <a:pt x="753" y="630"/>
                  </a:cubicBezTo>
                  <a:cubicBezTo>
                    <a:pt x="748" y="659"/>
                    <a:pt x="735" y="684"/>
                    <a:pt x="716" y="706"/>
                  </a:cubicBezTo>
                  <a:cubicBezTo>
                    <a:pt x="710" y="713"/>
                    <a:pt x="706" y="724"/>
                    <a:pt x="706" y="733"/>
                  </a:cubicBezTo>
                  <a:cubicBezTo>
                    <a:pt x="706" y="757"/>
                    <a:pt x="709" y="782"/>
                    <a:pt x="710" y="806"/>
                  </a:cubicBezTo>
                  <a:cubicBezTo>
                    <a:pt x="711" y="827"/>
                    <a:pt x="722" y="839"/>
                    <a:pt x="740" y="844"/>
                  </a:cubicBezTo>
                  <a:cubicBezTo>
                    <a:pt x="783" y="856"/>
                    <a:pt x="826" y="871"/>
                    <a:pt x="871" y="878"/>
                  </a:cubicBezTo>
                  <a:cubicBezTo>
                    <a:pt x="965" y="895"/>
                    <a:pt x="1041" y="937"/>
                    <a:pt x="1088" y="1023"/>
                  </a:cubicBezTo>
                  <a:cubicBezTo>
                    <a:pt x="1110" y="1063"/>
                    <a:pt x="1119" y="1107"/>
                    <a:pt x="1119" y="1154"/>
                  </a:cubicBezTo>
                  <a:cubicBezTo>
                    <a:pt x="749" y="1154"/>
                    <a:pt x="379" y="1154"/>
                    <a:pt x="8" y="115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schemeClr val="tx1">
                    <a:lumMod val="65000"/>
                    <a:lumOff val="35000"/>
                  </a:schemeClr>
                </a:solidFill>
              </a:endParaRPr>
            </a:p>
          </p:txBody>
        </p:sp>
        <p:sp>
          <p:nvSpPr>
            <p:cNvPr id="10" name="Freeform 7"/>
            <p:cNvSpPr/>
            <p:nvPr/>
          </p:nvSpPr>
          <p:spPr bwMode="auto">
            <a:xfrm>
              <a:off x="5264150" y="1517650"/>
              <a:ext cx="2133600" cy="2890838"/>
            </a:xfrm>
            <a:custGeom>
              <a:gdLst>
                <a:gd fmla="*/ 568 w 568" name="T0"/>
                <a:gd fmla="*/ 769 h 769" name="T1"/>
                <a:gd fmla="*/ 544 w 568" name="T2"/>
                <a:gd fmla="*/ 769 h 769" name="T3"/>
                <a:gd fmla="*/ 270 w 568" name="T4"/>
                <a:gd fmla="*/ 769 h 769" name="T5"/>
                <a:gd fmla="*/ 237 w 568" name="T6"/>
                <a:gd fmla="*/ 752 h 769" name="T7"/>
                <a:gd fmla="*/ 40 w 568" name="T8"/>
                <a:gd fmla="*/ 630 h 769" name="T9"/>
                <a:gd fmla="*/ 20 w 568" name="T10"/>
                <a:gd fmla="*/ 628 h 769" name="T11"/>
                <a:gd fmla="*/ 42 w 568" name="T12"/>
                <a:gd fmla="*/ 597 h 769" name="T13"/>
                <a:gd fmla="*/ 107 w 568" name="T14"/>
                <a:gd fmla="*/ 579 h 769" name="T15"/>
                <a:gd fmla="*/ 136 w 568" name="T16"/>
                <a:gd fmla="*/ 539 h 769" name="T17"/>
                <a:gd fmla="*/ 135 w 568" name="T18"/>
                <a:gd fmla="*/ 506 h 769" name="T19"/>
                <a:gd fmla="*/ 0 w 568" name="T20"/>
                <a:gd fmla="*/ 468 h 769" name="T21"/>
                <a:gd fmla="*/ 39 w 568" name="T22"/>
                <a:gd fmla="*/ 250 h 769" name="T23"/>
                <a:gd fmla="*/ 39 w 568" name="T24"/>
                <a:gd fmla="*/ 200 h 769" name="T25"/>
                <a:gd fmla="*/ 46 w 568" name="T26"/>
                <a:gd fmla="*/ 144 h 769" name="T27"/>
                <a:gd fmla="*/ 209 w 568" name="T28"/>
                <a:gd fmla="*/ 2 h 769" name="T29"/>
                <a:gd fmla="*/ 289 w 568" name="T30"/>
                <a:gd fmla="*/ 7 h 769" name="T31"/>
                <a:gd fmla="*/ 415 w 568" name="T32"/>
                <a:gd fmla="*/ 150 h 769" name="T33"/>
                <a:gd fmla="*/ 420 w 568" name="T34"/>
                <a:gd fmla="*/ 238 h 769" name="T35"/>
                <a:gd fmla="*/ 419 w 568" name="T36"/>
                <a:gd fmla="*/ 334 h 769" name="T37"/>
                <a:gd fmla="*/ 457 w 568" name="T38"/>
                <a:gd fmla="*/ 468 h 769" name="T39"/>
                <a:gd fmla="*/ 323 w 568" name="T40"/>
                <a:gd fmla="*/ 502 h 769" name="T41"/>
                <a:gd fmla="*/ 325 w 568" name="T42"/>
                <a:gd fmla="*/ 560 h 769" name="T43"/>
                <a:gd fmla="*/ 351 w 568" name="T44"/>
                <a:gd fmla="*/ 581 h 769" name="T45"/>
                <a:gd fmla="*/ 447 w 568" name="T46"/>
                <a:gd fmla="*/ 609 h 769" name="T47"/>
                <a:gd fmla="*/ 565 w 568" name="T48"/>
                <a:gd fmla="*/ 746 h 769" name="T49"/>
                <a:gd fmla="*/ 568 w 568" name="T50"/>
                <a:gd fmla="*/ 769 h 769"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769" w="568">
                  <a:moveTo>
                    <a:pt x="568" y="769"/>
                  </a:moveTo>
                  <a:cubicBezTo>
                    <a:pt x="558" y="769"/>
                    <a:pt x="551" y="769"/>
                    <a:pt x="544" y="769"/>
                  </a:cubicBezTo>
                  <a:cubicBezTo>
                    <a:pt x="452" y="769"/>
                    <a:pt x="361" y="769"/>
                    <a:pt x="270" y="769"/>
                  </a:cubicBezTo>
                  <a:cubicBezTo>
                    <a:pt x="254" y="769"/>
                    <a:pt x="247" y="765"/>
                    <a:pt x="237" y="752"/>
                  </a:cubicBezTo>
                  <a:cubicBezTo>
                    <a:pt x="188" y="685"/>
                    <a:pt x="126" y="637"/>
                    <a:pt x="40" y="630"/>
                  </a:cubicBezTo>
                  <a:cubicBezTo>
                    <a:pt x="33" y="629"/>
                    <a:pt x="27" y="628"/>
                    <a:pt x="20" y="628"/>
                  </a:cubicBezTo>
                  <a:cubicBezTo>
                    <a:pt x="14" y="607"/>
                    <a:pt x="28" y="602"/>
                    <a:pt x="42" y="597"/>
                  </a:cubicBezTo>
                  <a:cubicBezTo>
                    <a:pt x="63" y="591"/>
                    <a:pt x="85" y="584"/>
                    <a:pt x="107" y="579"/>
                  </a:cubicBezTo>
                  <a:cubicBezTo>
                    <a:pt x="129" y="574"/>
                    <a:pt x="138" y="561"/>
                    <a:pt x="136" y="539"/>
                  </a:cubicBezTo>
                  <a:cubicBezTo>
                    <a:pt x="134" y="528"/>
                    <a:pt x="135" y="518"/>
                    <a:pt x="135" y="506"/>
                  </a:cubicBezTo>
                  <a:cubicBezTo>
                    <a:pt x="88" y="499"/>
                    <a:pt x="42" y="498"/>
                    <a:pt x="0" y="468"/>
                  </a:cubicBezTo>
                  <a:cubicBezTo>
                    <a:pt x="46" y="401"/>
                    <a:pt x="40" y="325"/>
                    <a:pt x="39" y="250"/>
                  </a:cubicBezTo>
                  <a:cubicBezTo>
                    <a:pt x="39" y="233"/>
                    <a:pt x="38" y="216"/>
                    <a:pt x="39" y="200"/>
                  </a:cubicBezTo>
                  <a:cubicBezTo>
                    <a:pt x="41" y="181"/>
                    <a:pt x="42" y="162"/>
                    <a:pt x="46" y="144"/>
                  </a:cubicBezTo>
                  <a:cubicBezTo>
                    <a:pt x="64" y="56"/>
                    <a:pt x="120" y="7"/>
                    <a:pt x="209" y="2"/>
                  </a:cubicBezTo>
                  <a:cubicBezTo>
                    <a:pt x="236" y="0"/>
                    <a:pt x="263" y="2"/>
                    <a:pt x="289" y="7"/>
                  </a:cubicBezTo>
                  <a:cubicBezTo>
                    <a:pt x="359" y="22"/>
                    <a:pt x="403" y="73"/>
                    <a:pt x="415" y="150"/>
                  </a:cubicBezTo>
                  <a:cubicBezTo>
                    <a:pt x="419" y="179"/>
                    <a:pt x="419" y="209"/>
                    <a:pt x="420" y="238"/>
                  </a:cubicBezTo>
                  <a:cubicBezTo>
                    <a:pt x="420" y="270"/>
                    <a:pt x="419" y="302"/>
                    <a:pt x="419" y="334"/>
                  </a:cubicBezTo>
                  <a:cubicBezTo>
                    <a:pt x="419" y="381"/>
                    <a:pt x="427" y="427"/>
                    <a:pt x="457" y="468"/>
                  </a:cubicBezTo>
                  <a:cubicBezTo>
                    <a:pt x="417" y="497"/>
                    <a:pt x="371" y="497"/>
                    <a:pt x="323" y="502"/>
                  </a:cubicBezTo>
                  <a:cubicBezTo>
                    <a:pt x="323" y="521"/>
                    <a:pt x="321" y="541"/>
                    <a:pt x="325" y="560"/>
                  </a:cubicBezTo>
                  <a:cubicBezTo>
                    <a:pt x="327" y="569"/>
                    <a:pt x="341" y="578"/>
                    <a:pt x="351" y="581"/>
                  </a:cubicBezTo>
                  <a:cubicBezTo>
                    <a:pt x="382" y="592"/>
                    <a:pt x="414" y="601"/>
                    <a:pt x="447" y="609"/>
                  </a:cubicBezTo>
                  <a:cubicBezTo>
                    <a:pt x="517" y="628"/>
                    <a:pt x="550" y="679"/>
                    <a:pt x="565" y="746"/>
                  </a:cubicBezTo>
                  <a:cubicBezTo>
                    <a:pt x="566" y="752"/>
                    <a:pt x="566" y="759"/>
                    <a:pt x="568" y="76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schemeClr val="tx1">
                    <a:lumMod val="65000"/>
                    <a:lumOff val="35000"/>
                  </a:schemeClr>
                </a:solidFill>
              </a:endParaRPr>
            </a:p>
          </p:txBody>
        </p:sp>
        <p:sp>
          <p:nvSpPr>
            <p:cNvPr id="11" name="Freeform 8"/>
            <p:cNvSpPr/>
            <p:nvPr/>
          </p:nvSpPr>
          <p:spPr bwMode="auto">
            <a:xfrm>
              <a:off x="655638" y="1484313"/>
              <a:ext cx="2133600" cy="2924175"/>
            </a:xfrm>
            <a:custGeom>
              <a:gdLst>
                <a:gd fmla="*/ 245 w 568" name="T0"/>
                <a:gd fmla="*/ 511 h 778" name="T1"/>
                <a:gd fmla="*/ 112 w 568" name="T2"/>
                <a:gd fmla="*/ 478 h 778" name="T3"/>
                <a:gd fmla="*/ 151 w 568" name="T4"/>
                <a:gd fmla="*/ 318 h 778" name="T5"/>
                <a:gd fmla="*/ 153 w 568" name="T6"/>
                <a:gd fmla="*/ 171 h 778" name="T7"/>
                <a:gd fmla="*/ 366 w 568" name="T8"/>
                <a:gd fmla="*/ 12 h 778" name="T9"/>
                <a:gd fmla="*/ 526 w 568" name="T10"/>
                <a:gd fmla="*/ 178 h 778" name="T11"/>
                <a:gd fmla="*/ 529 w 568" name="T12"/>
                <a:gd fmla="*/ 275 h 778" name="T13"/>
                <a:gd fmla="*/ 568 w 568" name="T14"/>
                <a:gd fmla="*/ 476 h 778" name="T15"/>
                <a:gd fmla="*/ 434 w 568" name="T16"/>
                <a:gd fmla="*/ 514 h 778" name="T17"/>
                <a:gd fmla="*/ 435 w 568" name="T18"/>
                <a:gd fmla="*/ 564 h 778" name="T19"/>
                <a:gd fmla="*/ 450 w 568" name="T20"/>
                <a:gd fmla="*/ 582 h 778" name="T21"/>
                <a:gd fmla="*/ 514 w 568" name="T22"/>
                <a:gd fmla="*/ 603 h 778" name="T23"/>
                <a:gd fmla="*/ 540 w 568" name="T24"/>
                <a:gd fmla="*/ 612 h 778" name="T25"/>
                <a:gd fmla="*/ 550 w 568" name="T26"/>
                <a:gd fmla="*/ 630 h 778" name="T27"/>
                <a:gd fmla="*/ 534 w 568" name="T28"/>
                <a:gd fmla="*/ 638 h 778" name="T29"/>
                <a:gd fmla="*/ 326 w 568" name="T30"/>
                <a:gd fmla="*/ 769 h 778" name="T31"/>
                <a:gd fmla="*/ 313 w 568" name="T32"/>
                <a:gd fmla="*/ 778 h 778" name="T33"/>
                <a:gd fmla="*/ 7 w 568" name="T34"/>
                <a:gd fmla="*/ 778 h 778" name="T35"/>
                <a:gd fmla="*/ 3 w 568" name="T36"/>
                <a:gd fmla="*/ 776 h 778" name="T37"/>
                <a:gd fmla="*/ 102 w 568" name="T38"/>
                <a:gd fmla="*/ 626 h 778" name="T39"/>
                <a:gd fmla="*/ 186 w 568" name="T40"/>
                <a:gd fmla="*/ 601 h 778" name="T41"/>
                <a:gd fmla="*/ 245 w 568" name="T42"/>
                <a:gd fmla="*/ 511 h 778"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778" w="568">
                  <a:moveTo>
                    <a:pt x="245" y="511"/>
                  </a:moveTo>
                  <a:cubicBezTo>
                    <a:pt x="199" y="507"/>
                    <a:pt x="153" y="506"/>
                    <a:pt x="112" y="478"/>
                  </a:cubicBezTo>
                  <a:cubicBezTo>
                    <a:pt x="148" y="429"/>
                    <a:pt x="151" y="374"/>
                    <a:pt x="151" y="318"/>
                  </a:cubicBezTo>
                  <a:cubicBezTo>
                    <a:pt x="150" y="269"/>
                    <a:pt x="147" y="219"/>
                    <a:pt x="153" y="171"/>
                  </a:cubicBezTo>
                  <a:cubicBezTo>
                    <a:pt x="168" y="44"/>
                    <a:pt x="253" y="0"/>
                    <a:pt x="366" y="12"/>
                  </a:cubicBezTo>
                  <a:cubicBezTo>
                    <a:pt x="463" y="22"/>
                    <a:pt x="517" y="80"/>
                    <a:pt x="526" y="178"/>
                  </a:cubicBezTo>
                  <a:cubicBezTo>
                    <a:pt x="529" y="210"/>
                    <a:pt x="530" y="243"/>
                    <a:pt x="529" y="275"/>
                  </a:cubicBezTo>
                  <a:cubicBezTo>
                    <a:pt x="528" y="345"/>
                    <a:pt x="527" y="414"/>
                    <a:pt x="568" y="476"/>
                  </a:cubicBezTo>
                  <a:cubicBezTo>
                    <a:pt x="528" y="506"/>
                    <a:pt x="481" y="508"/>
                    <a:pt x="434" y="514"/>
                  </a:cubicBezTo>
                  <a:cubicBezTo>
                    <a:pt x="434" y="531"/>
                    <a:pt x="433" y="548"/>
                    <a:pt x="435" y="564"/>
                  </a:cubicBezTo>
                  <a:cubicBezTo>
                    <a:pt x="436" y="571"/>
                    <a:pt x="443" y="580"/>
                    <a:pt x="450" y="582"/>
                  </a:cubicBezTo>
                  <a:cubicBezTo>
                    <a:pt x="471" y="590"/>
                    <a:pt x="493" y="596"/>
                    <a:pt x="514" y="603"/>
                  </a:cubicBezTo>
                  <a:cubicBezTo>
                    <a:pt x="523" y="605"/>
                    <a:pt x="533" y="607"/>
                    <a:pt x="540" y="612"/>
                  </a:cubicBezTo>
                  <a:cubicBezTo>
                    <a:pt x="545" y="616"/>
                    <a:pt x="547" y="624"/>
                    <a:pt x="550" y="630"/>
                  </a:cubicBezTo>
                  <a:cubicBezTo>
                    <a:pt x="545" y="633"/>
                    <a:pt x="540" y="637"/>
                    <a:pt x="534" y="638"/>
                  </a:cubicBezTo>
                  <a:cubicBezTo>
                    <a:pt x="441" y="645"/>
                    <a:pt x="377" y="696"/>
                    <a:pt x="326" y="769"/>
                  </a:cubicBezTo>
                  <a:cubicBezTo>
                    <a:pt x="323" y="773"/>
                    <a:pt x="317" y="778"/>
                    <a:pt x="313" y="778"/>
                  </a:cubicBezTo>
                  <a:cubicBezTo>
                    <a:pt x="211" y="778"/>
                    <a:pt x="109" y="778"/>
                    <a:pt x="7" y="778"/>
                  </a:cubicBezTo>
                  <a:cubicBezTo>
                    <a:pt x="6" y="778"/>
                    <a:pt x="4" y="777"/>
                    <a:pt x="3" y="776"/>
                  </a:cubicBezTo>
                  <a:cubicBezTo>
                    <a:pt x="0" y="717"/>
                    <a:pt x="47" y="644"/>
                    <a:pt x="102" y="626"/>
                  </a:cubicBezTo>
                  <a:cubicBezTo>
                    <a:pt x="130" y="617"/>
                    <a:pt x="158" y="608"/>
                    <a:pt x="186" y="601"/>
                  </a:cubicBezTo>
                  <a:cubicBezTo>
                    <a:pt x="247" y="585"/>
                    <a:pt x="253" y="576"/>
                    <a:pt x="245" y="51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schemeClr val="tx1">
                    <a:lumMod val="65000"/>
                    <a:lumOff val="35000"/>
                  </a:schemeClr>
                </a:solidFill>
              </a:endParaRPr>
            </a:p>
          </p:txBody>
        </p:sp>
      </p:grpSp>
      <p:cxnSp>
        <p:nvCxnSpPr>
          <p:cNvPr id="13" name="直接连接符 12"/>
          <p:cNvCxnSpPr/>
          <p:nvPr/>
        </p:nvCxnSpPr>
        <p:spPr>
          <a:xfrm flipH="1">
            <a:off x="5164428" y="1662728"/>
            <a:ext cx="0" cy="4272999"/>
          </a:xfrm>
          <a:prstGeom prst="line">
            <a:avLst/>
          </a:prstGeom>
          <a:ln>
            <a:solidFill>
              <a:schemeClr val="bg1"/>
            </a:solidFill>
          </a:ln>
          <a:effectLst>
            <a:outerShdw algn="ctr" blurRad="241300" dir="5400000" dist="127000"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sp>
        <p:nvSpPr>
          <p:cNvPr id="14" name="任意多边形 13"/>
          <p:cNvSpPr/>
          <p:nvPr/>
        </p:nvSpPr>
        <p:spPr>
          <a:xfrm rot="9000000">
            <a:off x="5919452" y="2157750"/>
            <a:ext cx="446272" cy="394949"/>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algn="ctr" blurRad="342900" dir="7500000" dist="215900" rotWithShape="0">
              <a:srgbClr val="000000">
                <a:alpha val="5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文本框 14"/>
          <p:cNvSpPr txBox="1"/>
          <p:nvPr/>
        </p:nvSpPr>
        <p:spPr>
          <a:xfrm>
            <a:off x="6336723" y="2093614"/>
            <a:ext cx="4982668" cy="51816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这里可以输入一下简单的概括性的内容文字，用户可以在投影机或者计算机上进行演示，也可以用户可以在投影机或者</a:t>
            </a:r>
          </a:p>
        </p:txBody>
      </p:sp>
      <p:sp>
        <p:nvSpPr>
          <p:cNvPr id="16" name="任意多边形 15"/>
          <p:cNvSpPr/>
          <p:nvPr/>
        </p:nvSpPr>
        <p:spPr>
          <a:xfrm rot="9000000">
            <a:off x="5919452" y="3079815"/>
            <a:ext cx="446272" cy="394949"/>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algn="ctr" blurRad="342900" dir="7500000" dist="215900" rotWithShape="0">
              <a:srgbClr val="000000">
                <a:alpha val="5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文本框 16"/>
          <p:cNvSpPr txBox="1"/>
          <p:nvPr/>
        </p:nvSpPr>
        <p:spPr>
          <a:xfrm>
            <a:off x="6336723" y="3015679"/>
            <a:ext cx="4982668" cy="51816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这里可以输入一下简单的概括性的内容文字，用户可以在投影机或者计算机上进行演示，也可以用户可以在投影机或者</a:t>
            </a:r>
          </a:p>
        </p:txBody>
      </p:sp>
      <p:sp>
        <p:nvSpPr>
          <p:cNvPr id="18" name="任意多边形 17"/>
          <p:cNvSpPr/>
          <p:nvPr/>
        </p:nvSpPr>
        <p:spPr>
          <a:xfrm rot="9000000">
            <a:off x="5919452" y="4001880"/>
            <a:ext cx="446272" cy="394949"/>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algn="ctr" blurRad="342900" dir="7500000" dist="215900" rotWithShape="0">
              <a:srgbClr val="000000">
                <a:alpha val="5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文本框 18"/>
          <p:cNvSpPr txBox="1"/>
          <p:nvPr/>
        </p:nvSpPr>
        <p:spPr>
          <a:xfrm>
            <a:off x="6336723" y="3937744"/>
            <a:ext cx="4982668" cy="51816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这里可以输入一下简单的概括性的内容文字，用户可以在投影机或者计算机上进行演示，也可以用户可以在投影机或者</a:t>
            </a:r>
          </a:p>
        </p:txBody>
      </p:sp>
      <p:sp>
        <p:nvSpPr>
          <p:cNvPr id="20" name="任意多边形 19"/>
          <p:cNvSpPr/>
          <p:nvPr/>
        </p:nvSpPr>
        <p:spPr>
          <a:xfrm rot="9000000">
            <a:off x="5919452" y="4923945"/>
            <a:ext cx="446272" cy="394949"/>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algn="ctr" blurRad="342900" dir="7500000" dist="215900" rotWithShape="0">
              <a:srgbClr val="000000">
                <a:alpha val="5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文本框 20"/>
          <p:cNvSpPr txBox="1"/>
          <p:nvPr/>
        </p:nvSpPr>
        <p:spPr>
          <a:xfrm>
            <a:off x="6336723" y="4859810"/>
            <a:ext cx="4982668" cy="51816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这里可以输入一下简单的概括性的内容文字，用户可以在投影机或者计算机上进行演示，也可以用户可以在投影机或者</a:t>
            </a:r>
          </a:p>
        </p:txBody>
      </p:sp>
      <p:sp>
        <p:nvSpPr>
          <p:cNvPr id="22" name="文本框 21"/>
          <p:cNvSpPr txBox="1"/>
          <p:nvPr/>
        </p:nvSpPr>
        <p:spPr>
          <a:xfrm>
            <a:off x="9286874" y="-1143000"/>
            <a:ext cx="868680" cy="365760"/>
          </a:xfrm>
          <a:prstGeom prst="rect">
            <a:avLst/>
          </a:prstGeom>
          <a:noFill/>
        </p:spPr>
        <p:txBody>
          <a:bodyPr rtlCol="0" wrap="none">
            <a:spAutoFit/>
          </a:bodyPr>
          <a:lstStyle/>
          <a:p>
            <a:r>
              <a:rPr altLang="en-US" lang="zh-CN" smtClean="0"/>
              <a:t>延迟符</a:t>
            </a:r>
          </a:p>
        </p:txBody>
      </p:sp>
    </p:spTree>
    <p:extLst>
      <p:ext uri="{BB962C8B-B14F-4D97-AF65-F5344CB8AC3E}">
        <p14:creationId val="3826098209"/>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7"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1000" id="7"/>
                                        <p:tgtEl>
                                          <p:spTgt spid="5"/>
                                        </p:tgtEl>
                                      </p:cBhvr>
                                    </p:animEffect>
                                    <p:anim calcmode="lin" valueType="num">
                                      <p:cBhvr>
                                        <p:cTn dur="1000" fill="hold" id="8"/>
                                        <p:tgtEl>
                                          <p:spTgt spid="5"/>
                                        </p:tgtEl>
                                        <p:attrNameLst>
                                          <p:attrName>ppt_x</p:attrName>
                                        </p:attrNameLst>
                                      </p:cBhvr>
                                      <p:tavLst>
                                        <p:tav tm="0">
                                          <p:val>
                                            <p:strVal val="#ppt_x"/>
                                          </p:val>
                                        </p:tav>
                                        <p:tav tm="100000">
                                          <p:val>
                                            <p:strVal val="#ppt_x"/>
                                          </p:val>
                                        </p:tav>
                                      </p:tavLst>
                                    </p:anim>
                                    <p:anim calcmode="lin" valueType="num">
                                      <p:cBhvr>
                                        <p:cTn dur="1000" fill="hold" id="9"/>
                                        <p:tgtEl>
                                          <p:spTgt spid="5"/>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7" presetSubtype="0">
                                  <p:stCondLst>
                                    <p:cond delay="0"/>
                                  </p:stCondLst>
                                  <p:childTnLst>
                                    <p:set>
                                      <p:cBhvr>
                                        <p:cTn dur="1" fill="hold" id="12">
                                          <p:stCondLst>
                                            <p:cond delay="0"/>
                                          </p:stCondLst>
                                        </p:cTn>
                                        <p:tgtEl>
                                          <p:spTgt spid="6"/>
                                        </p:tgtEl>
                                        <p:attrNameLst>
                                          <p:attrName>style.visibility</p:attrName>
                                        </p:attrNameLst>
                                      </p:cBhvr>
                                      <p:to>
                                        <p:strVal val="visible"/>
                                      </p:to>
                                    </p:set>
                                    <p:animEffect filter="fade" transition="in">
                                      <p:cBhvr>
                                        <p:cTn dur="1000" id="13"/>
                                        <p:tgtEl>
                                          <p:spTgt spid="6"/>
                                        </p:tgtEl>
                                      </p:cBhvr>
                                    </p:animEffect>
                                    <p:anim calcmode="lin" valueType="num">
                                      <p:cBhvr>
                                        <p:cTn dur="1000" fill="hold" id="14"/>
                                        <p:tgtEl>
                                          <p:spTgt spid="6"/>
                                        </p:tgtEl>
                                        <p:attrNameLst>
                                          <p:attrName>ppt_x</p:attrName>
                                        </p:attrNameLst>
                                      </p:cBhvr>
                                      <p:tavLst>
                                        <p:tav tm="0">
                                          <p:val>
                                            <p:strVal val="#ppt_x"/>
                                          </p:val>
                                        </p:tav>
                                        <p:tav tm="100000">
                                          <p:val>
                                            <p:strVal val="#ppt_x"/>
                                          </p:val>
                                        </p:tav>
                                      </p:tavLst>
                                    </p:anim>
                                    <p:anim calcmode="lin" valueType="num">
                                      <p:cBhvr>
                                        <p:cTn dur="1000" fill="hold" id="15"/>
                                        <p:tgtEl>
                                          <p:spTgt spid="6"/>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grpId="0" id="17" nodeType="afterEffect" presetClass="entr" presetID="12" presetSubtype="2">
                                  <p:stCondLst>
                                    <p:cond delay="0"/>
                                  </p:stCondLst>
                                  <p:childTnLst>
                                    <p:set>
                                      <p:cBhvr>
                                        <p:cTn dur="1" fill="hold" id="18">
                                          <p:stCondLst>
                                            <p:cond delay="0"/>
                                          </p:stCondLst>
                                        </p:cTn>
                                        <p:tgtEl>
                                          <p:spTgt spid="3"/>
                                        </p:tgtEl>
                                        <p:attrNameLst>
                                          <p:attrName>style.visibility</p:attrName>
                                        </p:attrNameLst>
                                      </p:cBhvr>
                                      <p:to>
                                        <p:strVal val="visible"/>
                                      </p:to>
                                    </p:set>
                                    <p:anim calcmode="lin" valueType="num">
                                      <p:cBhvr additive="base">
                                        <p:cTn dur="500" id="19"/>
                                        <p:tgtEl>
                                          <p:spTgt spid="3"/>
                                        </p:tgtEl>
                                        <p:attrNameLst>
                                          <p:attrName>ppt_x</p:attrName>
                                        </p:attrNameLst>
                                      </p:cBhvr>
                                      <p:tavLst>
                                        <p:tav tm="0">
                                          <p:val>
                                            <p:strVal val="#ppt_x+#ppt_w*1.125000"/>
                                          </p:val>
                                        </p:tav>
                                        <p:tav tm="100000">
                                          <p:val>
                                            <p:strVal val="#ppt_x"/>
                                          </p:val>
                                        </p:tav>
                                      </p:tavLst>
                                    </p:anim>
                                    <p:animEffect filter="wipe(left)" transition="in">
                                      <p:cBhvr>
                                        <p:cTn dur="500" id="20"/>
                                        <p:tgtEl>
                                          <p:spTgt spid="3"/>
                                        </p:tgtEl>
                                      </p:cBhvr>
                                    </p:animEffect>
                                  </p:childTnLst>
                                </p:cTn>
                              </p:par>
                            </p:childTnLst>
                          </p:cTn>
                        </p:par>
                        <p:par>
                          <p:cTn fill="hold" id="21" nodeType="afterGroup">
                            <p:stCondLst>
                              <p:cond delay="2500"/>
                            </p:stCondLst>
                            <p:childTnLst>
                              <p:par>
                                <p:cTn fill="hold" grpId="0" id="22" nodeType="afterEffect" presetClass="entr" presetID="10" presetSubtype="0">
                                  <p:stCondLst>
                                    <p:cond delay="0"/>
                                  </p:stCondLst>
                                  <p:iterate type="wd">
                                    <p:tmPct val="10000"/>
                                  </p:iterate>
                                  <p:childTnLst>
                                    <p:set>
                                      <p:cBhvr>
                                        <p:cTn dur="1" fill="hold" id="23">
                                          <p:stCondLst>
                                            <p:cond delay="0"/>
                                          </p:stCondLst>
                                        </p:cTn>
                                        <p:tgtEl>
                                          <p:spTgt spid="7"/>
                                        </p:tgtEl>
                                        <p:attrNameLst>
                                          <p:attrName>style.visibility</p:attrName>
                                        </p:attrNameLst>
                                      </p:cBhvr>
                                      <p:to>
                                        <p:strVal val="visible"/>
                                      </p:to>
                                    </p:set>
                                    <p:animEffect filter="fade" transition="in">
                                      <p:cBhvr>
                                        <p:cTn dur="750" id="24"/>
                                        <p:tgtEl>
                                          <p:spTgt spid="7"/>
                                        </p:tgtEl>
                                      </p:cBhvr>
                                    </p:animEffect>
                                  </p:childTnLst>
                                </p:cTn>
                              </p:par>
                            </p:childTnLst>
                          </p:cTn>
                        </p:par>
                        <p:par>
                          <p:cTn fill="hold" id="25" nodeType="afterGroup">
                            <p:stCondLst>
                              <p:cond delay="3250"/>
                            </p:stCondLst>
                            <p:childTnLst>
                              <p:par>
                                <p:cTn fill="hold" id="26" nodeType="afterEffect" presetClass="entr" presetID="12" presetSubtype="1">
                                  <p:stCondLst>
                                    <p:cond delay="0"/>
                                  </p:stCondLst>
                                  <p:childTnLst>
                                    <p:set>
                                      <p:cBhvr>
                                        <p:cTn dur="1" fill="hold" id="27">
                                          <p:stCondLst>
                                            <p:cond delay="0"/>
                                          </p:stCondLst>
                                        </p:cTn>
                                        <p:tgtEl>
                                          <p:spTgt spid="8"/>
                                        </p:tgtEl>
                                        <p:attrNameLst>
                                          <p:attrName>style.visibility</p:attrName>
                                        </p:attrNameLst>
                                      </p:cBhvr>
                                      <p:to>
                                        <p:strVal val="visible"/>
                                      </p:to>
                                    </p:set>
                                    <p:anim calcmode="lin" valueType="num">
                                      <p:cBhvr additive="base">
                                        <p:cTn dur="500" id="28"/>
                                        <p:tgtEl>
                                          <p:spTgt spid="8"/>
                                        </p:tgtEl>
                                        <p:attrNameLst>
                                          <p:attrName>ppt_y</p:attrName>
                                        </p:attrNameLst>
                                      </p:cBhvr>
                                      <p:tavLst>
                                        <p:tav tm="0">
                                          <p:val>
                                            <p:strVal val="#ppt_y-#ppt_h*1.125000"/>
                                          </p:val>
                                        </p:tav>
                                        <p:tav tm="100000">
                                          <p:val>
                                            <p:strVal val="#ppt_y"/>
                                          </p:val>
                                        </p:tav>
                                      </p:tavLst>
                                    </p:anim>
                                    <p:animEffect filter="wipe(down)" transition="in">
                                      <p:cBhvr>
                                        <p:cTn dur="500" id="29"/>
                                        <p:tgtEl>
                                          <p:spTgt spid="8"/>
                                        </p:tgtEl>
                                      </p:cBhvr>
                                    </p:animEffect>
                                  </p:childTnLst>
                                </p:cTn>
                              </p:par>
                            </p:childTnLst>
                          </p:cTn>
                        </p:par>
                        <p:par>
                          <p:cTn fill="hold" id="30" nodeType="afterGroup">
                            <p:stCondLst>
                              <p:cond delay="3750"/>
                            </p:stCondLst>
                            <p:childTnLst>
                              <p:par>
                                <p:cTn fill="hold" id="31" nodeType="afterEffect" presetClass="entr" presetID="22" presetSubtype="4">
                                  <p:stCondLst>
                                    <p:cond delay="0"/>
                                  </p:stCondLst>
                                  <p:childTnLst>
                                    <p:set>
                                      <p:cBhvr>
                                        <p:cTn dur="1" fill="hold" id="32">
                                          <p:stCondLst>
                                            <p:cond delay="0"/>
                                          </p:stCondLst>
                                        </p:cTn>
                                        <p:tgtEl>
                                          <p:spTgt spid="13"/>
                                        </p:tgtEl>
                                        <p:attrNameLst>
                                          <p:attrName>style.visibility</p:attrName>
                                        </p:attrNameLst>
                                      </p:cBhvr>
                                      <p:to>
                                        <p:strVal val="visible"/>
                                      </p:to>
                                    </p:set>
                                    <p:animEffect filter="wipe(down)" transition="in">
                                      <p:cBhvr>
                                        <p:cTn dur="500" id="33"/>
                                        <p:tgtEl>
                                          <p:spTgt spid="13"/>
                                        </p:tgtEl>
                                      </p:cBhvr>
                                    </p:animEffect>
                                  </p:childTnLst>
                                </p:cTn>
                              </p:par>
                            </p:childTnLst>
                          </p:cTn>
                        </p:par>
                        <p:par>
                          <p:cTn fill="hold" id="34" nodeType="afterGroup">
                            <p:stCondLst>
                              <p:cond delay="4250"/>
                            </p:stCondLst>
                            <p:childTnLst>
                              <p:par>
                                <p:cTn fill="hold" grpId="0" id="35" nodeType="afterEffect" presetClass="entr" presetID="12" presetSubtype="8">
                                  <p:stCondLst>
                                    <p:cond delay="0"/>
                                  </p:stCondLst>
                                  <p:childTnLst>
                                    <p:set>
                                      <p:cBhvr>
                                        <p:cTn dur="1" fill="hold" id="36">
                                          <p:stCondLst>
                                            <p:cond delay="0"/>
                                          </p:stCondLst>
                                        </p:cTn>
                                        <p:tgtEl>
                                          <p:spTgt spid="14"/>
                                        </p:tgtEl>
                                        <p:attrNameLst>
                                          <p:attrName>style.visibility</p:attrName>
                                        </p:attrNameLst>
                                      </p:cBhvr>
                                      <p:to>
                                        <p:strVal val="visible"/>
                                      </p:to>
                                    </p:set>
                                    <p:anim calcmode="lin" valueType="num">
                                      <p:cBhvr additive="base">
                                        <p:cTn dur="500" id="37"/>
                                        <p:tgtEl>
                                          <p:spTgt spid="14"/>
                                        </p:tgtEl>
                                        <p:attrNameLst>
                                          <p:attrName>ppt_x</p:attrName>
                                        </p:attrNameLst>
                                      </p:cBhvr>
                                      <p:tavLst>
                                        <p:tav tm="0">
                                          <p:val>
                                            <p:strVal val="#ppt_x-#ppt_w*1.125000"/>
                                          </p:val>
                                        </p:tav>
                                        <p:tav tm="100000">
                                          <p:val>
                                            <p:strVal val="#ppt_x"/>
                                          </p:val>
                                        </p:tav>
                                      </p:tavLst>
                                    </p:anim>
                                    <p:animEffect filter="wipe(right)" transition="in">
                                      <p:cBhvr>
                                        <p:cTn dur="500" id="38"/>
                                        <p:tgtEl>
                                          <p:spTgt spid="14"/>
                                        </p:tgtEl>
                                      </p:cBhvr>
                                    </p:animEffect>
                                  </p:childTnLst>
                                </p:cTn>
                              </p:par>
                            </p:childTnLst>
                          </p:cTn>
                        </p:par>
                        <p:par>
                          <p:cTn fill="hold" id="39" nodeType="afterGroup">
                            <p:stCondLst>
                              <p:cond delay="4750"/>
                            </p:stCondLst>
                            <p:childTnLst>
                              <p:par>
                                <p:cTn fill="hold" grpId="0" id="40" nodeType="afterEffect" presetClass="entr" presetID="10" presetSubtype="0">
                                  <p:stCondLst>
                                    <p:cond delay="0"/>
                                  </p:stCondLst>
                                  <p:iterate type="wd">
                                    <p:tmPct val="10000"/>
                                  </p:iterate>
                                  <p:childTnLst>
                                    <p:set>
                                      <p:cBhvr>
                                        <p:cTn dur="1" fill="hold" id="41">
                                          <p:stCondLst>
                                            <p:cond delay="0"/>
                                          </p:stCondLst>
                                        </p:cTn>
                                        <p:tgtEl>
                                          <p:spTgt spid="15"/>
                                        </p:tgtEl>
                                        <p:attrNameLst>
                                          <p:attrName>style.visibility</p:attrName>
                                        </p:attrNameLst>
                                      </p:cBhvr>
                                      <p:to>
                                        <p:strVal val="visible"/>
                                      </p:to>
                                    </p:set>
                                    <p:animEffect filter="fade" transition="in">
                                      <p:cBhvr>
                                        <p:cTn dur="750" id="42"/>
                                        <p:tgtEl>
                                          <p:spTgt spid="15"/>
                                        </p:tgtEl>
                                      </p:cBhvr>
                                    </p:animEffect>
                                  </p:childTnLst>
                                </p:cTn>
                              </p:par>
                            </p:childTnLst>
                          </p:cTn>
                        </p:par>
                        <p:par>
                          <p:cTn fill="hold" id="43" nodeType="afterGroup">
                            <p:stCondLst>
                              <p:cond delay="5500"/>
                            </p:stCondLst>
                            <p:childTnLst>
                              <p:par>
                                <p:cTn fill="hold" grpId="0" id="44" nodeType="afterEffect" presetClass="entr" presetID="12" presetSubtype="8">
                                  <p:stCondLst>
                                    <p:cond delay="0"/>
                                  </p:stCondLst>
                                  <p:childTnLst>
                                    <p:set>
                                      <p:cBhvr>
                                        <p:cTn dur="1" fill="hold" id="45">
                                          <p:stCondLst>
                                            <p:cond delay="0"/>
                                          </p:stCondLst>
                                        </p:cTn>
                                        <p:tgtEl>
                                          <p:spTgt spid="16"/>
                                        </p:tgtEl>
                                        <p:attrNameLst>
                                          <p:attrName>style.visibility</p:attrName>
                                        </p:attrNameLst>
                                      </p:cBhvr>
                                      <p:to>
                                        <p:strVal val="visible"/>
                                      </p:to>
                                    </p:set>
                                    <p:anim calcmode="lin" valueType="num">
                                      <p:cBhvr additive="base">
                                        <p:cTn dur="500" id="46"/>
                                        <p:tgtEl>
                                          <p:spTgt spid="16"/>
                                        </p:tgtEl>
                                        <p:attrNameLst>
                                          <p:attrName>ppt_x</p:attrName>
                                        </p:attrNameLst>
                                      </p:cBhvr>
                                      <p:tavLst>
                                        <p:tav tm="0">
                                          <p:val>
                                            <p:strVal val="#ppt_x-#ppt_w*1.125000"/>
                                          </p:val>
                                        </p:tav>
                                        <p:tav tm="100000">
                                          <p:val>
                                            <p:strVal val="#ppt_x"/>
                                          </p:val>
                                        </p:tav>
                                      </p:tavLst>
                                    </p:anim>
                                    <p:animEffect filter="wipe(right)" transition="in">
                                      <p:cBhvr>
                                        <p:cTn dur="500" id="47"/>
                                        <p:tgtEl>
                                          <p:spTgt spid="16"/>
                                        </p:tgtEl>
                                      </p:cBhvr>
                                    </p:animEffect>
                                  </p:childTnLst>
                                </p:cTn>
                              </p:par>
                            </p:childTnLst>
                          </p:cTn>
                        </p:par>
                        <p:par>
                          <p:cTn fill="hold" id="48" nodeType="afterGroup">
                            <p:stCondLst>
                              <p:cond delay="6000"/>
                            </p:stCondLst>
                            <p:childTnLst>
                              <p:par>
                                <p:cTn fill="hold" grpId="0" id="49" nodeType="afterEffect" presetClass="entr" presetID="10" presetSubtype="0">
                                  <p:stCondLst>
                                    <p:cond delay="0"/>
                                  </p:stCondLst>
                                  <p:iterate type="wd">
                                    <p:tmPct val="10000"/>
                                  </p:iterate>
                                  <p:childTnLst>
                                    <p:set>
                                      <p:cBhvr>
                                        <p:cTn dur="1" fill="hold" id="50">
                                          <p:stCondLst>
                                            <p:cond delay="0"/>
                                          </p:stCondLst>
                                        </p:cTn>
                                        <p:tgtEl>
                                          <p:spTgt spid="17"/>
                                        </p:tgtEl>
                                        <p:attrNameLst>
                                          <p:attrName>style.visibility</p:attrName>
                                        </p:attrNameLst>
                                      </p:cBhvr>
                                      <p:to>
                                        <p:strVal val="visible"/>
                                      </p:to>
                                    </p:set>
                                    <p:animEffect filter="fade" transition="in">
                                      <p:cBhvr>
                                        <p:cTn dur="750" id="51"/>
                                        <p:tgtEl>
                                          <p:spTgt spid="17"/>
                                        </p:tgtEl>
                                      </p:cBhvr>
                                    </p:animEffect>
                                  </p:childTnLst>
                                </p:cTn>
                              </p:par>
                            </p:childTnLst>
                          </p:cTn>
                        </p:par>
                        <p:par>
                          <p:cTn fill="hold" id="52" nodeType="afterGroup">
                            <p:stCondLst>
                              <p:cond delay="6750"/>
                            </p:stCondLst>
                            <p:childTnLst>
                              <p:par>
                                <p:cTn fill="hold" grpId="0" id="53" nodeType="afterEffect" presetClass="entr" presetID="12" presetSubtype="8">
                                  <p:stCondLst>
                                    <p:cond delay="0"/>
                                  </p:stCondLst>
                                  <p:childTnLst>
                                    <p:set>
                                      <p:cBhvr>
                                        <p:cTn dur="1" fill="hold" id="54">
                                          <p:stCondLst>
                                            <p:cond delay="0"/>
                                          </p:stCondLst>
                                        </p:cTn>
                                        <p:tgtEl>
                                          <p:spTgt spid="18"/>
                                        </p:tgtEl>
                                        <p:attrNameLst>
                                          <p:attrName>style.visibility</p:attrName>
                                        </p:attrNameLst>
                                      </p:cBhvr>
                                      <p:to>
                                        <p:strVal val="visible"/>
                                      </p:to>
                                    </p:set>
                                    <p:anim calcmode="lin" valueType="num">
                                      <p:cBhvr additive="base">
                                        <p:cTn dur="500" id="55"/>
                                        <p:tgtEl>
                                          <p:spTgt spid="18"/>
                                        </p:tgtEl>
                                        <p:attrNameLst>
                                          <p:attrName>ppt_x</p:attrName>
                                        </p:attrNameLst>
                                      </p:cBhvr>
                                      <p:tavLst>
                                        <p:tav tm="0">
                                          <p:val>
                                            <p:strVal val="#ppt_x-#ppt_w*1.125000"/>
                                          </p:val>
                                        </p:tav>
                                        <p:tav tm="100000">
                                          <p:val>
                                            <p:strVal val="#ppt_x"/>
                                          </p:val>
                                        </p:tav>
                                      </p:tavLst>
                                    </p:anim>
                                    <p:animEffect filter="wipe(right)" transition="in">
                                      <p:cBhvr>
                                        <p:cTn dur="500" id="56"/>
                                        <p:tgtEl>
                                          <p:spTgt spid="18"/>
                                        </p:tgtEl>
                                      </p:cBhvr>
                                    </p:animEffect>
                                  </p:childTnLst>
                                </p:cTn>
                              </p:par>
                            </p:childTnLst>
                          </p:cTn>
                        </p:par>
                        <p:par>
                          <p:cTn fill="hold" id="57" nodeType="afterGroup">
                            <p:stCondLst>
                              <p:cond delay="7250"/>
                            </p:stCondLst>
                            <p:childTnLst>
                              <p:par>
                                <p:cTn fill="hold" grpId="0" id="58" nodeType="afterEffect" presetClass="entr" presetID="10" presetSubtype="0">
                                  <p:stCondLst>
                                    <p:cond delay="0"/>
                                  </p:stCondLst>
                                  <p:iterate type="wd">
                                    <p:tmPct val="10000"/>
                                  </p:iterate>
                                  <p:childTnLst>
                                    <p:set>
                                      <p:cBhvr>
                                        <p:cTn dur="1" fill="hold" id="59">
                                          <p:stCondLst>
                                            <p:cond delay="0"/>
                                          </p:stCondLst>
                                        </p:cTn>
                                        <p:tgtEl>
                                          <p:spTgt spid="19"/>
                                        </p:tgtEl>
                                        <p:attrNameLst>
                                          <p:attrName>style.visibility</p:attrName>
                                        </p:attrNameLst>
                                      </p:cBhvr>
                                      <p:to>
                                        <p:strVal val="visible"/>
                                      </p:to>
                                    </p:set>
                                    <p:animEffect filter="fade" transition="in">
                                      <p:cBhvr>
                                        <p:cTn dur="750" id="60"/>
                                        <p:tgtEl>
                                          <p:spTgt spid="19"/>
                                        </p:tgtEl>
                                      </p:cBhvr>
                                    </p:animEffect>
                                  </p:childTnLst>
                                </p:cTn>
                              </p:par>
                            </p:childTnLst>
                          </p:cTn>
                        </p:par>
                        <p:par>
                          <p:cTn fill="hold" id="61" nodeType="afterGroup">
                            <p:stCondLst>
                              <p:cond delay="8000"/>
                            </p:stCondLst>
                            <p:childTnLst>
                              <p:par>
                                <p:cTn fill="hold" grpId="0" id="62" nodeType="afterEffect" presetClass="entr" presetID="12" presetSubtype="8">
                                  <p:stCondLst>
                                    <p:cond delay="0"/>
                                  </p:stCondLst>
                                  <p:childTnLst>
                                    <p:set>
                                      <p:cBhvr>
                                        <p:cTn dur="1" fill="hold" id="63">
                                          <p:stCondLst>
                                            <p:cond delay="0"/>
                                          </p:stCondLst>
                                        </p:cTn>
                                        <p:tgtEl>
                                          <p:spTgt spid="20"/>
                                        </p:tgtEl>
                                        <p:attrNameLst>
                                          <p:attrName>style.visibility</p:attrName>
                                        </p:attrNameLst>
                                      </p:cBhvr>
                                      <p:to>
                                        <p:strVal val="visible"/>
                                      </p:to>
                                    </p:set>
                                    <p:anim calcmode="lin" valueType="num">
                                      <p:cBhvr additive="base">
                                        <p:cTn dur="500" id="64"/>
                                        <p:tgtEl>
                                          <p:spTgt spid="20"/>
                                        </p:tgtEl>
                                        <p:attrNameLst>
                                          <p:attrName>ppt_x</p:attrName>
                                        </p:attrNameLst>
                                      </p:cBhvr>
                                      <p:tavLst>
                                        <p:tav tm="0">
                                          <p:val>
                                            <p:strVal val="#ppt_x-#ppt_w*1.125000"/>
                                          </p:val>
                                        </p:tav>
                                        <p:tav tm="100000">
                                          <p:val>
                                            <p:strVal val="#ppt_x"/>
                                          </p:val>
                                        </p:tav>
                                      </p:tavLst>
                                    </p:anim>
                                    <p:animEffect filter="wipe(right)" transition="in">
                                      <p:cBhvr>
                                        <p:cTn dur="500" id="65"/>
                                        <p:tgtEl>
                                          <p:spTgt spid="20"/>
                                        </p:tgtEl>
                                      </p:cBhvr>
                                    </p:animEffect>
                                  </p:childTnLst>
                                </p:cTn>
                              </p:par>
                            </p:childTnLst>
                          </p:cTn>
                        </p:par>
                        <p:par>
                          <p:cTn fill="hold" id="66" nodeType="afterGroup">
                            <p:stCondLst>
                              <p:cond delay="8500"/>
                            </p:stCondLst>
                            <p:childTnLst>
                              <p:par>
                                <p:cTn fill="hold" grpId="0" id="67" nodeType="afterEffect" presetClass="entr" presetID="10" presetSubtype="0">
                                  <p:stCondLst>
                                    <p:cond delay="0"/>
                                  </p:stCondLst>
                                  <p:iterate type="wd">
                                    <p:tmPct val="10000"/>
                                  </p:iterate>
                                  <p:childTnLst>
                                    <p:set>
                                      <p:cBhvr>
                                        <p:cTn dur="1" fill="hold" id="68">
                                          <p:stCondLst>
                                            <p:cond delay="0"/>
                                          </p:stCondLst>
                                        </p:cTn>
                                        <p:tgtEl>
                                          <p:spTgt spid="21"/>
                                        </p:tgtEl>
                                        <p:attrNameLst>
                                          <p:attrName>style.visibility</p:attrName>
                                        </p:attrNameLst>
                                      </p:cBhvr>
                                      <p:to>
                                        <p:strVal val="visible"/>
                                      </p:to>
                                    </p:set>
                                    <p:animEffect filter="fade" transition="in">
                                      <p:cBhvr>
                                        <p:cTn dur="750" id="69"/>
                                        <p:tgtEl>
                                          <p:spTgt spid="21"/>
                                        </p:tgtEl>
                                      </p:cBhvr>
                                    </p:animEffect>
                                  </p:childTnLst>
                                </p:cTn>
                              </p:par>
                            </p:childTnLst>
                          </p:cTn>
                        </p:par>
                      </p:childTnLst>
                    </p:cTn>
                  </p:par>
                  <p:par>
                    <p:cTn fill="hold" id="70" nodeType="clickPar">
                      <p:stCondLst>
                        <p:cond delay="indefinite"/>
                        <p:cond delay="0" evt="onBegin">
                          <p:tn val="69"/>
                        </p:cond>
                      </p:stCondLst>
                      <p:childTnLst>
                        <p:par>
                          <p:cTn fill="hold" id="71" nodeType="afterGroup">
                            <p:stCondLst>
                              <p:cond delay="0"/>
                            </p:stCondLst>
                            <p:childTnLst>
                              <p:par>
                                <p:cTn fill="hold" grpId="0" id="72" nodeType="clickEffect" presetClass="entr" presetID="22" presetSubtype="4">
                                  <p:stCondLst>
                                    <p:cond delay="0"/>
                                  </p:stCondLst>
                                  <p:childTnLst>
                                    <p:set>
                                      <p:cBhvr>
                                        <p:cTn dur="1" fill="hold" id="73">
                                          <p:stCondLst>
                                            <p:cond delay="0"/>
                                          </p:stCondLst>
                                        </p:cTn>
                                        <p:tgtEl>
                                          <p:spTgt spid="22"/>
                                        </p:tgtEl>
                                        <p:attrNameLst>
                                          <p:attrName>style.visibility</p:attrName>
                                        </p:attrNameLst>
                                      </p:cBhvr>
                                      <p:to>
                                        <p:strVal val="visible"/>
                                      </p:to>
                                    </p:set>
                                    <p:animEffect filter="wipe(down)" transition="in">
                                      <p:cBhvr>
                                        <p:cTn dur="500" id="74"/>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5"/>
      <p:bldP grpId="0" spid="6"/>
      <p:bldP grpId="0" spid="7"/>
      <p:bldP grpId="0" spid="14"/>
      <p:bldP grpId="0" spid="15"/>
      <p:bldP grpId="0" spid="16"/>
      <p:bldP grpId="0" spid="17"/>
      <p:bldP grpId="0" spid="18"/>
      <p:bldP grpId="0" spid="19"/>
      <p:bldP grpId="0" spid="20"/>
      <p:bldP grpId="0" spid="21"/>
      <p:bldP grpId="0" spid="22"/>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rcRect b="13817"/>
          <a:stretch>
            <a:fillRect/>
          </a:stretch>
        </p:blipFill>
        <p:spPr>
          <a:xfrm>
            <a:off x="0" y="0"/>
            <a:ext cx="12192000" cy="6858000"/>
          </a:xfrm>
          <a:prstGeom prst="rect">
            <a:avLst/>
          </a:prstGeom>
        </p:spPr>
      </p:pic>
      <p:sp>
        <p:nvSpPr>
          <p:cNvPr id="3" name="文本框 2"/>
          <p:cNvSpPr txBox="1"/>
          <p:nvPr/>
        </p:nvSpPr>
        <p:spPr>
          <a:xfrm>
            <a:off x="623818" y="278790"/>
            <a:ext cx="2011680" cy="457200"/>
          </a:xfrm>
          <a:prstGeom prst="rect">
            <a:avLst/>
          </a:prstGeom>
          <a:noFill/>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5" name="矩形 4"/>
          <p:cNvSpPr/>
          <p:nvPr/>
        </p:nvSpPr>
        <p:spPr>
          <a:xfrm>
            <a:off x="947624" y="698868"/>
            <a:ext cx="1783080" cy="365760"/>
          </a:xfrm>
          <a:prstGeom prst="rect">
            <a:avLst/>
          </a:prstGeom>
        </p:spPr>
        <p:txBody>
          <a:bodyPr wrap="none">
            <a:spAutoFit/>
          </a:bodyPr>
          <a:lstStyle/>
          <a:p>
            <a:r>
              <a:rPr altLang="en-US" lang="zh-CN" smtClean="0">
                <a:solidFill>
                  <a:schemeClr val="bg1"/>
                </a:solidFill>
              </a:rPr>
              <a:t>Add this title</a:t>
            </a:r>
          </a:p>
        </p:txBody>
      </p:sp>
      <p:cxnSp>
        <p:nvCxnSpPr>
          <p:cNvPr id="14" name="直接连接符 13"/>
          <p:cNvCxnSpPr/>
          <p:nvPr/>
        </p:nvCxnSpPr>
        <p:spPr>
          <a:xfrm>
            <a:off x="1371909" y="2884106"/>
            <a:ext cx="3075859" cy="0"/>
          </a:xfrm>
          <a:prstGeom prst="line">
            <a:avLst/>
          </a:prstGeom>
          <a:ln>
            <a:solidFill>
              <a:schemeClr val="bg1"/>
            </a:solidFill>
          </a:ln>
          <a:effectLst>
            <a:outerShdw algn="ctr" blurRad="241300" dir="5400000" dist="127000"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7252204" y="2884106"/>
            <a:ext cx="3075859" cy="0"/>
          </a:xfrm>
          <a:prstGeom prst="line">
            <a:avLst/>
          </a:prstGeom>
          <a:ln>
            <a:solidFill>
              <a:schemeClr val="bg1"/>
            </a:solidFill>
          </a:ln>
          <a:effectLst>
            <a:outerShdw algn="ctr" blurRad="241300" dir="5400000" dist="127000"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7994519" y="4144849"/>
            <a:ext cx="3075859" cy="0"/>
          </a:xfrm>
          <a:prstGeom prst="line">
            <a:avLst/>
          </a:prstGeom>
          <a:ln>
            <a:solidFill>
              <a:schemeClr val="bg1"/>
            </a:solidFill>
          </a:ln>
          <a:effectLst>
            <a:outerShdw algn="ctr" blurRad="241300" dir="5400000" dist="127000"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7252204" y="5342980"/>
            <a:ext cx="3073552" cy="0"/>
          </a:xfrm>
          <a:prstGeom prst="line">
            <a:avLst/>
          </a:prstGeom>
          <a:ln>
            <a:solidFill>
              <a:schemeClr val="bg1"/>
            </a:solidFill>
          </a:ln>
          <a:effectLst>
            <a:outerShdw algn="ctr" blurRad="241300" dir="5400000" dist="127000"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1371909" y="5342980"/>
            <a:ext cx="3168199" cy="0"/>
          </a:xfrm>
          <a:prstGeom prst="line">
            <a:avLst/>
          </a:prstGeom>
          <a:ln>
            <a:solidFill>
              <a:schemeClr val="bg1"/>
            </a:solidFill>
          </a:ln>
          <a:effectLst>
            <a:outerShdw algn="ctr" blurRad="241300" dir="5400000" dist="127000"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719841" y="4139701"/>
            <a:ext cx="3075859" cy="0"/>
          </a:xfrm>
          <a:prstGeom prst="line">
            <a:avLst/>
          </a:prstGeom>
          <a:ln>
            <a:solidFill>
              <a:schemeClr val="bg1"/>
            </a:solidFill>
          </a:ln>
          <a:effectLst>
            <a:outerShdw algn="ctr" blurRad="241300" dir="5400000" dist="127000"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a:off x="7418906" y="2274639"/>
            <a:ext cx="2906849" cy="51816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a:t>
            </a:r>
          </a:p>
        </p:txBody>
      </p:sp>
      <p:sp>
        <p:nvSpPr>
          <p:cNvPr id="23" name="文本框 22"/>
          <p:cNvSpPr txBox="1"/>
          <p:nvPr/>
        </p:nvSpPr>
        <p:spPr>
          <a:xfrm>
            <a:off x="8079024" y="3468847"/>
            <a:ext cx="2906849" cy="51816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a:t>
            </a:r>
          </a:p>
        </p:txBody>
      </p:sp>
      <p:sp>
        <p:nvSpPr>
          <p:cNvPr id="24" name="文本框 23"/>
          <p:cNvSpPr txBox="1"/>
          <p:nvPr/>
        </p:nvSpPr>
        <p:spPr>
          <a:xfrm>
            <a:off x="7418906" y="4666977"/>
            <a:ext cx="2906849" cy="51816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a:t>
            </a:r>
          </a:p>
        </p:txBody>
      </p:sp>
      <p:sp>
        <p:nvSpPr>
          <p:cNvPr id="26" name="文本框 25"/>
          <p:cNvSpPr txBox="1"/>
          <p:nvPr/>
        </p:nvSpPr>
        <p:spPr>
          <a:xfrm>
            <a:off x="1452944" y="2270277"/>
            <a:ext cx="2906849" cy="51816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a:t>
            </a:r>
          </a:p>
        </p:txBody>
      </p:sp>
      <p:sp>
        <p:nvSpPr>
          <p:cNvPr id="27" name="文本框 26"/>
          <p:cNvSpPr txBox="1"/>
          <p:nvPr/>
        </p:nvSpPr>
        <p:spPr>
          <a:xfrm>
            <a:off x="804347" y="3519605"/>
            <a:ext cx="2906849" cy="51816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a:t>
            </a:r>
          </a:p>
        </p:txBody>
      </p:sp>
      <p:sp>
        <p:nvSpPr>
          <p:cNvPr id="29" name="文本框 28"/>
          <p:cNvSpPr txBox="1"/>
          <p:nvPr/>
        </p:nvSpPr>
        <p:spPr>
          <a:xfrm>
            <a:off x="1445336" y="4661722"/>
            <a:ext cx="2906849" cy="51816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a:t>
            </a:r>
          </a:p>
        </p:txBody>
      </p:sp>
      <p:grpSp>
        <p:nvGrpSpPr>
          <p:cNvPr id="54" name="组合 53"/>
          <p:cNvGrpSpPr/>
          <p:nvPr/>
        </p:nvGrpSpPr>
        <p:grpSpPr>
          <a:xfrm>
            <a:off x="4390222" y="1788173"/>
            <a:ext cx="1572459" cy="1391621"/>
            <a:chOff x="4390222" y="1788173"/>
            <a:chExt cx="1572459" cy="1391621"/>
          </a:xfrm>
        </p:grpSpPr>
        <p:sp>
          <p:nvSpPr>
            <p:cNvPr id="12" name="任意多边形 11"/>
            <p:cNvSpPr/>
            <p:nvPr/>
          </p:nvSpPr>
          <p:spPr>
            <a:xfrm rot="9000000">
              <a:off x="4390222" y="1788173"/>
              <a:ext cx="1572459" cy="1391621"/>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algn="ctr" blurRad="381000" dir="7500000" dist="381000" rotWithShape="0">
                <a:srgbClr val="000000">
                  <a:alpha val="4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0" name="Group 4"/>
            <p:cNvGrpSpPr>
              <a:grpSpLocks noChangeAspect="1"/>
            </p:cNvGrpSpPr>
            <p:nvPr/>
          </p:nvGrpSpPr>
          <p:grpSpPr>
            <a:xfrm flipH="1" rot="5400000">
              <a:off x="4961425" y="2066857"/>
              <a:ext cx="430052" cy="859456"/>
              <a:chOff x="1" y="0"/>
              <a:chExt cx="2653" cy="5302"/>
            </a:xfrm>
            <a:solidFill>
              <a:schemeClr val="tx1">
                <a:lumMod val="75000"/>
                <a:lumOff val="25000"/>
              </a:schemeClr>
            </a:solidFill>
          </p:grpSpPr>
          <p:sp>
            <p:nvSpPr>
              <p:cNvPr id="31" name="Freeform 5"/>
              <p:cNvSpPr/>
              <p:nvPr/>
            </p:nvSpPr>
            <p:spPr bwMode="auto">
              <a:xfrm>
                <a:off x="1" y="0"/>
                <a:ext cx="2653" cy="2301"/>
              </a:xfrm>
              <a:custGeom>
                <a:gdLst>
                  <a:gd fmla="*/ 1083 w 1120" name="T0"/>
                  <a:gd fmla="*/ 574 h 973" name="T1"/>
                  <a:gd fmla="*/ 1083 w 1120" name="T2"/>
                  <a:gd fmla="*/ 442 h 973" name="T3"/>
                  <a:gd fmla="*/ 950 w 1120" name="T4"/>
                  <a:gd fmla="*/ 442 h 973" name="T5"/>
                  <a:gd fmla="*/ 694 w 1120" name="T6"/>
                  <a:gd fmla="*/ 631 h 973" name="T7"/>
                  <a:gd fmla="*/ 694 w 1120" name="T8"/>
                  <a:gd fmla="*/ 141 h 973" name="T9"/>
                  <a:gd fmla="*/ 555 w 1120" name="T10"/>
                  <a:gd fmla="*/ 0 h 973" name="T11"/>
                  <a:gd fmla="*/ 416 w 1120" name="T12"/>
                  <a:gd fmla="*/ 141 h 973" name="T13"/>
                  <a:gd fmla="*/ 416 w 1120" name="T14"/>
                  <a:gd fmla="*/ 640 h 973" name="T15"/>
                  <a:gd fmla="*/ 161 w 1120" name="T16"/>
                  <a:gd fmla="*/ 446 h 973" name="T17"/>
                  <a:gd fmla="*/ 28 w 1120" name="T18"/>
                  <a:gd fmla="*/ 446 h 973" name="T19"/>
                  <a:gd fmla="*/ 0 w 1120" name="T20"/>
                  <a:gd fmla="*/ 512 h 973" name="T21"/>
                  <a:gd fmla="*/ 28 w 1120" name="T22"/>
                  <a:gd fmla="*/ 579 h 973" name="T23"/>
                  <a:gd fmla="*/ 552 w 1120" name="T24"/>
                  <a:gd fmla="*/ 973 h 973" name="T25"/>
                  <a:gd fmla="*/ 1083 w 1120" name="T26"/>
                  <a:gd fmla="*/ 574 h 973"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973" w="1120">
                    <a:moveTo>
                      <a:pt x="1083" y="574"/>
                    </a:moveTo>
                    <a:cubicBezTo>
                      <a:pt x="1120" y="537"/>
                      <a:pt x="1120" y="478"/>
                      <a:pt x="1083" y="442"/>
                    </a:cubicBezTo>
                    <a:cubicBezTo>
                      <a:pt x="1046" y="405"/>
                      <a:pt x="987" y="405"/>
                      <a:pt x="950" y="442"/>
                    </a:cubicBezTo>
                    <a:cubicBezTo>
                      <a:pt x="694" y="631"/>
                      <a:pt x="694" y="631"/>
                      <a:pt x="694" y="631"/>
                    </a:cubicBezTo>
                    <a:cubicBezTo>
                      <a:pt x="694" y="141"/>
                      <a:pt x="694" y="141"/>
                      <a:pt x="694" y="141"/>
                    </a:cubicBezTo>
                    <a:cubicBezTo>
                      <a:pt x="694" y="63"/>
                      <a:pt x="631" y="0"/>
                      <a:pt x="555" y="0"/>
                    </a:cubicBezTo>
                    <a:cubicBezTo>
                      <a:pt x="478" y="0"/>
                      <a:pt x="416" y="63"/>
                      <a:pt x="416" y="141"/>
                    </a:cubicBezTo>
                    <a:cubicBezTo>
                      <a:pt x="416" y="640"/>
                      <a:pt x="416" y="640"/>
                      <a:pt x="416" y="640"/>
                    </a:cubicBezTo>
                    <a:cubicBezTo>
                      <a:pt x="161" y="446"/>
                      <a:pt x="161" y="446"/>
                      <a:pt x="161" y="446"/>
                    </a:cubicBezTo>
                    <a:cubicBezTo>
                      <a:pt x="124" y="409"/>
                      <a:pt x="65" y="409"/>
                      <a:pt x="28" y="446"/>
                    </a:cubicBezTo>
                    <a:cubicBezTo>
                      <a:pt x="9" y="464"/>
                      <a:pt x="0" y="488"/>
                      <a:pt x="0" y="512"/>
                    </a:cubicBezTo>
                    <a:cubicBezTo>
                      <a:pt x="0" y="536"/>
                      <a:pt x="9" y="560"/>
                      <a:pt x="28" y="579"/>
                    </a:cubicBezTo>
                    <a:cubicBezTo>
                      <a:pt x="552" y="973"/>
                      <a:pt x="552" y="973"/>
                      <a:pt x="552" y="973"/>
                    </a:cubicBezTo>
                    <a:cubicBezTo>
                      <a:pt x="1083" y="574"/>
                      <a:pt x="1083" y="574"/>
                      <a:pt x="1083" y="57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tx1">
                      <a:lumMod val="65000"/>
                      <a:lumOff val="35000"/>
                    </a:schemeClr>
                  </a:solidFill>
                </a:endParaRPr>
              </a:p>
            </p:txBody>
          </p:sp>
          <p:sp>
            <p:nvSpPr>
              <p:cNvPr id="32" name="Freeform 6"/>
              <p:cNvSpPr/>
              <p:nvPr/>
            </p:nvSpPr>
            <p:spPr bwMode="auto">
              <a:xfrm>
                <a:off x="1" y="2999"/>
                <a:ext cx="2653" cy="2303"/>
              </a:xfrm>
              <a:custGeom>
                <a:gdLst>
                  <a:gd fmla="*/ 1083 w 1120" name="T0"/>
                  <a:gd fmla="*/ 396 h 974" name="T1"/>
                  <a:gd fmla="*/ 1083 w 1120" name="T2"/>
                  <a:gd fmla="*/ 528 h 974" name="T3"/>
                  <a:gd fmla="*/ 950 w 1120" name="T4"/>
                  <a:gd fmla="*/ 528 h 974" name="T5"/>
                  <a:gd fmla="*/ 694 w 1120" name="T6"/>
                  <a:gd fmla="*/ 342 h 974" name="T7"/>
                  <a:gd fmla="*/ 694 w 1120" name="T8"/>
                  <a:gd fmla="*/ 833 h 974" name="T9"/>
                  <a:gd fmla="*/ 555 w 1120" name="T10"/>
                  <a:gd fmla="*/ 974 h 974" name="T11"/>
                  <a:gd fmla="*/ 416 w 1120" name="T12"/>
                  <a:gd fmla="*/ 833 h 974" name="T13"/>
                  <a:gd fmla="*/ 416 w 1120" name="T14"/>
                  <a:gd fmla="*/ 353 h 974" name="T15"/>
                  <a:gd fmla="*/ 161 w 1120" name="T16"/>
                  <a:gd fmla="*/ 531 h 974" name="T17"/>
                  <a:gd fmla="*/ 28 w 1120" name="T18"/>
                  <a:gd fmla="*/ 531 h 974" name="T19"/>
                  <a:gd fmla="*/ 0 w 1120" name="T20"/>
                  <a:gd fmla="*/ 464 h 974" name="T21"/>
                  <a:gd fmla="*/ 28 w 1120" name="T22"/>
                  <a:gd fmla="*/ 398 h 974" name="T23"/>
                  <a:gd fmla="*/ 552 w 1120" name="T24"/>
                  <a:gd fmla="*/ 0 h 974" name="T25"/>
                  <a:gd fmla="*/ 1083 w 1120" name="T26"/>
                  <a:gd fmla="*/ 396 h 974"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974" w="1120">
                    <a:moveTo>
                      <a:pt x="1083" y="396"/>
                    </a:moveTo>
                    <a:cubicBezTo>
                      <a:pt x="1120" y="433"/>
                      <a:pt x="1120" y="492"/>
                      <a:pt x="1083" y="528"/>
                    </a:cubicBezTo>
                    <a:cubicBezTo>
                      <a:pt x="1046" y="565"/>
                      <a:pt x="987" y="565"/>
                      <a:pt x="950" y="528"/>
                    </a:cubicBezTo>
                    <a:cubicBezTo>
                      <a:pt x="694" y="342"/>
                      <a:pt x="694" y="342"/>
                      <a:pt x="694" y="342"/>
                    </a:cubicBezTo>
                    <a:cubicBezTo>
                      <a:pt x="694" y="833"/>
                      <a:pt x="694" y="833"/>
                      <a:pt x="694" y="833"/>
                    </a:cubicBezTo>
                    <a:cubicBezTo>
                      <a:pt x="694" y="911"/>
                      <a:pt x="631" y="974"/>
                      <a:pt x="555" y="974"/>
                    </a:cubicBezTo>
                    <a:cubicBezTo>
                      <a:pt x="478" y="974"/>
                      <a:pt x="416" y="911"/>
                      <a:pt x="416" y="833"/>
                    </a:cubicBezTo>
                    <a:cubicBezTo>
                      <a:pt x="416" y="353"/>
                      <a:pt x="416" y="353"/>
                      <a:pt x="416" y="353"/>
                    </a:cubicBezTo>
                    <a:cubicBezTo>
                      <a:pt x="161" y="531"/>
                      <a:pt x="161" y="531"/>
                      <a:pt x="161" y="531"/>
                    </a:cubicBezTo>
                    <a:cubicBezTo>
                      <a:pt x="124" y="567"/>
                      <a:pt x="65" y="567"/>
                      <a:pt x="28" y="531"/>
                    </a:cubicBezTo>
                    <a:cubicBezTo>
                      <a:pt x="9" y="512"/>
                      <a:pt x="0" y="488"/>
                      <a:pt x="0" y="464"/>
                    </a:cubicBezTo>
                    <a:cubicBezTo>
                      <a:pt x="0" y="440"/>
                      <a:pt x="9" y="416"/>
                      <a:pt x="28" y="398"/>
                    </a:cubicBezTo>
                    <a:cubicBezTo>
                      <a:pt x="552" y="0"/>
                      <a:pt x="552" y="0"/>
                      <a:pt x="552" y="0"/>
                    </a:cubicBezTo>
                    <a:cubicBezTo>
                      <a:pt x="1083" y="396"/>
                      <a:pt x="1083" y="396"/>
                      <a:pt x="1083" y="39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tx1">
                      <a:lumMod val="65000"/>
                      <a:lumOff val="35000"/>
                    </a:schemeClr>
                  </a:solidFill>
                </a:endParaRPr>
              </a:p>
            </p:txBody>
          </p:sp>
        </p:grpSp>
      </p:grpSp>
      <p:grpSp>
        <p:nvGrpSpPr>
          <p:cNvPr id="49" name="组合 48"/>
          <p:cNvGrpSpPr/>
          <p:nvPr/>
        </p:nvGrpSpPr>
        <p:grpSpPr>
          <a:xfrm>
            <a:off x="5800895" y="1788173"/>
            <a:ext cx="1572459" cy="1391621"/>
            <a:chOff x="5800895" y="1788173"/>
            <a:chExt cx="1572459" cy="1391621"/>
          </a:xfrm>
        </p:grpSpPr>
        <p:sp>
          <p:nvSpPr>
            <p:cNvPr id="6" name="任意多边形 5"/>
            <p:cNvSpPr/>
            <p:nvPr/>
          </p:nvSpPr>
          <p:spPr>
            <a:xfrm rot="9000000">
              <a:off x="5800895" y="1788173"/>
              <a:ext cx="1572459" cy="1391621"/>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algn="ctr" blurRad="381000" dir="18060000" dist="190500" rotWithShape="0">
                <a:srgbClr val="000000">
                  <a:alpha val="4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3" name="组合 32"/>
            <p:cNvGrpSpPr/>
            <p:nvPr/>
          </p:nvGrpSpPr>
          <p:grpSpPr>
            <a:xfrm>
              <a:off x="6202532" y="2163258"/>
              <a:ext cx="824522" cy="666652"/>
              <a:chOff x="5485048" y="2935026"/>
              <a:chExt cx="1221904" cy="987948"/>
            </a:xfrm>
            <a:solidFill>
              <a:schemeClr val="tx1">
                <a:lumMod val="75000"/>
                <a:lumOff val="25000"/>
              </a:schemeClr>
            </a:solidFill>
          </p:grpSpPr>
          <p:sp>
            <p:nvSpPr>
              <p:cNvPr id="34" name="Freeform 6"/>
              <p:cNvSpPr/>
              <p:nvPr/>
            </p:nvSpPr>
            <p:spPr bwMode="auto">
              <a:xfrm>
                <a:off x="5595586" y="3347220"/>
                <a:ext cx="379243" cy="436459"/>
              </a:xfrm>
              <a:custGeom>
                <a:gdLst>
                  <a:gd fmla="*/ 474 w 474" name="T0"/>
                  <a:gd fmla="*/ 459 h 545" name="T1"/>
                  <a:gd fmla="*/ 340 w 474" name="T2"/>
                  <a:gd fmla="*/ 523 h 545" name="T3"/>
                  <a:gd fmla="*/ 66 w 474" name="T4"/>
                  <a:gd fmla="*/ 501 h 545" name="T5"/>
                  <a:gd fmla="*/ 13 w 474" name="T6"/>
                  <a:gd fmla="*/ 468 h 545" name="T7"/>
                  <a:gd fmla="*/ 13 w 474" name="T8"/>
                  <a:gd fmla="*/ 441 h 545" name="T9"/>
                  <a:gd fmla="*/ 68 w 474" name="T10"/>
                  <a:gd fmla="*/ 406 h 545" name="T11"/>
                  <a:gd fmla="*/ 141 w 474" name="T12"/>
                  <a:gd fmla="*/ 380 h 545" name="T13"/>
                  <a:gd fmla="*/ 177 w 474" name="T14"/>
                  <a:gd fmla="*/ 331 h 545" name="T15"/>
                  <a:gd fmla="*/ 163 w 474" name="T16"/>
                  <a:gd fmla="*/ 267 h 545" name="T17"/>
                  <a:gd fmla="*/ 133 w 474" name="T18"/>
                  <a:gd fmla="*/ 176 h 545" name="T19"/>
                  <a:gd fmla="*/ 142 w 474" name="T20"/>
                  <a:gd fmla="*/ 64 h 545" name="T21"/>
                  <a:gd fmla="*/ 198 w 474" name="T22"/>
                  <a:gd fmla="*/ 9 h 545" name="T23"/>
                  <a:gd fmla="*/ 295 w 474" name="T24"/>
                  <a:gd fmla="*/ 20 h 545" name="T25"/>
                  <a:gd fmla="*/ 341 w 474" name="T26"/>
                  <a:gd fmla="*/ 96 h 545" name="T27"/>
                  <a:gd fmla="*/ 344 w 474" name="T28"/>
                  <a:gd fmla="*/ 168 h 545" name="T29"/>
                  <a:gd fmla="*/ 311 w 474" name="T30"/>
                  <a:gd fmla="*/ 278 h 545" name="T31"/>
                  <a:gd fmla="*/ 332 w 474" name="T32"/>
                  <a:gd fmla="*/ 379 h 545" name="T33"/>
                  <a:gd fmla="*/ 394 w 474" name="T34"/>
                  <a:gd fmla="*/ 400 h 545" name="T35"/>
                  <a:gd fmla="*/ 474 w 474" name="T36"/>
                  <a:gd fmla="*/ 459 h 545"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545" w="473">
                    <a:moveTo>
                      <a:pt x="474" y="459"/>
                    </a:moveTo>
                    <a:cubicBezTo>
                      <a:pt x="434" y="495"/>
                      <a:pt x="389" y="512"/>
                      <a:pt x="340" y="523"/>
                    </a:cubicBezTo>
                    <a:cubicBezTo>
                      <a:pt x="246" y="545"/>
                      <a:pt x="154" y="542"/>
                      <a:pt x="66" y="501"/>
                    </a:cubicBezTo>
                    <a:cubicBezTo>
                      <a:pt x="47" y="492"/>
                      <a:pt x="31" y="479"/>
                      <a:pt x="13" y="468"/>
                    </a:cubicBezTo>
                    <a:cubicBezTo>
                      <a:pt x="0" y="459"/>
                      <a:pt x="1" y="449"/>
                      <a:pt x="13" y="441"/>
                    </a:cubicBezTo>
                    <a:cubicBezTo>
                      <a:pt x="30" y="429"/>
                      <a:pt x="48" y="415"/>
                      <a:pt x="68" y="406"/>
                    </a:cubicBezTo>
                    <a:cubicBezTo>
                      <a:pt x="91" y="396"/>
                      <a:pt x="116" y="389"/>
                      <a:pt x="141" y="380"/>
                    </a:cubicBezTo>
                    <a:cubicBezTo>
                      <a:pt x="164" y="372"/>
                      <a:pt x="176" y="356"/>
                      <a:pt x="177" y="331"/>
                    </a:cubicBezTo>
                    <a:cubicBezTo>
                      <a:pt x="177" y="308"/>
                      <a:pt x="175" y="289"/>
                      <a:pt x="163" y="267"/>
                    </a:cubicBezTo>
                    <a:cubicBezTo>
                      <a:pt x="147" y="240"/>
                      <a:pt x="135" y="207"/>
                      <a:pt x="133" y="176"/>
                    </a:cubicBezTo>
                    <a:cubicBezTo>
                      <a:pt x="130" y="139"/>
                      <a:pt x="135" y="101"/>
                      <a:pt x="142" y="64"/>
                    </a:cubicBezTo>
                    <a:cubicBezTo>
                      <a:pt x="148" y="35"/>
                      <a:pt x="168" y="14"/>
                      <a:pt x="198" y="9"/>
                    </a:cubicBezTo>
                    <a:cubicBezTo>
                      <a:pt x="231" y="4"/>
                      <a:pt x="264" y="0"/>
                      <a:pt x="295" y="20"/>
                    </a:cubicBezTo>
                    <a:cubicBezTo>
                      <a:pt x="323" y="38"/>
                      <a:pt x="341" y="62"/>
                      <a:pt x="341" y="96"/>
                    </a:cubicBezTo>
                    <a:cubicBezTo>
                      <a:pt x="340" y="120"/>
                      <a:pt x="341" y="144"/>
                      <a:pt x="344" y="168"/>
                    </a:cubicBezTo>
                    <a:cubicBezTo>
                      <a:pt x="348" y="207"/>
                      <a:pt x="335" y="246"/>
                      <a:pt x="311" y="278"/>
                    </a:cubicBezTo>
                    <a:cubicBezTo>
                      <a:pt x="288" y="308"/>
                      <a:pt x="298" y="364"/>
                      <a:pt x="332" y="379"/>
                    </a:cubicBezTo>
                    <a:cubicBezTo>
                      <a:pt x="352" y="387"/>
                      <a:pt x="373" y="394"/>
                      <a:pt x="394" y="400"/>
                    </a:cubicBezTo>
                    <a:cubicBezTo>
                      <a:pt x="429" y="409"/>
                      <a:pt x="451" y="433"/>
                      <a:pt x="474" y="459"/>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solidFill>
                    <a:schemeClr val="tx1">
                      <a:lumMod val="65000"/>
                      <a:lumOff val="35000"/>
                    </a:schemeClr>
                  </a:solidFill>
                </a:endParaRPr>
              </a:p>
            </p:txBody>
          </p:sp>
          <p:sp>
            <p:nvSpPr>
              <p:cNvPr id="35" name="Freeform 7"/>
              <p:cNvSpPr/>
              <p:nvPr/>
            </p:nvSpPr>
            <p:spPr bwMode="auto">
              <a:xfrm>
                <a:off x="6044326" y="3487414"/>
                <a:ext cx="381040" cy="435560"/>
              </a:xfrm>
              <a:custGeom>
                <a:gdLst>
                  <a:gd fmla="*/ 476 w 476" name="T0"/>
                  <a:gd fmla="*/ 459 h 544" name="T1"/>
                  <a:gd fmla="*/ 348 w 476" name="T2"/>
                  <a:gd fmla="*/ 520 h 544" name="T3"/>
                  <a:gd fmla="*/ 59 w 476" name="T4"/>
                  <a:gd fmla="*/ 494 h 544" name="T5"/>
                  <a:gd fmla="*/ 20 w 476" name="T6"/>
                  <a:gd fmla="*/ 470 h 544" name="T7"/>
                  <a:gd fmla="*/ 20 w 476" name="T8"/>
                  <a:gd fmla="*/ 435 h 544" name="T9"/>
                  <a:gd fmla="*/ 74 w 476" name="T10"/>
                  <a:gd fmla="*/ 403 h 544" name="T11"/>
                  <a:gd fmla="*/ 140 w 476" name="T12"/>
                  <a:gd fmla="*/ 380 h 544" name="T13"/>
                  <a:gd fmla="*/ 178 w 476" name="T14"/>
                  <a:gd fmla="*/ 325 h 544" name="T15"/>
                  <a:gd fmla="*/ 162 w 476" name="T16"/>
                  <a:gd fmla="*/ 261 h 544" name="T17"/>
                  <a:gd fmla="*/ 136 w 476" name="T18"/>
                  <a:gd fmla="*/ 181 h 544" name="T19"/>
                  <a:gd fmla="*/ 145 w 476" name="T20"/>
                  <a:gd fmla="*/ 60 h 544" name="T21"/>
                  <a:gd fmla="*/ 206 w 476" name="T22"/>
                  <a:gd fmla="*/ 7 h 544" name="T23"/>
                  <a:gd fmla="*/ 320 w 476" name="T24"/>
                  <a:gd fmla="*/ 36 h 544" name="T25"/>
                  <a:gd fmla="*/ 342 w 476" name="T26"/>
                  <a:gd fmla="*/ 98 h 544" name="T27"/>
                  <a:gd fmla="*/ 347 w 476" name="T28"/>
                  <a:gd fmla="*/ 163 h 544" name="T29"/>
                  <a:gd fmla="*/ 344 w 476" name="T30"/>
                  <a:gd fmla="*/ 198 h 544" name="T31"/>
                  <a:gd fmla="*/ 308 w 476" name="T32"/>
                  <a:gd fmla="*/ 283 h 544" name="T33"/>
                  <a:gd fmla="*/ 332 w 476" name="T34"/>
                  <a:gd fmla="*/ 376 h 544" name="T35"/>
                  <a:gd fmla="*/ 392 w 476" name="T36"/>
                  <a:gd fmla="*/ 397 h 544" name="T37"/>
                  <a:gd fmla="*/ 476 w 476" name="T38"/>
                  <a:gd fmla="*/ 459 h 544"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544" w="476">
                    <a:moveTo>
                      <a:pt x="476" y="459"/>
                    </a:moveTo>
                    <a:cubicBezTo>
                      <a:pt x="438" y="491"/>
                      <a:pt x="395" y="509"/>
                      <a:pt x="348" y="520"/>
                    </a:cubicBezTo>
                    <a:cubicBezTo>
                      <a:pt x="249" y="544"/>
                      <a:pt x="152" y="541"/>
                      <a:pt x="59" y="494"/>
                    </a:cubicBezTo>
                    <a:cubicBezTo>
                      <a:pt x="45" y="488"/>
                      <a:pt x="32" y="479"/>
                      <a:pt x="20" y="470"/>
                    </a:cubicBezTo>
                    <a:cubicBezTo>
                      <a:pt x="1" y="455"/>
                      <a:pt x="0" y="450"/>
                      <a:pt x="20" y="435"/>
                    </a:cubicBezTo>
                    <a:cubicBezTo>
                      <a:pt x="36" y="423"/>
                      <a:pt x="55" y="412"/>
                      <a:pt x="74" y="403"/>
                    </a:cubicBezTo>
                    <a:cubicBezTo>
                      <a:pt x="95" y="393"/>
                      <a:pt x="118" y="388"/>
                      <a:pt x="140" y="380"/>
                    </a:cubicBezTo>
                    <a:cubicBezTo>
                      <a:pt x="169" y="369"/>
                      <a:pt x="178" y="356"/>
                      <a:pt x="178" y="325"/>
                    </a:cubicBezTo>
                    <a:cubicBezTo>
                      <a:pt x="179" y="302"/>
                      <a:pt x="175" y="282"/>
                      <a:pt x="162" y="261"/>
                    </a:cubicBezTo>
                    <a:cubicBezTo>
                      <a:pt x="148" y="238"/>
                      <a:pt x="137" y="209"/>
                      <a:pt x="136" y="181"/>
                    </a:cubicBezTo>
                    <a:cubicBezTo>
                      <a:pt x="134" y="141"/>
                      <a:pt x="137" y="99"/>
                      <a:pt x="145" y="60"/>
                    </a:cubicBezTo>
                    <a:cubicBezTo>
                      <a:pt x="151" y="32"/>
                      <a:pt x="173" y="12"/>
                      <a:pt x="206" y="7"/>
                    </a:cubicBezTo>
                    <a:cubicBezTo>
                      <a:pt x="249" y="0"/>
                      <a:pt x="288" y="4"/>
                      <a:pt x="320" y="36"/>
                    </a:cubicBezTo>
                    <a:cubicBezTo>
                      <a:pt x="337" y="54"/>
                      <a:pt x="342" y="74"/>
                      <a:pt x="342" y="98"/>
                    </a:cubicBezTo>
                    <a:cubicBezTo>
                      <a:pt x="342" y="120"/>
                      <a:pt x="346" y="141"/>
                      <a:pt x="347" y="163"/>
                    </a:cubicBezTo>
                    <a:cubicBezTo>
                      <a:pt x="347" y="174"/>
                      <a:pt x="347" y="187"/>
                      <a:pt x="344" y="198"/>
                    </a:cubicBezTo>
                    <a:cubicBezTo>
                      <a:pt x="336" y="228"/>
                      <a:pt x="331" y="259"/>
                      <a:pt x="308" y="283"/>
                    </a:cubicBezTo>
                    <a:cubicBezTo>
                      <a:pt x="287" y="304"/>
                      <a:pt x="302" y="363"/>
                      <a:pt x="332" y="376"/>
                    </a:cubicBezTo>
                    <a:cubicBezTo>
                      <a:pt x="351" y="384"/>
                      <a:pt x="372" y="390"/>
                      <a:pt x="392" y="397"/>
                    </a:cubicBezTo>
                    <a:cubicBezTo>
                      <a:pt x="433" y="411"/>
                      <a:pt x="447" y="421"/>
                      <a:pt x="476" y="459"/>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solidFill>
                    <a:schemeClr val="tx1">
                      <a:lumMod val="65000"/>
                      <a:lumOff val="35000"/>
                    </a:schemeClr>
                  </a:solidFill>
                </a:endParaRPr>
              </a:p>
            </p:txBody>
          </p:sp>
          <p:sp>
            <p:nvSpPr>
              <p:cNvPr id="36" name="Freeform 8"/>
              <p:cNvSpPr/>
              <p:nvPr/>
            </p:nvSpPr>
            <p:spPr bwMode="auto">
              <a:xfrm>
                <a:off x="5952361" y="2935026"/>
                <a:ext cx="376846" cy="462820"/>
              </a:xfrm>
              <a:custGeom>
                <a:gdLst>
                  <a:gd fmla="*/ 0 w 471" name="T0"/>
                  <a:gd fmla="*/ 461 h 578" name="T1"/>
                  <a:gd fmla="*/ 61 w 471" name="T2"/>
                  <a:gd fmla="*/ 414 h 578" name="T3"/>
                  <a:gd fmla="*/ 133 w 471" name="T4"/>
                  <a:gd fmla="*/ 390 h 578" name="T5"/>
                  <a:gd fmla="*/ 166 w 471" name="T6"/>
                  <a:gd fmla="*/ 280 h 578" name="T7"/>
                  <a:gd fmla="*/ 133 w 471" name="T8"/>
                  <a:gd fmla="*/ 180 h 578" name="T9"/>
                  <a:gd fmla="*/ 141 w 471" name="T10"/>
                  <a:gd fmla="*/ 68 h 578" name="T11"/>
                  <a:gd fmla="*/ 184 w 471" name="T12"/>
                  <a:gd fmla="*/ 19 h 578" name="T13"/>
                  <a:gd fmla="*/ 317 w 471" name="T14"/>
                  <a:gd fmla="*/ 45 h 578" name="T15"/>
                  <a:gd fmla="*/ 338 w 471" name="T16"/>
                  <a:gd fmla="*/ 129 h 578" name="T17"/>
                  <a:gd fmla="*/ 342 w 471" name="T18"/>
                  <a:gd fmla="*/ 167 h 578" name="T19"/>
                  <a:gd fmla="*/ 344 w 471" name="T20"/>
                  <a:gd fmla="*/ 185 h 578" name="T21"/>
                  <a:gd fmla="*/ 304 w 471" name="T22"/>
                  <a:gd fmla="*/ 291 h 578" name="T23"/>
                  <a:gd fmla="*/ 333 w 471" name="T24"/>
                  <a:gd fmla="*/ 386 h 578" name="T25"/>
                  <a:gd fmla="*/ 399 w 471" name="T26"/>
                  <a:gd fmla="*/ 409 h 578" name="T27"/>
                  <a:gd fmla="*/ 471 w 471" name="T28"/>
                  <a:gd fmla="*/ 464 h 578" name="T29"/>
                  <a:gd fmla="*/ 0 w 471" name="T30"/>
                  <a:gd fmla="*/ 461 h 578"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578" w="471">
                    <a:moveTo>
                      <a:pt x="0" y="461"/>
                    </a:moveTo>
                    <a:cubicBezTo>
                      <a:pt x="17" y="439"/>
                      <a:pt x="37" y="423"/>
                      <a:pt x="61" y="414"/>
                    </a:cubicBezTo>
                    <a:cubicBezTo>
                      <a:pt x="85" y="405"/>
                      <a:pt x="109" y="398"/>
                      <a:pt x="133" y="390"/>
                    </a:cubicBezTo>
                    <a:cubicBezTo>
                      <a:pt x="178" y="373"/>
                      <a:pt x="190" y="321"/>
                      <a:pt x="166" y="280"/>
                    </a:cubicBezTo>
                    <a:cubicBezTo>
                      <a:pt x="148" y="250"/>
                      <a:pt x="130" y="213"/>
                      <a:pt x="133" y="180"/>
                    </a:cubicBezTo>
                    <a:cubicBezTo>
                      <a:pt x="135" y="143"/>
                      <a:pt x="131" y="105"/>
                      <a:pt x="141" y="68"/>
                    </a:cubicBezTo>
                    <a:cubicBezTo>
                      <a:pt x="147" y="45"/>
                      <a:pt x="163" y="28"/>
                      <a:pt x="184" y="19"/>
                    </a:cubicBezTo>
                    <a:cubicBezTo>
                      <a:pt x="227" y="0"/>
                      <a:pt x="284" y="12"/>
                      <a:pt x="317" y="45"/>
                    </a:cubicBezTo>
                    <a:cubicBezTo>
                      <a:pt x="341" y="69"/>
                      <a:pt x="340" y="98"/>
                      <a:pt x="338" y="129"/>
                    </a:cubicBezTo>
                    <a:cubicBezTo>
                      <a:pt x="338" y="142"/>
                      <a:pt x="341" y="154"/>
                      <a:pt x="342" y="167"/>
                    </a:cubicBezTo>
                    <a:cubicBezTo>
                      <a:pt x="343" y="173"/>
                      <a:pt x="345" y="179"/>
                      <a:pt x="344" y="185"/>
                    </a:cubicBezTo>
                    <a:cubicBezTo>
                      <a:pt x="337" y="223"/>
                      <a:pt x="331" y="261"/>
                      <a:pt x="304" y="291"/>
                    </a:cubicBezTo>
                    <a:cubicBezTo>
                      <a:pt x="283" y="315"/>
                      <a:pt x="302" y="373"/>
                      <a:pt x="333" y="386"/>
                    </a:cubicBezTo>
                    <a:cubicBezTo>
                      <a:pt x="355" y="395"/>
                      <a:pt x="377" y="402"/>
                      <a:pt x="399" y="409"/>
                    </a:cubicBezTo>
                    <a:cubicBezTo>
                      <a:pt x="431" y="417"/>
                      <a:pt x="451" y="441"/>
                      <a:pt x="471" y="464"/>
                    </a:cubicBezTo>
                    <a:cubicBezTo>
                      <a:pt x="381" y="557"/>
                      <a:pt x="113" y="578"/>
                      <a:pt x="0" y="461"/>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solidFill>
                    <a:schemeClr val="tx1">
                      <a:lumMod val="65000"/>
                      <a:lumOff val="35000"/>
                    </a:schemeClr>
                  </a:solidFill>
                </a:endParaRPr>
              </a:p>
            </p:txBody>
          </p:sp>
          <p:sp>
            <p:nvSpPr>
              <p:cNvPr id="37" name="Freeform 9"/>
              <p:cNvSpPr/>
              <p:nvPr/>
            </p:nvSpPr>
            <p:spPr bwMode="auto">
              <a:xfrm>
                <a:off x="5485048" y="2994339"/>
                <a:ext cx="467313" cy="512247"/>
              </a:xfrm>
              <a:custGeom>
                <a:gdLst>
                  <a:gd fmla="*/ 353 w 584" name="T0"/>
                  <a:gd fmla="*/ 364 h 640" name="T1"/>
                  <a:gd fmla="*/ 331 w 584" name="T2"/>
                  <a:gd fmla="*/ 261 h 640" name="T3"/>
                  <a:gd fmla="*/ 146 w 584" name="T4"/>
                  <a:gd fmla="*/ 404 h 640" name="T5"/>
                  <a:gd fmla="*/ 127 w 584" name="T6"/>
                  <a:gd fmla="*/ 640 h 640" name="T7"/>
                  <a:gd fmla="*/ 100 w 584" name="T8"/>
                  <a:gd fmla="*/ 601 h 640" name="T9"/>
                  <a:gd fmla="*/ 192 w 584" name="T10"/>
                  <a:gd fmla="*/ 132 h 640" name="T11"/>
                  <a:gd fmla="*/ 279 w 584" name="T12"/>
                  <a:gd fmla="*/ 92 h 640" name="T13"/>
                  <a:gd fmla="*/ 292 w 584" name="T14"/>
                  <a:gd fmla="*/ 71 h 640" name="T15"/>
                  <a:gd fmla="*/ 276 w 584" name="T16"/>
                  <a:gd fmla="*/ 0 h 640" name="T17"/>
                  <a:gd fmla="*/ 584 w 584" name="T18"/>
                  <a:gd fmla="*/ 123 h 640" name="T19"/>
                  <a:gd fmla="*/ 353 w 584" name="T20"/>
                  <a:gd fmla="*/ 364 h 640"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640" w="584">
                    <a:moveTo>
                      <a:pt x="353" y="364"/>
                    </a:moveTo>
                    <a:cubicBezTo>
                      <a:pt x="345" y="328"/>
                      <a:pt x="338" y="297"/>
                      <a:pt x="331" y="261"/>
                    </a:cubicBezTo>
                    <a:cubicBezTo>
                      <a:pt x="246" y="281"/>
                      <a:pt x="185" y="329"/>
                      <a:pt x="146" y="404"/>
                    </a:cubicBezTo>
                    <a:cubicBezTo>
                      <a:pt x="107" y="479"/>
                      <a:pt x="106" y="558"/>
                      <a:pt x="127" y="640"/>
                    </a:cubicBezTo>
                    <a:cubicBezTo>
                      <a:pt x="118" y="627"/>
                      <a:pt x="108" y="615"/>
                      <a:pt x="100" y="601"/>
                    </a:cubicBezTo>
                    <a:cubicBezTo>
                      <a:pt x="0" y="446"/>
                      <a:pt x="42" y="232"/>
                      <a:pt x="192" y="132"/>
                    </a:cubicBezTo>
                    <a:cubicBezTo>
                      <a:pt x="218" y="115"/>
                      <a:pt x="249" y="104"/>
                      <a:pt x="279" y="92"/>
                    </a:cubicBezTo>
                    <a:cubicBezTo>
                      <a:pt x="290" y="88"/>
                      <a:pt x="295" y="83"/>
                      <a:pt x="292" y="71"/>
                    </a:cubicBezTo>
                    <a:cubicBezTo>
                      <a:pt x="286" y="49"/>
                      <a:pt x="282" y="27"/>
                      <a:pt x="276" y="0"/>
                    </a:cubicBezTo>
                    <a:cubicBezTo>
                      <a:pt x="380" y="42"/>
                      <a:pt x="480" y="82"/>
                      <a:pt x="584" y="123"/>
                    </a:cubicBezTo>
                    <a:cubicBezTo>
                      <a:pt x="507" y="204"/>
                      <a:pt x="432" y="282"/>
                      <a:pt x="353" y="364"/>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solidFill>
                    <a:schemeClr val="tx1">
                      <a:lumMod val="65000"/>
                      <a:lumOff val="35000"/>
                    </a:schemeClr>
                  </a:solidFill>
                </a:endParaRPr>
              </a:p>
            </p:txBody>
          </p:sp>
          <p:sp>
            <p:nvSpPr>
              <p:cNvPr id="38" name="Freeform 10"/>
              <p:cNvSpPr/>
              <p:nvPr/>
            </p:nvSpPr>
            <p:spPr bwMode="auto">
              <a:xfrm>
                <a:off x="6386123" y="3088101"/>
                <a:ext cx="320829" cy="550591"/>
              </a:xfrm>
              <a:custGeom>
                <a:gdLst>
                  <a:gd fmla="*/ 267 w 401" name="T0"/>
                  <a:gd fmla="*/ 518 h 688" name="T1"/>
                  <a:gd fmla="*/ 338 w 401" name="T2"/>
                  <a:gd fmla="*/ 569 h 688" name="T3"/>
                  <a:gd fmla="*/ 33 w 401" name="T4"/>
                  <a:gd fmla="*/ 688 h 688" name="T5"/>
                  <a:gd fmla="*/ 33 w 401" name="T6"/>
                  <a:gd fmla="*/ 356 h 688" name="T7"/>
                  <a:gd fmla="*/ 120 w 401" name="T8"/>
                  <a:gd fmla="*/ 416 h 688" name="T9"/>
                  <a:gd fmla="*/ 155 w 401" name="T10"/>
                  <a:gd fmla="*/ 181 h 688" name="T11"/>
                  <a:gd fmla="*/ 0 w 401" name="T12"/>
                  <a:gd fmla="*/ 0 h 688" name="T13"/>
                  <a:gd fmla="*/ 267 w 401" name="T14"/>
                  <a:gd fmla="*/ 518 h 68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88" w="401">
                    <a:moveTo>
                      <a:pt x="267" y="518"/>
                    </a:moveTo>
                    <a:cubicBezTo>
                      <a:pt x="290" y="535"/>
                      <a:pt x="313" y="551"/>
                      <a:pt x="338" y="569"/>
                    </a:cubicBezTo>
                    <a:cubicBezTo>
                      <a:pt x="234" y="609"/>
                      <a:pt x="134" y="649"/>
                      <a:pt x="33" y="688"/>
                    </a:cubicBezTo>
                    <a:cubicBezTo>
                      <a:pt x="33" y="578"/>
                      <a:pt x="33" y="470"/>
                      <a:pt x="33" y="356"/>
                    </a:cubicBezTo>
                    <a:cubicBezTo>
                      <a:pt x="65" y="378"/>
                      <a:pt x="92" y="396"/>
                      <a:pt x="120" y="416"/>
                    </a:cubicBezTo>
                    <a:cubicBezTo>
                      <a:pt x="169" y="341"/>
                      <a:pt x="180" y="264"/>
                      <a:pt x="155" y="181"/>
                    </a:cubicBezTo>
                    <a:cubicBezTo>
                      <a:pt x="131" y="100"/>
                      <a:pt x="77" y="42"/>
                      <a:pt x="0" y="0"/>
                    </a:cubicBezTo>
                    <a:cubicBezTo>
                      <a:pt x="265" y="28"/>
                      <a:pt x="401" y="323"/>
                      <a:pt x="267" y="518"/>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lang="en-US">
                  <a:solidFill>
                    <a:schemeClr val="tx1">
                      <a:lumMod val="65000"/>
                      <a:lumOff val="35000"/>
                    </a:schemeClr>
                  </a:solidFill>
                </a:endParaRPr>
              </a:p>
            </p:txBody>
          </p:sp>
        </p:grpSp>
      </p:grpSp>
      <p:grpSp>
        <p:nvGrpSpPr>
          <p:cNvPr id="50" name="组合 49"/>
          <p:cNvGrpSpPr/>
          <p:nvPr/>
        </p:nvGrpSpPr>
        <p:grpSpPr>
          <a:xfrm>
            <a:off x="6518162" y="3011505"/>
            <a:ext cx="1572459" cy="1391621"/>
            <a:chOff x="6518162" y="3011505"/>
            <a:chExt cx="1572459" cy="1391621"/>
          </a:xfrm>
        </p:grpSpPr>
        <p:sp>
          <p:nvSpPr>
            <p:cNvPr id="9" name="任意多边形 8"/>
            <p:cNvSpPr/>
            <p:nvPr/>
          </p:nvSpPr>
          <p:spPr>
            <a:xfrm rot="9000000">
              <a:off x="6518162" y="3011505"/>
              <a:ext cx="1572459" cy="1391621"/>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algn="ctr" blurRad="381000" dir="3720000" dist="342900" rotWithShape="0">
                <a:srgbClr val="000000">
                  <a:alpha val="4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9" name="组合 38"/>
            <p:cNvGrpSpPr/>
            <p:nvPr/>
          </p:nvGrpSpPr>
          <p:grpSpPr>
            <a:xfrm>
              <a:off x="6999446" y="3434228"/>
              <a:ext cx="609890" cy="586963"/>
              <a:chOff x="273050" y="165100"/>
              <a:chExt cx="8066088" cy="7762875"/>
            </a:xfrm>
            <a:solidFill>
              <a:schemeClr val="tx1">
                <a:lumMod val="75000"/>
                <a:lumOff val="25000"/>
              </a:schemeClr>
            </a:solidFill>
          </p:grpSpPr>
          <p:sp>
            <p:nvSpPr>
              <p:cNvPr id="40" name="Freeform 6"/>
              <p:cNvSpPr/>
              <p:nvPr/>
            </p:nvSpPr>
            <p:spPr bwMode="auto">
              <a:xfrm>
                <a:off x="441325" y="247650"/>
                <a:ext cx="7751763" cy="7658100"/>
              </a:xfrm>
              <a:custGeom>
                <a:gdLst>
                  <a:gd fmla="*/ 1054 w 2064" name="T0"/>
                  <a:gd fmla="*/ 22 h 2039" name="T1"/>
                  <a:gd fmla="*/ 1035 w 2064" name="T2"/>
                  <a:gd fmla="*/ 31 h 2039" name="T3"/>
                  <a:gd fmla="*/ 706 w 2064" name="T4"/>
                  <a:gd fmla="*/ 268 h 2039" name="T5"/>
                  <a:gd fmla="*/ 669 w 2064" name="T6"/>
                  <a:gd fmla="*/ 338 h 2039" name="T7"/>
                  <a:gd fmla="*/ 674 w 2064" name="T8"/>
                  <a:gd fmla="*/ 373 h 2039" name="T9"/>
                  <a:gd fmla="*/ 668 w 2064" name="T10"/>
                  <a:gd fmla="*/ 424 h 2039" name="T11"/>
                  <a:gd fmla="*/ 620 w 2064" name="T12"/>
                  <a:gd fmla="*/ 470 h 2039" name="T13"/>
                  <a:gd fmla="*/ 635 w 2064" name="T14"/>
                  <a:gd fmla="*/ 486 h 2039" name="T15"/>
                  <a:gd fmla="*/ 968 w 2064" name="T16"/>
                  <a:gd fmla="*/ 818 h 2039" name="T17"/>
                  <a:gd fmla="*/ 995 w 2064" name="T18"/>
                  <a:gd fmla="*/ 829 h 2039" name="T19"/>
                  <a:gd fmla="*/ 1055 w 2064" name="T20"/>
                  <a:gd fmla="*/ 855 h 2039" name="T21"/>
                  <a:gd fmla="*/ 1429 w 2064" name="T22"/>
                  <a:gd fmla="*/ 1210 h 2039" name="T23"/>
                  <a:gd fmla="*/ 2021 w 2064" name="T24"/>
                  <a:gd fmla="*/ 1772 h 2039" name="T25"/>
                  <a:gd fmla="*/ 2023 w 2064" name="T26"/>
                  <a:gd fmla="*/ 1892 h 2039" name="T27"/>
                  <a:gd fmla="*/ 1911 w 2064" name="T28"/>
                  <a:gd fmla="*/ 2004 h 2039" name="T29"/>
                  <a:gd fmla="*/ 1799 w 2064" name="T30"/>
                  <a:gd fmla="*/ 2003 h 2039" name="T31"/>
                  <a:gd fmla="*/ 879 w 2064" name="T32"/>
                  <a:gd fmla="*/ 1033 h 2039" name="T33"/>
                  <a:gd fmla="*/ 852 w 2064" name="T34"/>
                  <a:gd fmla="*/ 967 h 2039" name="T35"/>
                  <a:gd fmla="*/ 846 w 2064" name="T36"/>
                  <a:gd fmla="*/ 949 h 2039" name="T37"/>
                  <a:gd fmla="*/ 498 w 2064" name="T38"/>
                  <a:gd fmla="*/ 601 h 2039" name="T39"/>
                  <a:gd fmla="*/ 491 w 2064" name="T40"/>
                  <a:gd fmla="*/ 597 h 2039" name="T41"/>
                  <a:gd fmla="*/ 448 w 2064" name="T42"/>
                  <a:gd fmla="*/ 643 h 2039" name="T43"/>
                  <a:gd fmla="*/ 395 w 2064" name="T44"/>
                  <a:gd fmla="*/ 652 h 2039" name="T45"/>
                  <a:gd fmla="*/ 360 w 2064" name="T46"/>
                  <a:gd fmla="*/ 659 h 2039" name="T47"/>
                  <a:gd fmla="*/ 303 w 2064" name="T48"/>
                  <a:gd fmla="*/ 715 h 2039" name="T49"/>
                  <a:gd fmla="*/ 299 w 2064" name="T50"/>
                  <a:gd fmla="*/ 755 h 2039" name="T51"/>
                  <a:gd fmla="*/ 295 w 2064" name="T52"/>
                  <a:gd fmla="*/ 796 h 2039" name="T53"/>
                  <a:gd fmla="*/ 216 w 2064" name="T54"/>
                  <a:gd fmla="*/ 875 h 2039" name="T55"/>
                  <a:gd fmla="*/ 167 w 2064" name="T56"/>
                  <a:gd fmla="*/ 875 h 2039" name="T57"/>
                  <a:gd fmla="*/ 16 w 2064" name="T58"/>
                  <a:gd fmla="*/ 723 h 2039" name="T59"/>
                  <a:gd fmla="*/ 16 w 2064" name="T60"/>
                  <a:gd fmla="*/ 673 h 2039" name="T61"/>
                  <a:gd fmla="*/ 92 w 2064" name="T62"/>
                  <a:gd fmla="*/ 597 h 2039" name="T63"/>
                  <a:gd fmla="*/ 137 w 2064" name="T64"/>
                  <a:gd fmla="*/ 592 h 2039" name="T65"/>
                  <a:gd fmla="*/ 170 w 2064" name="T66"/>
                  <a:gd fmla="*/ 590 h 2039" name="T67"/>
                  <a:gd fmla="*/ 235 w 2064" name="T68"/>
                  <a:gd fmla="*/ 526 h 2039" name="T69"/>
                  <a:gd fmla="*/ 236 w 2064" name="T70"/>
                  <a:gd fmla="*/ 492 h 2039" name="T71"/>
                  <a:gd fmla="*/ 240 w 2064" name="T72"/>
                  <a:gd fmla="*/ 449 h 2039" name="T73"/>
                  <a:gd fmla="*/ 245 w 2064" name="T74"/>
                  <a:gd fmla="*/ 443 h 2039" name="T75"/>
                  <a:gd fmla="*/ 516 w 2064" name="T76"/>
                  <a:gd fmla="*/ 174 h 2039" name="T77"/>
                  <a:gd fmla="*/ 939 w 2064" name="T78"/>
                  <a:gd fmla="*/ 0 h 2039" name="T79"/>
                  <a:gd fmla="*/ 1035 w 2064" name="T80"/>
                  <a:gd fmla="*/ 11 h 2039" name="T81"/>
                  <a:gd fmla="*/ 1053 w 2064" name="T82"/>
                  <a:gd fmla="*/ 16 h 2039" name="T83"/>
                  <a:gd fmla="*/ 1054 w 2064" name="T84"/>
                  <a:gd fmla="*/ 22 h 2039"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2039" w="2064">
                    <a:moveTo>
                      <a:pt x="1054" y="22"/>
                    </a:moveTo>
                    <a:cubicBezTo>
                      <a:pt x="1048" y="25"/>
                      <a:pt x="1042" y="29"/>
                      <a:pt x="1035" y="31"/>
                    </a:cubicBezTo>
                    <a:cubicBezTo>
                      <a:pt x="902" y="77"/>
                      <a:pt x="793" y="158"/>
                      <a:pt x="706" y="268"/>
                    </a:cubicBezTo>
                    <a:cubicBezTo>
                      <a:pt x="689" y="288"/>
                      <a:pt x="678" y="313"/>
                      <a:pt x="669" y="338"/>
                    </a:cubicBezTo>
                    <a:cubicBezTo>
                      <a:pt x="665" y="348"/>
                      <a:pt x="669" y="363"/>
                      <a:pt x="674" y="373"/>
                    </a:cubicBezTo>
                    <a:cubicBezTo>
                      <a:pt x="684" y="394"/>
                      <a:pt x="684" y="407"/>
                      <a:pt x="668" y="424"/>
                    </a:cubicBezTo>
                    <a:cubicBezTo>
                      <a:pt x="653" y="439"/>
                      <a:pt x="637" y="454"/>
                      <a:pt x="620" y="470"/>
                    </a:cubicBezTo>
                    <a:cubicBezTo>
                      <a:pt x="626" y="477"/>
                      <a:pt x="631" y="482"/>
                      <a:pt x="635" y="486"/>
                    </a:cubicBezTo>
                    <a:cubicBezTo>
                      <a:pt x="746" y="597"/>
                      <a:pt x="857" y="708"/>
                      <a:pt x="968" y="818"/>
                    </a:cubicBezTo>
                    <a:cubicBezTo>
                      <a:pt x="974" y="825"/>
                      <a:pt x="986" y="829"/>
                      <a:pt x="995" y="829"/>
                    </a:cubicBezTo>
                    <a:cubicBezTo>
                      <a:pt x="1019" y="829"/>
                      <a:pt x="1038" y="839"/>
                      <a:pt x="1055" y="855"/>
                    </a:cubicBezTo>
                    <a:cubicBezTo>
                      <a:pt x="1180" y="974"/>
                      <a:pt x="1305" y="1092"/>
                      <a:pt x="1429" y="1210"/>
                    </a:cubicBezTo>
                    <a:cubicBezTo>
                      <a:pt x="1627" y="1397"/>
                      <a:pt x="1824" y="1585"/>
                      <a:pt x="2021" y="1772"/>
                    </a:cubicBezTo>
                    <a:cubicBezTo>
                      <a:pt x="2063" y="1812"/>
                      <a:pt x="2064" y="1851"/>
                      <a:pt x="2023" y="1892"/>
                    </a:cubicBezTo>
                    <a:cubicBezTo>
                      <a:pt x="1986" y="1929"/>
                      <a:pt x="1949" y="1967"/>
                      <a:pt x="1911" y="2004"/>
                    </a:cubicBezTo>
                    <a:cubicBezTo>
                      <a:pt x="1876" y="2039"/>
                      <a:pt x="1834" y="2039"/>
                      <a:pt x="1799" y="2003"/>
                    </a:cubicBezTo>
                    <a:cubicBezTo>
                      <a:pt x="1492" y="1680"/>
                      <a:pt x="1186" y="1356"/>
                      <a:pt x="879" y="1033"/>
                    </a:cubicBezTo>
                    <a:cubicBezTo>
                      <a:pt x="861" y="1014"/>
                      <a:pt x="850" y="993"/>
                      <a:pt x="852" y="967"/>
                    </a:cubicBezTo>
                    <a:cubicBezTo>
                      <a:pt x="853" y="961"/>
                      <a:pt x="850" y="953"/>
                      <a:pt x="846" y="949"/>
                    </a:cubicBezTo>
                    <a:cubicBezTo>
                      <a:pt x="730" y="833"/>
                      <a:pt x="614" y="717"/>
                      <a:pt x="498" y="601"/>
                    </a:cubicBezTo>
                    <a:cubicBezTo>
                      <a:pt x="497" y="601"/>
                      <a:pt x="496" y="600"/>
                      <a:pt x="491" y="597"/>
                    </a:cubicBezTo>
                    <a:cubicBezTo>
                      <a:pt x="477" y="612"/>
                      <a:pt x="463" y="628"/>
                      <a:pt x="448" y="643"/>
                    </a:cubicBezTo>
                    <a:cubicBezTo>
                      <a:pt x="429" y="663"/>
                      <a:pt x="421" y="662"/>
                      <a:pt x="395" y="652"/>
                    </a:cubicBezTo>
                    <a:cubicBezTo>
                      <a:pt x="385" y="649"/>
                      <a:pt x="368" y="652"/>
                      <a:pt x="360" y="659"/>
                    </a:cubicBezTo>
                    <a:cubicBezTo>
                      <a:pt x="339" y="675"/>
                      <a:pt x="321" y="695"/>
                      <a:pt x="303" y="715"/>
                    </a:cubicBezTo>
                    <a:cubicBezTo>
                      <a:pt x="292" y="726"/>
                      <a:pt x="288" y="740"/>
                      <a:pt x="299" y="755"/>
                    </a:cubicBezTo>
                    <a:cubicBezTo>
                      <a:pt x="310" y="770"/>
                      <a:pt x="306" y="784"/>
                      <a:pt x="295" y="796"/>
                    </a:cubicBezTo>
                    <a:cubicBezTo>
                      <a:pt x="269" y="823"/>
                      <a:pt x="243" y="850"/>
                      <a:pt x="216" y="875"/>
                    </a:cubicBezTo>
                    <a:cubicBezTo>
                      <a:pt x="201" y="889"/>
                      <a:pt x="181" y="889"/>
                      <a:pt x="167" y="875"/>
                    </a:cubicBezTo>
                    <a:cubicBezTo>
                      <a:pt x="116" y="825"/>
                      <a:pt x="66" y="774"/>
                      <a:pt x="16" y="723"/>
                    </a:cubicBezTo>
                    <a:cubicBezTo>
                      <a:pt x="0" y="708"/>
                      <a:pt x="1" y="689"/>
                      <a:pt x="16" y="673"/>
                    </a:cubicBezTo>
                    <a:cubicBezTo>
                      <a:pt x="41" y="647"/>
                      <a:pt x="66" y="622"/>
                      <a:pt x="92" y="597"/>
                    </a:cubicBezTo>
                    <a:cubicBezTo>
                      <a:pt x="105" y="584"/>
                      <a:pt x="119" y="581"/>
                      <a:pt x="137" y="592"/>
                    </a:cubicBezTo>
                    <a:cubicBezTo>
                      <a:pt x="146" y="596"/>
                      <a:pt x="163" y="596"/>
                      <a:pt x="170" y="590"/>
                    </a:cubicBezTo>
                    <a:cubicBezTo>
                      <a:pt x="193" y="571"/>
                      <a:pt x="216" y="549"/>
                      <a:pt x="235" y="526"/>
                    </a:cubicBezTo>
                    <a:cubicBezTo>
                      <a:pt x="241" y="519"/>
                      <a:pt x="240" y="501"/>
                      <a:pt x="236" y="492"/>
                    </a:cubicBezTo>
                    <a:cubicBezTo>
                      <a:pt x="227" y="475"/>
                      <a:pt x="230" y="462"/>
                      <a:pt x="240" y="449"/>
                    </a:cubicBezTo>
                    <a:cubicBezTo>
                      <a:pt x="241" y="447"/>
                      <a:pt x="243" y="445"/>
                      <a:pt x="245" y="443"/>
                    </a:cubicBezTo>
                    <a:cubicBezTo>
                      <a:pt x="335" y="354"/>
                      <a:pt x="424" y="262"/>
                      <a:pt x="516" y="174"/>
                    </a:cubicBezTo>
                    <a:cubicBezTo>
                      <a:pt x="634" y="62"/>
                      <a:pt x="775" y="0"/>
                      <a:pt x="939" y="0"/>
                    </a:cubicBezTo>
                    <a:cubicBezTo>
                      <a:pt x="971" y="0"/>
                      <a:pt x="1003" y="7"/>
                      <a:pt x="1035" y="11"/>
                    </a:cubicBezTo>
                    <a:cubicBezTo>
                      <a:pt x="1041" y="11"/>
                      <a:pt x="1047" y="14"/>
                      <a:pt x="1053" y="16"/>
                    </a:cubicBezTo>
                    <a:cubicBezTo>
                      <a:pt x="1053" y="18"/>
                      <a:pt x="1054" y="20"/>
                      <a:pt x="1054" y="22"/>
                    </a:cubicBezTo>
                    <a:close/>
                  </a:path>
                </a:pathLst>
              </a:custGeom>
              <a:grpFill/>
              <a:ln>
                <a:noFill/>
              </a:ln>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schemeClr val="tx1">
                      <a:lumMod val="65000"/>
                      <a:lumOff val="35000"/>
                    </a:schemeClr>
                  </a:solidFill>
                </a:endParaRPr>
              </a:p>
            </p:txBody>
          </p:sp>
          <p:sp>
            <p:nvSpPr>
              <p:cNvPr id="41" name="Freeform 7"/>
              <p:cNvSpPr/>
              <p:nvPr/>
            </p:nvSpPr>
            <p:spPr bwMode="auto">
              <a:xfrm>
                <a:off x="273050" y="4295775"/>
                <a:ext cx="3778250" cy="3632200"/>
              </a:xfrm>
              <a:custGeom>
                <a:gdLst>
                  <a:gd fmla="*/ 835 w 1006" name="T0"/>
                  <a:gd fmla="*/ 0 h 967" name="T1"/>
                  <a:gd fmla="*/ 1006 w 1006" name="T2"/>
                  <a:gd fmla="*/ 181 h 967" name="T3"/>
                  <a:gd fmla="*/ 986 w 1006" name="T4"/>
                  <a:gd fmla="*/ 193 h 967" name="T5"/>
                  <a:gd fmla="*/ 741 w 1006" name="T6"/>
                  <a:gd fmla="*/ 437 h 967" name="T7"/>
                  <a:gd fmla="*/ 735 w 1006" name="T8"/>
                  <a:gd fmla="*/ 468 h 967" name="T9"/>
                  <a:gd fmla="*/ 475 w 1006" name="T10"/>
                  <a:gd fmla="*/ 955 h 967" name="T11"/>
                  <a:gd fmla="*/ 300 w 1006" name="T12"/>
                  <a:gd fmla="*/ 944 h 967" name="T13"/>
                  <a:gd fmla="*/ 288 w 1006" name="T14"/>
                  <a:gd fmla="*/ 891 h 967" name="T15"/>
                  <a:gd fmla="*/ 455 w 1006" name="T16"/>
                  <a:gd fmla="*/ 724 h 967" name="T17"/>
                  <a:gd fmla="*/ 454 w 1006" name="T18"/>
                  <a:gd fmla="*/ 651 h 967" name="T19"/>
                  <a:gd fmla="*/ 355 w 1006" name="T20"/>
                  <a:gd fmla="*/ 552 h 967" name="T21"/>
                  <a:gd fmla="*/ 291 w 1006" name="T22"/>
                  <a:gd fmla="*/ 552 h 967" name="T23"/>
                  <a:gd fmla="*/ 121 w 1006" name="T24"/>
                  <a:gd fmla="*/ 722 h 967" name="T25"/>
                  <a:gd fmla="*/ 66 w 1006" name="T26"/>
                  <a:gd fmla="*/ 709 h 967" name="T27"/>
                  <a:gd fmla="*/ 352 w 1006" name="T28"/>
                  <a:gd fmla="*/ 252 h 967" name="T29"/>
                  <a:gd fmla="*/ 545 w 1006" name="T30"/>
                  <a:gd fmla="*/ 277 h 967" name="T31"/>
                  <a:gd fmla="*/ 573 w 1006" name="T32"/>
                  <a:gd fmla="*/ 271 h 967" name="T33"/>
                  <a:gd fmla="*/ 823 w 1006" name="T34"/>
                  <a:gd fmla="*/ 20 h 967" name="T35"/>
                  <a:gd fmla="*/ 835 w 1006" name="T36"/>
                  <a:gd fmla="*/ 0 h 96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966" w="1005">
                    <a:moveTo>
                      <a:pt x="835" y="0"/>
                    </a:moveTo>
                    <a:cubicBezTo>
                      <a:pt x="894" y="62"/>
                      <a:pt x="947" y="119"/>
                      <a:pt x="1006" y="181"/>
                    </a:cubicBezTo>
                    <a:cubicBezTo>
                      <a:pt x="999" y="185"/>
                      <a:pt x="992" y="188"/>
                      <a:pt x="986" y="193"/>
                    </a:cubicBezTo>
                    <a:cubicBezTo>
                      <a:pt x="905" y="274"/>
                      <a:pt x="823" y="356"/>
                      <a:pt x="741" y="437"/>
                    </a:cubicBezTo>
                    <a:cubicBezTo>
                      <a:pt x="731" y="447"/>
                      <a:pt x="730" y="454"/>
                      <a:pt x="735" y="468"/>
                    </a:cubicBezTo>
                    <a:cubicBezTo>
                      <a:pt x="821" y="677"/>
                      <a:pt x="696" y="910"/>
                      <a:pt x="475" y="955"/>
                    </a:cubicBezTo>
                    <a:cubicBezTo>
                      <a:pt x="416" y="967"/>
                      <a:pt x="357" y="962"/>
                      <a:pt x="300" y="944"/>
                    </a:cubicBezTo>
                    <a:cubicBezTo>
                      <a:pt x="268" y="933"/>
                      <a:pt x="264" y="915"/>
                      <a:pt x="288" y="891"/>
                    </a:cubicBezTo>
                    <a:cubicBezTo>
                      <a:pt x="343" y="835"/>
                      <a:pt x="399" y="780"/>
                      <a:pt x="455" y="724"/>
                    </a:cubicBezTo>
                    <a:cubicBezTo>
                      <a:pt x="482" y="697"/>
                      <a:pt x="482" y="679"/>
                      <a:pt x="454" y="651"/>
                    </a:cubicBezTo>
                    <a:cubicBezTo>
                      <a:pt x="421" y="618"/>
                      <a:pt x="388" y="585"/>
                      <a:pt x="355" y="552"/>
                    </a:cubicBezTo>
                    <a:cubicBezTo>
                      <a:pt x="333" y="530"/>
                      <a:pt x="313" y="530"/>
                      <a:pt x="291" y="552"/>
                    </a:cubicBezTo>
                    <a:cubicBezTo>
                      <a:pt x="234" y="609"/>
                      <a:pt x="178" y="665"/>
                      <a:pt x="121" y="722"/>
                    </a:cubicBezTo>
                    <a:cubicBezTo>
                      <a:pt x="95" y="747"/>
                      <a:pt x="78" y="743"/>
                      <a:pt x="66" y="709"/>
                    </a:cubicBezTo>
                    <a:cubicBezTo>
                      <a:pt x="0" y="505"/>
                      <a:pt x="139" y="283"/>
                      <a:pt x="352" y="252"/>
                    </a:cubicBezTo>
                    <a:cubicBezTo>
                      <a:pt x="419" y="243"/>
                      <a:pt x="483" y="250"/>
                      <a:pt x="545" y="277"/>
                    </a:cubicBezTo>
                    <a:cubicBezTo>
                      <a:pt x="557" y="282"/>
                      <a:pt x="564" y="280"/>
                      <a:pt x="573" y="271"/>
                    </a:cubicBezTo>
                    <a:cubicBezTo>
                      <a:pt x="656" y="187"/>
                      <a:pt x="739" y="104"/>
                      <a:pt x="823" y="20"/>
                    </a:cubicBezTo>
                    <a:cubicBezTo>
                      <a:pt x="828" y="15"/>
                      <a:pt x="830" y="8"/>
                      <a:pt x="835" y="0"/>
                    </a:cubicBezTo>
                    <a:close/>
                  </a:path>
                </a:pathLst>
              </a:custGeom>
              <a:grpFill/>
              <a:ln>
                <a:noFill/>
              </a:ln>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schemeClr val="tx1">
                      <a:lumMod val="65000"/>
                      <a:lumOff val="35000"/>
                    </a:schemeClr>
                  </a:solidFill>
                </a:endParaRPr>
              </a:p>
            </p:txBody>
          </p:sp>
          <p:sp>
            <p:nvSpPr>
              <p:cNvPr id="42" name="Freeform 8"/>
              <p:cNvSpPr/>
              <p:nvPr/>
            </p:nvSpPr>
            <p:spPr bwMode="auto">
              <a:xfrm>
                <a:off x="4595813" y="165100"/>
                <a:ext cx="3743325" cy="3590925"/>
              </a:xfrm>
              <a:custGeom>
                <a:gdLst>
                  <a:gd fmla="*/ 171 w 997" name="T0"/>
                  <a:gd fmla="*/ 956 h 956" name="T1"/>
                  <a:gd fmla="*/ 0 w 997" name="T2"/>
                  <a:gd fmla="*/ 793 h 956" name="T3"/>
                  <a:gd fmla="*/ 15 w 997" name="T4"/>
                  <a:gd fmla="*/ 777 h 956" name="T5"/>
                  <a:gd fmla="*/ 254 w 997" name="T6"/>
                  <a:gd fmla="*/ 538 h 956" name="T7"/>
                  <a:gd fmla="*/ 262 w 997" name="T8"/>
                  <a:gd fmla="*/ 506 h 956" name="T9"/>
                  <a:gd fmla="*/ 607 w 997" name="T10"/>
                  <a:gd fmla="*/ 14 h 956" name="T11"/>
                  <a:gd fmla="*/ 695 w 997" name="T12"/>
                  <a:gd fmla="*/ 30 h 956" name="T13"/>
                  <a:gd fmla="*/ 709 w 997" name="T14"/>
                  <a:gd fmla="*/ 83 h 956" name="T15"/>
                  <a:gd fmla="*/ 542 w 997" name="T16"/>
                  <a:gd fmla="*/ 250 h 956" name="T17"/>
                  <a:gd fmla="*/ 543 w 997" name="T18"/>
                  <a:gd fmla="*/ 323 h 956" name="T19"/>
                  <a:gd fmla="*/ 642 w 997" name="T20"/>
                  <a:gd fmla="*/ 422 h 956" name="T21"/>
                  <a:gd fmla="*/ 706 w 997" name="T22"/>
                  <a:gd fmla="*/ 422 h 956" name="T23"/>
                  <a:gd fmla="*/ 876 w 997" name="T24"/>
                  <a:gd fmla="*/ 252 h 956" name="T25"/>
                  <a:gd fmla="*/ 930 w 997" name="T26"/>
                  <a:gd fmla="*/ 265 h 956" name="T27"/>
                  <a:gd fmla="*/ 645 w 997" name="T28"/>
                  <a:gd fmla="*/ 722 h 956" name="T29"/>
                  <a:gd fmla="*/ 452 w 997" name="T30"/>
                  <a:gd fmla="*/ 697 h 956" name="T31"/>
                  <a:gd fmla="*/ 424 w 997" name="T32"/>
                  <a:gd fmla="*/ 703 h 956" name="T33"/>
                  <a:gd fmla="*/ 188 w 997" name="T34"/>
                  <a:gd fmla="*/ 939 h 956" name="T35"/>
                  <a:gd fmla="*/ 171 w 997" name="T36"/>
                  <a:gd fmla="*/ 956 h 95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956" w="997">
                    <a:moveTo>
                      <a:pt x="171" y="956"/>
                    </a:moveTo>
                    <a:cubicBezTo>
                      <a:pt x="114" y="902"/>
                      <a:pt x="58" y="848"/>
                      <a:pt x="0" y="793"/>
                    </a:cubicBezTo>
                    <a:cubicBezTo>
                      <a:pt x="6" y="787"/>
                      <a:pt x="10" y="782"/>
                      <a:pt x="15" y="777"/>
                    </a:cubicBezTo>
                    <a:cubicBezTo>
                      <a:pt x="95" y="697"/>
                      <a:pt x="174" y="617"/>
                      <a:pt x="254" y="538"/>
                    </a:cubicBezTo>
                    <a:cubicBezTo>
                      <a:pt x="265" y="528"/>
                      <a:pt x="268" y="520"/>
                      <a:pt x="262" y="506"/>
                    </a:cubicBezTo>
                    <a:cubicBezTo>
                      <a:pt x="161" y="265"/>
                      <a:pt x="347" y="0"/>
                      <a:pt x="607" y="14"/>
                    </a:cubicBezTo>
                    <a:cubicBezTo>
                      <a:pt x="637" y="15"/>
                      <a:pt x="667" y="22"/>
                      <a:pt x="695" y="30"/>
                    </a:cubicBezTo>
                    <a:cubicBezTo>
                      <a:pt x="729" y="39"/>
                      <a:pt x="733" y="59"/>
                      <a:pt x="709" y="83"/>
                    </a:cubicBezTo>
                    <a:cubicBezTo>
                      <a:pt x="653" y="139"/>
                      <a:pt x="598" y="194"/>
                      <a:pt x="542" y="250"/>
                    </a:cubicBezTo>
                    <a:cubicBezTo>
                      <a:pt x="515" y="277"/>
                      <a:pt x="515" y="295"/>
                      <a:pt x="543" y="323"/>
                    </a:cubicBezTo>
                    <a:cubicBezTo>
                      <a:pt x="576" y="356"/>
                      <a:pt x="609" y="389"/>
                      <a:pt x="642" y="422"/>
                    </a:cubicBezTo>
                    <a:cubicBezTo>
                      <a:pt x="664" y="444"/>
                      <a:pt x="684" y="444"/>
                      <a:pt x="706" y="422"/>
                    </a:cubicBezTo>
                    <a:cubicBezTo>
                      <a:pt x="763" y="365"/>
                      <a:pt x="819" y="308"/>
                      <a:pt x="876" y="252"/>
                    </a:cubicBezTo>
                    <a:cubicBezTo>
                      <a:pt x="901" y="226"/>
                      <a:pt x="919" y="231"/>
                      <a:pt x="930" y="265"/>
                    </a:cubicBezTo>
                    <a:cubicBezTo>
                      <a:pt x="997" y="469"/>
                      <a:pt x="858" y="691"/>
                      <a:pt x="645" y="722"/>
                    </a:cubicBezTo>
                    <a:cubicBezTo>
                      <a:pt x="578" y="731"/>
                      <a:pt x="514" y="724"/>
                      <a:pt x="452" y="697"/>
                    </a:cubicBezTo>
                    <a:cubicBezTo>
                      <a:pt x="440" y="692"/>
                      <a:pt x="433" y="694"/>
                      <a:pt x="424" y="703"/>
                    </a:cubicBezTo>
                    <a:cubicBezTo>
                      <a:pt x="346" y="782"/>
                      <a:pt x="267" y="861"/>
                      <a:pt x="188" y="939"/>
                    </a:cubicBezTo>
                    <a:cubicBezTo>
                      <a:pt x="183" y="945"/>
                      <a:pt x="178" y="949"/>
                      <a:pt x="171" y="956"/>
                    </a:cubicBezTo>
                    <a:close/>
                  </a:path>
                </a:pathLst>
              </a:custGeom>
              <a:grpFill/>
              <a:ln>
                <a:noFill/>
              </a:ln>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schemeClr val="tx1">
                      <a:lumMod val="65000"/>
                      <a:lumOff val="35000"/>
                    </a:schemeClr>
                  </a:solidFill>
                </a:endParaRPr>
              </a:p>
            </p:txBody>
          </p:sp>
        </p:grpSp>
      </p:grpSp>
      <p:grpSp>
        <p:nvGrpSpPr>
          <p:cNvPr id="51" name="组合 50"/>
          <p:cNvGrpSpPr/>
          <p:nvPr/>
        </p:nvGrpSpPr>
        <p:grpSpPr>
          <a:xfrm>
            <a:off x="5800895" y="4234837"/>
            <a:ext cx="1572459" cy="1391621"/>
            <a:chOff x="5800895" y="4234837"/>
            <a:chExt cx="1572459" cy="1391621"/>
          </a:xfrm>
        </p:grpSpPr>
        <p:sp>
          <p:nvSpPr>
            <p:cNvPr id="10" name="任意多边形 9"/>
            <p:cNvSpPr/>
            <p:nvPr/>
          </p:nvSpPr>
          <p:spPr>
            <a:xfrm rot="9000000">
              <a:off x="5800895" y="4234837"/>
              <a:ext cx="1572459" cy="1391621"/>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algn="ctr" blurRad="381000" dir="7500000" dist="381000" rotWithShape="0">
                <a:srgbClr val="000000">
                  <a:alpha val="4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43" name="组合 42"/>
            <p:cNvGrpSpPr/>
            <p:nvPr/>
          </p:nvGrpSpPr>
          <p:grpSpPr>
            <a:xfrm>
              <a:off x="6188744" y="4686082"/>
              <a:ext cx="786558" cy="505974"/>
              <a:chOff x="655638" y="788988"/>
              <a:chExt cx="6742112" cy="4337050"/>
            </a:xfrm>
            <a:solidFill>
              <a:schemeClr val="tx1">
                <a:lumMod val="75000"/>
                <a:lumOff val="25000"/>
              </a:schemeClr>
            </a:solidFill>
          </p:grpSpPr>
          <p:sp>
            <p:nvSpPr>
              <p:cNvPr id="44" name="Freeform 6"/>
              <p:cNvSpPr/>
              <p:nvPr/>
            </p:nvSpPr>
            <p:spPr bwMode="auto">
              <a:xfrm>
                <a:off x="1914525" y="788988"/>
                <a:ext cx="4202113" cy="4337050"/>
              </a:xfrm>
              <a:custGeom>
                <a:gdLst>
                  <a:gd fmla="*/ 8 w 1119" name="T0"/>
                  <a:gd fmla="*/ 1154 h 1154" name="T1"/>
                  <a:gd fmla="*/ 216 w 1119" name="T2"/>
                  <a:gd fmla="*/ 887 h 1154" name="T3"/>
                  <a:gd fmla="*/ 369 w 1119" name="T4"/>
                  <a:gd fmla="*/ 851 h 1154" name="T5"/>
                  <a:gd fmla="*/ 419 w 1119" name="T6"/>
                  <a:gd fmla="*/ 784 h 1154" name="T7"/>
                  <a:gd fmla="*/ 419 w 1119" name="T8"/>
                  <a:gd fmla="*/ 764 h 1154" name="T9"/>
                  <a:gd fmla="*/ 397 w 1119" name="T10"/>
                  <a:gd fmla="*/ 688 h 1154" name="T11"/>
                  <a:gd fmla="*/ 367 w 1119" name="T12"/>
                  <a:gd fmla="*/ 597 h 1154" name="T13"/>
                  <a:gd fmla="*/ 362 w 1119" name="T14"/>
                  <a:gd fmla="*/ 556 h 1154" name="T15"/>
                  <a:gd fmla="*/ 327 w 1119" name="T16"/>
                  <a:gd fmla="*/ 519 h 1154" name="T17"/>
                  <a:gd fmla="*/ 305 w 1119" name="T18"/>
                  <a:gd fmla="*/ 436 h 1154" name="T19"/>
                  <a:gd fmla="*/ 324 w 1119" name="T20"/>
                  <a:gd fmla="*/ 381 h 1154" name="T21"/>
                  <a:gd fmla="*/ 309 w 1119" name="T22"/>
                  <a:gd fmla="*/ 195 h 1154" name="T23"/>
                  <a:gd fmla="*/ 509 w 1119" name="T24"/>
                  <a:gd fmla="*/ 7 h 1154" name="T25"/>
                  <a:gd fmla="*/ 663 w 1119" name="T26"/>
                  <a:gd fmla="*/ 19 h 1154" name="T27"/>
                  <a:gd fmla="*/ 821 w 1119" name="T28"/>
                  <a:gd fmla="*/ 233 h 1154" name="T29"/>
                  <a:gd fmla="*/ 801 w 1119" name="T30"/>
                  <a:gd fmla="*/ 381 h 1154" name="T31"/>
                  <a:gd fmla="*/ 821 w 1119" name="T32"/>
                  <a:gd fmla="*/ 432 h 1154" name="T33"/>
                  <a:gd fmla="*/ 794 w 1119" name="T34"/>
                  <a:gd fmla="*/ 530 h 1154" name="T35"/>
                  <a:gd fmla="*/ 769 w 1119" name="T36"/>
                  <a:gd fmla="*/ 559 h 1154" name="T37"/>
                  <a:gd fmla="*/ 765 w 1119" name="T38"/>
                  <a:gd fmla="*/ 556 h 1154" name="T39"/>
                  <a:gd fmla="*/ 753 w 1119" name="T40"/>
                  <a:gd fmla="*/ 630 h 1154" name="T41"/>
                  <a:gd fmla="*/ 716 w 1119" name="T42"/>
                  <a:gd fmla="*/ 706 h 1154" name="T43"/>
                  <a:gd fmla="*/ 706 w 1119" name="T44"/>
                  <a:gd fmla="*/ 733 h 1154" name="T45"/>
                  <a:gd fmla="*/ 710 w 1119" name="T46"/>
                  <a:gd fmla="*/ 806 h 1154" name="T47"/>
                  <a:gd fmla="*/ 740 w 1119" name="T48"/>
                  <a:gd fmla="*/ 844 h 1154" name="T49"/>
                  <a:gd fmla="*/ 871 w 1119" name="T50"/>
                  <a:gd fmla="*/ 878 h 1154" name="T51"/>
                  <a:gd fmla="*/ 1088 w 1119" name="T52"/>
                  <a:gd fmla="*/ 1023 h 1154" name="T53"/>
                  <a:gd fmla="*/ 1119 w 1119" name="T54"/>
                  <a:gd fmla="*/ 1154 h 1154" name="T55"/>
                  <a:gd fmla="*/ 8 w 1119" name="T56"/>
                  <a:gd fmla="*/ 1154 h 1154"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154" w="1119">
                    <a:moveTo>
                      <a:pt x="8" y="1154"/>
                    </a:moveTo>
                    <a:cubicBezTo>
                      <a:pt x="0" y="1032"/>
                      <a:pt x="92" y="915"/>
                      <a:pt x="216" y="887"/>
                    </a:cubicBezTo>
                    <a:cubicBezTo>
                      <a:pt x="267" y="875"/>
                      <a:pt x="318" y="863"/>
                      <a:pt x="369" y="851"/>
                    </a:cubicBezTo>
                    <a:cubicBezTo>
                      <a:pt x="405" y="843"/>
                      <a:pt x="420" y="820"/>
                      <a:pt x="419" y="784"/>
                    </a:cubicBezTo>
                    <a:cubicBezTo>
                      <a:pt x="418" y="778"/>
                      <a:pt x="419" y="771"/>
                      <a:pt x="419" y="764"/>
                    </a:cubicBezTo>
                    <a:cubicBezTo>
                      <a:pt x="424" y="736"/>
                      <a:pt x="419" y="711"/>
                      <a:pt x="397" y="688"/>
                    </a:cubicBezTo>
                    <a:cubicBezTo>
                      <a:pt x="374" y="664"/>
                      <a:pt x="373" y="629"/>
                      <a:pt x="367" y="597"/>
                    </a:cubicBezTo>
                    <a:cubicBezTo>
                      <a:pt x="365" y="584"/>
                      <a:pt x="364" y="570"/>
                      <a:pt x="362" y="556"/>
                    </a:cubicBezTo>
                    <a:cubicBezTo>
                      <a:pt x="339" y="554"/>
                      <a:pt x="332" y="538"/>
                      <a:pt x="327" y="519"/>
                    </a:cubicBezTo>
                    <a:cubicBezTo>
                      <a:pt x="320" y="491"/>
                      <a:pt x="311" y="464"/>
                      <a:pt x="305" y="436"/>
                    </a:cubicBezTo>
                    <a:cubicBezTo>
                      <a:pt x="301" y="415"/>
                      <a:pt x="300" y="393"/>
                      <a:pt x="324" y="381"/>
                    </a:cubicBezTo>
                    <a:cubicBezTo>
                      <a:pt x="305" y="320"/>
                      <a:pt x="298" y="257"/>
                      <a:pt x="309" y="195"/>
                    </a:cubicBezTo>
                    <a:cubicBezTo>
                      <a:pt x="326" y="96"/>
                      <a:pt x="408" y="21"/>
                      <a:pt x="509" y="7"/>
                    </a:cubicBezTo>
                    <a:cubicBezTo>
                      <a:pt x="562" y="0"/>
                      <a:pt x="613" y="1"/>
                      <a:pt x="663" y="19"/>
                    </a:cubicBezTo>
                    <a:cubicBezTo>
                      <a:pt x="758" y="52"/>
                      <a:pt x="818" y="132"/>
                      <a:pt x="821" y="233"/>
                    </a:cubicBezTo>
                    <a:cubicBezTo>
                      <a:pt x="822" y="283"/>
                      <a:pt x="819" y="333"/>
                      <a:pt x="801" y="381"/>
                    </a:cubicBezTo>
                    <a:cubicBezTo>
                      <a:pt x="824" y="391"/>
                      <a:pt x="826" y="412"/>
                      <a:pt x="821" y="432"/>
                    </a:cubicBezTo>
                    <a:cubicBezTo>
                      <a:pt x="814" y="465"/>
                      <a:pt x="806" y="498"/>
                      <a:pt x="794" y="530"/>
                    </a:cubicBezTo>
                    <a:cubicBezTo>
                      <a:pt x="791" y="541"/>
                      <a:pt x="778" y="550"/>
                      <a:pt x="769" y="559"/>
                    </a:cubicBezTo>
                    <a:cubicBezTo>
                      <a:pt x="768" y="558"/>
                      <a:pt x="766" y="557"/>
                      <a:pt x="765" y="556"/>
                    </a:cubicBezTo>
                    <a:cubicBezTo>
                      <a:pt x="761" y="580"/>
                      <a:pt x="757" y="605"/>
                      <a:pt x="753" y="630"/>
                    </a:cubicBezTo>
                    <a:cubicBezTo>
                      <a:pt x="748" y="659"/>
                      <a:pt x="735" y="684"/>
                      <a:pt x="716" y="706"/>
                    </a:cubicBezTo>
                    <a:cubicBezTo>
                      <a:pt x="710" y="713"/>
                      <a:pt x="706" y="724"/>
                      <a:pt x="706" y="733"/>
                    </a:cubicBezTo>
                    <a:cubicBezTo>
                      <a:pt x="706" y="757"/>
                      <a:pt x="709" y="782"/>
                      <a:pt x="710" y="806"/>
                    </a:cubicBezTo>
                    <a:cubicBezTo>
                      <a:pt x="711" y="827"/>
                      <a:pt x="722" y="839"/>
                      <a:pt x="740" y="844"/>
                    </a:cubicBezTo>
                    <a:cubicBezTo>
                      <a:pt x="783" y="856"/>
                      <a:pt x="826" y="871"/>
                      <a:pt x="871" y="878"/>
                    </a:cubicBezTo>
                    <a:cubicBezTo>
                      <a:pt x="965" y="895"/>
                      <a:pt x="1041" y="937"/>
                      <a:pt x="1088" y="1023"/>
                    </a:cubicBezTo>
                    <a:cubicBezTo>
                      <a:pt x="1110" y="1063"/>
                      <a:pt x="1119" y="1107"/>
                      <a:pt x="1119" y="1154"/>
                    </a:cubicBezTo>
                    <a:cubicBezTo>
                      <a:pt x="749" y="1154"/>
                      <a:pt x="379" y="1154"/>
                      <a:pt x="8" y="115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schemeClr val="tx1">
                      <a:lumMod val="65000"/>
                      <a:lumOff val="35000"/>
                    </a:schemeClr>
                  </a:solidFill>
                </a:endParaRPr>
              </a:p>
            </p:txBody>
          </p:sp>
          <p:sp>
            <p:nvSpPr>
              <p:cNvPr id="45" name="Freeform 7"/>
              <p:cNvSpPr/>
              <p:nvPr/>
            </p:nvSpPr>
            <p:spPr bwMode="auto">
              <a:xfrm>
                <a:off x="5264150" y="1517650"/>
                <a:ext cx="2133600" cy="2890838"/>
              </a:xfrm>
              <a:custGeom>
                <a:gdLst>
                  <a:gd fmla="*/ 568 w 568" name="T0"/>
                  <a:gd fmla="*/ 769 h 769" name="T1"/>
                  <a:gd fmla="*/ 544 w 568" name="T2"/>
                  <a:gd fmla="*/ 769 h 769" name="T3"/>
                  <a:gd fmla="*/ 270 w 568" name="T4"/>
                  <a:gd fmla="*/ 769 h 769" name="T5"/>
                  <a:gd fmla="*/ 237 w 568" name="T6"/>
                  <a:gd fmla="*/ 752 h 769" name="T7"/>
                  <a:gd fmla="*/ 40 w 568" name="T8"/>
                  <a:gd fmla="*/ 630 h 769" name="T9"/>
                  <a:gd fmla="*/ 20 w 568" name="T10"/>
                  <a:gd fmla="*/ 628 h 769" name="T11"/>
                  <a:gd fmla="*/ 42 w 568" name="T12"/>
                  <a:gd fmla="*/ 597 h 769" name="T13"/>
                  <a:gd fmla="*/ 107 w 568" name="T14"/>
                  <a:gd fmla="*/ 579 h 769" name="T15"/>
                  <a:gd fmla="*/ 136 w 568" name="T16"/>
                  <a:gd fmla="*/ 539 h 769" name="T17"/>
                  <a:gd fmla="*/ 135 w 568" name="T18"/>
                  <a:gd fmla="*/ 506 h 769" name="T19"/>
                  <a:gd fmla="*/ 0 w 568" name="T20"/>
                  <a:gd fmla="*/ 468 h 769" name="T21"/>
                  <a:gd fmla="*/ 39 w 568" name="T22"/>
                  <a:gd fmla="*/ 250 h 769" name="T23"/>
                  <a:gd fmla="*/ 39 w 568" name="T24"/>
                  <a:gd fmla="*/ 200 h 769" name="T25"/>
                  <a:gd fmla="*/ 46 w 568" name="T26"/>
                  <a:gd fmla="*/ 144 h 769" name="T27"/>
                  <a:gd fmla="*/ 209 w 568" name="T28"/>
                  <a:gd fmla="*/ 2 h 769" name="T29"/>
                  <a:gd fmla="*/ 289 w 568" name="T30"/>
                  <a:gd fmla="*/ 7 h 769" name="T31"/>
                  <a:gd fmla="*/ 415 w 568" name="T32"/>
                  <a:gd fmla="*/ 150 h 769" name="T33"/>
                  <a:gd fmla="*/ 420 w 568" name="T34"/>
                  <a:gd fmla="*/ 238 h 769" name="T35"/>
                  <a:gd fmla="*/ 419 w 568" name="T36"/>
                  <a:gd fmla="*/ 334 h 769" name="T37"/>
                  <a:gd fmla="*/ 457 w 568" name="T38"/>
                  <a:gd fmla="*/ 468 h 769" name="T39"/>
                  <a:gd fmla="*/ 323 w 568" name="T40"/>
                  <a:gd fmla="*/ 502 h 769" name="T41"/>
                  <a:gd fmla="*/ 325 w 568" name="T42"/>
                  <a:gd fmla="*/ 560 h 769" name="T43"/>
                  <a:gd fmla="*/ 351 w 568" name="T44"/>
                  <a:gd fmla="*/ 581 h 769" name="T45"/>
                  <a:gd fmla="*/ 447 w 568" name="T46"/>
                  <a:gd fmla="*/ 609 h 769" name="T47"/>
                  <a:gd fmla="*/ 565 w 568" name="T48"/>
                  <a:gd fmla="*/ 746 h 769" name="T49"/>
                  <a:gd fmla="*/ 568 w 568" name="T50"/>
                  <a:gd fmla="*/ 769 h 769"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769" w="568">
                    <a:moveTo>
                      <a:pt x="568" y="769"/>
                    </a:moveTo>
                    <a:cubicBezTo>
                      <a:pt x="558" y="769"/>
                      <a:pt x="551" y="769"/>
                      <a:pt x="544" y="769"/>
                    </a:cubicBezTo>
                    <a:cubicBezTo>
                      <a:pt x="452" y="769"/>
                      <a:pt x="361" y="769"/>
                      <a:pt x="270" y="769"/>
                    </a:cubicBezTo>
                    <a:cubicBezTo>
                      <a:pt x="254" y="769"/>
                      <a:pt x="247" y="765"/>
                      <a:pt x="237" y="752"/>
                    </a:cubicBezTo>
                    <a:cubicBezTo>
                      <a:pt x="188" y="685"/>
                      <a:pt x="126" y="637"/>
                      <a:pt x="40" y="630"/>
                    </a:cubicBezTo>
                    <a:cubicBezTo>
                      <a:pt x="33" y="629"/>
                      <a:pt x="27" y="628"/>
                      <a:pt x="20" y="628"/>
                    </a:cubicBezTo>
                    <a:cubicBezTo>
                      <a:pt x="14" y="607"/>
                      <a:pt x="28" y="602"/>
                      <a:pt x="42" y="597"/>
                    </a:cubicBezTo>
                    <a:cubicBezTo>
                      <a:pt x="63" y="591"/>
                      <a:pt x="85" y="584"/>
                      <a:pt x="107" y="579"/>
                    </a:cubicBezTo>
                    <a:cubicBezTo>
                      <a:pt x="129" y="574"/>
                      <a:pt x="138" y="561"/>
                      <a:pt x="136" y="539"/>
                    </a:cubicBezTo>
                    <a:cubicBezTo>
                      <a:pt x="134" y="528"/>
                      <a:pt x="135" y="518"/>
                      <a:pt x="135" y="506"/>
                    </a:cubicBezTo>
                    <a:cubicBezTo>
                      <a:pt x="88" y="499"/>
                      <a:pt x="42" y="498"/>
                      <a:pt x="0" y="468"/>
                    </a:cubicBezTo>
                    <a:cubicBezTo>
                      <a:pt x="46" y="401"/>
                      <a:pt x="40" y="325"/>
                      <a:pt x="39" y="250"/>
                    </a:cubicBezTo>
                    <a:cubicBezTo>
                      <a:pt x="39" y="233"/>
                      <a:pt x="38" y="216"/>
                      <a:pt x="39" y="200"/>
                    </a:cubicBezTo>
                    <a:cubicBezTo>
                      <a:pt x="41" y="181"/>
                      <a:pt x="42" y="162"/>
                      <a:pt x="46" y="144"/>
                    </a:cubicBezTo>
                    <a:cubicBezTo>
                      <a:pt x="64" y="56"/>
                      <a:pt x="120" y="7"/>
                      <a:pt x="209" y="2"/>
                    </a:cubicBezTo>
                    <a:cubicBezTo>
                      <a:pt x="236" y="0"/>
                      <a:pt x="263" y="2"/>
                      <a:pt x="289" y="7"/>
                    </a:cubicBezTo>
                    <a:cubicBezTo>
                      <a:pt x="359" y="22"/>
                      <a:pt x="403" y="73"/>
                      <a:pt x="415" y="150"/>
                    </a:cubicBezTo>
                    <a:cubicBezTo>
                      <a:pt x="419" y="179"/>
                      <a:pt x="419" y="209"/>
                      <a:pt x="420" y="238"/>
                    </a:cubicBezTo>
                    <a:cubicBezTo>
                      <a:pt x="420" y="270"/>
                      <a:pt x="419" y="302"/>
                      <a:pt x="419" y="334"/>
                    </a:cubicBezTo>
                    <a:cubicBezTo>
                      <a:pt x="419" y="381"/>
                      <a:pt x="427" y="427"/>
                      <a:pt x="457" y="468"/>
                    </a:cubicBezTo>
                    <a:cubicBezTo>
                      <a:pt x="417" y="497"/>
                      <a:pt x="371" y="497"/>
                      <a:pt x="323" y="502"/>
                    </a:cubicBezTo>
                    <a:cubicBezTo>
                      <a:pt x="323" y="521"/>
                      <a:pt x="321" y="541"/>
                      <a:pt x="325" y="560"/>
                    </a:cubicBezTo>
                    <a:cubicBezTo>
                      <a:pt x="327" y="569"/>
                      <a:pt x="341" y="578"/>
                      <a:pt x="351" y="581"/>
                    </a:cubicBezTo>
                    <a:cubicBezTo>
                      <a:pt x="382" y="592"/>
                      <a:pt x="414" y="601"/>
                      <a:pt x="447" y="609"/>
                    </a:cubicBezTo>
                    <a:cubicBezTo>
                      <a:pt x="517" y="628"/>
                      <a:pt x="550" y="679"/>
                      <a:pt x="565" y="746"/>
                    </a:cubicBezTo>
                    <a:cubicBezTo>
                      <a:pt x="566" y="752"/>
                      <a:pt x="566" y="759"/>
                      <a:pt x="568" y="76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schemeClr val="tx1">
                      <a:lumMod val="65000"/>
                      <a:lumOff val="35000"/>
                    </a:schemeClr>
                  </a:solidFill>
                </a:endParaRPr>
              </a:p>
            </p:txBody>
          </p:sp>
          <p:sp>
            <p:nvSpPr>
              <p:cNvPr id="46" name="Freeform 8"/>
              <p:cNvSpPr/>
              <p:nvPr/>
            </p:nvSpPr>
            <p:spPr bwMode="auto">
              <a:xfrm>
                <a:off x="655638" y="1484313"/>
                <a:ext cx="2133600" cy="2924175"/>
              </a:xfrm>
              <a:custGeom>
                <a:gdLst>
                  <a:gd fmla="*/ 245 w 568" name="T0"/>
                  <a:gd fmla="*/ 511 h 778" name="T1"/>
                  <a:gd fmla="*/ 112 w 568" name="T2"/>
                  <a:gd fmla="*/ 478 h 778" name="T3"/>
                  <a:gd fmla="*/ 151 w 568" name="T4"/>
                  <a:gd fmla="*/ 318 h 778" name="T5"/>
                  <a:gd fmla="*/ 153 w 568" name="T6"/>
                  <a:gd fmla="*/ 171 h 778" name="T7"/>
                  <a:gd fmla="*/ 366 w 568" name="T8"/>
                  <a:gd fmla="*/ 12 h 778" name="T9"/>
                  <a:gd fmla="*/ 526 w 568" name="T10"/>
                  <a:gd fmla="*/ 178 h 778" name="T11"/>
                  <a:gd fmla="*/ 529 w 568" name="T12"/>
                  <a:gd fmla="*/ 275 h 778" name="T13"/>
                  <a:gd fmla="*/ 568 w 568" name="T14"/>
                  <a:gd fmla="*/ 476 h 778" name="T15"/>
                  <a:gd fmla="*/ 434 w 568" name="T16"/>
                  <a:gd fmla="*/ 514 h 778" name="T17"/>
                  <a:gd fmla="*/ 435 w 568" name="T18"/>
                  <a:gd fmla="*/ 564 h 778" name="T19"/>
                  <a:gd fmla="*/ 450 w 568" name="T20"/>
                  <a:gd fmla="*/ 582 h 778" name="T21"/>
                  <a:gd fmla="*/ 514 w 568" name="T22"/>
                  <a:gd fmla="*/ 603 h 778" name="T23"/>
                  <a:gd fmla="*/ 540 w 568" name="T24"/>
                  <a:gd fmla="*/ 612 h 778" name="T25"/>
                  <a:gd fmla="*/ 550 w 568" name="T26"/>
                  <a:gd fmla="*/ 630 h 778" name="T27"/>
                  <a:gd fmla="*/ 534 w 568" name="T28"/>
                  <a:gd fmla="*/ 638 h 778" name="T29"/>
                  <a:gd fmla="*/ 326 w 568" name="T30"/>
                  <a:gd fmla="*/ 769 h 778" name="T31"/>
                  <a:gd fmla="*/ 313 w 568" name="T32"/>
                  <a:gd fmla="*/ 778 h 778" name="T33"/>
                  <a:gd fmla="*/ 7 w 568" name="T34"/>
                  <a:gd fmla="*/ 778 h 778" name="T35"/>
                  <a:gd fmla="*/ 3 w 568" name="T36"/>
                  <a:gd fmla="*/ 776 h 778" name="T37"/>
                  <a:gd fmla="*/ 102 w 568" name="T38"/>
                  <a:gd fmla="*/ 626 h 778" name="T39"/>
                  <a:gd fmla="*/ 186 w 568" name="T40"/>
                  <a:gd fmla="*/ 601 h 778" name="T41"/>
                  <a:gd fmla="*/ 245 w 568" name="T42"/>
                  <a:gd fmla="*/ 511 h 778"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778" w="568">
                    <a:moveTo>
                      <a:pt x="245" y="511"/>
                    </a:moveTo>
                    <a:cubicBezTo>
                      <a:pt x="199" y="507"/>
                      <a:pt x="153" y="506"/>
                      <a:pt x="112" y="478"/>
                    </a:cubicBezTo>
                    <a:cubicBezTo>
                      <a:pt x="148" y="429"/>
                      <a:pt x="151" y="374"/>
                      <a:pt x="151" y="318"/>
                    </a:cubicBezTo>
                    <a:cubicBezTo>
                      <a:pt x="150" y="269"/>
                      <a:pt x="147" y="219"/>
                      <a:pt x="153" y="171"/>
                    </a:cubicBezTo>
                    <a:cubicBezTo>
                      <a:pt x="168" y="44"/>
                      <a:pt x="253" y="0"/>
                      <a:pt x="366" y="12"/>
                    </a:cubicBezTo>
                    <a:cubicBezTo>
                      <a:pt x="463" y="22"/>
                      <a:pt x="517" y="80"/>
                      <a:pt x="526" y="178"/>
                    </a:cubicBezTo>
                    <a:cubicBezTo>
                      <a:pt x="529" y="210"/>
                      <a:pt x="530" y="243"/>
                      <a:pt x="529" y="275"/>
                    </a:cubicBezTo>
                    <a:cubicBezTo>
                      <a:pt x="528" y="345"/>
                      <a:pt x="527" y="414"/>
                      <a:pt x="568" y="476"/>
                    </a:cubicBezTo>
                    <a:cubicBezTo>
                      <a:pt x="528" y="506"/>
                      <a:pt x="481" y="508"/>
                      <a:pt x="434" y="514"/>
                    </a:cubicBezTo>
                    <a:cubicBezTo>
                      <a:pt x="434" y="531"/>
                      <a:pt x="433" y="548"/>
                      <a:pt x="435" y="564"/>
                    </a:cubicBezTo>
                    <a:cubicBezTo>
                      <a:pt x="436" y="571"/>
                      <a:pt x="443" y="580"/>
                      <a:pt x="450" y="582"/>
                    </a:cubicBezTo>
                    <a:cubicBezTo>
                      <a:pt x="471" y="590"/>
                      <a:pt x="493" y="596"/>
                      <a:pt x="514" y="603"/>
                    </a:cubicBezTo>
                    <a:cubicBezTo>
                      <a:pt x="523" y="605"/>
                      <a:pt x="533" y="607"/>
                      <a:pt x="540" y="612"/>
                    </a:cubicBezTo>
                    <a:cubicBezTo>
                      <a:pt x="545" y="616"/>
                      <a:pt x="547" y="624"/>
                      <a:pt x="550" y="630"/>
                    </a:cubicBezTo>
                    <a:cubicBezTo>
                      <a:pt x="545" y="633"/>
                      <a:pt x="540" y="637"/>
                      <a:pt x="534" y="638"/>
                    </a:cubicBezTo>
                    <a:cubicBezTo>
                      <a:pt x="441" y="645"/>
                      <a:pt x="377" y="696"/>
                      <a:pt x="326" y="769"/>
                    </a:cubicBezTo>
                    <a:cubicBezTo>
                      <a:pt x="323" y="773"/>
                      <a:pt x="317" y="778"/>
                      <a:pt x="313" y="778"/>
                    </a:cubicBezTo>
                    <a:cubicBezTo>
                      <a:pt x="211" y="778"/>
                      <a:pt x="109" y="778"/>
                      <a:pt x="7" y="778"/>
                    </a:cubicBezTo>
                    <a:cubicBezTo>
                      <a:pt x="6" y="778"/>
                      <a:pt x="4" y="777"/>
                      <a:pt x="3" y="776"/>
                    </a:cubicBezTo>
                    <a:cubicBezTo>
                      <a:pt x="0" y="717"/>
                      <a:pt x="47" y="644"/>
                      <a:pt x="102" y="626"/>
                    </a:cubicBezTo>
                    <a:cubicBezTo>
                      <a:pt x="130" y="617"/>
                      <a:pt x="158" y="608"/>
                      <a:pt x="186" y="601"/>
                    </a:cubicBezTo>
                    <a:cubicBezTo>
                      <a:pt x="247" y="585"/>
                      <a:pt x="253" y="576"/>
                      <a:pt x="245" y="51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schemeClr val="tx1">
                      <a:lumMod val="65000"/>
                      <a:lumOff val="35000"/>
                    </a:schemeClr>
                  </a:solidFill>
                </a:endParaRPr>
              </a:p>
            </p:txBody>
          </p:sp>
        </p:grpSp>
      </p:grpSp>
      <p:grpSp>
        <p:nvGrpSpPr>
          <p:cNvPr id="52" name="组合 51"/>
          <p:cNvGrpSpPr/>
          <p:nvPr/>
        </p:nvGrpSpPr>
        <p:grpSpPr>
          <a:xfrm>
            <a:off x="4390222" y="4234836"/>
            <a:ext cx="1572459" cy="1391621"/>
            <a:chOff x="4390222" y="4234836"/>
            <a:chExt cx="1572459" cy="1391621"/>
          </a:xfrm>
        </p:grpSpPr>
        <p:sp>
          <p:nvSpPr>
            <p:cNvPr id="11" name="任意多边形 10"/>
            <p:cNvSpPr/>
            <p:nvPr/>
          </p:nvSpPr>
          <p:spPr>
            <a:xfrm rot="9000000">
              <a:off x="4390222" y="4234836"/>
              <a:ext cx="1572459" cy="1391621"/>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algn="ctr" blurRad="381000" dir="8340000" dist="330200" rotWithShape="0">
                <a:srgbClr val="000000">
                  <a:alpha val="4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Freeform 53"/>
            <p:cNvSpPr>
              <a:spLocks noEditPoints="1"/>
            </p:cNvSpPr>
            <p:nvPr/>
          </p:nvSpPr>
          <p:spPr bwMode="auto">
            <a:xfrm>
              <a:off x="4933382" y="4678453"/>
              <a:ext cx="462548" cy="454620"/>
            </a:xfrm>
            <a:custGeom>
              <a:gdLst>
                <a:gd fmla="*/ 243 w 713" name="T0"/>
                <a:gd fmla="*/ 215 h 701" name="T1"/>
                <a:gd fmla="*/ 230 w 713" name="T2"/>
                <a:gd fmla="*/ 227 h 701" name="T3"/>
                <a:gd fmla="*/ 230 w 713" name="T4"/>
                <a:gd fmla="*/ 688 h 701" name="T5"/>
                <a:gd fmla="*/ 243 w 713" name="T6"/>
                <a:gd fmla="*/ 701 h 701" name="T7"/>
                <a:gd fmla="*/ 255 w 713" name="T8"/>
                <a:gd fmla="*/ 688 h 701" name="T9"/>
                <a:gd fmla="*/ 255 w 713" name="T10"/>
                <a:gd fmla="*/ 227 h 701" name="T11"/>
                <a:gd fmla="*/ 243 w 713" name="T12"/>
                <a:gd fmla="*/ 215 h 701" name="T13"/>
                <a:gd fmla="*/ 14 w 713" name="T14"/>
                <a:gd fmla="*/ 406 h 701" name="T15"/>
                <a:gd fmla="*/ 1 w 713" name="T16"/>
                <a:gd fmla="*/ 418 h 701" name="T17"/>
                <a:gd fmla="*/ 1 w 713" name="T18"/>
                <a:gd fmla="*/ 688 h 701" name="T19"/>
                <a:gd fmla="*/ 14 w 713" name="T20"/>
                <a:gd fmla="*/ 701 h 701" name="T21"/>
                <a:gd fmla="*/ 26 w 713" name="T22"/>
                <a:gd fmla="*/ 688 h 701" name="T23"/>
                <a:gd fmla="*/ 26 w 713" name="T24"/>
                <a:gd fmla="*/ 418 h 701" name="T25"/>
                <a:gd fmla="*/ 14 w 713" name="T26"/>
                <a:gd fmla="*/ 406 h 701" name="T27"/>
                <a:gd fmla="*/ 701 w 713" name="T28"/>
                <a:gd fmla="*/ 249 h 701" name="T29"/>
                <a:gd fmla="*/ 688 w 713" name="T30"/>
                <a:gd fmla="*/ 262 h 701" name="T31"/>
                <a:gd fmla="*/ 688 w 713" name="T32"/>
                <a:gd fmla="*/ 688 h 701" name="T33"/>
                <a:gd fmla="*/ 701 w 713" name="T34"/>
                <a:gd fmla="*/ 701 h 701" name="T35"/>
                <a:gd fmla="*/ 713 w 713" name="T36"/>
                <a:gd fmla="*/ 688 h 701" name="T37"/>
                <a:gd fmla="*/ 713 w 713" name="T38"/>
                <a:gd fmla="*/ 262 h 701" name="T39"/>
                <a:gd fmla="*/ 701 w 713" name="T40"/>
                <a:gd fmla="*/ 249 h 701" name="T41"/>
                <a:gd fmla="*/ 697 w 713" name="T42"/>
                <a:gd fmla="*/ 107 h 701" name="T43"/>
                <a:gd fmla="*/ 709 w 713" name="T44"/>
                <a:gd fmla="*/ 94 h 701" name="T45"/>
                <a:gd fmla="*/ 708 w 713" name="T46"/>
                <a:gd fmla="*/ 13 h 701" name="T47"/>
                <a:gd fmla="*/ 704 w 713" name="T48"/>
                <a:gd fmla="*/ 3 h 701" name="T49"/>
                <a:gd fmla="*/ 695 w 713" name="T50"/>
                <a:gd fmla="*/ 0 h 701" name="T51"/>
                <a:gd fmla="*/ 613 w 713" name="T52"/>
                <a:gd fmla="*/ 7 h 701" name="T53"/>
                <a:gd fmla="*/ 602 w 713" name="T54"/>
                <a:gd fmla="*/ 21 h 701" name="T55"/>
                <a:gd fmla="*/ 615 w 713" name="T56"/>
                <a:gd fmla="*/ 32 h 701" name="T57"/>
                <a:gd fmla="*/ 665 w 713" name="T58"/>
                <a:gd fmla="*/ 28 h 701" name="T59"/>
                <a:gd fmla="*/ 472 w 713" name="T60"/>
                <a:gd fmla="*/ 240 h 701" name="T61"/>
                <a:gd fmla="*/ 251 w 713" name="T62"/>
                <a:gd fmla="*/ 24 h 701" name="T63"/>
                <a:gd fmla="*/ 234 w 713" name="T64"/>
                <a:gd fmla="*/ 24 h 701" name="T65"/>
                <a:gd fmla="*/ 6 w 713" name="T66"/>
                <a:gd fmla="*/ 232 h 701" name="T67"/>
                <a:gd fmla="*/ 5 w 713" name="T68"/>
                <a:gd fmla="*/ 250 h 701" name="T69"/>
                <a:gd fmla="*/ 23 w 713" name="T70"/>
                <a:gd fmla="*/ 251 h 701" name="T71"/>
                <a:gd fmla="*/ 242 w 713" name="T72"/>
                <a:gd fmla="*/ 50 h 701" name="T73"/>
                <a:gd fmla="*/ 463 w 713" name="T74"/>
                <a:gd fmla="*/ 268 h 701" name="T75"/>
                <a:gd fmla="*/ 472 w 713" name="T76"/>
                <a:gd fmla="*/ 271 h 701" name="T77"/>
                <a:gd fmla="*/ 473 w 713" name="T78"/>
                <a:gd fmla="*/ 271 h 701" name="T79"/>
                <a:gd fmla="*/ 482 w 713" name="T80"/>
                <a:gd fmla="*/ 267 h 701" name="T81"/>
                <a:gd fmla="*/ 683 w 713" name="T82"/>
                <a:gd fmla="*/ 45 h 701" name="T83"/>
                <a:gd fmla="*/ 684 w 713" name="T84"/>
                <a:gd fmla="*/ 94 h 701" name="T85"/>
                <a:gd fmla="*/ 697 w 713" name="T86"/>
                <a:gd fmla="*/ 107 h 701" name="T87"/>
                <a:gd fmla="*/ 697 w 713" name="T88"/>
                <a:gd fmla="*/ 107 h 701" name="T89"/>
                <a:gd fmla="*/ 472 w 713" name="T90"/>
                <a:gd fmla="*/ 405 h 701" name="T91"/>
                <a:gd fmla="*/ 459 w 713" name="T92"/>
                <a:gd fmla="*/ 418 h 701" name="T93"/>
                <a:gd fmla="*/ 459 w 713" name="T94"/>
                <a:gd fmla="*/ 688 h 701" name="T95"/>
                <a:gd fmla="*/ 472 w 713" name="T96"/>
                <a:gd fmla="*/ 701 h 701" name="T97"/>
                <a:gd fmla="*/ 484 w 713" name="T98"/>
                <a:gd fmla="*/ 688 h 701" name="T99"/>
                <a:gd fmla="*/ 484 w 713" name="T100"/>
                <a:gd fmla="*/ 418 h 701" name="T101"/>
                <a:gd fmla="*/ 472 w 713" name="T102"/>
                <a:gd fmla="*/ 405 h 701"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701" w="713">
                  <a:moveTo>
                    <a:pt x="243" y="215"/>
                  </a:moveTo>
                  <a:cubicBezTo>
                    <a:pt x="236" y="215"/>
                    <a:pt x="230" y="220"/>
                    <a:pt x="230" y="227"/>
                  </a:cubicBezTo>
                  <a:cubicBezTo>
                    <a:pt x="230" y="688"/>
                    <a:pt x="230" y="688"/>
                    <a:pt x="230" y="688"/>
                  </a:cubicBezTo>
                  <a:cubicBezTo>
                    <a:pt x="230" y="695"/>
                    <a:pt x="236" y="701"/>
                    <a:pt x="243" y="701"/>
                  </a:cubicBezTo>
                  <a:cubicBezTo>
                    <a:pt x="250" y="701"/>
                    <a:pt x="255" y="695"/>
                    <a:pt x="255" y="688"/>
                  </a:cubicBezTo>
                  <a:cubicBezTo>
                    <a:pt x="255" y="227"/>
                    <a:pt x="255" y="227"/>
                    <a:pt x="255" y="227"/>
                  </a:cubicBezTo>
                  <a:cubicBezTo>
                    <a:pt x="255" y="220"/>
                    <a:pt x="250" y="215"/>
                    <a:pt x="243" y="215"/>
                  </a:cubicBezTo>
                  <a:close/>
                  <a:moveTo>
                    <a:pt x="14" y="406"/>
                  </a:moveTo>
                  <a:cubicBezTo>
                    <a:pt x="7" y="406"/>
                    <a:pt x="1" y="411"/>
                    <a:pt x="1" y="418"/>
                  </a:cubicBezTo>
                  <a:cubicBezTo>
                    <a:pt x="1" y="688"/>
                    <a:pt x="1" y="688"/>
                    <a:pt x="1" y="688"/>
                  </a:cubicBezTo>
                  <a:cubicBezTo>
                    <a:pt x="1" y="695"/>
                    <a:pt x="7" y="701"/>
                    <a:pt x="14" y="701"/>
                  </a:cubicBezTo>
                  <a:cubicBezTo>
                    <a:pt x="21" y="701"/>
                    <a:pt x="26" y="695"/>
                    <a:pt x="26" y="688"/>
                  </a:cubicBezTo>
                  <a:cubicBezTo>
                    <a:pt x="26" y="418"/>
                    <a:pt x="26" y="418"/>
                    <a:pt x="26" y="418"/>
                  </a:cubicBezTo>
                  <a:cubicBezTo>
                    <a:pt x="26" y="411"/>
                    <a:pt x="21" y="406"/>
                    <a:pt x="14" y="406"/>
                  </a:cubicBezTo>
                  <a:close/>
                  <a:moveTo>
                    <a:pt x="701" y="249"/>
                  </a:moveTo>
                  <a:cubicBezTo>
                    <a:pt x="694" y="249"/>
                    <a:pt x="688" y="255"/>
                    <a:pt x="688" y="262"/>
                  </a:cubicBezTo>
                  <a:cubicBezTo>
                    <a:pt x="688" y="688"/>
                    <a:pt x="688" y="688"/>
                    <a:pt x="688" y="688"/>
                  </a:cubicBezTo>
                  <a:cubicBezTo>
                    <a:pt x="688" y="695"/>
                    <a:pt x="694" y="701"/>
                    <a:pt x="701" y="701"/>
                  </a:cubicBezTo>
                  <a:cubicBezTo>
                    <a:pt x="707" y="701"/>
                    <a:pt x="713" y="695"/>
                    <a:pt x="713" y="688"/>
                  </a:cubicBezTo>
                  <a:cubicBezTo>
                    <a:pt x="713" y="262"/>
                    <a:pt x="713" y="262"/>
                    <a:pt x="713" y="262"/>
                  </a:cubicBezTo>
                  <a:cubicBezTo>
                    <a:pt x="713" y="255"/>
                    <a:pt x="707" y="249"/>
                    <a:pt x="701" y="249"/>
                  </a:cubicBezTo>
                  <a:close/>
                  <a:moveTo>
                    <a:pt x="697" y="107"/>
                  </a:moveTo>
                  <a:cubicBezTo>
                    <a:pt x="704" y="107"/>
                    <a:pt x="709" y="101"/>
                    <a:pt x="709" y="94"/>
                  </a:cubicBezTo>
                  <a:cubicBezTo>
                    <a:pt x="708" y="13"/>
                    <a:pt x="708" y="13"/>
                    <a:pt x="708" y="13"/>
                  </a:cubicBezTo>
                  <a:cubicBezTo>
                    <a:pt x="708" y="9"/>
                    <a:pt x="707" y="6"/>
                    <a:pt x="704" y="3"/>
                  </a:cubicBezTo>
                  <a:cubicBezTo>
                    <a:pt x="702" y="1"/>
                    <a:pt x="698" y="0"/>
                    <a:pt x="695" y="0"/>
                  </a:cubicBezTo>
                  <a:cubicBezTo>
                    <a:pt x="613" y="7"/>
                    <a:pt x="613" y="7"/>
                    <a:pt x="613" y="7"/>
                  </a:cubicBezTo>
                  <a:cubicBezTo>
                    <a:pt x="606" y="8"/>
                    <a:pt x="601" y="14"/>
                    <a:pt x="602" y="21"/>
                  </a:cubicBezTo>
                  <a:cubicBezTo>
                    <a:pt x="602" y="28"/>
                    <a:pt x="609" y="33"/>
                    <a:pt x="615" y="32"/>
                  </a:cubicBezTo>
                  <a:cubicBezTo>
                    <a:pt x="665" y="28"/>
                    <a:pt x="665" y="28"/>
                    <a:pt x="665" y="28"/>
                  </a:cubicBezTo>
                  <a:cubicBezTo>
                    <a:pt x="472" y="240"/>
                    <a:pt x="472" y="240"/>
                    <a:pt x="472" y="240"/>
                  </a:cubicBezTo>
                  <a:cubicBezTo>
                    <a:pt x="251" y="24"/>
                    <a:pt x="251" y="24"/>
                    <a:pt x="251" y="24"/>
                  </a:cubicBezTo>
                  <a:cubicBezTo>
                    <a:pt x="246" y="19"/>
                    <a:pt x="238" y="19"/>
                    <a:pt x="234" y="24"/>
                  </a:cubicBezTo>
                  <a:cubicBezTo>
                    <a:pt x="6" y="232"/>
                    <a:pt x="6" y="232"/>
                    <a:pt x="6" y="232"/>
                  </a:cubicBezTo>
                  <a:cubicBezTo>
                    <a:pt x="1" y="237"/>
                    <a:pt x="0" y="245"/>
                    <a:pt x="5" y="250"/>
                  </a:cubicBezTo>
                  <a:cubicBezTo>
                    <a:pt x="10" y="255"/>
                    <a:pt x="17" y="255"/>
                    <a:pt x="23" y="251"/>
                  </a:cubicBezTo>
                  <a:cubicBezTo>
                    <a:pt x="242" y="50"/>
                    <a:pt x="242" y="50"/>
                    <a:pt x="242" y="50"/>
                  </a:cubicBezTo>
                  <a:cubicBezTo>
                    <a:pt x="463" y="268"/>
                    <a:pt x="463" y="268"/>
                    <a:pt x="463" y="268"/>
                  </a:cubicBezTo>
                  <a:cubicBezTo>
                    <a:pt x="466" y="270"/>
                    <a:pt x="469" y="271"/>
                    <a:pt x="472" y="271"/>
                  </a:cubicBezTo>
                  <a:cubicBezTo>
                    <a:pt x="473" y="271"/>
                    <a:pt x="473" y="271"/>
                    <a:pt x="473" y="271"/>
                  </a:cubicBezTo>
                  <a:cubicBezTo>
                    <a:pt x="476" y="271"/>
                    <a:pt x="479" y="270"/>
                    <a:pt x="482" y="267"/>
                  </a:cubicBezTo>
                  <a:cubicBezTo>
                    <a:pt x="683" y="45"/>
                    <a:pt x="683" y="45"/>
                    <a:pt x="683" y="45"/>
                  </a:cubicBezTo>
                  <a:cubicBezTo>
                    <a:pt x="684" y="94"/>
                    <a:pt x="684" y="94"/>
                    <a:pt x="684" y="94"/>
                  </a:cubicBezTo>
                  <a:cubicBezTo>
                    <a:pt x="684" y="101"/>
                    <a:pt x="690" y="107"/>
                    <a:pt x="697" y="107"/>
                  </a:cubicBezTo>
                  <a:cubicBezTo>
                    <a:pt x="697" y="107"/>
                    <a:pt x="697" y="107"/>
                    <a:pt x="697" y="107"/>
                  </a:cubicBezTo>
                  <a:close/>
                  <a:moveTo>
                    <a:pt x="472" y="405"/>
                  </a:moveTo>
                  <a:cubicBezTo>
                    <a:pt x="465" y="405"/>
                    <a:pt x="459" y="411"/>
                    <a:pt x="459" y="418"/>
                  </a:cubicBezTo>
                  <a:cubicBezTo>
                    <a:pt x="459" y="688"/>
                    <a:pt x="459" y="688"/>
                    <a:pt x="459" y="688"/>
                  </a:cubicBezTo>
                  <a:cubicBezTo>
                    <a:pt x="459" y="695"/>
                    <a:pt x="465" y="701"/>
                    <a:pt x="472" y="701"/>
                  </a:cubicBezTo>
                  <a:cubicBezTo>
                    <a:pt x="479" y="701"/>
                    <a:pt x="484" y="695"/>
                    <a:pt x="484" y="688"/>
                  </a:cubicBezTo>
                  <a:cubicBezTo>
                    <a:pt x="484" y="418"/>
                    <a:pt x="484" y="418"/>
                    <a:pt x="484" y="418"/>
                  </a:cubicBezTo>
                  <a:cubicBezTo>
                    <a:pt x="484" y="411"/>
                    <a:pt x="479" y="405"/>
                    <a:pt x="472" y="405"/>
                  </a:cubicBezTo>
                  <a:close/>
                </a:path>
              </a:pathLst>
            </a:custGeom>
            <a:solidFill>
              <a:schemeClr val="tx1">
                <a:lumMod val="85000"/>
                <a:lumOff val="15000"/>
              </a:schemeClr>
            </a:solidFill>
            <a:ln>
              <a:solidFill>
                <a:schemeClr val="tx1">
                  <a:lumMod val="85000"/>
                  <a:lumOff val="15000"/>
                </a:schemeClr>
              </a:solid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53" name="组合 52"/>
          <p:cNvGrpSpPr/>
          <p:nvPr/>
        </p:nvGrpSpPr>
        <p:grpSpPr>
          <a:xfrm>
            <a:off x="3656447" y="3011505"/>
            <a:ext cx="1572459" cy="1391621"/>
            <a:chOff x="3656447" y="3011505"/>
            <a:chExt cx="1572459" cy="1391621"/>
          </a:xfrm>
        </p:grpSpPr>
        <p:sp>
          <p:nvSpPr>
            <p:cNvPr id="13" name="任意多边形 12"/>
            <p:cNvSpPr/>
            <p:nvPr/>
          </p:nvSpPr>
          <p:spPr>
            <a:xfrm rot="9000000">
              <a:off x="3656447" y="3011505"/>
              <a:ext cx="1572459" cy="1391621"/>
            </a:xfrm>
            <a:custGeom>
              <a:gdLst>
                <a:gd fmla="*/ 28988 w 3761891" name="connsiteX0"/>
                <a:gd fmla="*/ 1549518 h 3329262" name="connsiteY0"/>
                <a:gd fmla="*/ 857080 w 3761891" name="connsiteX1"/>
                <a:gd fmla="*/ 115221 h 3329262" name="connsiteY1"/>
                <a:gd fmla="*/ 913826 w 3761891" name="connsiteX2"/>
                <a:gd fmla="*/ 50888 h 3329262" name="connsiteY2"/>
                <a:gd fmla="*/ 929030 w 3761891" name="connsiteX3"/>
                <a:gd fmla="*/ 43468 h 3329262" name="connsiteY3"/>
                <a:gd fmla="*/ 953509 w 3761891" name="connsiteX4"/>
                <a:gd fmla="*/ 26073 h 3329262" name="connsiteY4"/>
                <a:gd fmla="*/ 1056478 w 3761891" name="connsiteX5"/>
                <a:gd fmla="*/ 0 h 3329262" name="connsiteY5"/>
                <a:gd fmla="*/ 2712663 w 3761891" name="connsiteX6"/>
                <a:gd fmla="*/ 0 h 3329262" name="connsiteY6"/>
                <a:gd fmla="*/ 2796749 w 3761891" name="connsiteX7"/>
                <a:gd fmla="*/ 16976 h 3329262" name="connsiteY7"/>
                <a:gd fmla="*/ 2821386 w 3761891" name="connsiteX8"/>
                <a:gd fmla="*/ 33587 h 3329262" name="connsiteY8"/>
                <a:gd fmla="*/ 2848078 w 3761891" name="connsiteX9"/>
                <a:gd fmla="*/ 46612 h 3329262" name="connsiteY9"/>
                <a:gd fmla="*/ 2904822 w 3761891" name="connsiteX10"/>
                <a:gd fmla="*/ 110945 h 3329262" name="connsiteY10"/>
                <a:gd fmla="*/ 3732914 w 3761891" name="connsiteX11"/>
                <a:gd fmla="*/ 1545242 h 3329262" name="connsiteY11"/>
                <a:gd fmla="*/ 3761354 w 3761891" name="connsiteX12"/>
                <a:gd fmla="*/ 1668288 h 3329262" name="connsiteY12"/>
                <a:gd fmla="*/ 3759241 w 3761891" name="connsiteX13"/>
                <a:gd fmla="*/ 1680884 h 3329262" name="connsiteY13"/>
                <a:gd fmla="*/ 3760171 w 3761891" name="connsiteX14"/>
                <a:gd fmla="*/ 1694227 h 3329262" name="connsiteY14"/>
                <a:gd fmla="*/ 3732830 w 3761891" name="connsiteX15"/>
                <a:gd fmla="*/ 1775536 h 3329262" name="connsiteY15"/>
                <a:gd fmla="*/ 2904738 w 3761891" name="connsiteX16"/>
                <a:gd fmla="*/ 3209833 h 3329262" name="connsiteY16"/>
                <a:gd fmla="*/ 2847993 w 3761891" name="connsiteX17"/>
                <a:gd fmla="*/ 3274166 h 3329262" name="connsiteY17"/>
                <a:gd fmla="*/ 2842511 w 3761891" name="connsiteX18"/>
                <a:gd fmla="*/ 3276841 h 3329262" name="connsiteY18"/>
                <a:gd fmla="*/ 2823691 w 3761891" name="connsiteX19"/>
                <a:gd fmla="*/ 3292368 h 3329262" name="connsiteY19"/>
                <a:gd fmla="*/ 2702910 w 3761891" name="connsiteX20"/>
                <a:gd fmla="*/ 3329262 h 3329262" name="connsiteY20"/>
                <a:gd fmla="*/ 1046726 w 3761891" name="connsiteX21"/>
                <a:gd fmla="*/ 3329262 h 3329262" name="connsiteY21"/>
                <a:gd fmla="*/ 893974 w 3761891" name="connsiteX22"/>
                <a:gd fmla="*/ 3265990 h 3329262" name="connsiteY22"/>
                <a:gd fmla="*/ 883550 w 3761891" name="connsiteX23"/>
                <a:gd fmla="*/ 3250529 h 3329262" name="connsiteY23"/>
                <a:gd fmla="*/ 882566 w 3761891" name="connsiteX24"/>
                <a:gd fmla="*/ 3249619 h 3329262" name="connsiteY24"/>
                <a:gd fmla="*/ 856997 w 3761891" name="connsiteX25"/>
                <a:gd fmla="*/ 3214110 h 3329262" name="connsiteY25"/>
                <a:gd fmla="*/ 28905 w 3761891" name="connsiteX26"/>
                <a:gd fmla="*/ 1779812 h 3329262" name="connsiteY26"/>
                <a:gd fmla="*/ 0 w 3761891" name="connsiteX27"/>
                <a:gd fmla="*/ 1677601 h 3329262" name="connsiteY27"/>
                <a:gd fmla="*/ 2825 w 3761891" name="connsiteX28"/>
                <a:gd fmla="*/ 1647714 h 3329262" name="connsiteY28"/>
                <a:gd fmla="*/ 1647 w 3761891" name="connsiteX29"/>
                <a:gd fmla="*/ 1630828 h 3329262" name="connsiteY29"/>
                <a:gd fmla="*/ 28988 w 3761891" name="connsiteX30"/>
                <a:gd fmla="*/ 1549518 h 3329262"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329262" w="3761891">
                  <a:moveTo>
                    <a:pt x="28988" y="1549518"/>
                  </a:moveTo>
                  <a:lnTo>
                    <a:pt x="857080" y="115221"/>
                  </a:lnTo>
                  <a:cubicBezTo>
                    <a:pt x="871994" y="89390"/>
                    <a:pt x="891436" y="67805"/>
                    <a:pt x="913826" y="50888"/>
                  </a:cubicBezTo>
                  <a:lnTo>
                    <a:pt x="929030" y="43468"/>
                  </a:lnTo>
                  <a:lnTo>
                    <a:pt x="953509" y="26073"/>
                  </a:lnTo>
                  <a:cubicBezTo>
                    <a:pt x="984118" y="9445"/>
                    <a:pt x="1019195" y="0"/>
                    <a:pt x="1056478" y="0"/>
                  </a:cubicBezTo>
                  <a:lnTo>
                    <a:pt x="2712663" y="0"/>
                  </a:lnTo>
                  <a:cubicBezTo>
                    <a:pt x="2742490" y="0"/>
                    <a:pt x="2770904" y="6045"/>
                    <a:pt x="2796749" y="16976"/>
                  </a:cubicBezTo>
                  <a:lnTo>
                    <a:pt x="2821386" y="33587"/>
                  </a:lnTo>
                  <a:lnTo>
                    <a:pt x="2848078" y="46612"/>
                  </a:lnTo>
                  <a:cubicBezTo>
                    <a:pt x="2870467" y="63528"/>
                    <a:pt x="2889909" y="85114"/>
                    <a:pt x="2904822" y="110945"/>
                  </a:cubicBezTo>
                  <a:lnTo>
                    <a:pt x="3732914" y="1545242"/>
                  </a:lnTo>
                  <a:cubicBezTo>
                    <a:pt x="3755284" y="1583988"/>
                    <a:pt x="3764287" y="1626784"/>
                    <a:pt x="3761354" y="1668288"/>
                  </a:cubicBezTo>
                  <a:lnTo>
                    <a:pt x="3759241" y="1680884"/>
                  </a:lnTo>
                  <a:lnTo>
                    <a:pt x="3760171" y="1694227"/>
                  </a:lnTo>
                  <a:cubicBezTo>
                    <a:pt x="3756715" y="1722074"/>
                    <a:pt x="3747743" y="1749705"/>
                    <a:pt x="3732830" y="1775536"/>
                  </a:cubicBezTo>
                  <a:lnTo>
                    <a:pt x="2904738" y="3209833"/>
                  </a:lnTo>
                  <a:cubicBezTo>
                    <a:pt x="2889824" y="3235664"/>
                    <a:pt x="2870382" y="3257249"/>
                    <a:pt x="2847993" y="3274166"/>
                  </a:cubicBezTo>
                  <a:lnTo>
                    <a:pt x="2842511" y="3276841"/>
                  </a:lnTo>
                  <a:lnTo>
                    <a:pt x="2823691" y="3292368"/>
                  </a:lnTo>
                  <a:cubicBezTo>
                    <a:pt x="2789213" y="3315661"/>
                    <a:pt x="2747650" y="3329261"/>
                    <a:pt x="2702910" y="3329262"/>
                  </a:cubicBezTo>
                  <a:lnTo>
                    <a:pt x="1046726" y="3329262"/>
                  </a:lnTo>
                  <a:cubicBezTo>
                    <a:pt x="987073" y="3329262"/>
                    <a:pt x="933067" y="3305083"/>
                    <a:pt x="893974" y="3265990"/>
                  </a:cubicBezTo>
                  <a:lnTo>
                    <a:pt x="883550" y="3250529"/>
                  </a:lnTo>
                  <a:lnTo>
                    <a:pt x="882566" y="3249619"/>
                  </a:lnTo>
                  <a:cubicBezTo>
                    <a:pt x="873042" y="3238879"/>
                    <a:pt x="864454" y="3227025"/>
                    <a:pt x="856997" y="3214110"/>
                  </a:cubicBezTo>
                  <a:lnTo>
                    <a:pt x="28905" y="1779812"/>
                  </a:lnTo>
                  <a:cubicBezTo>
                    <a:pt x="10263" y="1747524"/>
                    <a:pt x="904" y="1712423"/>
                    <a:pt x="0" y="1677601"/>
                  </a:cubicBezTo>
                  <a:lnTo>
                    <a:pt x="2825" y="1647714"/>
                  </a:lnTo>
                  <a:lnTo>
                    <a:pt x="1647" y="1630828"/>
                  </a:lnTo>
                  <a:cubicBezTo>
                    <a:pt x="5103" y="1602980"/>
                    <a:pt x="14075" y="1575349"/>
                    <a:pt x="28988" y="1549518"/>
                  </a:cubicBezTo>
                  <a:close/>
                </a:path>
              </a:pathLst>
            </a:custGeom>
            <a:solidFill>
              <a:schemeClr val="bg1"/>
            </a:solidFill>
            <a:ln>
              <a:noFill/>
            </a:ln>
            <a:effectLst>
              <a:outerShdw algn="ctr" blurRad="381000" dir="9180000" dist="381000" rotWithShape="0">
                <a:srgbClr val="000000">
                  <a:alpha val="47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Freeform 37"/>
            <p:cNvSpPr>
              <a:spLocks noEditPoints="1"/>
            </p:cNvSpPr>
            <p:nvPr/>
          </p:nvSpPr>
          <p:spPr bwMode="auto">
            <a:xfrm>
              <a:off x="4027574" y="3465475"/>
              <a:ext cx="801777" cy="483681"/>
            </a:xfrm>
            <a:custGeom>
              <a:gdLst>
                <a:gd fmla="*/ 349 w 698" name="T0"/>
                <a:gd fmla="*/ 0 h 420" name="T1"/>
                <a:gd fmla="*/ 0 w 698" name="T2"/>
                <a:gd fmla="*/ 210 h 420" name="T3"/>
                <a:gd fmla="*/ 349 w 698" name="T4"/>
                <a:gd fmla="*/ 420 h 420" name="T5"/>
                <a:gd fmla="*/ 698 w 698" name="T6"/>
                <a:gd fmla="*/ 212 h 420" name="T7"/>
                <a:gd fmla="*/ 349 w 698" name="T8"/>
                <a:gd fmla="*/ 0 h 420" name="T9"/>
                <a:gd fmla="*/ 349 w 698" name="T10"/>
                <a:gd fmla="*/ 396 h 420" name="T11"/>
                <a:gd fmla="*/ 32 w 698" name="T12"/>
                <a:gd fmla="*/ 210 h 420" name="T13"/>
                <a:gd fmla="*/ 349 w 698" name="T14"/>
                <a:gd fmla="*/ 24 h 420" name="T15"/>
                <a:gd fmla="*/ 667 w 698" name="T16"/>
                <a:gd fmla="*/ 211 h 420" name="T17"/>
                <a:gd fmla="*/ 349 w 698" name="T18"/>
                <a:gd fmla="*/ 396 h 420" name="T19"/>
                <a:gd fmla="*/ 349 w 698" name="T20"/>
                <a:gd fmla="*/ 70 h 420" name="T21"/>
                <a:gd fmla="*/ 210 w 698" name="T22"/>
                <a:gd fmla="*/ 210 h 420" name="T23"/>
                <a:gd fmla="*/ 349 w 698" name="T24"/>
                <a:gd fmla="*/ 350 h 420" name="T25"/>
                <a:gd fmla="*/ 489 w 698" name="T26"/>
                <a:gd fmla="*/ 210 h 420" name="T27"/>
                <a:gd fmla="*/ 349 w 698" name="T28"/>
                <a:gd fmla="*/ 70 h 420" name="T29"/>
                <a:gd fmla="*/ 349 w 698" name="T30"/>
                <a:gd fmla="*/ 326 h 420" name="T31"/>
                <a:gd fmla="*/ 233 w 698" name="T32"/>
                <a:gd fmla="*/ 210 h 420" name="T33"/>
                <a:gd fmla="*/ 349 w 698" name="T34"/>
                <a:gd fmla="*/ 94 h 420" name="T35"/>
                <a:gd fmla="*/ 466 w 698" name="T36"/>
                <a:gd fmla="*/ 210 h 420" name="T37"/>
                <a:gd fmla="*/ 349 w 698" name="T38"/>
                <a:gd fmla="*/ 326 h 420" name="T39"/>
                <a:gd fmla="*/ 349 w 698" name="T40"/>
                <a:gd fmla="*/ 129 h 420" name="T41"/>
                <a:gd fmla="*/ 268 w 698" name="T42"/>
                <a:gd fmla="*/ 210 h 420" name="T43"/>
                <a:gd fmla="*/ 349 w 698" name="T44"/>
                <a:gd fmla="*/ 292 h 420" name="T45"/>
                <a:gd fmla="*/ 431 w 698" name="T46"/>
                <a:gd fmla="*/ 210 h 420" name="T47"/>
                <a:gd fmla="*/ 349 w 698" name="T48"/>
                <a:gd fmla="*/ 129 h 420" name="T49"/>
                <a:gd fmla="*/ 349 w 698" name="T50"/>
                <a:gd fmla="*/ 268 h 420" name="T51"/>
                <a:gd fmla="*/ 291 w 698" name="T52"/>
                <a:gd fmla="*/ 210 h 420" name="T53"/>
                <a:gd fmla="*/ 349 w 698" name="T54"/>
                <a:gd fmla="*/ 152 h 420" name="T55"/>
                <a:gd fmla="*/ 407 w 698" name="T56"/>
                <a:gd fmla="*/ 210 h 420" name="T57"/>
                <a:gd fmla="*/ 349 w 698" name="T58"/>
                <a:gd fmla="*/ 268 h 420"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420" w="698">
                  <a:moveTo>
                    <a:pt x="349" y="0"/>
                  </a:moveTo>
                  <a:cubicBezTo>
                    <a:pt x="222" y="0"/>
                    <a:pt x="122" y="80"/>
                    <a:pt x="0" y="210"/>
                  </a:cubicBezTo>
                  <a:cubicBezTo>
                    <a:pt x="105" y="321"/>
                    <a:pt x="194" y="420"/>
                    <a:pt x="349" y="420"/>
                  </a:cubicBezTo>
                  <a:cubicBezTo>
                    <a:pt x="505" y="420"/>
                    <a:pt x="619" y="294"/>
                    <a:pt x="698" y="212"/>
                  </a:cubicBezTo>
                  <a:cubicBezTo>
                    <a:pt x="617" y="116"/>
                    <a:pt x="503" y="0"/>
                    <a:pt x="349" y="0"/>
                  </a:cubicBezTo>
                  <a:close/>
                  <a:moveTo>
                    <a:pt x="349" y="396"/>
                  </a:moveTo>
                  <a:cubicBezTo>
                    <a:pt x="211" y="396"/>
                    <a:pt x="128" y="311"/>
                    <a:pt x="32" y="210"/>
                  </a:cubicBezTo>
                  <a:cubicBezTo>
                    <a:pt x="146" y="92"/>
                    <a:pt x="236" y="24"/>
                    <a:pt x="349" y="24"/>
                  </a:cubicBezTo>
                  <a:cubicBezTo>
                    <a:pt x="484" y="24"/>
                    <a:pt x="589" y="121"/>
                    <a:pt x="667" y="211"/>
                  </a:cubicBezTo>
                  <a:cubicBezTo>
                    <a:pt x="590" y="292"/>
                    <a:pt x="486" y="396"/>
                    <a:pt x="349" y="396"/>
                  </a:cubicBezTo>
                  <a:close/>
                  <a:moveTo>
                    <a:pt x="349" y="70"/>
                  </a:moveTo>
                  <a:cubicBezTo>
                    <a:pt x="272" y="70"/>
                    <a:pt x="210" y="133"/>
                    <a:pt x="210" y="210"/>
                  </a:cubicBezTo>
                  <a:cubicBezTo>
                    <a:pt x="210" y="287"/>
                    <a:pt x="272" y="350"/>
                    <a:pt x="349" y="350"/>
                  </a:cubicBezTo>
                  <a:cubicBezTo>
                    <a:pt x="426" y="350"/>
                    <a:pt x="489" y="287"/>
                    <a:pt x="489" y="210"/>
                  </a:cubicBezTo>
                  <a:cubicBezTo>
                    <a:pt x="489" y="133"/>
                    <a:pt x="426" y="70"/>
                    <a:pt x="349" y="70"/>
                  </a:cubicBezTo>
                  <a:close/>
                  <a:moveTo>
                    <a:pt x="349" y="326"/>
                  </a:moveTo>
                  <a:cubicBezTo>
                    <a:pt x="285" y="326"/>
                    <a:pt x="233" y="274"/>
                    <a:pt x="233" y="210"/>
                  </a:cubicBezTo>
                  <a:cubicBezTo>
                    <a:pt x="233" y="146"/>
                    <a:pt x="285" y="94"/>
                    <a:pt x="349" y="94"/>
                  </a:cubicBezTo>
                  <a:cubicBezTo>
                    <a:pt x="413" y="94"/>
                    <a:pt x="466" y="146"/>
                    <a:pt x="466" y="210"/>
                  </a:cubicBezTo>
                  <a:cubicBezTo>
                    <a:pt x="466" y="274"/>
                    <a:pt x="413" y="326"/>
                    <a:pt x="349" y="326"/>
                  </a:cubicBezTo>
                  <a:close/>
                  <a:moveTo>
                    <a:pt x="349" y="129"/>
                  </a:moveTo>
                  <a:cubicBezTo>
                    <a:pt x="304" y="129"/>
                    <a:pt x="268" y="165"/>
                    <a:pt x="268" y="210"/>
                  </a:cubicBezTo>
                  <a:cubicBezTo>
                    <a:pt x="268" y="255"/>
                    <a:pt x="304" y="292"/>
                    <a:pt x="349" y="292"/>
                  </a:cubicBezTo>
                  <a:cubicBezTo>
                    <a:pt x="394" y="292"/>
                    <a:pt x="431" y="255"/>
                    <a:pt x="431" y="210"/>
                  </a:cubicBezTo>
                  <a:cubicBezTo>
                    <a:pt x="431" y="165"/>
                    <a:pt x="394" y="129"/>
                    <a:pt x="349" y="129"/>
                  </a:cubicBezTo>
                  <a:close/>
                  <a:moveTo>
                    <a:pt x="349" y="268"/>
                  </a:moveTo>
                  <a:cubicBezTo>
                    <a:pt x="317" y="268"/>
                    <a:pt x="291" y="242"/>
                    <a:pt x="291" y="210"/>
                  </a:cubicBezTo>
                  <a:cubicBezTo>
                    <a:pt x="291" y="178"/>
                    <a:pt x="317" y="152"/>
                    <a:pt x="349" y="152"/>
                  </a:cubicBezTo>
                  <a:cubicBezTo>
                    <a:pt x="381" y="152"/>
                    <a:pt x="407" y="178"/>
                    <a:pt x="407" y="210"/>
                  </a:cubicBezTo>
                  <a:cubicBezTo>
                    <a:pt x="407" y="242"/>
                    <a:pt x="381" y="268"/>
                    <a:pt x="349" y="268"/>
                  </a:cubicBezTo>
                  <a:close/>
                </a:path>
              </a:pathLst>
            </a:custGeom>
            <a:solidFill>
              <a:schemeClr val="tx1">
                <a:lumMod val="85000"/>
                <a:lumOff val="15000"/>
              </a:schemeClr>
            </a:solidFill>
            <a:ln>
              <a:solidFill>
                <a:schemeClr val="tx1">
                  <a:lumMod val="85000"/>
                  <a:lumOff val="15000"/>
                </a:schemeClr>
              </a:solidFill>
            </a:ln>
          </p:spPr>
          <p:txBody>
            <a:bodyPr anchor="t" anchorCtr="0" bIns="45720" compatLnSpc="1" lIns="91440" numCol="1" rIns="91440" tIns="45720" vert="horz" wrap="square">
              <a:prstTxWarp prst="textNoShape">
                <a:avLst/>
              </a:prstTxWarp>
            </a:bodyPr>
            <a:lstStyle/>
            <a:p>
              <a:endParaRPr altLang="en-US" lang="zh-CN"/>
            </a:p>
          </p:txBody>
        </p:sp>
      </p:grpSp>
      <p:sp>
        <p:nvSpPr>
          <p:cNvPr id="55" name="文本框 54"/>
          <p:cNvSpPr txBox="1"/>
          <p:nvPr/>
        </p:nvSpPr>
        <p:spPr>
          <a:xfrm>
            <a:off x="9286874" y="-1143000"/>
            <a:ext cx="868680" cy="365760"/>
          </a:xfrm>
          <a:prstGeom prst="rect">
            <a:avLst/>
          </a:prstGeom>
          <a:noFill/>
        </p:spPr>
        <p:txBody>
          <a:bodyPr rtlCol="0" wrap="none">
            <a:spAutoFit/>
          </a:bodyPr>
          <a:lstStyle/>
          <a:p>
            <a:r>
              <a:rPr altLang="en-US" lang="zh-CN" smtClean="0"/>
              <a:t>延迟符</a:t>
            </a:r>
          </a:p>
        </p:txBody>
      </p:sp>
    </p:spTree>
    <p:extLst>
      <p:ext uri="{BB962C8B-B14F-4D97-AF65-F5344CB8AC3E}">
        <p14:creationId val="1474894264"/>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7"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fade" transition="in">
                                      <p:cBhvr>
                                        <p:cTn dur="1000" id="7"/>
                                        <p:tgtEl>
                                          <p:spTgt spid="3"/>
                                        </p:tgtEl>
                                      </p:cBhvr>
                                    </p:animEffect>
                                    <p:anim calcmode="lin" valueType="num">
                                      <p:cBhvr>
                                        <p:cTn dur="1000" fill="hold" id="8"/>
                                        <p:tgtEl>
                                          <p:spTgt spid="3"/>
                                        </p:tgtEl>
                                        <p:attrNameLst>
                                          <p:attrName>ppt_x</p:attrName>
                                        </p:attrNameLst>
                                      </p:cBhvr>
                                      <p:tavLst>
                                        <p:tav tm="0">
                                          <p:val>
                                            <p:strVal val="#ppt_x"/>
                                          </p:val>
                                        </p:tav>
                                        <p:tav tm="100000">
                                          <p:val>
                                            <p:strVal val="#ppt_x"/>
                                          </p:val>
                                        </p:tav>
                                      </p:tavLst>
                                    </p:anim>
                                    <p:anim calcmode="lin" valueType="num">
                                      <p:cBhvr>
                                        <p:cTn dur="1000" fill="hold" id="9"/>
                                        <p:tgtEl>
                                          <p:spTgt spid="3"/>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7" presetSubtype="0">
                                  <p:stCondLst>
                                    <p:cond delay="0"/>
                                  </p:stCondLst>
                                  <p:childTnLst>
                                    <p:set>
                                      <p:cBhvr>
                                        <p:cTn dur="1" fill="hold" id="12">
                                          <p:stCondLst>
                                            <p:cond delay="0"/>
                                          </p:stCondLst>
                                        </p:cTn>
                                        <p:tgtEl>
                                          <p:spTgt spid="5"/>
                                        </p:tgtEl>
                                        <p:attrNameLst>
                                          <p:attrName>style.visibility</p:attrName>
                                        </p:attrNameLst>
                                      </p:cBhvr>
                                      <p:to>
                                        <p:strVal val="visible"/>
                                      </p:to>
                                    </p:set>
                                    <p:animEffect filter="fade" transition="in">
                                      <p:cBhvr>
                                        <p:cTn dur="1000" id="13"/>
                                        <p:tgtEl>
                                          <p:spTgt spid="5"/>
                                        </p:tgtEl>
                                      </p:cBhvr>
                                    </p:animEffect>
                                    <p:anim calcmode="lin" valueType="num">
                                      <p:cBhvr>
                                        <p:cTn dur="1000" fill="hold" id="14"/>
                                        <p:tgtEl>
                                          <p:spTgt spid="5"/>
                                        </p:tgtEl>
                                        <p:attrNameLst>
                                          <p:attrName>ppt_x</p:attrName>
                                        </p:attrNameLst>
                                      </p:cBhvr>
                                      <p:tavLst>
                                        <p:tav tm="0">
                                          <p:val>
                                            <p:strVal val="#ppt_x"/>
                                          </p:val>
                                        </p:tav>
                                        <p:tav tm="100000">
                                          <p:val>
                                            <p:strVal val="#ppt_x"/>
                                          </p:val>
                                        </p:tav>
                                      </p:tavLst>
                                    </p:anim>
                                    <p:anim calcmode="lin" valueType="num">
                                      <p:cBhvr>
                                        <p:cTn dur="1000" fill="hold" id="15"/>
                                        <p:tgtEl>
                                          <p:spTgt spid="5"/>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id="17" nodeType="afterEffect" presetClass="entr" presetID="12" presetSubtype="8">
                                  <p:stCondLst>
                                    <p:cond delay="0"/>
                                  </p:stCondLst>
                                  <p:childTnLst>
                                    <p:set>
                                      <p:cBhvr>
                                        <p:cTn dur="1" fill="hold" id="18">
                                          <p:stCondLst>
                                            <p:cond delay="0"/>
                                          </p:stCondLst>
                                        </p:cTn>
                                        <p:tgtEl>
                                          <p:spTgt spid="49"/>
                                        </p:tgtEl>
                                        <p:attrNameLst>
                                          <p:attrName>style.visibility</p:attrName>
                                        </p:attrNameLst>
                                      </p:cBhvr>
                                      <p:to>
                                        <p:strVal val="visible"/>
                                      </p:to>
                                    </p:set>
                                    <p:anim calcmode="lin" valueType="num">
                                      <p:cBhvr additive="base">
                                        <p:cTn dur="500" id="19"/>
                                        <p:tgtEl>
                                          <p:spTgt spid="49"/>
                                        </p:tgtEl>
                                        <p:attrNameLst>
                                          <p:attrName>ppt_x</p:attrName>
                                        </p:attrNameLst>
                                      </p:cBhvr>
                                      <p:tavLst>
                                        <p:tav tm="0">
                                          <p:val>
                                            <p:strVal val="#ppt_x-#ppt_w*1.125000"/>
                                          </p:val>
                                        </p:tav>
                                        <p:tav tm="100000">
                                          <p:val>
                                            <p:strVal val="#ppt_x"/>
                                          </p:val>
                                        </p:tav>
                                      </p:tavLst>
                                    </p:anim>
                                    <p:animEffect filter="wipe(right)" transition="in">
                                      <p:cBhvr>
                                        <p:cTn dur="500" id="20"/>
                                        <p:tgtEl>
                                          <p:spTgt spid="49"/>
                                        </p:tgtEl>
                                      </p:cBhvr>
                                    </p:animEffect>
                                  </p:childTnLst>
                                </p:cTn>
                              </p:par>
                            </p:childTnLst>
                          </p:cTn>
                        </p:par>
                        <p:par>
                          <p:cTn fill="hold" id="21" nodeType="afterGroup">
                            <p:stCondLst>
                              <p:cond delay="2500"/>
                            </p:stCondLst>
                            <p:childTnLst>
                              <p:par>
                                <p:cTn fill="hold" id="22" nodeType="afterEffect" presetClass="entr" presetID="12" presetSubtype="8">
                                  <p:stCondLst>
                                    <p:cond delay="0"/>
                                  </p:stCondLst>
                                  <p:childTnLst>
                                    <p:set>
                                      <p:cBhvr>
                                        <p:cTn dur="1" fill="hold" id="23">
                                          <p:stCondLst>
                                            <p:cond delay="0"/>
                                          </p:stCondLst>
                                        </p:cTn>
                                        <p:tgtEl>
                                          <p:spTgt spid="50"/>
                                        </p:tgtEl>
                                        <p:attrNameLst>
                                          <p:attrName>style.visibility</p:attrName>
                                        </p:attrNameLst>
                                      </p:cBhvr>
                                      <p:to>
                                        <p:strVal val="visible"/>
                                      </p:to>
                                    </p:set>
                                    <p:anim calcmode="lin" valueType="num">
                                      <p:cBhvr additive="base">
                                        <p:cTn dur="500" id="24"/>
                                        <p:tgtEl>
                                          <p:spTgt spid="50"/>
                                        </p:tgtEl>
                                        <p:attrNameLst>
                                          <p:attrName>ppt_x</p:attrName>
                                        </p:attrNameLst>
                                      </p:cBhvr>
                                      <p:tavLst>
                                        <p:tav tm="0">
                                          <p:val>
                                            <p:strVal val="#ppt_x-#ppt_w*1.125000"/>
                                          </p:val>
                                        </p:tav>
                                        <p:tav tm="100000">
                                          <p:val>
                                            <p:strVal val="#ppt_x"/>
                                          </p:val>
                                        </p:tav>
                                      </p:tavLst>
                                    </p:anim>
                                    <p:animEffect filter="wipe(right)" transition="in">
                                      <p:cBhvr>
                                        <p:cTn dur="500" id="25"/>
                                        <p:tgtEl>
                                          <p:spTgt spid="50"/>
                                        </p:tgtEl>
                                      </p:cBhvr>
                                    </p:animEffect>
                                  </p:childTnLst>
                                </p:cTn>
                              </p:par>
                            </p:childTnLst>
                          </p:cTn>
                        </p:par>
                        <p:par>
                          <p:cTn fill="hold" id="26" nodeType="afterGroup">
                            <p:stCondLst>
                              <p:cond delay="3000"/>
                            </p:stCondLst>
                            <p:childTnLst>
                              <p:par>
                                <p:cTn fill="hold" id="27" nodeType="afterEffect" presetClass="entr" presetID="12" presetSubtype="8">
                                  <p:stCondLst>
                                    <p:cond delay="0"/>
                                  </p:stCondLst>
                                  <p:childTnLst>
                                    <p:set>
                                      <p:cBhvr>
                                        <p:cTn dur="1" fill="hold" id="28">
                                          <p:stCondLst>
                                            <p:cond delay="0"/>
                                          </p:stCondLst>
                                        </p:cTn>
                                        <p:tgtEl>
                                          <p:spTgt spid="51"/>
                                        </p:tgtEl>
                                        <p:attrNameLst>
                                          <p:attrName>style.visibility</p:attrName>
                                        </p:attrNameLst>
                                      </p:cBhvr>
                                      <p:to>
                                        <p:strVal val="visible"/>
                                      </p:to>
                                    </p:set>
                                    <p:anim calcmode="lin" valueType="num">
                                      <p:cBhvr additive="base">
                                        <p:cTn dur="500" id="29"/>
                                        <p:tgtEl>
                                          <p:spTgt spid="51"/>
                                        </p:tgtEl>
                                        <p:attrNameLst>
                                          <p:attrName>ppt_x</p:attrName>
                                        </p:attrNameLst>
                                      </p:cBhvr>
                                      <p:tavLst>
                                        <p:tav tm="0">
                                          <p:val>
                                            <p:strVal val="#ppt_x-#ppt_w*1.125000"/>
                                          </p:val>
                                        </p:tav>
                                        <p:tav tm="100000">
                                          <p:val>
                                            <p:strVal val="#ppt_x"/>
                                          </p:val>
                                        </p:tav>
                                      </p:tavLst>
                                    </p:anim>
                                    <p:animEffect filter="wipe(right)" transition="in">
                                      <p:cBhvr>
                                        <p:cTn dur="500" id="30"/>
                                        <p:tgtEl>
                                          <p:spTgt spid="51"/>
                                        </p:tgtEl>
                                      </p:cBhvr>
                                    </p:animEffect>
                                  </p:childTnLst>
                                </p:cTn>
                              </p:par>
                            </p:childTnLst>
                          </p:cTn>
                        </p:par>
                        <p:par>
                          <p:cTn fill="hold" id="31" nodeType="afterGroup">
                            <p:stCondLst>
                              <p:cond delay="3500"/>
                            </p:stCondLst>
                            <p:childTnLst>
                              <p:par>
                                <p:cTn fill="hold" id="32" nodeType="afterEffect" presetClass="entr" presetID="22" presetSubtype="8">
                                  <p:stCondLst>
                                    <p:cond delay="0"/>
                                  </p:stCondLst>
                                  <p:childTnLst>
                                    <p:set>
                                      <p:cBhvr>
                                        <p:cTn dur="1" fill="hold" id="33">
                                          <p:stCondLst>
                                            <p:cond delay="0"/>
                                          </p:stCondLst>
                                        </p:cTn>
                                        <p:tgtEl>
                                          <p:spTgt spid="15"/>
                                        </p:tgtEl>
                                        <p:attrNameLst>
                                          <p:attrName>style.visibility</p:attrName>
                                        </p:attrNameLst>
                                      </p:cBhvr>
                                      <p:to>
                                        <p:strVal val="visible"/>
                                      </p:to>
                                    </p:set>
                                    <p:animEffect filter="wipe(left)" transition="in">
                                      <p:cBhvr>
                                        <p:cTn dur="500" id="34"/>
                                        <p:tgtEl>
                                          <p:spTgt spid="15"/>
                                        </p:tgtEl>
                                      </p:cBhvr>
                                    </p:animEffect>
                                  </p:childTnLst>
                                </p:cTn>
                              </p:par>
                            </p:childTnLst>
                          </p:cTn>
                        </p:par>
                        <p:par>
                          <p:cTn fill="hold" id="35" nodeType="afterGroup">
                            <p:stCondLst>
                              <p:cond delay="4000"/>
                            </p:stCondLst>
                            <p:childTnLst>
                              <p:par>
                                <p:cTn fill="hold" id="36" nodeType="afterEffect" presetClass="entr" presetID="22" presetSubtype="8">
                                  <p:stCondLst>
                                    <p:cond delay="0"/>
                                  </p:stCondLst>
                                  <p:childTnLst>
                                    <p:set>
                                      <p:cBhvr>
                                        <p:cTn dur="1" fill="hold" id="37">
                                          <p:stCondLst>
                                            <p:cond delay="0"/>
                                          </p:stCondLst>
                                        </p:cTn>
                                        <p:tgtEl>
                                          <p:spTgt spid="16"/>
                                        </p:tgtEl>
                                        <p:attrNameLst>
                                          <p:attrName>style.visibility</p:attrName>
                                        </p:attrNameLst>
                                      </p:cBhvr>
                                      <p:to>
                                        <p:strVal val="visible"/>
                                      </p:to>
                                    </p:set>
                                    <p:animEffect filter="wipe(left)" transition="in">
                                      <p:cBhvr>
                                        <p:cTn dur="500" id="38"/>
                                        <p:tgtEl>
                                          <p:spTgt spid="16"/>
                                        </p:tgtEl>
                                      </p:cBhvr>
                                    </p:animEffect>
                                  </p:childTnLst>
                                </p:cTn>
                              </p:par>
                            </p:childTnLst>
                          </p:cTn>
                        </p:par>
                        <p:par>
                          <p:cTn fill="hold" id="39" nodeType="afterGroup">
                            <p:stCondLst>
                              <p:cond delay="4500"/>
                            </p:stCondLst>
                            <p:childTnLst>
                              <p:par>
                                <p:cTn fill="hold" id="40" nodeType="afterEffect" presetClass="entr" presetID="22" presetSubtype="8">
                                  <p:stCondLst>
                                    <p:cond delay="0"/>
                                  </p:stCondLst>
                                  <p:childTnLst>
                                    <p:set>
                                      <p:cBhvr>
                                        <p:cTn dur="1" fill="hold" id="41">
                                          <p:stCondLst>
                                            <p:cond delay="0"/>
                                          </p:stCondLst>
                                        </p:cTn>
                                        <p:tgtEl>
                                          <p:spTgt spid="17"/>
                                        </p:tgtEl>
                                        <p:attrNameLst>
                                          <p:attrName>style.visibility</p:attrName>
                                        </p:attrNameLst>
                                      </p:cBhvr>
                                      <p:to>
                                        <p:strVal val="visible"/>
                                      </p:to>
                                    </p:set>
                                    <p:animEffect filter="wipe(left)" transition="in">
                                      <p:cBhvr>
                                        <p:cTn dur="500" id="42"/>
                                        <p:tgtEl>
                                          <p:spTgt spid="17"/>
                                        </p:tgtEl>
                                      </p:cBhvr>
                                    </p:animEffect>
                                  </p:childTnLst>
                                </p:cTn>
                              </p:par>
                            </p:childTnLst>
                          </p:cTn>
                        </p:par>
                        <p:par>
                          <p:cTn fill="hold" id="43" nodeType="afterGroup">
                            <p:stCondLst>
                              <p:cond delay="5000"/>
                            </p:stCondLst>
                            <p:childTnLst>
                              <p:par>
                                <p:cTn fill="hold" id="44" nodeType="afterEffect" presetClass="entr" presetID="12" presetSubtype="2">
                                  <p:stCondLst>
                                    <p:cond delay="0"/>
                                  </p:stCondLst>
                                  <p:childTnLst>
                                    <p:set>
                                      <p:cBhvr>
                                        <p:cTn dur="1" fill="hold" id="45">
                                          <p:stCondLst>
                                            <p:cond delay="0"/>
                                          </p:stCondLst>
                                        </p:cTn>
                                        <p:tgtEl>
                                          <p:spTgt spid="54"/>
                                        </p:tgtEl>
                                        <p:attrNameLst>
                                          <p:attrName>style.visibility</p:attrName>
                                        </p:attrNameLst>
                                      </p:cBhvr>
                                      <p:to>
                                        <p:strVal val="visible"/>
                                      </p:to>
                                    </p:set>
                                    <p:anim calcmode="lin" valueType="num">
                                      <p:cBhvr additive="base">
                                        <p:cTn dur="500" id="46"/>
                                        <p:tgtEl>
                                          <p:spTgt spid="54"/>
                                        </p:tgtEl>
                                        <p:attrNameLst>
                                          <p:attrName>ppt_x</p:attrName>
                                        </p:attrNameLst>
                                      </p:cBhvr>
                                      <p:tavLst>
                                        <p:tav tm="0">
                                          <p:val>
                                            <p:strVal val="#ppt_x+#ppt_w*1.125000"/>
                                          </p:val>
                                        </p:tav>
                                        <p:tav tm="100000">
                                          <p:val>
                                            <p:strVal val="#ppt_x"/>
                                          </p:val>
                                        </p:tav>
                                      </p:tavLst>
                                    </p:anim>
                                    <p:animEffect filter="wipe(left)" transition="in">
                                      <p:cBhvr>
                                        <p:cTn dur="500" id="47"/>
                                        <p:tgtEl>
                                          <p:spTgt spid="54"/>
                                        </p:tgtEl>
                                      </p:cBhvr>
                                    </p:animEffect>
                                  </p:childTnLst>
                                </p:cTn>
                              </p:par>
                            </p:childTnLst>
                          </p:cTn>
                        </p:par>
                        <p:par>
                          <p:cTn fill="hold" id="48" nodeType="afterGroup">
                            <p:stCondLst>
                              <p:cond delay="5500"/>
                            </p:stCondLst>
                            <p:childTnLst>
                              <p:par>
                                <p:cTn fill="hold" id="49" nodeType="afterEffect" presetClass="entr" presetID="12" presetSubtype="2">
                                  <p:stCondLst>
                                    <p:cond delay="0"/>
                                  </p:stCondLst>
                                  <p:childTnLst>
                                    <p:set>
                                      <p:cBhvr>
                                        <p:cTn dur="1" fill="hold" id="50">
                                          <p:stCondLst>
                                            <p:cond delay="0"/>
                                          </p:stCondLst>
                                        </p:cTn>
                                        <p:tgtEl>
                                          <p:spTgt spid="53"/>
                                        </p:tgtEl>
                                        <p:attrNameLst>
                                          <p:attrName>style.visibility</p:attrName>
                                        </p:attrNameLst>
                                      </p:cBhvr>
                                      <p:to>
                                        <p:strVal val="visible"/>
                                      </p:to>
                                    </p:set>
                                    <p:anim calcmode="lin" valueType="num">
                                      <p:cBhvr additive="base">
                                        <p:cTn dur="500" id="51"/>
                                        <p:tgtEl>
                                          <p:spTgt spid="53"/>
                                        </p:tgtEl>
                                        <p:attrNameLst>
                                          <p:attrName>ppt_x</p:attrName>
                                        </p:attrNameLst>
                                      </p:cBhvr>
                                      <p:tavLst>
                                        <p:tav tm="0">
                                          <p:val>
                                            <p:strVal val="#ppt_x+#ppt_w*1.125000"/>
                                          </p:val>
                                        </p:tav>
                                        <p:tav tm="100000">
                                          <p:val>
                                            <p:strVal val="#ppt_x"/>
                                          </p:val>
                                        </p:tav>
                                      </p:tavLst>
                                    </p:anim>
                                    <p:animEffect filter="wipe(left)" transition="in">
                                      <p:cBhvr>
                                        <p:cTn dur="500" id="52"/>
                                        <p:tgtEl>
                                          <p:spTgt spid="53"/>
                                        </p:tgtEl>
                                      </p:cBhvr>
                                    </p:animEffect>
                                  </p:childTnLst>
                                </p:cTn>
                              </p:par>
                            </p:childTnLst>
                          </p:cTn>
                        </p:par>
                        <p:par>
                          <p:cTn fill="hold" id="53" nodeType="afterGroup">
                            <p:stCondLst>
                              <p:cond delay="6000"/>
                            </p:stCondLst>
                            <p:childTnLst>
                              <p:par>
                                <p:cTn fill="hold" id="54" nodeType="afterEffect" presetClass="entr" presetID="12" presetSubtype="2">
                                  <p:stCondLst>
                                    <p:cond delay="0"/>
                                  </p:stCondLst>
                                  <p:childTnLst>
                                    <p:set>
                                      <p:cBhvr>
                                        <p:cTn dur="1" fill="hold" id="55">
                                          <p:stCondLst>
                                            <p:cond delay="0"/>
                                          </p:stCondLst>
                                        </p:cTn>
                                        <p:tgtEl>
                                          <p:spTgt spid="52"/>
                                        </p:tgtEl>
                                        <p:attrNameLst>
                                          <p:attrName>style.visibility</p:attrName>
                                        </p:attrNameLst>
                                      </p:cBhvr>
                                      <p:to>
                                        <p:strVal val="visible"/>
                                      </p:to>
                                    </p:set>
                                    <p:anim calcmode="lin" valueType="num">
                                      <p:cBhvr additive="base">
                                        <p:cTn dur="500" id="56"/>
                                        <p:tgtEl>
                                          <p:spTgt spid="52"/>
                                        </p:tgtEl>
                                        <p:attrNameLst>
                                          <p:attrName>ppt_x</p:attrName>
                                        </p:attrNameLst>
                                      </p:cBhvr>
                                      <p:tavLst>
                                        <p:tav tm="0">
                                          <p:val>
                                            <p:strVal val="#ppt_x+#ppt_w*1.125000"/>
                                          </p:val>
                                        </p:tav>
                                        <p:tav tm="100000">
                                          <p:val>
                                            <p:strVal val="#ppt_x"/>
                                          </p:val>
                                        </p:tav>
                                      </p:tavLst>
                                    </p:anim>
                                    <p:animEffect filter="wipe(left)" transition="in">
                                      <p:cBhvr>
                                        <p:cTn dur="500" id="57"/>
                                        <p:tgtEl>
                                          <p:spTgt spid="52"/>
                                        </p:tgtEl>
                                      </p:cBhvr>
                                    </p:animEffect>
                                  </p:childTnLst>
                                </p:cTn>
                              </p:par>
                            </p:childTnLst>
                          </p:cTn>
                        </p:par>
                        <p:par>
                          <p:cTn fill="hold" id="58" nodeType="afterGroup">
                            <p:stCondLst>
                              <p:cond delay="6500"/>
                            </p:stCondLst>
                            <p:childTnLst>
                              <p:par>
                                <p:cTn fill="hold" id="59" nodeType="afterEffect" presetClass="entr" presetID="22" presetSubtype="2">
                                  <p:stCondLst>
                                    <p:cond delay="0"/>
                                  </p:stCondLst>
                                  <p:childTnLst>
                                    <p:set>
                                      <p:cBhvr>
                                        <p:cTn dur="1" fill="hold" id="60">
                                          <p:stCondLst>
                                            <p:cond delay="0"/>
                                          </p:stCondLst>
                                        </p:cTn>
                                        <p:tgtEl>
                                          <p:spTgt spid="14"/>
                                        </p:tgtEl>
                                        <p:attrNameLst>
                                          <p:attrName>style.visibility</p:attrName>
                                        </p:attrNameLst>
                                      </p:cBhvr>
                                      <p:to>
                                        <p:strVal val="visible"/>
                                      </p:to>
                                    </p:set>
                                    <p:animEffect filter="wipe(right)" transition="in">
                                      <p:cBhvr>
                                        <p:cTn dur="500" id="61"/>
                                        <p:tgtEl>
                                          <p:spTgt spid="14"/>
                                        </p:tgtEl>
                                      </p:cBhvr>
                                    </p:animEffect>
                                  </p:childTnLst>
                                </p:cTn>
                              </p:par>
                            </p:childTnLst>
                          </p:cTn>
                        </p:par>
                        <p:par>
                          <p:cTn fill="hold" id="62" nodeType="afterGroup">
                            <p:stCondLst>
                              <p:cond delay="7000"/>
                            </p:stCondLst>
                            <p:childTnLst>
                              <p:par>
                                <p:cTn fill="hold" id="63" nodeType="afterEffect" presetClass="entr" presetID="22" presetSubtype="2">
                                  <p:stCondLst>
                                    <p:cond delay="0"/>
                                  </p:stCondLst>
                                  <p:childTnLst>
                                    <p:set>
                                      <p:cBhvr>
                                        <p:cTn dur="1" fill="hold" id="64">
                                          <p:stCondLst>
                                            <p:cond delay="0"/>
                                          </p:stCondLst>
                                        </p:cTn>
                                        <p:tgtEl>
                                          <p:spTgt spid="19"/>
                                        </p:tgtEl>
                                        <p:attrNameLst>
                                          <p:attrName>style.visibility</p:attrName>
                                        </p:attrNameLst>
                                      </p:cBhvr>
                                      <p:to>
                                        <p:strVal val="visible"/>
                                      </p:to>
                                    </p:set>
                                    <p:animEffect filter="wipe(right)" transition="in">
                                      <p:cBhvr>
                                        <p:cTn dur="500" id="65"/>
                                        <p:tgtEl>
                                          <p:spTgt spid="19"/>
                                        </p:tgtEl>
                                      </p:cBhvr>
                                    </p:animEffect>
                                  </p:childTnLst>
                                </p:cTn>
                              </p:par>
                            </p:childTnLst>
                          </p:cTn>
                        </p:par>
                        <p:par>
                          <p:cTn fill="hold" id="66" nodeType="afterGroup">
                            <p:stCondLst>
                              <p:cond delay="7500"/>
                            </p:stCondLst>
                            <p:childTnLst>
                              <p:par>
                                <p:cTn fill="hold" id="67" nodeType="afterEffect" presetClass="entr" presetID="22" presetSubtype="2">
                                  <p:stCondLst>
                                    <p:cond delay="0"/>
                                  </p:stCondLst>
                                  <p:childTnLst>
                                    <p:set>
                                      <p:cBhvr>
                                        <p:cTn dur="1" fill="hold" id="68">
                                          <p:stCondLst>
                                            <p:cond delay="0"/>
                                          </p:stCondLst>
                                        </p:cTn>
                                        <p:tgtEl>
                                          <p:spTgt spid="18"/>
                                        </p:tgtEl>
                                        <p:attrNameLst>
                                          <p:attrName>style.visibility</p:attrName>
                                        </p:attrNameLst>
                                      </p:cBhvr>
                                      <p:to>
                                        <p:strVal val="visible"/>
                                      </p:to>
                                    </p:set>
                                    <p:animEffect filter="wipe(right)" transition="in">
                                      <p:cBhvr>
                                        <p:cTn dur="500" id="69"/>
                                        <p:tgtEl>
                                          <p:spTgt spid="18"/>
                                        </p:tgtEl>
                                      </p:cBhvr>
                                    </p:animEffect>
                                  </p:childTnLst>
                                </p:cTn>
                              </p:par>
                            </p:childTnLst>
                          </p:cTn>
                        </p:par>
                        <p:par>
                          <p:cTn fill="hold" id="70" nodeType="afterGroup">
                            <p:stCondLst>
                              <p:cond delay="8000"/>
                            </p:stCondLst>
                            <p:childTnLst>
                              <p:par>
                                <p:cTn fill="hold" grpId="0" id="71" nodeType="afterEffect" presetClass="entr" presetID="47" presetSubtype="0">
                                  <p:stCondLst>
                                    <p:cond delay="0"/>
                                  </p:stCondLst>
                                  <p:childTnLst>
                                    <p:set>
                                      <p:cBhvr>
                                        <p:cTn dur="1" fill="hold" id="72">
                                          <p:stCondLst>
                                            <p:cond delay="0"/>
                                          </p:stCondLst>
                                        </p:cTn>
                                        <p:tgtEl>
                                          <p:spTgt spid="22"/>
                                        </p:tgtEl>
                                        <p:attrNameLst>
                                          <p:attrName>style.visibility</p:attrName>
                                        </p:attrNameLst>
                                      </p:cBhvr>
                                      <p:to>
                                        <p:strVal val="visible"/>
                                      </p:to>
                                    </p:set>
                                    <p:animEffect filter="fade" transition="in">
                                      <p:cBhvr>
                                        <p:cTn dur="1000" id="73"/>
                                        <p:tgtEl>
                                          <p:spTgt spid="22"/>
                                        </p:tgtEl>
                                      </p:cBhvr>
                                    </p:animEffect>
                                    <p:anim calcmode="lin" valueType="num">
                                      <p:cBhvr>
                                        <p:cTn dur="1000" fill="hold" id="74"/>
                                        <p:tgtEl>
                                          <p:spTgt spid="22"/>
                                        </p:tgtEl>
                                        <p:attrNameLst>
                                          <p:attrName>ppt_x</p:attrName>
                                        </p:attrNameLst>
                                      </p:cBhvr>
                                      <p:tavLst>
                                        <p:tav tm="0">
                                          <p:val>
                                            <p:strVal val="#ppt_x"/>
                                          </p:val>
                                        </p:tav>
                                        <p:tav tm="100000">
                                          <p:val>
                                            <p:strVal val="#ppt_x"/>
                                          </p:val>
                                        </p:tav>
                                      </p:tavLst>
                                    </p:anim>
                                    <p:anim calcmode="lin" valueType="num">
                                      <p:cBhvr>
                                        <p:cTn dur="1000" fill="hold" id="75"/>
                                        <p:tgtEl>
                                          <p:spTgt spid="22"/>
                                        </p:tgtEl>
                                        <p:attrNameLst>
                                          <p:attrName>ppt_y</p:attrName>
                                        </p:attrNameLst>
                                      </p:cBhvr>
                                      <p:tavLst>
                                        <p:tav tm="0">
                                          <p:val>
                                            <p:strVal val="#ppt_y-.1"/>
                                          </p:val>
                                        </p:tav>
                                        <p:tav tm="100000">
                                          <p:val>
                                            <p:strVal val="#ppt_y"/>
                                          </p:val>
                                        </p:tav>
                                      </p:tavLst>
                                    </p:anim>
                                  </p:childTnLst>
                                </p:cTn>
                              </p:par>
                            </p:childTnLst>
                          </p:cTn>
                        </p:par>
                        <p:par>
                          <p:cTn fill="hold" id="76" nodeType="afterGroup">
                            <p:stCondLst>
                              <p:cond delay="9000"/>
                            </p:stCondLst>
                            <p:childTnLst>
                              <p:par>
                                <p:cTn fill="hold" grpId="0" id="77" nodeType="afterEffect" presetClass="entr" presetID="47" presetSubtype="0">
                                  <p:stCondLst>
                                    <p:cond delay="0"/>
                                  </p:stCondLst>
                                  <p:childTnLst>
                                    <p:set>
                                      <p:cBhvr>
                                        <p:cTn dur="1" fill="hold" id="78">
                                          <p:stCondLst>
                                            <p:cond delay="0"/>
                                          </p:stCondLst>
                                        </p:cTn>
                                        <p:tgtEl>
                                          <p:spTgt spid="23"/>
                                        </p:tgtEl>
                                        <p:attrNameLst>
                                          <p:attrName>style.visibility</p:attrName>
                                        </p:attrNameLst>
                                      </p:cBhvr>
                                      <p:to>
                                        <p:strVal val="visible"/>
                                      </p:to>
                                    </p:set>
                                    <p:animEffect filter="fade" transition="in">
                                      <p:cBhvr>
                                        <p:cTn dur="1000" id="79"/>
                                        <p:tgtEl>
                                          <p:spTgt spid="23"/>
                                        </p:tgtEl>
                                      </p:cBhvr>
                                    </p:animEffect>
                                    <p:anim calcmode="lin" valueType="num">
                                      <p:cBhvr>
                                        <p:cTn dur="1000" fill="hold" id="80"/>
                                        <p:tgtEl>
                                          <p:spTgt spid="23"/>
                                        </p:tgtEl>
                                        <p:attrNameLst>
                                          <p:attrName>ppt_x</p:attrName>
                                        </p:attrNameLst>
                                      </p:cBhvr>
                                      <p:tavLst>
                                        <p:tav tm="0">
                                          <p:val>
                                            <p:strVal val="#ppt_x"/>
                                          </p:val>
                                        </p:tav>
                                        <p:tav tm="100000">
                                          <p:val>
                                            <p:strVal val="#ppt_x"/>
                                          </p:val>
                                        </p:tav>
                                      </p:tavLst>
                                    </p:anim>
                                    <p:anim calcmode="lin" valueType="num">
                                      <p:cBhvr>
                                        <p:cTn dur="1000" fill="hold" id="81"/>
                                        <p:tgtEl>
                                          <p:spTgt spid="23"/>
                                        </p:tgtEl>
                                        <p:attrNameLst>
                                          <p:attrName>ppt_y</p:attrName>
                                        </p:attrNameLst>
                                      </p:cBhvr>
                                      <p:tavLst>
                                        <p:tav tm="0">
                                          <p:val>
                                            <p:strVal val="#ppt_y-.1"/>
                                          </p:val>
                                        </p:tav>
                                        <p:tav tm="100000">
                                          <p:val>
                                            <p:strVal val="#ppt_y"/>
                                          </p:val>
                                        </p:tav>
                                      </p:tavLst>
                                    </p:anim>
                                  </p:childTnLst>
                                </p:cTn>
                              </p:par>
                            </p:childTnLst>
                          </p:cTn>
                        </p:par>
                        <p:par>
                          <p:cTn fill="hold" id="82" nodeType="afterGroup">
                            <p:stCondLst>
                              <p:cond delay="10000"/>
                            </p:stCondLst>
                            <p:childTnLst>
                              <p:par>
                                <p:cTn fill="hold" grpId="0" id="83" nodeType="afterEffect" presetClass="entr" presetID="47" presetSubtype="0">
                                  <p:stCondLst>
                                    <p:cond delay="0"/>
                                  </p:stCondLst>
                                  <p:childTnLst>
                                    <p:set>
                                      <p:cBhvr>
                                        <p:cTn dur="1" fill="hold" id="84">
                                          <p:stCondLst>
                                            <p:cond delay="0"/>
                                          </p:stCondLst>
                                        </p:cTn>
                                        <p:tgtEl>
                                          <p:spTgt spid="24"/>
                                        </p:tgtEl>
                                        <p:attrNameLst>
                                          <p:attrName>style.visibility</p:attrName>
                                        </p:attrNameLst>
                                      </p:cBhvr>
                                      <p:to>
                                        <p:strVal val="visible"/>
                                      </p:to>
                                    </p:set>
                                    <p:animEffect filter="fade" transition="in">
                                      <p:cBhvr>
                                        <p:cTn dur="1000" id="85"/>
                                        <p:tgtEl>
                                          <p:spTgt spid="24"/>
                                        </p:tgtEl>
                                      </p:cBhvr>
                                    </p:animEffect>
                                    <p:anim calcmode="lin" valueType="num">
                                      <p:cBhvr>
                                        <p:cTn dur="1000" fill="hold" id="86"/>
                                        <p:tgtEl>
                                          <p:spTgt spid="24"/>
                                        </p:tgtEl>
                                        <p:attrNameLst>
                                          <p:attrName>ppt_x</p:attrName>
                                        </p:attrNameLst>
                                      </p:cBhvr>
                                      <p:tavLst>
                                        <p:tav tm="0">
                                          <p:val>
                                            <p:strVal val="#ppt_x"/>
                                          </p:val>
                                        </p:tav>
                                        <p:tav tm="100000">
                                          <p:val>
                                            <p:strVal val="#ppt_x"/>
                                          </p:val>
                                        </p:tav>
                                      </p:tavLst>
                                    </p:anim>
                                    <p:anim calcmode="lin" valueType="num">
                                      <p:cBhvr>
                                        <p:cTn dur="1000" fill="hold" id="87"/>
                                        <p:tgtEl>
                                          <p:spTgt spid="24"/>
                                        </p:tgtEl>
                                        <p:attrNameLst>
                                          <p:attrName>ppt_y</p:attrName>
                                        </p:attrNameLst>
                                      </p:cBhvr>
                                      <p:tavLst>
                                        <p:tav tm="0">
                                          <p:val>
                                            <p:strVal val="#ppt_y-.1"/>
                                          </p:val>
                                        </p:tav>
                                        <p:tav tm="100000">
                                          <p:val>
                                            <p:strVal val="#ppt_y"/>
                                          </p:val>
                                        </p:tav>
                                      </p:tavLst>
                                    </p:anim>
                                  </p:childTnLst>
                                </p:cTn>
                              </p:par>
                            </p:childTnLst>
                          </p:cTn>
                        </p:par>
                        <p:par>
                          <p:cTn fill="hold" id="88" nodeType="afterGroup">
                            <p:stCondLst>
                              <p:cond delay="11000"/>
                            </p:stCondLst>
                            <p:childTnLst>
                              <p:par>
                                <p:cTn fill="hold" grpId="0" id="89" nodeType="afterEffect" presetClass="entr" presetID="47" presetSubtype="0">
                                  <p:stCondLst>
                                    <p:cond delay="0"/>
                                  </p:stCondLst>
                                  <p:childTnLst>
                                    <p:set>
                                      <p:cBhvr>
                                        <p:cTn dur="1" fill="hold" id="90">
                                          <p:stCondLst>
                                            <p:cond delay="0"/>
                                          </p:stCondLst>
                                        </p:cTn>
                                        <p:tgtEl>
                                          <p:spTgt spid="26"/>
                                        </p:tgtEl>
                                        <p:attrNameLst>
                                          <p:attrName>style.visibility</p:attrName>
                                        </p:attrNameLst>
                                      </p:cBhvr>
                                      <p:to>
                                        <p:strVal val="visible"/>
                                      </p:to>
                                    </p:set>
                                    <p:animEffect filter="fade" transition="in">
                                      <p:cBhvr>
                                        <p:cTn dur="1000" id="91"/>
                                        <p:tgtEl>
                                          <p:spTgt spid="26"/>
                                        </p:tgtEl>
                                      </p:cBhvr>
                                    </p:animEffect>
                                    <p:anim calcmode="lin" valueType="num">
                                      <p:cBhvr>
                                        <p:cTn dur="1000" fill="hold" id="92"/>
                                        <p:tgtEl>
                                          <p:spTgt spid="26"/>
                                        </p:tgtEl>
                                        <p:attrNameLst>
                                          <p:attrName>ppt_x</p:attrName>
                                        </p:attrNameLst>
                                      </p:cBhvr>
                                      <p:tavLst>
                                        <p:tav tm="0">
                                          <p:val>
                                            <p:strVal val="#ppt_x"/>
                                          </p:val>
                                        </p:tav>
                                        <p:tav tm="100000">
                                          <p:val>
                                            <p:strVal val="#ppt_x"/>
                                          </p:val>
                                        </p:tav>
                                      </p:tavLst>
                                    </p:anim>
                                    <p:anim calcmode="lin" valueType="num">
                                      <p:cBhvr>
                                        <p:cTn dur="1000" fill="hold" id="93"/>
                                        <p:tgtEl>
                                          <p:spTgt spid="26"/>
                                        </p:tgtEl>
                                        <p:attrNameLst>
                                          <p:attrName>ppt_y</p:attrName>
                                        </p:attrNameLst>
                                      </p:cBhvr>
                                      <p:tavLst>
                                        <p:tav tm="0">
                                          <p:val>
                                            <p:strVal val="#ppt_y-.1"/>
                                          </p:val>
                                        </p:tav>
                                        <p:tav tm="100000">
                                          <p:val>
                                            <p:strVal val="#ppt_y"/>
                                          </p:val>
                                        </p:tav>
                                      </p:tavLst>
                                    </p:anim>
                                  </p:childTnLst>
                                </p:cTn>
                              </p:par>
                            </p:childTnLst>
                          </p:cTn>
                        </p:par>
                        <p:par>
                          <p:cTn fill="hold" id="94" nodeType="afterGroup">
                            <p:stCondLst>
                              <p:cond delay="12000"/>
                            </p:stCondLst>
                            <p:childTnLst>
                              <p:par>
                                <p:cTn fill="hold" grpId="0" id="95" nodeType="afterEffect" presetClass="entr" presetID="47" presetSubtype="0">
                                  <p:stCondLst>
                                    <p:cond delay="0"/>
                                  </p:stCondLst>
                                  <p:childTnLst>
                                    <p:set>
                                      <p:cBhvr>
                                        <p:cTn dur="1" fill="hold" id="96">
                                          <p:stCondLst>
                                            <p:cond delay="0"/>
                                          </p:stCondLst>
                                        </p:cTn>
                                        <p:tgtEl>
                                          <p:spTgt spid="27"/>
                                        </p:tgtEl>
                                        <p:attrNameLst>
                                          <p:attrName>style.visibility</p:attrName>
                                        </p:attrNameLst>
                                      </p:cBhvr>
                                      <p:to>
                                        <p:strVal val="visible"/>
                                      </p:to>
                                    </p:set>
                                    <p:animEffect filter="fade" transition="in">
                                      <p:cBhvr>
                                        <p:cTn dur="1000" id="97"/>
                                        <p:tgtEl>
                                          <p:spTgt spid="27"/>
                                        </p:tgtEl>
                                      </p:cBhvr>
                                    </p:animEffect>
                                    <p:anim calcmode="lin" valueType="num">
                                      <p:cBhvr>
                                        <p:cTn dur="1000" fill="hold" id="98"/>
                                        <p:tgtEl>
                                          <p:spTgt spid="27"/>
                                        </p:tgtEl>
                                        <p:attrNameLst>
                                          <p:attrName>ppt_x</p:attrName>
                                        </p:attrNameLst>
                                      </p:cBhvr>
                                      <p:tavLst>
                                        <p:tav tm="0">
                                          <p:val>
                                            <p:strVal val="#ppt_x"/>
                                          </p:val>
                                        </p:tav>
                                        <p:tav tm="100000">
                                          <p:val>
                                            <p:strVal val="#ppt_x"/>
                                          </p:val>
                                        </p:tav>
                                      </p:tavLst>
                                    </p:anim>
                                    <p:anim calcmode="lin" valueType="num">
                                      <p:cBhvr>
                                        <p:cTn dur="1000" fill="hold" id="99"/>
                                        <p:tgtEl>
                                          <p:spTgt spid="27"/>
                                        </p:tgtEl>
                                        <p:attrNameLst>
                                          <p:attrName>ppt_y</p:attrName>
                                        </p:attrNameLst>
                                      </p:cBhvr>
                                      <p:tavLst>
                                        <p:tav tm="0">
                                          <p:val>
                                            <p:strVal val="#ppt_y-.1"/>
                                          </p:val>
                                        </p:tav>
                                        <p:tav tm="100000">
                                          <p:val>
                                            <p:strVal val="#ppt_y"/>
                                          </p:val>
                                        </p:tav>
                                      </p:tavLst>
                                    </p:anim>
                                  </p:childTnLst>
                                </p:cTn>
                              </p:par>
                            </p:childTnLst>
                          </p:cTn>
                        </p:par>
                        <p:par>
                          <p:cTn fill="hold" id="100" nodeType="afterGroup">
                            <p:stCondLst>
                              <p:cond delay="13000"/>
                            </p:stCondLst>
                            <p:childTnLst>
                              <p:par>
                                <p:cTn fill="hold" grpId="0" id="101" nodeType="afterEffect" presetClass="entr" presetID="47" presetSubtype="0">
                                  <p:stCondLst>
                                    <p:cond delay="0"/>
                                  </p:stCondLst>
                                  <p:childTnLst>
                                    <p:set>
                                      <p:cBhvr>
                                        <p:cTn dur="1" fill="hold" id="102">
                                          <p:stCondLst>
                                            <p:cond delay="0"/>
                                          </p:stCondLst>
                                        </p:cTn>
                                        <p:tgtEl>
                                          <p:spTgt spid="29"/>
                                        </p:tgtEl>
                                        <p:attrNameLst>
                                          <p:attrName>style.visibility</p:attrName>
                                        </p:attrNameLst>
                                      </p:cBhvr>
                                      <p:to>
                                        <p:strVal val="visible"/>
                                      </p:to>
                                    </p:set>
                                    <p:animEffect filter="fade" transition="in">
                                      <p:cBhvr>
                                        <p:cTn dur="1000" id="103"/>
                                        <p:tgtEl>
                                          <p:spTgt spid="29"/>
                                        </p:tgtEl>
                                      </p:cBhvr>
                                    </p:animEffect>
                                    <p:anim calcmode="lin" valueType="num">
                                      <p:cBhvr>
                                        <p:cTn dur="1000" fill="hold" id="104"/>
                                        <p:tgtEl>
                                          <p:spTgt spid="29"/>
                                        </p:tgtEl>
                                        <p:attrNameLst>
                                          <p:attrName>ppt_x</p:attrName>
                                        </p:attrNameLst>
                                      </p:cBhvr>
                                      <p:tavLst>
                                        <p:tav tm="0">
                                          <p:val>
                                            <p:strVal val="#ppt_x"/>
                                          </p:val>
                                        </p:tav>
                                        <p:tav tm="100000">
                                          <p:val>
                                            <p:strVal val="#ppt_x"/>
                                          </p:val>
                                        </p:tav>
                                      </p:tavLst>
                                    </p:anim>
                                    <p:anim calcmode="lin" valueType="num">
                                      <p:cBhvr>
                                        <p:cTn dur="1000" fill="hold" id="105"/>
                                        <p:tgtEl>
                                          <p:spTgt spid="29"/>
                                        </p:tgtEl>
                                        <p:attrNameLst>
                                          <p:attrName>ppt_y</p:attrName>
                                        </p:attrNameLst>
                                      </p:cBhvr>
                                      <p:tavLst>
                                        <p:tav tm="0">
                                          <p:val>
                                            <p:strVal val="#ppt_y-.1"/>
                                          </p:val>
                                        </p:tav>
                                        <p:tav tm="100000">
                                          <p:val>
                                            <p:strVal val="#ppt_y"/>
                                          </p:val>
                                        </p:tav>
                                      </p:tavLst>
                                    </p:anim>
                                  </p:childTnLst>
                                </p:cTn>
                              </p:par>
                            </p:childTnLst>
                          </p:cTn>
                        </p:par>
                      </p:childTnLst>
                    </p:cTn>
                  </p:par>
                  <p:par>
                    <p:cTn fill="hold" id="106" nodeType="clickPar">
                      <p:stCondLst>
                        <p:cond delay="indefinite"/>
                        <p:cond delay="0" evt="onBegin">
                          <p:tn val="105"/>
                        </p:cond>
                      </p:stCondLst>
                      <p:childTnLst>
                        <p:par>
                          <p:cTn fill="hold" id="107" nodeType="afterGroup">
                            <p:stCondLst>
                              <p:cond delay="0"/>
                            </p:stCondLst>
                            <p:childTnLst>
                              <p:par>
                                <p:cTn fill="hold" grpId="0" id="108" nodeType="clickEffect" presetClass="entr" presetID="22" presetSubtype="4">
                                  <p:stCondLst>
                                    <p:cond delay="0"/>
                                  </p:stCondLst>
                                  <p:childTnLst>
                                    <p:set>
                                      <p:cBhvr>
                                        <p:cTn dur="1" fill="hold" id="109">
                                          <p:stCondLst>
                                            <p:cond delay="0"/>
                                          </p:stCondLst>
                                        </p:cTn>
                                        <p:tgtEl>
                                          <p:spTgt spid="55"/>
                                        </p:tgtEl>
                                        <p:attrNameLst>
                                          <p:attrName>style.visibility</p:attrName>
                                        </p:attrNameLst>
                                      </p:cBhvr>
                                      <p:to>
                                        <p:strVal val="visible"/>
                                      </p:to>
                                    </p:set>
                                    <p:animEffect filter="wipe(down)" transition="in">
                                      <p:cBhvr>
                                        <p:cTn dur="500" id="110"/>
                                        <p:tgtEl>
                                          <p:spTgt spid="5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5"/>
      <p:bldP grpId="0" spid="22"/>
      <p:bldP grpId="0" spid="23"/>
      <p:bldP grpId="0" spid="24"/>
      <p:bldP grpId="0" spid="26"/>
      <p:bldP grpId="0" spid="27"/>
      <p:bldP grpId="0" spid="29"/>
      <p:bldP grpId="0" spid="55"/>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rcRect b="13817"/>
          <a:stretch>
            <a:fillRect/>
          </a:stretch>
        </p:blipFill>
        <p:spPr>
          <a:xfrm>
            <a:off x="0" y="0"/>
            <a:ext cx="12192000" cy="6858000"/>
          </a:xfrm>
          <a:prstGeom prst="rect">
            <a:avLst/>
          </a:prstGeom>
        </p:spPr>
      </p:pic>
      <p:sp>
        <p:nvSpPr>
          <p:cNvPr id="5" name="文本框 4"/>
          <p:cNvSpPr txBox="1"/>
          <p:nvPr/>
        </p:nvSpPr>
        <p:spPr>
          <a:xfrm>
            <a:off x="623818" y="278790"/>
            <a:ext cx="2011680" cy="457200"/>
          </a:xfrm>
          <a:prstGeom prst="rect">
            <a:avLst/>
          </a:prstGeom>
          <a:noFill/>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6" name="矩形 5"/>
          <p:cNvSpPr/>
          <p:nvPr/>
        </p:nvSpPr>
        <p:spPr>
          <a:xfrm>
            <a:off x="947624" y="698868"/>
            <a:ext cx="1783080" cy="365760"/>
          </a:xfrm>
          <a:prstGeom prst="rect">
            <a:avLst/>
          </a:prstGeom>
        </p:spPr>
        <p:txBody>
          <a:bodyPr wrap="none">
            <a:spAutoFit/>
          </a:bodyPr>
          <a:lstStyle/>
          <a:p>
            <a:r>
              <a:rPr altLang="en-US" lang="zh-CN" smtClean="0">
                <a:solidFill>
                  <a:schemeClr val="bg1"/>
                </a:solidFill>
              </a:rPr>
              <a:t>Add this title</a:t>
            </a:r>
          </a:p>
        </p:txBody>
      </p:sp>
      <p:sp>
        <p:nvSpPr>
          <p:cNvPr id="7" name="椭圆 6"/>
          <p:cNvSpPr/>
          <p:nvPr/>
        </p:nvSpPr>
        <p:spPr>
          <a:xfrm>
            <a:off x="1977463" y="4391180"/>
            <a:ext cx="1345870" cy="1345870"/>
          </a:xfrm>
          <a:prstGeom prst="ellipse">
            <a:avLst/>
          </a:prstGeom>
          <a:solidFill>
            <a:schemeClr val="bg1">
              <a:alpha val="34000"/>
            </a:schemeClr>
          </a:solidFill>
          <a:ln w="28575">
            <a:solidFill>
              <a:schemeClr val="bg1"/>
            </a:solidFill>
          </a:ln>
          <a:effectLst>
            <a:outerShdw algn="ctr" blurRad="266700" dir="9180000" dist="533400"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椭圆 7"/>
          <p:cNvSpPr/>
          <p:nvPr/>
        </p:nvSpPr>
        <p:spPr>
          <a:xfrm>
            <a:off x="2098812" y="4512529"/>
            <a:ext cx="1103172" cy="1103172"/>
          </a:xfrm>
          <a:prstGeom prst="ellipse">
            <a:avLst/>
          </a:prstGeom>
          <a:solidFill>
            <a:schemeClr val="bg1"/>
          </a:solidFill>
          <a:ln w="6350">
            <a:solidFill>
              <a:schemeClr val="bg1"/>
            </a:solidFill>
          </a:ln>
          <a:effectLst>
            <a:outerShdw algn="ctr" blurRad="622300" dir="5400000" dist="203200" rotWithShape="0" sx="74000" sy="7400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文本框 8"/>
          <p:cNvSpPr txBox="1"/>
          <p:nvPr/>
        </p:nvSpPr>
        <p:spPr>
          <a:xfrm>
            <a:off x="2256700" y="4717745"/>
            <a:ext cx="779780" cy="701040"/>
          </a:xfrm>
          <a:prstGeom prst="rect">
            <a:avLst/>
          </a:prstGeom>
          <a:noFill/>
        </p:spPr>
        <p:txBody>
          <a:bodyPr rtlCol="0" wrap="none">
            <a:spAutoFit/>
          </a:bodyPr>
          <a:lstStyle/>
          <a:p>
            <a:r>
              <a:rPr altLang="zh-CN" lang="en-US" smtClean="0" sz="4000">
                <a:solidFill>
                  <a:schemeClr val="tx1">
                    <a:lumMod val="75000"/>
                    <a:lumOff val="25000"/>
                  </a:schemeClr>
                </a:solidFill>
                <a:latin charset="-122" panose="020b0503020204020204" pitchFamily="34" typeface="微软雅黑"/>
                <a:ea charset="-122" panose="020b0503020204020204" pitchFamily="34" typeface="微软雅黑"/>
              </a:rPr>
              <a:t>01</a:t>
            </a:r>
          </a:p>
        </p:txBody>
      </p:sp>
      <p:sp>
        <p:nvSpPr>
          <p:cNvPr id="10" name="文本框 9"/>
          <p:cNvSpPr txBox="1"/>
          <p:nvPr/>
        </p:nvSpPr>
        <p:spPr>
          <a:xfrm>
            <a:off x="3444682" y="4831286"/>
            <a:ext cx="4839333" cy="73152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这里可以输入一下简单的概括性的内容文字，用户可以在投影机或者计算机上进行演示，也可以用户可以在投影机或者计算机上进行演示这里可以输入一下</a:t>
            </a:r>
          </a:p>
        </p:txBody>
      </p:sp>
      <p:sp>
        <p:nvSpPr>
          <p:cNvPr id="11" name="椭圆 10"/>
          <p:cNvSpPr/>
          <p:nvPr/>
        </p:nvSpPr>
        <p:spPr>
          <a:xfrm>
            <a:off x="3009781" y="2976589"/>
            <a:ext cx="1345870" cy="1345870"/>
          </a:xfrm>
          <a:prstGeom prst="ellipse">
            <a:avLst/>
          </a:prstGeom>
          <a:solidFill>
            <a:schemeClr val="bg1">
              <a:alpha val="34000"/>
            </a:schemeClr>
          </a:solidFill>
          <a:ln w="28575">
            <a:solidFill>
              <a:schemeClr val="bg1"/>
            </a:solidFill>
          </a:ln>
          <a:effectLst>
            <a:outerShdw algn="ctr" blurRad="266700" dir="9180000" dist="533400"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3131130" y="3097938"/>
            <a:ext cx="1103172" cy="1103172"/>
          </a:xfrm>
          <a:prstGeom prst="ellipse">
            <a:avLst/>
          </a:prstGeom>
          <a:solidFill>
            <a:schemeClr val="bg1"/>
          </a:solidFill>
          <a:ln w="6350">
            <a:solidFill>
              <a:schemeClr val="bg1"/>
            </a:solidFill>
          </a:ln>
          <a:effectLst>
            <a:outerShdw algn="ctr" blurRad="622300" dir="5400000" dist="203200" rotWithShape="0" sx="74000" sy="7400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文本框 12"/>
          <p:cNvSpPr txBox="1"/>
          <p:nvPr/>
        </p:nvSpPr>
        <p:spPr>
          <a:xfrm>
            <a:off x="3289018" y="3303154"/>
            <a:ext cx="779780" cy="701040"/>
          </a:xfrm>
          <a:prstGeom prst="rect">
            <a:avLst/>
          </a:prstGeom>
          <a:noFill/>
        </p:spPr>
        <p:txBody>
          <a:bodyPr rtlCol="0" wrap="none">
            <a:spAutoFit/>
          </a:bodyPr>
          <a:lstStyle/>
          <a:p>
            <a:r>
              <a:rPr altLang="zh-CN" lang="en-US" smtClean="0" sz="4000">
                <a:solidFill>
                  <a:schemeClr val="tx1">
                    <a:lumMod val="75000"/>
                    <a:lumOff val="25000"/>
                  </a:schemeClr>
                </a:solidFill>
                <a:latin charset="-122" panose="020b0503020204020204" pitchFamily="34" typeface="微软雅黑"/>
                <a:ea charset="-122" panose="020b0503020204020204" pitchFamily="34" typeface="微软雅黑"/>
              </a:rPr>
              <a:t>02</a:t>
            </a:r>
          </a:p>
        </p:txBody>
      </p:sp>
      <p:sp>
        <p:nvSpPr>
          <p:cNvPr id="14" name="文本框 13"/>
          <p:cNvSpPr txBox="1"/>
          <p:nvPr/>
        </p:nvSpPr>
        <p:spPr>
          <a:xfrm>
            <a:off x="4477000" y="3435162"/>
            <a:ext cx="4839333" cy="73152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这里可以输入一下简单的概括性的内容文字，用户可以在投影机或者计算机上进行演示，也可以用户可以在投影机或者计算机上进行演示这里可以输入一下</a:t>
            </a:r>
          </a:p>
        </p:txBody>
      </p:sp>
      <p:sp>
        <p:nvSpPr>
          <p:cNvPr id="15" name="椭圆 14"/>
          <p:cNvSpPr/>
          <p:nvPr/>
        </p:nvSpPr>
        <p:spPr>
          <a:xfrm>
            <a:off x="4060412" y="1592776"/>
            <a:ext cx="1345870" cy="1345870"/>
          </a:xfrm>
          <a:prstGeom prst="ellipse">
            <a:avLst/>
          </a:prstGeom>
          <a:solidFill>
            <a:schemeClr val="bg1">
              <a:alpha val="34000"/>
            </a:schemeClr>
          </a:solidFill>
          <a:ln w="28575">
            <a:solidFill>
              <a:schemeClr val="bg1"/>
            </a:solidFill>
          </a:ln>
          <a:effectLst>
            <a:outerShdw algn="ctr" blurRad="266700" dir="9180000" dist="533400"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p:cNvSpPr/>
          <p:nvPr/>
        </p:nvSpPr>
        <p:spPr>
          <a:xfrm>
            <a:off x="4181761" y="1714125"/>
            <a:ext cx="1103172" cy="1103172"/>
          </a:xfrm>
          <a:prstGeom prst="ellipse">
            <a:avLst/>
          </a:prstGeom>
          <a:solidFill>
            <a:schemeClr val="bg1"/>
          </a:solidFill>
          <a:ln w="6350">
            <a:solidFill>
              <a:schemeClr val="bg1"/>
            </a:solidFill>
          </a:ln>
          <a:effectLst>
            <a:outerShdw algn="ctr" blurRad="622300" dir="5400000" dist="203200" rotWithShape="0" sx="74000" sy="7400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文本框 16"/>
          <p:cNvSpPr txBox="1"/>
          <p:nvPr/>
        </p:nvSpPr>
        <p:spPr>
          <a:xfrm>
            <a:off x="4339649" y="1919341"/>
            <a:ext cx="779780" cy="701040"/>
          </a:xfrm>
          <a:prstGeom prst="rect">
            <a:avLst/>
          </a:prstGeom>
          <a:noFill/>
        </p:spPr>
        <p:txBody>
          <a:bodyPr rtlCol="0" wrap="none">
            <a:spAutoFit/>
          </a:bodyPr>
          <a:lstStyle/>
          <a:p>
            <a:r>
              <a:rPr altLang="zh-CN" lang="en-US" smtClean="0" sz="4000">
                <a:solidFill>
                  <a:schemeClr val="tx1">
                    <a:lumMod val="75000"/>
                    <a:lumOff val="25000"/>
                  </a:schemeClr>
                </a:solidFill>
                <a:latin charset="-122" panose="020b0503020204020204" pitchFamily="34" typeface="微软雅黑"/>
                <a:ea charset="-122" panose="020b0503020204020204" pitchFamily="34" typeface="微软雅黑"/>
              </a:rPr>
              <a:t>03</a:t>
            </a:r>
          </a:p>
        </p:txBody>
      </p:sp>
      <p:sp>
        <p:nvSpPr>
          <p:cNvPr id="18" name="文本框 17"/>
          <p:cNvSpPr txBox="1"/>
          <p:nvPr/>
        </p:nvSpPr>
        <p:spPr>
          <a:xfrm>
            <a:off x="5564170" y="1888563"/>
            <a:ext cx="4839333" cy="73152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这里可以输入一下简单的概括性的内容文字，用户可以在投影机或者计算机上进行演示，也可以用户可以在投影机或者计算机上进行演示这里可以输入一下</a:t>
            </a:r>
          </a:p>
        </p:txBody>
      </p:sp>
      <p:cxnSp>
        <p:nvCxnSpPr>
          <p:cNvPr id="3" name="直接连接符 2"/>
          <p:cNvCxnSpPr/>
          <p:nvPr/>
        </p:nvCxnSpPr>
        <p:spPr>
          <a:xfrm flipH="1">
            <a:off x="1226861" y="1189549"/>
            <a:ext cx="3112788" cy="4175052"/>
          </a:xfrm>
          <a:prstGeom prst="line">
            <a:avLst/>
          </a:prstGeom>
          <a:ln>
            <a:solidFill>
              <a:schemeClr val="bg1"/>
            </a:solidFill>
          </a:ln>
          <a:effectLst>
            <a:outerShdw algn="ctr" blurRad="241300" dir="5400000" dist="127000"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H="1">
            <a:off x="7915997" y="1714125"/>
            <a:ext cx="3112788" cy="4175052"/>
          </a:xfrm>
          <a:prstGeom prst="line">
            <a:avLst/>
          </a:prstGeom>
          <a:ln>
            <a:solidFill>
              <a:schemeClr val="bg1"/>
            </a:solidFill>
          </a:ln>
          <a:effectLst>
            <a:outerShdw algn="ctr" blurRad="241300" dir="5400000" dist="127000"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9286874" y="-1143000"/>
            <a:ext cx="868680" cy="365760"/>
          </a:xfrm>
          <a:prstGeom prst="rect">
            <a:avLst/>
          </a:prstGeom>
          <a:noFill/>
        </p:spPr>
        <p:txBody>
          <a:bodyPr rtlCol="0" wrap="none">
            <a:spAutoFit/>
          </a:bodyPr>
          <a:lstStyle/>
          <a:p>
            <a:r>
              <a:rPr altLang="en-US" lang="zh-CN" smtClean="0"/>
              <a:t>延迟符</a:t>
            </a:r>
          </a:p>
        </p:txBody>
      </p:sp>
    </p:spTree>
    <p:extLst>
      <p:ext uri="{BB962C8B-B14F-4D97-AF65-F5344CB8AC3E}">
        <p14:creationId val="3415937735"/>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7"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1000" id="7"/>
                                        <p:tgtEl>
                                          <p:spTgt spid="5"/>
                                        </p:tgtEl>
                                      </p:cBhvr>
                                    </p:animEffect>
                                    <p:anim calcmode="lin" valueType="num">
                                      <p:cBhvr>
                                        <p:cTn dur="1000" fill="hold" id="8"/>
                                        <p:tgtEl>
                                          <p:spTgt spid="5"/>
                                        </p:tgtEl>
                                        <p:attrNameLst>
                                          <p:attrName>ppt_x</p:attrName>
                                        </p:attrNameLst>
                                      </p:cBhvr>
                                      <p:tavLst>
                                        <p:tav tm="0">
                                          <p:val>
                                            <p:strVal val="#ppt_x"/>
                                          </p:val>
                                        </p:tav>
                                        <p:tav tm="100000">
                                          <p:val>
                                            <p:strVal val="#ppt_x"/>
                                          </p:val>
                                        </p:tav>
                                      </p:tavLst>
                                    </p:anim>
                                    <p:anim calcmode="lin" valueType="num">
                                      <p:cBhvr>
                                        <p:cTn dur="1000" fill="hold" id="9"/>
                                        <p:tgtEl>
                                          <p:spTgt spid="5"/>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7" presetSubtype="0">
                                  <p:stCondLst>
                                    <p:cond delay="0"/>
                                  </p:stCondLst>
                                  <p:childTnLst>
                                    <p:set>
                                      <p:cBhvr>
                                        <p:cTn dur="1" fill="hold" id="12">
                                          <p:stCondLst>
                                            <p:cond delay="0"/>
                                          </p:stCondLst>
                                        </p:cTn>
                                        <p:tgtEl>
                                          <p:spTgt spid="6"/>
                                        </p:tgtEl>
                                        <p:attrNameLst>
                                          <p:attrName>style.visibility</p:attrName>
                                        </p:attrNameLst>
                                      </p:cBhvr>
                                      <p:to>
                                        <p:strVal val="visible"/>
                                      </p:to>
                                    </p:set>
                                    <p:animEffect filter="fade" transition="in">
                                      <p:cBhvr>
                                        <p:cTn dur="1000" id="13"/>
                                        <p:tgtEl>
                                          <p:spTgt spid="6"/>
                                        </p:tgtEl>
                                      </p:cBhvr>
                                    </p:animEffect>
                                    <p:anim calcmode="lin" valueType="num">
                                      <p:cBhvr>
                                        <p:cTn dur="1000" fill="hold" id="14"/>
                                        <p:tgtEl>
                                          <p:spTgt spid="6"/>
                                        </p:tgtEl>
                                        <p:attrNameLst>
                                          <p:attrName>ppt_x</p:attrName>
                                        </p:attrNameLst>
                                      </p:cBhvr>
                                      <p:tavLst>
                                        <p:tav tm="0">
                                          <p:val>
                                            <p:strVal val="#ppt_x"/>
                                          </p:val>
                                        </p:tav>
                                        <p:tav tm="100000">
                                          <p:val>
                                            <p:strVal val="#ppt_x"/>
                                          </p:val>
                                        </p:tav>
                                      </p:tavLst>
                                    </p:anim>
                                    <p:anim calcmode="lin" valueType="num">
                                      <p:cBhvr>
                                        <p:cTn dur="1000" fill="hold" id="15"/>
                                        <p:tgtEl>
                                          <p:spTgt spid="6"/>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grpId="0" id="17" nodeType="afterEffect" presetClass="entr" presetID="22" presetSubtype="4">
                                  <p:stCondLst>
                                    <p:cond delay="0"/>
                                  </p:stCondLst>
                                  <p:childTnLst>
                                    <p:set>
                                      <p:cBhvr>
                                        <p:cTn dur="1" fill="hold" id="18">
                                          <p:stCondLst>
                                            <p:cond delay="0"/>
                                          </p:stCondLst>
                                        </p:cTn>
                                        <p:tgtEl>
                                          <p:spTgt spid="8"/>
                                        </p:tgtEl>
                                        <p:attrNameLst>
                                          <p:attrName>style.visibility</p:attrName>
                                        </p:attrNameLst>
                                      </p:cBhvr>
                                      <p:to>
                                        <p:strVal val="visible"/>
                                      </p:to>
                                    </p:set>
                                    <p:animEffect filter="wipe(down)" transition="in">
                                      <p:cBhvr>
                                        <p:cTn dur="500" id="19"/>
                                        <p:tgtEl>
                                          <p:spTgt spid="8"/>
                                        </p:tgtEl>
                                      </p:cBhvr>
                                    </p:animEffect>
                                  </p:childTnLst>
                                </p:cTn>
                              </p:par>
                            </p:childTnLst>
                          </p:cTn>
                        </p:par>
                        <p:par>
                          <p:cTn fill="hold" id="20" nodeType="afterGroup">
                            <p:stCondLst>
                              <p:cond delay="2500"/>
                            </p:stCondLst>
                            <p:childTnLst>
                              <p:par>
                                <p:cTn fill="hold" grpId="0" id="21" nodeType="afterEffect" presetClass="entr" presetID="22" presetSubtype="4">
                                  <p:stCondLst>
                                    <p:cond delay="0"/>
                                  </p:stCondLst>
                                  <p:childTnLst>
                                    <p:set>
                                      <p:cBhvr>
                                        <p:cTn dur="1" fill="hold" id="22">
                                          <p:stCondLst>
                                            <p:cond delay="0"/>
                                          </p:stCondLst>
                                        </p:cTn>
                                        <p:tgtEl>
                                          <p:spTgt spid="7"/>
                                        </p:tgtEl>
                                        <p:attrNameLst>
                                          <p:attrName>style.visibility</p:attrName>
                                        </p:attrNameLst>
                                      </p:cBhvr>
                                      <p:to>
                                        <p:strVal val="visible"/>
                                      </p:to>
                                    </p:set>
                                    <p:animEffect filter="wipe(down)" transition="in">
                                      <p:cBhvr>
                                        <p:cTn dur="500" id="23"/>
                                        <p:tgtEl>
                                          <p:spTgt spid="7"/>
                                        </p:tgtEl>
                                      </p:cBhvr>
                                    </p:animEffect>
                                  </p:childTnLst>
                                </p:cTn>
                              </p:par>
                            </p:childTnLst>
                          </p:cTn>
                        </p:par>
                        <p:par>
                          <p:cTn fill="hold" id="24" nodeType="afterGroup">
                            <p:stCondLst>
                              <p:cond delay="3000"/>
                            </p:stCondLst>
                            <p:childTnLst>
                              <p:par>
                                <p:cTn fill="hold" grpId="0" id="25" nodeType="afterEffect" presetClass="entr" presetID="10" presetSubtype="0">
                                  <p:stCondLst>
                                    <p:cond delay="0"/>
                                  </p:stCondLst>
                                  <p:childTnLst>
                                    <p:set>
                                      <p:cBhvr>
                                        <p:cTn dur="1" fill="hold" id="26">
                                          <p:stCondLst>
                                            <p:cond delay="0"/>
                                          </p:stCondLst>
                                        </p:cTn>
                                        <p:tgtEl>
                                          <p:spTgt spid="9"/>
                                        </p:tgtEl>
                                        <p:attrNameLst>
                                          <p:attrName>style.visibility</p:attrName>
                                        </p:attrNameLst>
                                      </p:cBhvr>
                                      <p:to>
                                        <p:strVal val="visible"/>
                                      </p:to>
                                    </p:set>
                                    <p:animEffect filter="fade" transition="in">
                                      <p:cBhvr>
                                        <p:cTn dur="500" id="27"/>
                                        <p:tgtEl>
                                          <p:spTgt spid="9"/>
                                        </p:tgtEl>
                                      </p:cBhvr>
                                    </p:animEffect>
                                  </p:childTnLst>
                                </p:cTn>
                              </p:par>
                            </p:childTnLst>
                          </p:cTn>
                        </p:par>
                        <p:par>
                          <p:cTn fill="hold" id="28" nodeType="afterGroup">
                            <p:stCondLst>
                              <p:cond delay="3500"/>
                            </p:stCondLst>
                            <p:childTnLst>
                              <p:par>
                                <p:cTn fill="hold" grpId="0" id="29" nodeType="afterEffect" presetClass="entr" presetID="10" presetSubtype="0">
                                  <p:stCondLst>
                                    <p:cond delay="0"/>
                                  </p:stCondLst>
                                  <p:iterate type="wd">
                                    <p:tmPct val="10000"/>
                                  </p:iterate>
                                  <p:childTnLst>
                                    <p:set>
                                      <p:cBhvr>
                                        <p:cTn dur="1" fill="hold" id="30">
                                          <p:stCondLst>
                                            <p:cond delay="0"/>
                                          </p:stCondLst>
                                        </p:cTn>
                                        <p:tgtEl>
                                          <p:spTgt spid="10"/>
                                        </p:tgtEl>
                                        <p:attrNameLst>
                                          <p:attrName>style.visibility</p:attrName>
                                        </p:attrNameLst>
                                      </p:cBhvr>
                                      <p:to>
                                        <p:strVal val="visible"/>
                                      </p:to>
                                    </p:set>
                                    <p:animEffect filter="fade" transition="in">
                                      <p:cBhvr>
                                        <p:cTn dur="750" id="31"/>
                                        <p:tgtEl>
                                          <p:spTgt spid="10"/>
                                        </p:tgtEl>
                                      </p:cBhvr>
                                    </p:animEffect>
                                  </p:childTnLst>
                                </p:cTn>
                              </p:par>
                            </p:childTnLst>
                          </p:cTn>
                        </p:par>
                        <p:par>
                          <p:cTn fill="hold" id="32" nodeType="afterGroup">
                            <p:stCondLst>
                              <p:cond delay="4250"/>
                            </p:stCondLst>
                            <p:childTnLst>
                              <p:par>
                                <p:cTn fill="hold" grpId="0" id="33" nodeType="afterEffect" presetClass="entr" presetID="22" presetSubtype="4">
                                  <p:stCondLst>
                                    <p:cond delay="0"/>
                                  </p:stCondLst>
                                  <p:childTnLst>
                                    <p:set>
                                      <p:cBhvr>
                                        <p:cTn dur="1" fill="hold" id="34">
                                          <p:stCondLst>
                                            <p:cond delay="0"/>
                                          </p:stCondLst>
                                        </p:cTn>
                                        <p:tgtEl>
                                          <p:spTgt spid="12"/>
                                        </p:tgtEl>
                                        <p:attrNameLst>
                                          <p:attrName>style.visibility</p:attrName>
                                        </p:attrNameLst>
                                      </p:cBhvr>
                                      <p:to>
                                        <p:strVal val="visible"/>
                                      </p:to>
                                    </p:set>
                                    <p:animEffect filter="wipe(down)" transition="in">
                                      <p:cBhvr>
                                        <p:cTn dur="500" id="35"/>
                                        <p:tgtEl>
                                          <p:spTgt spid="12"/>
                                        </p:tgtEl>
                                      </p:cBhvr>
                                    </p:animEffect>
                                  </p:childTnLst>
                                </p:cTn>
                              </p:par>
                            </p:childTnLst>
                          </p:cTn>
                        </p:par>
                        <p:par>
                          <p:cTn fill="hold" id="36" nodeType="afterGroup">
                            <p:stCondLst>
                              <p:cond delay="4750"/>
                            </p:stCondLst>
                            <p:childTnLst>
                              <p:par>
                                <p:cTn fill="hold" grpId="0" id="37" nodeType="afterEffect" presetClass="entr" presetID="22" presetSubtype="4">
                                  <p:stCondLst>
                                    <p:cond delay="0"/>
                                  </p:stCondLst>
                                  <p:childTnLst>
                                    <p:set>
                                      <p:cBhvr>
                                        <p:cTn dur="1" fill="hold" id="38">
                                          <p:stCondLst>
                                            <p:cond delay="0"/>
                                          </p:stCondLst>
                                        </p:cTn>
                                        <p:tgtEl>
                                          <p:spTgt spid="11"/>
                                        </p:tgtEl>
                                        <p:attrNameLst>
                                          <p:attrName>style.visibility</p:attrName>
                                        </p:attrNameLst>
                                      </p:cBhvr>
                                      <p:to>
                                        <p:strVal val="visible"/>
                                      </p:to>
                                    </p:set>
                                    <p:animEffect filter="wipe(down)" transition="in">
                                      <p:cBhvr>
                                        <p:cTn dur="500" id="39"/>
                                        <p:tgtEl>
                                          <p:spTgt spid="11"/>
                                        </p:tgtEl>
                                      </p:cBhvr>
                                    </p:animEffect>
                                  </p:childTnLst>
                                </p:cTn>
                              </p:par>
                            </p:childTnLst>
                          </p:cTn>
                        </p:par>
                        <p:par>
                          <p:cTn fill="hold" id="40" nodeType="afterGroup">
                            <p:stCondLst>
                              <p:cond delay="5250"/>
                            </p:stCondLst>
                            <p:childTnLst>
                              <p:par>
                                <p:cTn fill="hold" grpId="0" id="41" nodeType="afterEffect" presetClass="entr" presetID="10" presetSubtype="0">
                                  <p:stCondLst>
                                    <p:cond delay="0"/>
                                  </p:stCondLst>
                                  <p:childTnLst>
                                    <p:set>
                                      <p:cBhvr>
                                        <p:cTn dur="1" fill="hold" id="42">
                                          <p:stCondLst>
                                            <p:cond delay="0"/>
                                          </p:stCondLst>
                                        </p:cTn>
                                        <p:tgtEl>
                                          <p:spTgt spid="13"/>
                                        </p:tgtEl>
                                        <p:attrNameLst>
                                          <p:attrName>style.visibility</p:attrName>
                                        </p:attrNameLst>
                                      </p:cBhvr>
                                      <p:to>
                                        <p:strVal val="visible"/>
                                      </p:to>
                                    </p:set>
                                    <p:animEffect filter="fade" transition="in">
                                      <p:cBhvr>
                                        <p:cTn dur="500" id="43"/>
                                        <p:tgtEl>
                                          <p:spTgt spid="13"/>
                                        </p:tgtEl>
                                      </p:cBhvr>
                                    </p:animEffect>
                                  </p:childTnLst>
                                </p:cTn>
                              </p:par>
                            </p:childTnLst>
                          </p:cTn>
                        </p:par>
                        <p:par>
                          <p:cTn fill="hold" id="44" nodeType="afterGroup">
                            <p:stCondLst>
                              <p:cond delay="5750"/>
                            </p:stCondLst>
                            <p:childTnLst>
                              <p:par>
                                <p:cTn fill="hold" grpId="0" id="45" nodeType="afterEffect" presetClass="entr" presetID="10" presetSubtype="0">
                                  <p:stCondLst>
                                    <p:cond delay="0"/>
                                  </p:stCondLst>
                                  <p:iterate type="wd">
                                    <p:tmPct val="10000"/>
                                  </p:iterate>
                                  <p:childTnLst>
                                    <p:set>
                                      <p:cBhvr>
                                        <p:cTn dur="1" fill="hold" id="46">
                                          <p:stCondLst>
                                            <p:cond delay="0"/>
                                          </p:stCondLst>
                                        </p:cTn>
                                        <p:tgtEl>
                                          <p:spTgt spid="14"/>
                                        </p:tgtEl>
                                        <p:attrNameLst>
                                          <p:attrName>style.visibility</p:attrName>
                                        </p:attrNameLst>
                                      </p:cBhvr>
                                      <p:to>
                                        <p:strVal val="visible"/>
                                      </p:to>
                                    </p:set>
                                    <p:animEffect filter="fade" transition="in">
                                      <p:cBhvr>
                                        <p:cTn dur="750" id="47"/>
                                        <p:tgtEl>
                                          <p:spTgt spid="14"/>
                                        </p:tgtEl>
                                      </p:cBhvr>
                                    </p:animEffect>
                                  </p:childTnLst>
                                </p:cTn>
                              </p:par>
                            </p:childTnLst>
                          </p:cTn>
                        </p:par>
                        <p:par>
                          <p:cTn fill="hold" id="48" nodeType="afterGroup">
                            <p:stCondLst>
                              <p:cond delay="6500"/>
                            </p:stCondLst>
                            <p:childTnLst>
                              <p:par>
                                <p:cTn fill="hold" grpId="0" id="49" nodeType="afterEffect" presetClass="entr" presetID="22" presetSubtype="4">
                                  <p:stCondLst>
                                    <p:cond delay="0"/>
                                  </p:stCondLst>
                                  <p:childTnLst>
                                    <p:set>
                                      <p:cBhvr>
                                        <p:cTn dur="1" fill="hold" id="50">
                                          <p:stCondLst>
                                            <p:cond delay="0"/>
                                          </p:stCondLst>
                                        </p:cTn>
                                        <p:tgtEl>
                                          <p:spTgt spid="16"/>
                                        </p:tgtEl>
                                        <p:attrNameLst>
                                          <p:attrName>style.visibility</p:attrName>
                                        </p:attrNameLst>
                                      </p:cBhvr>
                                      <p:to>
                                        <p:strVal val="visible"/>
                                      </p:to>
                                    </p:set>
                                    <p:animEffect filter="wipe(down)" transition="in">
                                      <p:cBhvr>
                                        <p:cTn dur="500" id="51"/>
                                        <p:tgtEl>
                                          <p:spTgt spid="16"/>
                                        </p:tgtEl>
                                      </p:cBhvr>
                                    </p:animEffect>
                                  </p:childTnLst>
                                </p:cTn>
                              </p:par>
                            </p:childTnLst>
                          </p:cTn>
                        </p:par>
                        <p:par>
                          <p:cTn fill="hold" id="52" nodeType="afterGroup">
                            <p:stCondLst>
                              <p:cond delay="7000"/>
                            </p:stCondLst>
                            <p:childTnLst>
                              <p:par>
                                <p:cTn fill="hold" grpId="0" id="53" nodeType="afterEffect" presetClass="entr" presetID="22" presetSubtype="4">
                                  <p:stCondLst>
                                    <p:cond delay="0"/>
                                  </p:stCondLst>
                                  <p:childTnLst>
                                    <p:set>
                                      <p:cBhvr>
                                        <p:cTn dur="1" fill="hold" id="54">
                                          <p:stCondLst>
                                            <p:cond delay="0"/>
                                          </p:stCondLst>
                                        </p:cTn>
                                        <p:tgtEl>
                                          <p:spTgt spid="15"/>
                                        </p:tgtEl>
                                        <p:attrNameLst>
                                          <p:attrName>style.visibility</p:attrName>
                                        </p:attrNameLst>
                                      </p:cBhvr>
                                      <p:to>
                                        <p:strVal val="visible"/>
                                      </p:to>
                                    </p:set>
                                    <p:animEffect filter="wipe(down)" transition="in">
                                      <p:cBhvr>
                                        <p:cTn dur="500" id="55"/>
                                        <p:tgtEl>
                                          <p:spTgt spid="15"/>
                                        </p:tgtEl>
                                      </p:cBhvr>
                                    </p:animEffect>
                                  </p:childTnLst>
                                </p:cTn>
                              </p:par>
                            </p:childTnLst>
                          </p:cTn>
                        </p:par>
                        <p:par>
                          <p:cTn fill="hold" id="56" nodeType="afterGroup">
                            <p:stCondLst>
                              <p:cond delay="7500"/>
                            </p:stCondLst>
                            <p:childTnLst>
                              <p:par>
                                <p:cTn fill="hold" grpId="0" id="57" nodeType="afterEffect" presetClass="entr" presetID="10" presetSubtype="0">
                                  <p:stCondLst>
                                    <p:cond delay="0"/>
                                  </p:stCondLst>
                                  <p:childTnLst>
                                    <p:set>
                                      <p:cBhvr>
                                        <p:cTn dur="1" fill="hold" id="58">
                                          <p:stCondLst>
                                            <p:cond delay="0"/>
                                          </p:stCondLst>
                                        </p:cTn>
                                        <p:tgtEl>
                                          <p:spTgt spid="17"/>
                                        </p:tgtEl>
                                        <p:attrNameLst>
                                          <p:attrName>style.visibility</p:attrName>
                                        </p:attrNameLst>
                                      </p:cBhvr>
                                      <p:to>
                                        <p:strVal val="visible"/>
                                      </p:to>
                                    </p:set>
                                    <p:animEffect filter="fade" transition="in">
                                      <p:cBhvr>
                                        <p:cTn dur="500" id="59"/>
                                        <p:tgtEl>
                                          <p:spTgt spid="17"/>
                                        </p:tgtEl>
                                      </p:cBhvr>
                                    </p:animEffect>
                                  </p:childTnLst>
                                </p:cTn>
                              </p:par>
                            </p:childTnLst>
                          </p:cTn>
                        </p:par>
                        <p:par>
                          <p:cTn fill="hold" id="60" nodeType="afterGroup">
                            <p:stCondLst>
                              <p:cond delay="8000"/>
                            </p:stCondLst>
                            <p:childTnLst>
                              <p:par>
                                <p:cTn fill="hold" grpId="0" id="61" nodeType="afterEffect" presetClass="entr" presetID="10" presetSubtype="0">
                                  <p:stCondLst>
                                    <p:cond delay="0"/>
                                  </p:stCondLst>
                                  <p:iterate type="wd">
                                    <p:tmPct val="10000"/>
                                  </p:iterate>
                                  <p:childTnLst>
                                    <p:set>
                                      <p:cBhvr>
                                        <p:cTn dur="1" fill="hold" id="62">
                                          <p:stCondLst>
                                            <p:cond delay="0"/>
                                          </p:stCondLst>
                                        </p:cTn>
                                        <p:tgtEl>
                                          <p:spTgt spid="18"/>
                                        </p:tgtEl>
                                        <p:attrNameLst>
                                          <p:attrName>style.visibility</p:attrName>
                                        </p:attrNameLst>
                                      </p:cBhvr>
                                      <p:to>
                                        <p:strVal val="visible"/>
                                      </p:to>
                                    </p:set>
                                    <p:animEffect filter="fade" transition="in">
                                      <p:cBhvr>
                                        <p:cTn dur="750" id="63"/>
                                        <p:tgtEl>
                                          <p:spTgt spid="18"/>
                                        </p:tgtEl>
                                      </p:cBhvr>
                                    </p:animEffect>
                                  </p:childTnLst>
                                </p:cTn>
                              </p:par>
                            </p:childTnLst>
                          </p:cTn>
                        </p:par>
                        <p:par>
                          <p:cTn fill="hold" id="64" nodeType="afterGroup">
                            <p:stCondLst>
                              <p:cond delay="8750"/>
                            </p:stCondLst>
                            <p:childTnLst>
                              <p:par>
                                <p:cTn fill="hold" id="65" nodeType="afterEffect" presetClass="entr" presetID="22" presetSubtype="4">
                                  <p:stCondLst>
                                    <p:cond delay="0"/>
                                  </p:stCondLst>
                                  <p:childTnLst>
                                    <p:set>
                                      <p:cBhvr>
                                        <p:cTn dur="1" fill="hold" id="66">
                                          <p:stCondLst>
                                            <p:cond delay="0"/>
                                          </p:stCondLst>
                                        </p:cTn>
                                        <p:tgtEl>
                                          <p:spTgt spid="3"/>
                                        </p:tgtEl>
                                        <p:attrNameLst>
                                          <p:attrName>style.visibility</p:attrName>
                                        </p:attrNameLst>
                                      </p:cBhvr>
                                      <p:to>
                                        <p:strVal val="visible"/>
                                      </p:to>
                                    </p:set>
                                    <p:animEffect filter="wipe(down)" transition="in">
                                      <p:cBhvr>
                                        <p:cTn dur="500" id="67"/>
                                        <p:tgtEl>
                                          <p:spTgt spid="3"/>
                                        </p:tgtEl>
                                      </p:cBhvr>
                                    </p:animEffect>
                                  </p:childTnLst>
                                </p:cTn>
                              </p:par>
                            </p:childTnLst>
                          </p:cTn>
                        </p:par>
                        <p:par>
                          <p:cTn fill="hold" id="68" nodeType="afterGroup">
                            <p:stCondLst>
                              <p:cond delay="9250"/>
                            </p:stCondLst>
                            <p:childTnLst>
                              <p:par>
                                <p:cTn fill="hold" id="69" nodeType="afterEffect" presetClass="entr" presetID="22" presetSubtype="1">
                                  <p:stCondLst>
                                    <p:cond delay="0"/>
                                  </p:stCondLst>
                                  <p:childTnLst>
                                    <p:set>
                                      <p:cBhvr>
                                        <p:cTn dur="1" fill="hold" id="70">
                                          <p:stCondLst>
                                            <p:cond delay="0"/>
                                          </p:stCondLst>
                                        </p:cTn>
                                        <p:tgtEl>
                                          <p:spTgt spid="19"/>
                                        </p:tgtEl>
                                        <p:attrNameLst>
                                          <p:attrName>style.visibility</p:attrName>
                                        </p:attrNameLst>
                                      </p:cBhvr>
                                      <p:to>
                                        <p:strVal val="visible"/>
                                      </p:to>
                                    </p:set>
                                    <p:animEffect filter="wipe(up)" transition="in">
                                      <p:cBhvr>
                                        <p:cTn dur="500" id="71"/>
                                        <p:tgtEl>
                                          <p:spTgt spid="19"/>
                                        </p:tgtEl>
                                      </p:cBhvr>
                                    </p:animEffect>
                                  </p:childTnLst>
                                </p:cTn>
                              </p:par>
                            </p:childTnLst>
                          </p:cTn>
                        </p:par>
                      </p:childTnLst>
                    </p:cTn>
                  </p:par>
                  <p:par>
                    <p:cTn fill="hold" id="72" nodeType="clickPar">
                      <p:stCondLst>
                        <p:cond delay="indefinite"/>
                        <p:cond delay="0" evt="onBegin">
                          <p:tn val="71"/>
                        </p:cond>
                      </p:stCondLst>
                      <p:childTnLst>
                        <p:par>
                          <p:cTn fill="hold" id="73" nodeType="afterGroup">
                            <p:stCondLst>
                              <p:cond delay="0"/>
                            </p:stCondLst>
                            <p:childTnLst>
                              <p:par>
                                <p:cTn fill="hold" grpId="0" id="74" nodeType="clickEffect" presetClass="entr" presetID="22" presetSubtype="4">
                                  <p:stCondLst>
                                    <p:cond delay="0"/>
                                  </p:stCondLst>
                                  <p:childTnLst>
                                    <p:set>
                                      <p:cBhvr>
                                        <p:cTn dur="1" fill="hold" id="75">
                                          <p:stCondLst>
                                            <p:cond delay="0"/>
                                          </p:stCondLst>
                                        </p:cTn>
                                        <p:tgtEl>
                                          <p:spTgt spid="20"/>
                                        </p:tgtEl>
                                        <p:attrNameLst>
                                          <p:attrName>style.visibility</p:attrName>
                                        </p:attrNameLst>
                                      </p:cBhvr>
                                      <p:to>
                                        <p:strVal val="visible"/>
                                      </p:to>
                                    </p:set>
                                    <p:animEffect filter="wipe(down)" transition="in">
                                      <p:cBhvr>
                                        <p:cTn dur="500" id="76"/>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8"/>
      <p:bldP grpId="0" spid="9"/>
      <p:bldP grpId="0" spid="10"/>
      <p:bldP grpId="0" spid="11"/>
      <p:bldP grpId="0" spid="12"/>
      <p:bldP grpId="0" spid="13"/>
      <p:bldP grpId="0" spid="14"/>
      <p:bldP grpId="0" spid="15"/>
      <p:bldP grpId="0" spid="16"/>
      <p:bldP grpId="0" spid="17"/>
      <p:bldP grpId="0" spid="18"/>
      <p:bldP grpId="0" spid="20"/>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rcRect b="13817"/>
          <a:stretch>
            <a:fillRect/>
          </a:stretch>
        </p:blipFill>
        <p:spPr>
          <a:xfrm>
            <a:off x="0" y="0"/>
            <a:ext cx="12192000" cy="6858000"/>
          </a:xfrm>
          <a:prstGeom prst="rect">
            <a:avLst/>
          </a:prstGeom>
        </p:spPr>
      </p:pic>
      <p:sp>
        <p:nvSpPr>
          <p:cNvPr id="5" name="文本框 4"/>
          <p:cNvSpPr txBox="1"/>
          <p:nvPr/>
        </p:nvSpPr>
        <p:spPr>
          <a:xfrm>
            <a:off x="623818" y="278790"/>
            <a:ext cx="2011680" cy="457200"/>
          </a:xfrm>
          <a:prstGeom prst="rect">
            <a:avLst/>
          </a:prstGeom>
          <a:noFill/>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6" name="矩形 5"/>
          <p:cNvSpPr/>
          <p:nvPr/>
        </p:nvSpPr>
        <p:spPr>
          <a:xfrm>
            <a:off x="947624" y="698868"/>
            <a:ext cx="1783080" cy="365760"/>
          </a:xfrm>
          <a:prstGeom prst="rect">
            <a:avLst/>
          </a:prstGeom>
        </p:spPr>
        <p:txBody>
          <a:bodyPr wrap="none">
            <a:spAutoFit/>
          </a:bodyPr>
          <a:lstStyle/>
          <a:p>
            <a:r>
              <a:rPr altLang="en-US" lang="zh-CN" smtClean="0">
                <a:solidFill>
                  <a:schemeClr val="bg1"/>
                </a:solidFill>
              </a:rPr>
              <a:t>Add this title</a:t>
            </a:r>
          </a:p>
        </p:txBody>
      </p:sp>
      <p:sp>
        <p:nvSpPr>
          <p:cNvPr id="7" name="MH_Other_6"/>
          <p:cNvSpPr/>
          <p:nvPr/>
        </p:nvSpPr>
        <p:spPr bwMode="auto">
          <a:xfrm>
            <a:off x="5968821" y="1738279"/>
            <a:ext cx="1941512" cy="1219200"/>
          </a:xfrm>
          <a:prstGeom prst="bentArrow">
            <a:avLst>
              <a:gd fmla="val 18510" name="adj1"/>
              <a:gd fmla="val 25000" name="adj2"/>
              <a:gd fmla="val 25000" name="adj3"/>
              <a:gd fmla="val 27631" name="adj4"/>
            </a:avLst>
          </a:prstGeom>
          <a:solidFill>
            <a:schemeClr val="bg1"/>
          </a:solidFill>
          <a:ln>
            <a:noFill/>
          </a:ln>
          <a:effectLst>
            <a:outerShdw algn="ctr" blurRad="419100" dir="5400000" dist="50800" rotWithShape="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contourW="12700">
              <a:contourClr>
                <a:srgbClr val="FFFFFF"/>
              </a:contourClr>
            </a:sp3d>
          </a:bodyPr>
          <a:lstStyle>
            <a:defPPr>
              <a:defRPr lang="zh-CN"/>
            </a:defPPr>
            <a:lvl1pPr algn="l" eaLnBrk="0" fontAlgn="base" hangingPunct="0" rtl="0">
              <a:spcBef>
                <a:spcPct val="0"/>
              </a:spcBef>
              <a:spcAft>
                <a:spcPct val="0"/>
              </a:spcAft>
              <a:defRPr kern="1200">
                <a:solidFill>
                  <a:schemeClr val="lt1"/>
                </a:solidFill>
                <a:latin typeface="+mn-lt"/>
                <a:ea typeface="+mn-ea"/>
                <a:cs typeface="+mn-cs"/>
              </a:defRPr>
            </a:lvl1pPr>
            <a:lvl2pPr algn="l" eaLnBrk="0" fontAlgn="base" hangingPunct="0" marL="457200" rtl="0">
              <a:spcBef>
                <a:spcPct val="0"/>
              </a:spcBef>
              <a:spcAft>
                <a:spcPct val="0"/>
              </a:spcAft>
              <a:defRPr kern="1200">
                <a:solidFill>
                  <a:schemeClr val="lt1"/>
                </a:solidFill>
                <a:latin typeface="+mn-lt"/>
                <a:ea typeface="+mn-ea"/>
                <a:cs typeface="+mn-cs"/>
              </a:defRPr>
            </a:lvl2pPr>
            <a:lvl3pPr algn="l" eaLnBrk="0" fontAlgn="base" hangingPunct="0" marL="914400" rtl="0">
              <a:spcBef>
                <a:spcPct val="0"/>
              </a:spcBef>
              <a:spcAft>
                <a:spcPct val="0"/>
              </a:spcAft>
              <a:defRPr kern="1200">
                <a:solidFill>
                  <a:schemeClr val="lt1"/>
                </a:solidFill>
                <a:latin typeface="+mn-lt"/>
                <a:ea typeface="+mn-ea"/>
                <a:cs typeface="+mn-cs"/>
              </a:defRPr>
            </a:lvl3pPr>
            <a:lvl4pPr algn="l" eaLnBrk="0" fontAlgn="base" hangingPunct="0" marL="1371600" rtl="0">
              <a:spcBef>
                <a:spcPct val="0"/>
              </a:spcBef>
              <a:spcAft>
                <a:spcPct val="0"/>
              </a:spcAft>
              <a:defRPr kern="1200">
                <a:solidFill>
                  <a:schemeClr val="lt1"/>
                </a:solidFill>
                <a:latin typeface="+mn-lt"/>
                <a:ea typeface="+mn-ea"/>
                <a:cs typeface="+mn-cs"/>
              </a:defRPr>
            </a:lvl4pPr>
            <a:lvl5pPr algn="l" eaLnBrk="0" fontAlgn="base" hangingPunct="0" marL="1828800" rtl="0">
              <a:spcBef>
                <a:spcPct val="0"/>
              </a:spcBef>
              <a:spcAft>
                <a:spcPct val="0"/>
              </a:spcAft>
              <a:defRPr kern="1200">
                <a:solidFill>
                  <a:schemeClr val="lt1"/>
                </a:solidFill>
                <a:latin typeface="+mn-lt"/>
                <a:ea typeface="+mn-ea"/>
                <a:cs typeface="+mn-cs"/>
              </a:defRPr>
            </a:lvl5pPr>
            <a:lvl6pPr algn="l" defTabSz="914400" eaLnBrk="1" hangingPunct="1" latinLnBrk="0" marL="2286000" rtl="0">
              <a:defRPr kern="1200">
                <a:solidFill>
                  <a:schemeClr val="lt1"/>
                </a:solidFill>
                <a:latin typeface="+mn-lt"/>
                <a:ea typeface="+mn-ea"/>
                <a:cs typeface="+mn-cs"/>
              </a:defRPr>
            </a:lvl6pPr>
            <a:lvl7pPr algn="l" defTabSz="914400" eaLnBrk="1" hangingPunct="1" latinLnBrk="0" marL="2743200" rtl="0">
              <a:defRPr kern="1200">
                <a:solidFill>
                  <a:schemeClr val="lt1"/>
                </a:solidFill>
                <a:latin typeface="+mn-lt"/>
                <a:ea typeface="+mn-ea"/>
                <a:cs typeface="+mn-cs"/>
              </a:defRPr>
            </a:lvl7pPr>
            <a:lvl8pPr algn="l" defTabSz="914400" eaLnBrk="1" hangingPunct="1" latinLnBrk="0" marL="3200400" rtl="0">
              <a:defRPr kern="1200">
                <a:solidFill>
                  <a:schemeClr val="lt1"/>
                </a:solidFill>
                <a:latin typeface="+mn-lt"/>
                <a:ea typeface="+mn-ea"/>
                <a:cs typeface="+mn-cs"/>
              </a:defRPr>
            </a:lvl8pPr>
            <a:lvl9pPr algn="l" defTabSz="914400" eaLnBrk="1" hangingPunct="1" latinLnBrk="0" marL="3657600" rtl="0">
              <a:defRPr kern="1200">
                <a:solidFill>
                  <a:schemeClr val="lt1"/>
                </a:solidFill>
                <a:latin typeface="+mn-lt"/>
                <a:ea typeface="+mn-ea"/>
                <a:cs typeface="+mn-cs"/>
              </a:defRPr>
            </a:lvl9pPr>
          </a:lstStyle>
          <a:p>
            <a:pPr algn="ctr" eaLnBrk="1" fontAlgn="auto" hangingPunct="1">
              <a:spcBef>
                <a:spcPct val="0"/>
              </a:spcBef>
              <a:spcAft>
                <a:spcPct val="0"/>
              </a:spcAft>
              <a:defRPr/>
            </a:pPr>
            <a:endParaRPr altLang="en-US" lang="zh-CN">
              <a:solidFill>
                <a:srgbClr val="FFFFFF"/>
              </a:solidFill>
            </a:endParaRPr>
          </a:p>
        </p:txBody>
      </p:sp>
      <p:sp>
        <p:nvSpPr>
          <p:cNvPr id="8" name="MH_Other_7"/>
          <p:cNvSpPr/>
          <p:nvPr/>
        </p:nvSpPr>
        <p:spPr bwMode="auto">
          <a:xfrm flipH="1">
            <a:off x="4255908" y="2420904"/>
            <a:ext cx="1941513" cy="1219200"/>
          </a:xfrm>
          <a:prstGeom prst="bentArrow">
            <a:avLst>
              <a:gd fmla="val 18510" name="adj1"/>
              <a:gd fmla="val 25000" name="adj2"/>
              <a:gd fmla="val 25000" name="adj3"/>
              <a:gd fmla="val 27631" name="adj4"/>
            </a:avLst>
          </a:prstGeom>
          <a:solidFill>
            <a:schemeClr val="bg1"/>
          </a:solidFill>
          <a:ln>
            <a:noFill/>
          </a:ln>
          <a:effectLst>
            <a:outerShdw algn="ctr" blurRad="419100" dir="5400000" dist="50800" rotWithShape="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contourW="12700">
              <a:contourClr>
                <a:srgbClr val="FFFFFF"/>
              </a:contourClr>
            </a:sp3d>
          </a:bodyPr>
          <a:lstStyle>
            <a:defPPr>
              <a:defRPr lang="zh-CN"/>
            </a:defPPr>
            <a:lvl1pPr algn="l" eaLnBrk="0" fontAlgn="base" hangingPunct="0" rtl="0">
              <a:spcBef>
                <a:spcPct val="0"/>
              </a:spcBef>
              <a:spcAft>
                <a:spcPct val="0"/>
              </a:spcAft>
              <a:defRPr kern="1200">
                <a:solidFill>
                  <a:schemeClr val="lt1"/>
                </a:solidFill>
                <a:latin typeface="+mn-lt"/>
                <a:ea typeface="+mn-ea"/>
                <a:cs typeface="+mn-cs"/>
              </a:defRPr>
            </a:lvl1pPr>
            <a:lvl2pPr algn="l" eaLnBrk="0" fontAlgn="base" hangingPunct="0" marL="457200" rtl="0">
              <a:spcBef>
                <a:spcPct val="0"/>
              </a:spcBef>
              <a:spcAft>
                <a:spcPct val="0"/>
              </a:spcAft>
              <a:defRPr kern="1200">
                <a:solidFill>
                  <a:schemeClr val="lt1"/>
                </a:solidFill>
                <a:latin typeface="+mn-lt"/>
                <a:ea typeface="+mn-ea"/>
                <a:cs typeface="+mn-cs"/>
              </a:defRPr>
            </a:lvl2pPr>
            <a:lvl3pPr algn="l" eaLnBrk="0" fontAlgn="base" hangingPunct="0" marL="914400" rtl="0">
              <a:spcBef>
                <a:spcPct val="0"/>
              </a:spcBef>
              <a:spcAft>
                <a:spcPct val="0"/>
              </a:spcAft>
              <a:defRPr kern="1200">
                <a:solidFill>
                  <a:schemeClr val="lt1"/>
                </a:solidFill>
                <a:latin typeface="+mn-lt"/>
                <a:ea typeface="+mn-ea"/>
                <a:cs typeface="+mn-cs"/>
              </a:defRPr>
            </a:lvl3pPr>
            <a:lvl4pPr algn="l" eaLnBrk="0" fontAlgn="base" hangingPunct="0" marL="1371600" rtl="0">
              <a:spcBef>
                <a:spcPct val="0"/>
              </a:spcBef>
              <a:spcAft>
                <a:spcPct val="0"/>
              </a:spcAft>
              <a:defRPr kern="1200">
                <a:solidFill>
                  <a:schemeClr val="lt1"/>
                </a:solidFill>
                <a:latin typeface="+mn-lt"/>
                <a:ea typeface="+mn-ea"/>
                <a:cs typeface="+mn-cs"/>
              </a:defRPr>
            </a:lvl4pPr>
            <a:lvl5pPr algn="l" eaLnBrk="0" fontAlgn="base" hangingPunct="0" marL="1828800" rtl="0">
              <a:spcBef>
                <a:spcPct val="0"/>
              </a:spcBef>
              <a:spcAft>
                <a:spcPct val="0"/>
              </a:spcAft>
              <a:defRPr kern="1200">
                <a:solidFill>
                  <a:schemeClr val="lt1"/>
                </a:solidFill>
                <a:latin typeface="+mn-lt"/>
                <a:ea typeface="+mn-ea"/>
                <a:cs typeface="+mn-cs"/>
              </a:defRPr>
            </a:lvl5pPr>
            <a:lvl6pPr algn="l" defTabSz="914400" eaLnBrk="1" hangingPunct="1" latinLnBrk="0" marL="2286000" rtl="0">
              <a:defRPr kern="1200">
                <a:solidFill>
                  <a:schemeClr val="lt1"/>
                </a:solidFill>
                <a:latin typeface="+mn-lt"/>
                <a:ea typeface="+mn-ea"/>
                <a:cs typeface="+mn-cs"/>
              </a:defRPr>
            </a:lvl6pPr>
            <a:lvl7pPr algn="l" defTabSz="914400" eaLnBrk="1" hangingPunct="1" latinLnBrk="0" marL="2743200" rtl="0">
              <a:defRPr kern="1200">
                <a:solidFill>
                  <a:schemeClr val="lt1"/>
                </a:solidFill>
                <a:latin typeface="+mn-lt"/>
                <a:ea typeface="+mn-ea"/>
                <a:cs typeface="+mn-cs"/>
              </a:defRPr>
            </a:lvl7pPr>
            <a:lvl8pPr algn="l" defTabSz="914400" eaLnBrk="1" hangingPunct="1" latinLnBrk="0" marL="3200400" rtl="0">
              <a:defRPr kern="1200">
                <a:solidFill>
                  <a:schemeClr val="lt1"/>
                </a:solidFill>
                <a:latin typeface="+mn-lt"/>
                <a:ea typeface="+mn-ea"/>
                <a:cs typeface="+mn-cs"/>
              </a:defRPr>
            </a:lvl8pPr>
            <a:lvl9pPr algn="l" defTabSz="914400" eaLnBrk="1" hangingPunct="1" latinLnBrk="0" marL="3657600" rtl="0">
              <a:defRPr kern="1200">
                <a:solidFill>
                  <a:schemeClr val="lt1"/>
                </a:solidFill>
                <a:latin typeface="+mn-lt"/>
                <a:ea typeface="+mn-ea"/>
                <a:cs typeface="+mn-cs"/>
              </a:defRPr>
            </a:lvl9pPr>
          </a:lstStyle>
          <a:p>
            <a:pPr algn="ctr" eaLnBrk="1" fontAlgn="auto" hangingPunct="1">
              <a:spcBef>
                <a:spcPct val="0"/>
              </a:spcBef>
              <a:spcAft>
                <a:spcPct val="0"/>
              </a:spcAft>
              <a:defRPr/>
            </a:pPr>
            <a:endParaRPr altLang="en-US" lang="zh-CN">
              <a:solidFill>
                <a:srgbClr val="FFFFFF"/>
              </a:solidFill>
            </a:endParaRPr>
          </a:p>
        </p:txBody>
      </p:sp>
      <p:sp>
        <p:nvSpPr>
          <p:cNvPr id="9" name="MH_Other_8"/>
          <p:cNvSpPr/>
          <p:nvPr/>
        </p:nvSpPr>
        <p:spPr bwMode="auto">
          <a:xfrm>
            <a:off x="5968821" y="3103529"/>
            <a:ext cx="1941512" cy="1217613"/>
          </a:xfrm>
          <a:prstGeom prst="bentArrow">
            <a:avLst>
              <a:gd fmla="val 18510" name="adj1"/>
              <a:gd fmla="val 25000" name="adj2"/>
              <a:gd fmla="val 25000" name="adj3"/>
              <a:gd fmla="val 27631" name="adj4"/>
            </a:avLst>
          </a:prstGeom>
          <a:solidFill>
            <a:schemeClr val="bg1"/>
          </a:solidFill>
          <a:ln>
            <a:noFill/>
          </a:ln>
          <a:effectLst>
            <a:outerShdw algn="ctr" blurRad="419100" dir="5400000" dist="50800" rotWithShape="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contourW="12700">
              <a:contourClr>
                <a:srgbClr val="FFFFFF"/>
              </a:contourClr>
            </a:sp3d>
          </a:bodyPr>
          <a:lstStyle>
            <a:defPPr>
              <a:defRPr lang="zh-CN"/>
            </a:defPPr>
            <a:lvl1pPr algn="l" eaLnBrk="0" fontAlgn="base" hangingPunct="0" rtl="0">
              <a:spcBef>
                <a:spcPct val="0"/>
              </a:spcBef>
              <a:spcAft>
                <a:spcPct val="0"/>
              </a:spcAft>
              <a:defRPr kern="1200">
                <a:solidFill>
                  <a:schemeClr val="lt1"/>
                </a:solidFill>
                <a:latin typeface="+mn-lt"/>
                <a:ea typeface="+mn-ea"/>
                <a:cs typeface="+mn-cs"/>
              </a:defRPr>
            </a:lvl1pPr>
            <a:lvl2pPr algn="l" eaLnBrk="0" fontAlgn="base" hangingPunct="0" marL="457200" rtl="0">
              <a:spcBef>
                <a:spcPct val="0"/>
              </a:spcBef>
              <a:spcAft>
                <a:spcPct val="0"/>
              </a:spcAft>
              <a:defRPr kern="1200">
                <a:solidFill>
                  <a:schemeClr val="lt1"/>
                </a:solidFill>
                <a:latin typeface="+mn-lt"/>
                <a:ea typeface="+mn-ea"/>
                <a:cs typeface="+mn-cs"/>
              </a:defRPr>
            </a:lvl2pPr>
            <a:lvl3pPr algn="l" eaLnBrk="0" fontAlgn="base" hangingPunct="0" marL="914400" rtl="0">
              <a:spcBef>
                <a:spcPct val="0"/>
              </a:spcBef>
              <a:spcAft>
                <a:spcPct val="0"/>
              </a:spcAft>
              <a:defRPr kern="1200">
                <a:solidFill>
                  <a:schemeClr val="lt1"/>
                </a:solidFill>
                <a:latin typeface="+mn-lt"/>
                <a:ea typeface="+mn-ea"/>
                <a:cs typeface="+mn-cs"/>
              </a:defRPr>
            </a:lvl3pPr>
            <a:lvl4pPr algn="l" eaLnBrk="0" fontAlgn="base" hangingPunct="0" marL="1371600" rtl="0">
              <a:spcBef>
                <a:spcPct val="0"/>
              </a:spcBef>
              <a:spcAft>
                <a:spcPct val="0"/>
              </a:spcAft>
              <a:defRPr kern="1200">
                <a:solidFill>
                  <a:schemeClr val="lt1"/>
                </a:solidFill>
                <a:latin typeface="+mn-lt"/>
                <a:ea typeface="+mn-ea"/>
                <a:cs typeface="+mn-cs"/>
              </a:defRPr>
            </a:lvl4pPr>
            <a:lvl5pPr algn="l" eaLnBrk="0" fontAlgn="base" hangingPunct="0" marL="1828800" rtl="0">
              <a:spcBef>
                <a:spcPct val="0"/>
              </a:spcBef>
              <a:spcAft>
                <a:spcPct val="0"/>
              </a:spcAft>
              <a:defRPr kern="1200">
                <a:solidFill>
                  <a:schemeClr val="lt1"/>
                </a:solidFill>
                <a:latin typeface="+mn-lt"/>
                <a:ea typeface="+mn-ea"/>
                <a:cs typeface="+mn-cs"/>
              </a:defRPr>
            </a:lvl5pPr>
            <a:lvl6pPr algn="l" defTabSz="914400" eaLnBrk="1" hangingPunct="1" latinLnBrk="0" marL="2286000" rtl="0">
              <a:defRPr kern="1200">
                <a:solidFill>
                  <a:schemeClr val="lt1"/>
                </a:solidFill>
                <a:latin typeface="+mn-lt"/>
                <a:ea typeface="+mn-ea"/>
                <a:cs typeface="+mn-cs"/>
              </a:defRPr>
            </a:lvl6pPr>
            <a:lvl7pPr algn="l" defTabSz="914400" eaLnBrk="1" hangingPunct="1" latinLnBrk="0" marL="2743200" rtl="0">
              <a:defRPr kern="1200">
                <a:solidFill>
                  <a:schemeClr val="lt1"/>
                </a:solidFill>
                <a:latin typeface="+mn-lt"/>
                <a:ea typeface="+mn-ea"/>
                <a:cs typeface="+mn-cs"/>
              </a:defRPr>
            </a:lvl7pPr>
            <a:lvl8pPr algn="l" defTabSz="914400" eaLnBrk="1" hangingPunct="1" latinLnBrk="0" marL="3200400" rtl="0">
              <a:defRPr kern="1200">
                <a:solidFill>
                  <a:schemeClr val="lt1"/>
                </a:solidFill>
                <a:latin typeface="+mn-lt"/>
                <a:ea typeface="+mn-ea"/>
                <a:cs typeface="+mn-cs"/>
              </a:defRPr>
            </a:lvl8pPr>
            <a:lvl9pPr algn="l" defTabSz="914400" eaLnBrk="1" hangingPunct="1" latinLnBrk="0" marL="3657600" rtl="0">
              <a:defRPr kern="1200">
                <a:solidFill>
                  <a:schemeClr val="lt1"/>
                </a:solidFill>
                <a:latin typeface="+mn-lt"/>
                <a:ea typeface="+mn-ea"/>
                <a:cs typeface="+mn-cs"/>
              </a:defRPr>
            </a:lvl9pPr>
          </a:lstStyle>
          <a:p>
            <a:pPr algn="ctr" eaLnBrk="1" fontAlgn="auto" hangingPunct="1">
              <a:spcBef>
                <a:spcPct val="0"/>
              </a:spcBef>
              <a:spcAft>
                <a:spcPct val="0"/>
              </a:spcAft>
              <a:defRPr/>
            </a:pPr>
            <a:endParaRPr altLang="en-US" lang="zh-CN">
              <a:solidFill>
                <a:srgbClr val="FFFFFF"/>
              </a:solidFill>
            </a:endParaRPr>
          </a:p>
        </p:txBody>
      </p:sp>
      <p:sp>
        <p:nvSpPr>
          <p:cNvPr id="10" name="MH_Other_9"/>
          <p:cNvSpPr/>
          <p:nvPr/>
        </p:nvSpPr>
        <p:spPr bwMode="auto">
          <a:xfrm flipH="1">
            <a:off x="4255908" y="3784567"/>
            <a:ext cx="1941513" cy="1219200"/>
          </a:xfrm>
          <a:prstGeom prst="bentArrow">
            <a:avLst>
              <a:gd fmla="val 18510" name="adj1"/>
              <a:gd fmla="val 25000" name="adj2"/>
              <a:gd fmla="val 25000" name="adj3"/>
              <a:gd fmla="val 27631" name="adj4"/>
            </a:avLst>
          </a:prstGeom>
          <a:solidFill>
            <a:schemeClr val="bg1"/>
          </a:solidFill>
          <a:ln>
            <a:noFill/>
          </a:ln>
          <a:effectLst>
            <a:outerShdw algn="ctr" blurRad="419100" dir="5400000" dist="50800" rotWithShape="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contourW="12700">
              <a:contourClr>
                <a:srgbClr val="FFFFFF"/>
              </a:contourClr>
            </a:sp3d>
          </a:bodyPr>
          <a:lstStyle>
            <a:defPPr>
              <a:defRPr lang="zh-CN"/>
            </a:defPPr>
            <a:lvl1pPr algn="l" eaLnBrk="0" fontAlgn="base" hangingPunct="0" rtl="0">
              <a:spcBef>
                <a:spcPct val="0"/>
              </a:spcBef>
              <a:spcAft>
                <a:spcPct val="0"/>
              </a:spcAft>
              <a:defRPr kern="1200">
                <a:solidFill>
                  <a:schemeClr val="lt1"/>
                </a:solidFill>
                <a:latin typeface="+mn-lt"/>
                <a:ea typeface="+mn-ea"/>
                <a:cs typeface="+mn-cs"/>
              </a:defRPr>
            </a:lvl1pPr>
            <a:lvl2pPr algn="l" eaLnBrk="0" fontAlgn="base" hangingPunct="0" marL="457200" rtl="0">
              <a:spcBef>
                <a:spcPct val="0"/>
              </a:spcBef>
              <a:spcAft>
                <a:spcPct val="0"/>
              </a:spcAft>
              <a:defRPr kern="1200">
                <a:solidFill>
                  <a:schemeClr val="lt1"/>
                </a:solidFill>
                <a:latin typeface="+mn-lt"/>
                <a:ea typeface="+mn-ea"/>
                <a:cs typeface="+mn-cs"/>
              </a:defRPr>
            </a:lvl2pPr>
            <a:lvl3pPr algn="l" eaLnBrk="0" fontAlgn="base" hangingPunct="0" marL="914400" rtl="0">
              <a:spcBef>
                <a:spcPct val="0"/>
              </a:spcBef>
              <a:spcAft>
                <a:spcPct val="0"/>
              </a:spcAft>
              <a:defRPr kern="1200">
                <a:solidFill>
                  <a:schemeClr val="lt1"/>
                </a:solidFill>
                <a:latin typeface="+mn-lt"/>
                <a:ea typeface="+mn-ea"/>
                <a:cs typeface="+mn-cs"/>
              </a:defRPr>
            </a:lvl3pPr>
            <a:lvl4pPr algn="l" eaLnBrk="0" fontAlgn="base" hangingPunct="0" marL="1371600" rtl="0">
              <a:spcBef>
                <a:spcPct val="0"/>
              </a:spcBef>
              <a:spcAft>
                <a:spcPct val="0"/>
              </a:spcAft>
              <a:defRPr kern="1200">
                <a:solidFill>
                  <a:schemeClr val="lt1"/>
                </a:solidFill>
                <a:latin typeface="+mn-lt"/>
                <a:ea typeface="+mn-ea"/>
                <a:cs typeface="+mn-cs"/>
              </a:defRPr>
            </a:lvl4pPr>
            <a:lvl5pPr algn="l" eaLnBrk="0" fontAlgn="base" hangingPunct="0" marL="1828800" rtl="0">
              <a:spcBef>
                <a:spcPct val="0"/>
              </a:spcBef>
              <a:spcAft>
                <a:spcPct val="0"/>
              </a:spcAft>
              <a:defRPr kern="1200">
                <a:solidFill>
                  <a:schemeClr val="lt1"/>
                </a:solidFill>
                <a:latin typeface="+mn-lt"/>
                <a:ea typeface="+mn-ea"/>
                <a:cs typeface="+mn-cs"/>
              </a:defRPr>
            </a:lvl5pPr>
            <a:lvl6pPr algn="l" defTabSz="914400" eaLnBrk="1" hangingPunct="1" latinLnBrk="0" marL="2286000" rtl="0">
              <a:defRPr kern="1200">
                <a:solidFill>
                  <a:schemeClr val="lt1"/>
                </a:solidFill>
                <a:latin typeface="+mn-lt"/>
                <a:ea typeface="+mn-ea"/>
                <a:cs typeface="+mn-cs"/>
              </a:defRPr>
            </a:lvl6pPr>
            <a:lvl7pPr algn="l" defTabSz="914400" eaLnBrk="1" hangingPunct="1" latinLnBrk="0" marL="2743200" rtl="0">
              <a:defRPr kern="1200">
                <a:solidFill>
                  <a:schemeClr val="lt1"/>
                </a:solidFill>
                <a:latin typeface="+mn-lt"/>
                <a:ea typeface="+mn-ea"/>
                <a:cs typeface="+mn-cs"/>
              </a:defRPr>
            </a:lvl7pPr>
            <a:lvl8pPr algn="l" defTabSz="914400" eaLnBrk="1" hangingPunct="1" latinLnBrk="0" marL="3200400" rtl="0">
              <a:defRPr kern="1200">
                <a:solidFill>
                  <a:schemeClr val="lt1"/>
                </a:solidFill>
                <a:latin typeface="+mn-lt"/>
                <a:ea typeface="+mn-ea"/>
                <a:cs typeface="+mn-cs"/>
              </a:defRPr>
            </a:lvl8pPr>
            <a:lvl9pPr algn="l" defTabSz="914400" eaLnBrk="1" hangingPunct="1" latinLnBrk="0" marL="3657600" rtl="0">
              <a:defRPr kern="1200">
                <a:solidFill>
                  <a:schemeClr val="lt1"/>
                </a:solidFill>
                <a:latin typeface="+mn-lt"/>
                <a:ea typeface="+mn-ea"/>
                <a:cs typeface="+mn-cs"/>
              </a:defRPr>
            </a:lvl9pPr>
          </a:lstStyle>
          <a:p>
            <a:pPr algn="ctr" eaLnBrk="1" fontAlgn="auto" hangingPunct="1">
              <a:spcBef>
                <a:spcPct val="0"/>
              </a:spcBef>
              <a:spcAft>
                <a:spcPct val="0"/>
              </a:spcAft>
              <a:defRPr/>
            </a:pPr>
            <a:endParaRPr altLang="en-US" lang="zh-CN">
              <a:solidFill>
                <a:srgbClr val="FFFFFF"/>
              </a:solidFill>
            </a:endParaRPr>
          </a:p>
        </p:txBody>
      </p:sp>
      <p:sp>
        <p:nvSpPr>
          <p:cNvPr id="11" name="MH_Other_10"/>
          <p:cNvSpPr/>
          <p:nvPr/>
        </p:nvSpPr>
        <p:spPr bwMode="auto">
          <a:xfrm>
            <a:off x="5968821" y="4467192"/>
            <a:ext cx="1941512" cy="1219200"/>
          </a:xfrm>
          <a:prstGeom prst="bentArrow">
            <a:avLst>
              <a:gd fmla="val 18510" name="adj1"/>
              <a:gd fmla="val 25000" name="adj2"/>
              <a:gd fmla="val 25000" name="adj3"/>
              <a:gd fmla="val 27631" name="adj4"/>
            </a:avLst>
          </a:prstGeom>
          <a:solidFill>
            <a:schemeClr val="bg1"/>
          </a:solidFill>
          <a:ln>
            <a:noFill/>
          </a:ln>
          <a:effectLst>
            <a:outerShdw algn="ctr" blurRad="419100" dir="5400000" dist="50800" rotWithShape="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contourW="12700">
              <a:contourClr>
                <a:srgbClr val="FFFFFF"/>
              </a:contourClr>
            </a:sp3d>
          </a:bodyPr>
          <a:lstStyle>
            <a:defPPr>
              <a:defRPr lang="zh-CN"/>
            </a:defPPr>
            <a:lvl1pPr algn="l" eaLnBrk="0" fontAlgn="base" hangingPunct="0" rtl="0">
              <a:spcBef>
                <a:spcPct val="0"/>
              </a:spcBef>
              <a:spcAft>
                <a:spcPct val="0"/>
              </a:spcAft>
              <a:defRPr kern="1200">
                <a:solidFill>
                  <a:schemeClr val="lt1"/>
                </a:solidFill>
                <a:latin typeface="+mn-lt"/>
                <a:ea typeface="+mn-ea"/>
                <a:cs typeface="+mn-cs"/>
              </a:defRPr>
            </a:lvl1pPr>
            <a:lvl2pPr algn="l" eaLnBrk="0" fontAlgn="base" hangingPunct="0" marL="457200" rtl="0">
              <a:spcBef>
                <a:spcPct val="0"/>
              </a:spcBef>
              <a:spcAft>
                <a:spcPct val="0"/>
              </a:spcAft>
              <a:defRPr kern="1200">
                <a:solidFill>
                  <a:schemeClr val="lt1"/>
                </a:solidFill>
                <a:latin typeface="+mn-lt"/>
                <a:ea typeface="+mn-ea"/>
                <a:cs typeface="+mn-cs"/>
              </a:defRPr>
            </a:lvl2pPr>
            <a:lvl3pPr algn="l" eaLnBrk="0" fontAlgn="base" hangingPunct="0" marL="914400" rtl="0">
              <a:spcBef>
                <a:spcPct val="0"/>
              </a:spcBef>
              <a:spcAft>
                <a:spcPct val="0"/>
              </a:spcAft>
              <a:defRPr kern="1200">
                <a:solidFill>
                  <a:schemeClr val="lt1"/>
                </a:solidFill>
                <a:latin typeface="+mn-lt"/>
                <a:ea typeface="+mn-ea"/>
                <a:cs typeface="+mn-cs"/>
              </a:defRPr>
            </a:lvl3pPr>
            <a:lvl4pPr algn="l" eaLnBrk="0" fontAlgn="base" hangingPunct="0" marL="1371600" rtl="0">
              <a:spcBef>
                <a:spcPct val="0"/>
              </a:spcBef>
              <a:spcAft>
                <a:spcPct val="0"/>
              </a:spcAft>
              <a:defRPr kern="1200">
                <a:solidFill>
                  <a:schemeClr val="lt1"/>
                </a:solidFill>
                <a:latin typeface="+mn-lt"/>
                <a:ea typeface="+mn-ea"/>
                <a:cs typeface="+mn-cs"/>
              </a:defRPr>
            </a:lvl4pPr>
            <a:lvl5pPr algn="l" eaLnBrk="0" fontAlgn="base" hangingPunct="0" marL="1828800" rtl="0">
              <a:spcBef>
                <a:spcPct val="0"/>
              </a:spcBef>
              <a:spcAft>
                <a:spcPct val="0"/>
              </a:spcAft>
              <a:defRPr kern="1200">
                <a:solidFill>
                  <a:schemeClr val="lt1"/>
                </a:solidFill>
                <a:latin typeface="+mn-lt"/>
                <a:ea typeface="+mn-ea"/>
                <a:cs typeface="+mn-cs"/>
              </a:defRPr>
            </a:lvl5pPr>
            <a:lvl6pPr algn="l" defTabSz="914400" eaLnBrk="1" hangingPunct="1" latinLnBrk="0" marL="2286000" rtl="0">
              <a:defRPr kern="1200">
                <a:solidFill>
                  <a:schemeClr val="lt1"/>
                </a:solidFill>
                <a:latin typeface="+mn-lt"/>
                <a:ea typeface="+mn-ea"/>
                <a:cs typeface="+mn-cs"/>
              </a:defRPr>
            </a:lvl6pPr>
            <a:lvl7pPr algn="l" defTabSz="914400" eaLnBrk="1" hangingPunct="1" latinLnBrk="0" marL="2743200" rtl="0">
              <a:defRPr kern="1200">
                <a:solidFill>
                  <a:schemeClr val="lt1"/>
                </a:solidFill>
                <a:latin typeface="+mn-lt"/>
                <a:ea typeface="+mn-ea"/>
                <a:cs typeface="+mn-cs"/>
              </a:defRPr>
            </a:lvl7pPr>
            <a:lvl8pPr algn="l" defTabSz="914400" eaLnBrk="1" hangingPunct="1" latinLnBrk="0" marL="3200400" rtl="0">
              <a:defRPr kern="1200">
                <a:solidFill>
                  <a:schemeClr val="lt1"/>
                </a:solidFill>
                <a:latin typeface="+mn-lt"/>
                <a:ea typeface="+mn-ea"/>
                <a:cs typeface="+mn-cs"/>
              </a:defRPr>
            </a:lvl8pPr>
            <a:lvl9pPr algn="l" defTabSz="914400" eaLnBrk="1" hangingPunct="1" latinLnBrk="0" marL="3657600" rtl="0">
              <a:defRPr kern="1200">
                <a:solidFill>
                  <a:schemeClr val="lt1"/>
                </a:solidFill>
                <a:latin typeface="+mn-lt"/>
                <a:ea typeface="+mn-ea"/>
                <a:cs typeface="+mn-cs"/>
              </a:defRPr>
            </a:lvl9pPr>
          </a:lstStyle>
          <a:p>
            <a:pPr algn="ctr" eaLnBrk="1" fontAlgn="auto" hangingPunct="1">
              <a:spcBef>
                <a:spcPct val="0"/>
              </a:spcBef>
              <a:spcAft>
                <a:spcPct val="0"/>
              </a:spcAft>
              <a:defRPr/>
            </a:pPr>
            <a:endParaRPr altLang="en-US" lang="zh-CN">
              <a:solidFill>
                <a:srgbClr val="FFFFFF"/>
              </a:solidFill>
            </a:endParaRPr>
          </a:p>
        </p:txBody>
      </p:sp>
      <p:sp>
        <p:nvSpPr>
          <p:cNvPr id="12" name="TextBox 11"/>
          <p:cNvSpPr txBox="1"/>
          <p:nvPr/>
        </p:nvSpPr>
        <p:spPr bwMode="auto">
          <a:xfrm>
            <a:off x="6624457" y="4905342"/>
            <a:ext cx="685800" cy="365760"/>
          </a:xfrm>
          <a:prstGeom prst="rect">
            <a:avLst/>
          </a:prstGeom>
          <a:solidFill>
            <a:schemeClr val="bg1"/>
          </a:solidFill>
        </p:spPr>
        <p:txBody>
          <a:bodyPr>
            <a:spAutoFit/>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r>
              <a:rPr altLang="zh-CN" b="1" lang="en-US" spc="300">
                <a:solidFill>
                  <a:schemeClr val="tx1">
                    <a:lumMod val="65000"/>
                    <a:lumOff val="35000"/>
                  </a:schemeClr>
                </a:solidFill>
                <a:latin charset="-122" panose="020b0503020204020204" pitchFamily="34" typeface="微软雅黑"/>
                <a:ea charset="-122" panose="020b0503020204020204" pitchFamily="34" typeface="微软雅黑"/>
              </a:rPr>
              <a:t>01</a:t>
            </a:r>
          </a:p>
        </p:txBody>
      </p:sp>
      <p:sp>
        <p:nvSpPr>
          <p:cNvPr id="13" name="TextBox 53"/>
          <p:cNvSpPr txBox="1"/>
          <p:nvPr/>
        </p:nvSpPr>
        <p:spPr bwMode="auto">
          <a:xfrm>
            <a:off x="6624457" y="3549617"/>
            <a:ext cx="685800" cy="365760"/>
          </a:xfrm>
          <a:prstGeom prst="rect">
            <a:avLst/>
          </a:prstGeom>
          <a:solidFill>
            <a:schemeClr val="bg1"/>
          </a:solidFill>
        </p:spPr>
        <p:txBody>
          <a:bodyPr>
            <a:spAutoFit/>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r>
              <a:rPr altLang="zh-CN" b="1" lang="en-US" spc="300">
                <a:solidFill>
                  <a:schemeClr val="tx1">
                    <a:lumMod val="65000"/>
                    <a:lumOff val="35000"/>
                  </a:schemeClr>
                </a:solidFill>
                <a:latin charset="-122" panose="020b0503020204020204" pitchFamily="34" typeface="微软雅黑"/>
                <a:ea charset="-122" panose="020b0503020204020204" pitchFamily="34" typeface="微软雅黑"/>
              </a:rPr>
              <a:t>03</a:t>
            </a:r>
          </a:p>
        </p:txBody>
      </p:sp>
      <p:sp>
        <p:nvSpPr>
          <p:cNvPr id="14" name="TextBox 54"/>
          <p:cNvSpPr txBox="1"/>
          <p:nvPr/>
        </p:nvSpPr>
        <p:spPr bwMode="auto">
          <a:xfrm>
            <a:off x="6624457" y="2141504"/>
            <a:ext cx="685800" cy="365760"/>
          </a:xfrm>
          <a:prstGeom prst="rect">
            <a:avLst/>
          </a:prstGeom>
          <a:solidFill>
            <a:schemeClr val="bg1"/>
          </a:solidFill>
        </p:spPr>
        <p:txBody>
          <a:bodyPr>
            <a:spAutoFit/>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r>
              <a:rPr altLang="zh-CN" b="1" lang="en-US" spc="300">
                <a:solidFill>
                  <a:schemeClr val="tx1">
                    <a:lumMod val="65000"/>
                    <a:lumOff val="35000"/>
                  </a:schemeClr>
                </a:solidFill>
                <a:latin charset="-122" panose="020b0503020204020204" pitchFamily="34" typeface="微软雅黑"/>
                <a:ea charset="-122" panose="020b0503020204020204" pitchFamily="34" typeface="微软雅黑"/>
              </a:rPr>
              <a:t>05</a:t>
            </a:r>
          </a:p>
        </p:txBody>
      </p:sp>
      <p:sp>
        <p:nvSpPr>
          <p:cNvPr id="15" name="TextBox 55"/>
          <p:cNvSpPr txBox="1"/>
          <p:nvPr/>
        </p:nvSpPr>
        <p:spPr bwMode="auto">
          <a:xfrm>
            <a:off x="4884558" y="4216367"/>
            <a:ext cx="685800" cy="365760"/>
          </a:xfrm>
          <a:prstGeom prst="rect">
            <a:avLst/>
          </a:prstGeom>
          <a:solidFill>
            <a:schemeClr val="bg1"/>
          </a:solidFill>
        </p:spPr>
        <p:txBody>
          <a:bodyPr>
            <a:spAutoFit/>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r>
              <a:rPr altLang="zh-CN" b="1" lang="en-US" spc="300">
                <a:solidFill>
                  <a:schemeClr val="tx1">
                    <a:lumMod val="65000"/>
                    <a:lumOff val="35000"/>
                  </a:schemeClr>
                </a:solidFill>
                <a:latin charset="-122" panose="020b0503020204020204" pitchFamily="34" typeface="微软雅黑"/>
                <a:ea charset="-122" panose="020b0503020204020204" pitchFamily="34" typeface="微软雅黑"/>
              </a:rPr>
              <a:t>02</a:t>
            </a:r>
          </a:p>
        </p:txBody>
      </p:sp>
      <p:sp>
        <p:nvSpPr>
          <p:cNvPr id="16" name="TextBox 56"/>
          <p:cNvSpPr txBox="1"/>
          <p:nvPr/>
        </p:nvSpPr>
        <p:spPr bwMode="auto">
          <a:xfrm>
            <a:off x="4884558" y="2844767"/>
            <a:ext cx="685800" cy="365760"/>
          </a:xfrm>
          <a:prstGeom prst="rect">
            <a:avLst/>
          </a:prstGeom>
          <a:solidFill>
            <a:schemeClr val="bg1"/>
          </a:solidFill>
        </p:spPr>
        <p:txBody>
          <a:bodyPr>
            <a:spAutoFit/>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r>
              <a:rPr altLang="zh-CN" b="1" lang="en-US" spc="300">
                <a:solidFill>
                  <a:schemeClr val="tx1">
                    <a:lumMod val="65000"/>
                    <a:lumOff val="35000"/>
                  </a:schemeClr>
                </a:solidFill>
                <a:latin charset="-122" panose="020b0503020204020204" pitchFamily="34" typeface="微软雅黑"/>
                <a:ea charset="-122" panose="020b0503020204020204" pitchFamily="34" typeface="微软雅黑"/>
              </a:rPr>
              <a:t>04</a:t>
            </a:r>
          </a:p>
        </p:txBody>
      </p:sp>
      <p:cxnSp>
        <p:nvCxnSpPr>
          <p:cNvPr id="18" name="直接连接符 17"/>
          <p:cNvCxnSpPr/>
          <p:nvPr/>
        </p:nvCxnSpPr>
        <p:spPr>
          <a:xfrm>
            <a:off x="1438409" y="5686392"/>
            <a:ext cx="9315182" cy="0"/>
          </a:xfrm>
          <a:prstGeom prst="line">
            <a:avLst/>
          </a:prstGeom>
          <a:ln>
            <a:solidFill>
              <a:schemeClr val="bg1"/>
            </a:solidFill>
          </a:ln>
          <a:effectLst>
            <a:outerShdw algn="ctr" blurRad="241300" dir="5400000" dist="127000"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7910333" y="4550719"/>
            <a:ext cx="3249750" cy="73152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a:t>
            </a:r>
          </a:p>
        </p:txBody>
      </p:sp>
      <p:sp>
        <p:nvSpPr>
          <p:cNvPr id="21" name="文本框 20"/>
          <p:cNvSpPr txBox="1"/>
          <p:nvPr/>
        </p:nvSpPr>
        <p:spPr>
          <a:xfrm>
            <a:off x="947624" y="3847590"/>
            <a:ext cx="3249750" cy="73152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a:t>
            </a:r>
          </a:p>
        </p:txBody>
      </p:sp>
      <p:sp>
        <p:nvSpPr>
          <p:cNvPr id="19" name="文本框 18"/>
          <p:cNvSpPr txBox="1"/>
          <p:nvPr/>
        </p:nvSpPr>
        <p:spPr>
          <a:xfrm>
            <a:off x="7965895" y="3112100"/>
            <a:ext cx="3249750" cy="73152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a:t>
            </a:r>
          </a:p>
        </p:txBody>
      </p:sp>
      <p:sp>
        <p:nvSpPr>
          <p:cNvPr id="22" name="文本框 21"/>
          <p:cNvSpPr txBox="1"/>
          <p:nvPr/>
        </p:nvSpPr>
        <p:spPr>
          <a:xfrm>
            <a:off x="991377" y="2480329"/>
            <a:ext cx="3249750" cy="73152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a:t>
            </a:r>
          </a:p>
        </p:txBody>
      </p:sp>
      <p:sp>
        <p:nvSpPr>
          <p:cNvPr id="23" name="文本框 22"/>
          <p:cNvSpPr txBox="1"/>
          <p:nvPr/>
        </p:nvSpPr>
        <p:spPr>
          <a:xfrm>
            <a:off x="7910333" y="1770891"/>
            <a:ext cx="3249750" cy="73152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a:t>
            </a:r>
          </a:p>
        </p:txBody>
      </p:sp>
      <p:sp>
        <p:nvSpPr>
          <p:cNvPr id="24" name="文本框 23"/>
          <p:cNvSpPr txBox="1"/>
          <p:nvPr/>
        </p:nvSpPr>
        <p:spPr>
          <a:xfrm>
            <a:off x="9286874" y="-1143000"/>
            <a:ext cx="868680" cy="365760"/>
          </a:xfrm>
          <a:prstGeom prst="rect">
            <a:avLst/>
          </a:prstGeom>
          <a:noFill/>
        </p:spPr>
        <p:txBody>
          <a:bodyPr rtlCol="0" wrap="none">
            <a:spAutoFit/>
          </a:bodyPr>
          <a:lstStyle/>
          <a:p>
            <a:r>
              <a:rPr altLang="en-US" lang="zh-CN" smtClean="0"/>
              <a:t>延迟符</a:t>
            </a:r>
          </a:p>
        </p:txBody>
      </p:sp>
    </p:spTree>
    <p:extLst>
      <p:ext uri="{BB962C8B-B14F-4D97-AF65-F5344CB8AC3E}">
        <p14:creationId val="417638061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7" presetSubtype="0">
                                  <p:stCondLst>
                                    <p:cond delay="0"/>
                                  </p:stCondLst>
                                  <p:childTnLst>
                                    <p:set>
                                      <p:cBhvr>
                                        <p:cTn dur="1" fill="hold" id="6">
                                          <p:stCondLst>
                                            <p:cond delay="0"/>
                                          </p:stCondLst>
                                        </p:cTn>
                                        <p:tgtEl>
                                          <p:spTgt spid="5"/>
                                        </p:tgtEl>
                                        <p:attrNameLst>
                                          <p:attrName>style.visibility</p:attrName>
                                        </p:attrNameLst>
                                      </p:cBhvr>
                                      <p:to>
                                        <p:strVal val="visible"/>
                                      </p:to>
                                    </p:set>
                                    <p:animEffect filter="fade" transition="in">
                                      <p:cBhvr>
                                        <p:cTn dur="1000" id="7"/>
                                        <p:tgtEl>
                                          <p:spTgt spid="5"/>
                                        </p:tgtEl>
                                      </p:cBhvr>
                                    </p:animEffect>
                                    <p:anim calcmode="lin" valueType="num">
                                      <p:cBhvr>
                                        <p:cTn dur="1000" fill="hold" id="8"/>
                                        <p:tgtEl>
                                          <p:spTgt spid="5"/>
                                        </p:tgtEl>
                                        <p:attrNameLst>
                                          <p:attrName>ppt_x</p:attrName>
                                        </p:attrNameLst>
                                      </p:cBhvr>
                                      <p:tavLst>
                                        <p:tav tm="0">
                                          <p:val>
                                            <p:strVal val="#ppt_x"/>
                                          </p:val>
                                        </p:tav>
                                        <p:tav tm="100000">
                                          <p:val>
                                            <p:strVal val="#ppt_x"/>
                                          </p:val>
                                        </p:tav>
                                      </p:tavLst>
                                    </p:anim>
                                    <p:anim calcmode="lin" valueType="num">
                                      <p:cBhvr>
                                        <p:cTn dur="1000" fill="hold" id="9"/>
                                        <p:tgtEl>
                                          <p:spTgt spid="5"/>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7" presetSubtype="0">
                                  <p:stCondLst>
                                    <p:cond delay="0"/>
                                  </p:stCondLst>
                                  <p:childTnLst>
                                    <p:set>
                                      <p:cBhvr>
                                        <p:cTn dur="1" fill="hold" id="12">
                                          <p:stCondLst>
                                            <p:cond delay="0"/>
                                          </p:stCondLst>
                                        </p:cTn>
                                        <p:tgtEl>
                                          <p:spTgt spid="6"/>
                                        </p:tgtEl>
                                        <p:attrNameLst>
                                          <p:attrName>style.visibility</p:attrName>
                                        </p:attrNameLst>
                                      </p:cBhvr>
                                      <p:to>
                                        <p:strVal val="visible"/>
                                      </p:to>
                                    </p:set>
                                    <p:animEffect filter="fade" transition="in">
                                      <p:cBhvr>
                                        <p:cTn dur="1000" id="13"/>
                                        <p:tgtEl>
                                          <p:spTgt spid="6"/>
                                        </p:tgtEl>
                                      </p:cBhvr>
                                    </p:animEffect>
                                    <p:anim calcmode="lin" valueType="num">
                                      <p:cBhvr>
                                        <p:cTn dur="1000" fill="hold" id="14"/>
                                        <p:tgtEl>
                                          <p:spTgt spid="6"/>
                                        </p:tgtEl>
                                        <p:attrNameLst>
                                          <p:attrName>ppt_x</p:attrName>
                                        </p:attrNameLst>
                                      </p:cBhvr>
                                      <p:tavLst>
                                        <p:tav tm="0">
                                          <p:val>
                                            <p:strVal val="#ppt_x"/>
                                          </p:val>
                                        </p:tav>
                                        <p:tav tm="100000">
                                          <p:val>
                                            <p:strVal val="#ppt_x"/>
                                          </p:val>
                                        </p:tav>
                                      </p:tavLst>
                                    </p:anim>
                                    <p:anim calcmode="lin" valueType="num">
                                      <p:cBhvr>
                                        <p:cTn dur="1000" fill="hold" id="15"/>
                                        <p:tgtEl>
                                          <p:spTgt spid="6"/>
                                        </p:tgtEl>
                                        <p:attrNameLst>
                                          <p:attrName>ppt_y</p:attrName>
                                        </p:attrNameLst>
                                      </p:cBhvr>
                                      <p:tavLst>
                                        <p:tav tm="0">
                                          <p:val>
                                            <p:strVal val="#ppt_y-.1"/>
                                          </p:val>
                                        </p:tav>
                                        <p:tav tm="100000">
                                          <p:val>
                                            <p:strVal val="#ppt_y"/>
                                          </p:val>
                                        </p:tav>
                                      </p:tavLst>
                                    </p:anim>
                                  </p:childTnLst>
                                </p:cTn>
                              </p:par>
                            </p:childTnLst>
                          </p:cTn>
                        </p:par>
                        <p:par>
                          <p:cTn fill="hold" id="16" nodeType="afterGroup">
                            <p:stCondLst>
                              <p:cond delay="2000"/>
                            </p:stCondLst>
                            <p:childTnLst>
                              <p:par>
                                <p:cTn fill="hold" id="17" nodeType="afterEffect" presetClass="entr" presetID="16" presetSubtype="21">
                                  <p:stCondLst>
                                    <p:cond delay="0"/>
                                  </p:stCondLst>
                                  <p:childTnLst>
                                    <p:set>
                                      <p:cBhvr>
                                        <p:cTn dur="1" fill="hold" id="18">
                                          <p:stCondLst>
                                            <p:cond delay="0"/>
                                          </p:stCondLst>
                                        </p:cTn>
                                        <p:tgtEl>
                                          <p:spTgt spid="18"/>
                                        </p:tgtEl>
                                        <p:attrNameLst>
                                          <p:attrName>style.visibility</p:attrName>
                                        </p:attrNameLst>
                                      </p:cBhvr>
                                      <p:to>
                                        <p:strVal val="visible"/>
                                      </p:to>
                                    </p:set>
                                    <p:animEffect filter="barn(inVertical)" transition="in">
                                      <p:cBhvr>
                                        <p:cTn dur="500" id="19"/>
                                        <p:tgtEl>
                                          <p:spTgt spid="18"/>
                                        </p:tgtEl>
                                      </p:cBhvr>
                                    </p:animEffect>
                                  </p:childTnLst>
                                </p:cTn>
                              </p:par>
                            </p:childTnLst>
                          </p:cTn>
                        </p:par>
                        <p:par>
                          <p:cTn fill="hold" id="20" nodeType="afterGroup">
                            <p:stCondLst>
                              <p:cond delay="2500"/>
                            </p:stCondLst>
                            <p:childTnLst>
                              <p:par>
                                <p:cTn fill="hold" grpId="0" id="21" nodeType="afterEffect" presetClass="entr" presetID="22" presetSubtype="4">
                                  <p:stCondLst>
                                    <p:cond delay="0"/>
                                  </p:stCondLst>
                                  <p:childTnLst>
                                    <p:set>
                                      <p:cBhvr>
                                        <p:cTn dur="1" fill="hold" id="22">
                                          <p:stCondLst>
                                            <p:cond delay="0"/>
                                          </p:stCondLst>
                                        </p:cTn>
                                        <p:tgtEl>
                                          <p:spTgt spid="11"/>
                                        </p:tgtEl>
                                        <p:attrNameLst>
                                          <p:attrName>style.visibility</p:attrName>
                                        </p:attrNameLst>
                                      </p:cBhvr>
                                      <p:to>
                                        <p:strVal val="visible"/>
                                      </p:to>
                                    </p:set>
                                    <p:animEffect filter="wipe(down)" transition="in">
                                      <p:cBhvr>
                                        <p:cTn dur="500" id="23"/>
                                        <p:tgtEl>
                                          <p:spTgt spid="11"/>
                                        </p:tgtEl>
                                      </p:cBhvr>
                                    </p:animEffect>
                                  </p:childTnLst>
                                </p:cTn>
                              </p:par>
                            </p:childTnLst>
                          </p:cTn>
                        </p:par>
                        <p:par>
                          <p:cTn fill="hold" id="24" nodeType="afterGroup">
                            <p:stCondLst>
                              <p:cond delay="3000"/>
                            </p:stCondLst>
                            <p:childTnLst>
                              <p:par>
                                <p:cTn fill="hold" grpId="0" id="25" nodeType="afterEffect" presetClass="entr" presetID="42" presetSubtype="0">
                                  <p:stCondLst>
                                    <p:cond delay="0"/>
                                  </p:stCondLst>
                                  <p:childTnLst>
                                    <p:set>
                                      <p:cBhvr>
                                        <p:cTn dur="1" fill="hold" id="26">
                                          <p:stCondLst>
                                            <p:cond delay="0"/>
                                          </p:stCondLst>
                                        </p:cTn>
                                        <p:tgtEl>
                                          <p:spTgt spid="12"/>
                                        </p:tgtEl>
                                        <p:attrNameLst>
                                          <p:attrName>style.visibility</p:attrName>
                                        </p:attrNameLst>
                                      </p:cBhvr>
                                      <p:to>
                                        <p:strVal val="visible"/>
                                      </p:to>
                                    </p:set>
                                    <p:animEffect filter="fade" transition="in">
                                      <p:cBhvr>
                                        <p:cTn dur="1000" id="27"/>
                                        <p:tgtEl>
                                          <p:spTgt spid="12"/>
                                        </p:tgtEl>
                                      </p:cBhvr>
                                    </p:animEffect>
                                    <p:anim calcmode="lin" valueType="num">
                                      <p:cBhvr>
                                        <p:cTn dur="1000" fill="hold" id="28"/>
                                        <p:tgtEl>
                                          <p:spTgt spid="12"/>
                                        </p:tgtEl>
                                        <p:attrNameLst>
                                          <p:attrName>ppt_x</p:attrName>
                                        </p:attrNameLst>
                                      </p:cBhvr>
                                      <p:tavLst>
                                        <p:tav tm="0">
                                          <p:val>
                                            <p:strVal val="#ppt_x"/>
                                          </p:val>
                                        </p:tav>
                                        <p:tav tm="100000">
                                          <p:val>
                                            <p:strVal val="#ppt_x"/>
                                          </p:val>
                                        </p:tav>
                                      </p:tavLst>
                                    </p:anim>
                                    <p:anim calcmode="lin" valueType="num">
                                      <p:cBhvr>
                                        <p:cTn dur="1000" fill="hold" id="29"/>
                                        <p:tgtEl>
                                          <p:spTgt spid="12"/>
                                        </p:tgtEl>
                                        <p:attrNameLst>
                                          <p:attrName>ppt_y</p:attrName>
                                        </p:attrNameLst>
                                      </p:cBhvr>
                                      <p:tavLst>
                                        <p:tav tm="0">
                                          <p:val>
                                            <p:strVal val="#ppt_y+.1"/>
                                          </p:val>
                                        </p:tav>
                                        <p:tav tm="100000">
                                          <p:val>
                                            <p:strVal val="#ppt_y"/>
                                          </p:val>
                                        </p:tav>
                                      </p:tavLst>
                                    </p:anim>
                                  </p:childTnLst>
                                </p:cTn>
                              </p:par>
                            </p:childTnLst>
                          </p:cTn>
                        </p:par>
                        <p:par>
                          <p:cTn fill="hold" id="30" nodeType="afterGroup">
                            <p:stCondLst>
                              <p:cond delay="4000"/>
                            </p:stCondLst>
                            <p:childTnLst>
                              <p:par>
                                <p:cTn fill="hold" grpId="0" id="31" nodeType="afterEffect" presetClass="entr" presetID="10" presetSubtype="0">
                                  <p:stCondLst>
                                    <p:cond delay="0"/>
                                  </p:stCondLst>
                                  <p:iterate type="wd">
                                    <p:tmPct val="10000"/>
                                  </p:iterate>
                                  <p:childTnLst>
                                    <p:set>
                                      <p:cBhvr>
                                        <p:cTn dur="1" fill="hold" id="32">
                                          <p:stCondLst>
                                            <p:cond delay="0"/>
                                          </p:stCondLst>
                                        </p:cTn>
                                        <p:tgtEl>
                                          <p:spTgt spid="20"/>
                                        </p:tgtEl>
                                        <p:attrNameLst>
                                          <p:attrName>style.visibility</p:attrName>
                                        </p:attrNameLst>
                                      </p:cBhvr>
                                      <p:to>
                                        <p:strVal val="visible"/>
                                      </p:to>
                                    </p:set>
                                    <p:animEffect filter="fade" transition="in">
                                      <p:cBhvr>
                                        <p:cTn dur="750" id="33"/>
                                        <p:tgtEl>
                                          <p:spTgt spid="20"/>
                                        </p:tgtEl>
                                      </p:cBhvr>
                                    </p:animEffect>
                                  </p:childTnLst>
                                </p:cTn>
                              </p:par>
                            </p:childTnLst>
                          </p:cTn>
                        </p:par>
                        <p:par>
                          <p:cTn fill="hold" id="34" nodeType="afterGroup">
                            <p:stCondLst>
                              <p:cond delay="4750"/>
                            </p:stCondLst>
                            <p:childTnLst>
                              <p:par>
                                <p:cTn fill="hold" grpId="0" id="35" nodeType="afterEffect" presetClass="entr" presetID="22" presetSubtype="4">
                                  <p:stCondLst>
                                    <p:cond delay="0"/>
                                  </p:stCondLst>
                                  <p:childTnLst>
                                    <p:set>
                                      <p:cBhvr>
                                        <p:cTn dur="1" fill="hold" id="36">
                                          <p:stCondLst>
                                            <p:cond delay="0"/>
                                          </p:stCondLst>
                                        </p:cTn>
                                        <p:tgtEl>
                                          <p:spTgt spid="10"/>
                                        </p:tgtEl>
                                        <p:attrNameLst>
                                          <p:attrName>style.visibility</p:attrName>
                                        </p:attrNameLst>
                                      </p:cBhvr>
                                      <p:to>
                                        <p:strVal val="visible"/>
                                      </p:to>
                                    </p:set>
                                    <p:animEffect filter="wipe(down)" transition="in">
                                      <p:cBhvr>
                                        <p:cTn dur="500" id="37"/>
                                        <p:tgtEl>
                                          <p:spTgt spid="10"/>
                                        </p:tgtEl>
                                      </p:cBhvr>
                                    </p:animEffect>
                                  </p:childTnLst>
                                </p:cTn>
                              </p:par>
                            </p:childTnLst>
                          </p:cTn>
                        </p:par>
                        <p:par>
                          <p:cTn fill="hold" id="38" nodeType="afterGroup">
                            <p:stCondLst>
                              <p:cond delay="5250"/>
                            </p:stCondLst>
                            <p:childTnLst>
                              <p:par>
                                <p:cTn fill="hold" grpId="0" id="39" nodeType="afterEffect" presetClass="entr" presetID="42" presetSubtype="0">
                                  <p:stCondLst>
                                    <p:cond delay="0"/>
                                  </p:stCondLst>
                                  <p:childTnLst>
                                    <p:set>
                                      <p:cBhvr>
                                        <p:cTn dur="1" fill="hold" id="40">
                                          <p:stCondLst>
                                            <p:cond delay="0"/>
                                          </p:stCondLst>
                                        </p:cTn>
                                        <p:tgtEl>
                                          <p:spTgt spid="15"/>
                                        </p:tgtEl>
                                        <p:attrNameLst>
                                          <p:attrName>style.visibility</p:attrName>
                                        </p:attrNameLst>
                                      </p:cBhvr>
                                      <p:to>
                                        <p:strVal val="visible"/>
                                      </p:to>
                                    </p:set>
                                    <p:animEffect filter="fade" transition="in">
                                      <p:cBhvr>
                                        <p:cTn dur="1000" id="41"/>
                                        <p:tgtEl>
                                          <p:spTgt spid="15"/>
                                        </p:tgtEl>
                                      </p:cBhvr>
                                    </p:animEffect>
                                    <p:anim calcmode="lin" valueType="num">
                                      <p:cBhvr>
                                        <p:cTn dur="1000" fill="hold" id="42"/>
                                        <p:tgtEl>
                                          <p:spTgt spid="15"/>
                                        </p:tgtEl>
                                        <p:attrNameLst>
                                          <p:attrName>ppt_x</p:attrName>
                                        </p:attrNameLst>
                                      </p:cBhvr>
                                      <p:tavLst>
                                        <p:tav tm="0">
                                          <p:val>
                                            <p:strVal val="#ppt_x"/>
                                          </p:val>
                                        </p:tav>
                                        <p:tav tm="100000">
                                          <p:val>
                                            <p:strVal val="#ppt_x"/>
                                          </p:val>
                                        </p:tav>
                                      </p:tavLst>
                                    </p:anim>
                                    <p:anim calcmode="lin" valueType="num">
                                      <p:cBhvr>
                                        <p:cTn dur="1000" fill="hold" id="43"/>
                                        <p:tgtEl>
                                          <p:spTgt spid="15"/>
                                        </p:tgtEl>
                                        <p:attrNameLst>
                                          <p:attrName>ppt_y</p:attrName>
                                        </p:attrNameLst>
                                      </p:cBhvr>
                                      <p:tavLst>
                                        <p:tav tm="0">
                                          <p:val>
                                            <p:strVal val="#ppt_y+.1"/>
                                          </p:val>
                                        </p:tav>
                                        <p:tav tm="100000">
                                          <p:val>
                                            <p:strVal val="#ppt_y"/>
                                          </p:val>
                                        </p:tav>
                                      </p:tavLst>
                                    </p:anim>
                                  </p:childTnLst>
                                </p:cTn>
                              </p:par>
                            </p:childTnLst>
                          </p:cTn>
                        </p:par>
                        <p:par>
                          <p:cTn fill="hold" id="44" nodeType="afterGroup">
                            <p:stCondLst>
                              <p:cond delay="6250"/>
                            </p:stCondLst>
                            <p:childTnLst>
                              <p:par>
                                <p:cTn fill="hold" grpId="0" id="45" nodeType="afterEffect" presetClass="entr" presetID="10" presetSubtype="0">
                                  <p:stCondLst>
                                    <p:cond delay="0"/>
                                  </p:stCondLst>
                                  <p:iterate type="wd">
                                    <p:tmPct val="10000"/>
                                  </p:iterate>
                                  <p:childTnLst>
                                    <p:set>
                                      <p:cBhvr>
                                        <p:cTn dur="1" fill="hold" id="46">
                                          <p:stCondLst>
                                            <p:cond delay="0"/>
                                          </p:stCondLst>
                                        </p:cTn>
                                        <p:tgtEl>
                                          <p:spTgt spid="21"/>
                                        </p:tgtEl>
                                        <p:attrNameLst>
                                          <p:attrName>style.visibility</p:attrName>
                                        </p:attrNameLst>
                                      </p:cBhvr>
                                      <p:to>
                                        <p:strVal val="visible"/>
                                      </p:to>
                                    </p:set>
                                    <p:animEffect filter="fade" transition="in">
                                      <p:cBhvr>
                                        <p:cTn dur="750" id="47"/>
                                        <p:tgtEl>
                                          <p:spTgt spid="21"/>
                                        </p:tgtEl>
                                      </p:cBhvr>
                                    </p:animEffect>
                                  </p:childTnLst>
                                </p:cTn>
                              </p:par>
                            </p:childTnLst>
                          </p:cTn>
                        </p:par>
                        <p:par>
                          <p:cTn fill="hold" id="48" nodeType="afterGroup">
                            <p:stCondLst>
                              <p:cond delay="7000"/>
                            </p:stCondLst>
                            <p:childTnLst>
                              <p:par>
                                <p:cTn fill="hold" grpId="0" id="49" nodeType="afterEffect" presetClass="entr" presetID="22" presetSubtype="4">
                                  <p:stCondLst>
                                    <p:cond delay="0"/>
                                  </p:stCondLst>
                                  <p:childTnLst>
                                    <p:set>
                                      <p:cBhvr>
                                        <p:cTn dur="1" fill="hold" id="50">
                                          <p:stCondLst>
                                            <p:cond delay="0"/>
                                          </p:stCondLst>
                                        </p:cTn>
                                        <p:tgtEl>
                                          <p:spTgt spid="9"/>
                                        </p:tgtEl>
                                        <p:attrNameLst>
                                          <p:attrName>style.visibility</p:attrName>
                                        </p:attrNameLst>
                                      </p:cBhvr>
                                      <p:to>
                                        <p:strVal val="visible"/>
                                      </p:to>
                                    </p:set>
                                    <p:animEffect filter="wipe(down)" transition="in">
                                      <p:cBhvr>
                                        <p:cTn dur="500" id="51"/>
                                        <p:tgtEl>
                                          <p:spTgt spid="9"/>
                                        </p:tgtEl>
                                      </p:cBhvr>
                                    </p:animEffect>
                                  </p:childTnLst>
                                </p:cTn>
                              </p:par>
                            </p:childTnLst>
                          </p:cTn>
                        </p:par>
                        <p:par>
                          <p:cTn fill="hold" id="52" nodeType="afterGroup">
                            <p:stCondLst>
                              <p:cond delay="7500"/>
                            </p:stCondLst>
                            <p:childTnLst>
                              <p:par>
                                <p:cTn fill="hold" grpId="0" id="53" nodeType="afterEffect" presetClass="entr" presetID="42" presetSubtype="0">
                                  <p:stCondLst>
                                    <p:cond delay="0"/>
                                  </p:stCondLst>
                                  <p:childTnLst>
                                    <p:set>
                                      <p:cBhvr>
                                        <p:cTn dur="1" fill="hold" id="54">
                                          <p:stCondLst>
                                            <p:cond delay="0"/>
                                          </p:stCondLst>
                                        </p:cTn>
                                        <p:tgtEl>
                                          <p:spTgt spid="13"/>
                                        </p:tgtEl>
                                        <p:attrNameLst>
                                          <p:attrName>style.visibility</p:attrName>
                                        </p:attrNameLst>
                                      </p:cBhvr>
                                      <p:to>
                                        <p:strVal val="visible"/>
                                      </p:to>
                                    </p:set>
                                    <p:animEffect filter="fade" transition="in">
                                      <p:cBhvr>
                                        <p:cTn dur="1000" id="55"/>
                                        <p:tgtEl>
                                          <p:spTgt spid="13"/>
                                        </p:tgtEl>
                                      </p:cBhvr>
                                    </p:animEffect>
                                    <p:anim calcmode="lin" valueType="num">
                                      <p:cBhvr>
                                        <p:cTn dur="1000" fill="hold" id="56"/>
                                        <p:tgtEl>
                                          <p:spTgt spid="13"/>
                                        </p:tgtEl>
                                        <p:attrNameLst>
                                          <p:attrName>ppt_x</p:attrName>
                                        </p:attrNameLst>
                                      </p:cBhvr>
                                      <p:tavLst>
                                        <p:tav tm="0">
                                          <p:val>
                                            <p:strVal val="#ppt_x"/>
                                          </p:val>
                                        </p:tav>
                                        <p:tav tm="100000">
                                          <p:val>
                                            <p:strVal val="#ppt_x"/>
                                          </p:val>
                                        </p:tav>
                                      </p:tavLst>
                                    </p:anim>
                                    <p:anim calcmode="lin" valueType="num">
                                      <p:cBhvr>
                                        <p:cTn dur="1000" fill="hold" id="57"/>
                                        <p:tgtEl>
                                          <p:spTgt spid="13"/>
                                        </p:tgtEl>
                                        <p:attrNameLst>
                                          <p:attrName>ppt_y</p:attrName>
                                        </p:attrNameLst>
                                      </p:cBhvr>
                                      <p:tavLst>
                                        <p:tav tm="0">
                                          <p:val>
                                            <p:strVal val="#ppt_y+.1"/>
                                          </p:val>
                                        </p:tav>
                                        <p:tav tm="100000">
                                          <p:val>
                                            <p:strVal val="#ppt_y"/>
                                          </p:val>
                                        </p:tav>
                                      </p:tavLst>
                                    </p:anim>
                                  </p:childTnLst>
                                </p:cTn>
                              </p:par>
                            </p:childTnLst>
                          </p:cTn>
                        </p:par>
                        <p:par>
                          <p:cTn fill="hold" id="58" nodeType="afterGroup">
                            <p:stCondLst>
                              <p:cond delay="8500"/>
                            </p:stCondLst>
                            <p:childTnLst>
                              <p:par>
                                <p:cTn fill="hold" grpId="0" id="59" nodeType="afterEffect" presetClass="entr" presetID="10" presetSubtype="0">
                                  <p:stCondLst>
                                    <p:cond delay="0"/>
                                  </p:stCondLst>
                                  <p:iterate type="wd">
                                    <p:tmPct val="10000"/>
                                  </p:iterate>
                                  <p:childTnLst>
                                    <p:set>
                                      <p:cBhvr>
                                        <p:cTn dur="1" fill="hold" id="60">
                                          <p:stCondLst>
                                            <p:cond delay="0"/>
                                          </p:stCondLst>
                                        </p:cTn>
                                        <p:tgtEl>
                                          <p:spTgt spid="19"/>
                                        </p:tgtEl>
                                        <p:attrNameLst>
                                          <p:attrName>style.visibility</p:attrName>
                                        </p:attrNameLst>
                                      </p:cBhvr>
                                      <p:to>
                                        <p:strVal val="visible"/>
                                      </p:to>
                                    </p:set>
                                    <p:animEffect filter="fade" transition="in">
                                      <p:cBhvr>
                                        <p:cTn dur="750" id="61"/>
                                        <p:tgtEl>
                                          <p:spTgt spid="19"/>
                                        </p:tgtEl>
                                      </p:cBhvr>
                                    </p:animEffect>
                                  </p:childTnLst>
                                </p:cTn>
                              </p:par>
                            </p:childTnLst>
                          </p:cTn>
                        </p:par>
                        <p:par>
                          <p:cTn fill="hold" id="62" nodeType="afterGroup">
                            <p:stCondLst>
                              <p:cond delay="9250"/>
                            </p:stCondLst>
                            <p:childTnLst>
                              <p:par>
                                <p:cTn fill="hold" grpId="0" id="63" nodeType="afterEffect" presetClass="entr" presetID="22" presetSubtype="4">
                                  <p:stCondLst>
                                    <p:cond delay="0"/>
                                  </p:stCondLst>
                                  <p:childTnLst>
                                    <p:set>
                                      <p:cBhvr>
                                        <p:cTn dur="1" fill="hold" id="64">
                                          <p:stCondLst>
                                            <p:cond delay="0"/>
                                          </p:stCondLst>
                                        </p:cTn>
                                        <p:tgtEl>
                                          <p:spTgt spid="8"/>
                                        </p:tgtEl>
                                        <p:attrNameLst>
                                          <p:attrName>style.visibility</p:attrName>
                                        </p:attrNameLst>
                                      </p:cBhvr>
                                      <p:to>
                                        <p:strVal val="visible"/>
                                      </p:to>
                                    </p:set>
                                    <p:animEffect filter="wipe(down)" transition="in">
                                      <p:cBhvr>
                                        <p:cTn dur="500" id="65"/>
                                        <p:tgtEl>
                                          <p:spTgt spid="8"/>
                                        </p:tgtEl>
                                      </p:cBhvr>
                                    </p:animEffect>
                                  </p:childTnLst>
                                </p:cTn>
                              </p:par>
                            </p:childTnLst>
                          </p:cTn>
                        </p:par>
                        <p:par>
                          <p:cTn fill="hold" id="66" nodeType="afterGroup">
                            <p:stCondLst>
                              <p:cond delay="9750"/>
                            </p:stCondLst>
                            <p:childTnLst>
                              <p:par>
                                <p:cTn fill="hold" grpId="0" id="67" nodeType="afterEffect" presetClass="entr" presetID="42" presetSubtype="0">
                                  <p:stCondLst>
                                    <p:cond delay="0"/>
                                  </p:stCondLst>
                                  <p:childTnLst>
                                    <p:set>
                                      <p:cBhvr>
                                        <p:cTn dur="1" fill="hold" id="68">
                                          <p:stCondLst>
                                            <p:cond delay="0"/>
                                          </p:stCondLst>
                                        </p:cTn>
                                        <p:tgtEl>
                                          <p:spTgt spid="16"/>
                                        </p:tgtEl>
                                        <p:attrNameLst>
                                          <p:attrName>style.visibility</p:attrName>
                                        </p:attrNameLst>
                                      </p:cBhvr>
                                      <p:to>
                                        <p:strVal val="visible"/>
                                      </p:to>
                                    </p:set>
                                    <p:animEffect filter="fade" transition="in">
                                      <p:cBhvr>
                                        <p:cTn dur="1000" id="69"/>
                                        <p:tgtEl>
                                          <p:spTgt spid="16"/>
                                        </p:tgtEl>
                                      </p:cBhvr>
                                    </p:animEffect>
                                    <p:anim calcmode="lin" valueType="num">
                                      <p:cBhvr>
                                        <p:cTn dur="1000" fill="hold" id="70"/>
                                        <p:tgtEl>
                                          <p:spTgt spid="16"/>
                                        </p:tgtEl>
                                        <p:attrNameLst>
                                          <p:attrName>ppt_x</p:attrName>
                                        </p:attrNameLst>
                                      </p:cBhvr>
                                      <p:tavLst>
                                        <p:tav tm="0">
                                          <p:val>
                                            <p:strVal val="#ppt_x"/>
                                          </p:val>
                                        </p:tav>
                                        <p:tav tm="100000">
                                          <p:val>
                                            <p:strVal val="#ppt_x"/>
                                          </p:val>
                                        </p:tav>
                                      </p:tavLst>
                                    </p:anim>
                                    <p:anim calcmode="lin" valueType="num">
                                      <p:cBhvr>
                                        <p:cTn dur="1000" fill="hold" id="71"/>
                                        <p:tgtEl>
                                          <p:spTgt spid="16"/>
                                        </p:tgtEl>
                                        <p:attrNameLst>
                                          <p:attrName>ppt_y</p:attrName>
                                        </p:attrNameLst>
                                      </p:cBhvr>
                                      <p:tavLst>
                                        <p:tav tm="0">
                                          <p:val>
                                            <p:strVal val="#ppt_y+.1"/>
                                          </p:val>
                                        </p:tav>
                                        <p:tav tm="100000">
                                          <p:val>
                                            <p:strVal val="#ppt_y"/>
                                          </p:val>
                                        </p:tav>
                                      </p:tavLst>
                                    </p:anim>
                                  </p:childTnLst>
                                </p:cTn>
                              </p:par>
                            </p:childTnLst>
                          </p:cTn>
                        </p:par>
                        <p:par>
                          <p:cTn fill="hold" id="72" nodeType="afterGroup">
                            <p:stCondLst>
                              <p:cond delay="10750"/>
                            </p:stCondLst>
                            <p:childTnLst>
                              <p:par>
                                <p:cTn fill="hold" grpId="0" id="73" nodeType="afterEffect" presetClass="entr" presetID="10" presetSubtype="0">
                                  <p:stCondLst>
                                    <p:cond delay="0"/>
                                  </p:stCondLst>
                                  <p:iterate type="wd">
                                    <p:tmPct val="10000"/>
                                  </p:iterate>
                                  <p:childTnLst>
                                    <p:set>
                                      <p:cBhvr>
                                        <p:cTn dur="1" fill="hold" id="74">
                                          <p:stCondLst>
                                            <p:cond delay="0"/>
                                          </p:stCondLst>
                                        </p:cTn>
                                        <p:tgtEl>
                                          <p:spTgt spid="22"/>
                                        </p:tgtEl>
                                        <p:attrNameLst>
                                          <p:attrName>style.visibility</p:attrName>
                                        </p:attrNameLst>
                                      </p:cBhvr>
                                      <p:to>
                                        <p:strVal val="visible"/>
                                      </p:to>
                                    </p:set>
                                    <p:animEffect filter="fade" transition="in">
                                      <p:cBhvr>
                                        <p:cTn dur="750" id="75"/>
                                        <p:tgtEl>
                                          <p:spTgt spid="22"/>
                                        </p:tgtEl>
                                      </p:cBhvr>
                                    </p:animEffect>
                                  </p:childTnLst>
                                </p:cTn>
                              </p:par>
                            </p:childTnLst>
                          </p:cTn>
                        </p:par>
                        <p:par>
                          <p:cTn fill="hold" id="76" nodeType="afterGroup">
                            <p:stCondLst>
                              <p:cond delay="11500"/>
                            </p:stCondLst>
                            <p:childTnLst>
                              <p:par>
                                <p:cTn fill="hold" grpId="0" id="77" nodeType="afterEffect" presetClass="entr" presetID="22" presetSubtype="4">
                                  <p:stCondLst>
                                    <p:cond delay="0"/>
                                  </p:stCondLst>
                                  <p:childTnLst>
                                    <p:set>
                                      <p:cBhvr>
                                        <p:cTn dur="1" fill="hold" id="78">
                                          <p:stCondLst>
                                            <p:cond delay="0"/>
                                          </p:stCondLst>
                                        </p:cTn>
                                        <p:tgtEl>
                                          <p:spTgt spid="7"/>
                                        </p:tgtEl>
                                        <p:attrNameLst>
                                          <p:attrName>style.visibility</p:attrName>
                                        </p:attrNameLst>
                                      </p:cBhvr>
                                      <p:to>
                                        <p:strVal val="visible"/>
                                      </p:to>
                                    </p:set>
                                    <p:animEffect filter="wipe(down)" transition="in">
                                      <p:cBhvr>
                                        <p:cTn dur="500" id="79"/>
                                        <p:tgtEl>
                                          <p:spTgt spid="7"/>
                                        </p:tgtEl>
                                      </p:cBhvr>
                                    </p:animEffect>
                                  </p:childTnLst>
                                </p:cTn>
                              </p:par>
                            </p:childTnLst>
                          </p:cTn>
                        </p:par>
                        <p:par>
                          <p:cTn fill="hold" id="80" nodeType="afterGroup">
                            <p:stCondLst>
                              <p:cond delay="12000"/>
                            </p:stCondLst>
                            <p:childTnLst>
                              <p:par>
                                <p:cTn fill="hold" grpId="0" id="81" nodeType="afterEffect" presetClass="entr" presetID="42" presetSubtype="0">
                                  <p:stCondLst>
                                    <p:cond delay="0"/>
                                  </p:stCondLst>
                                  <p:childTnLst>
                                    <p:set>
                                      <p:cBhvr>
                                        <p:cTn dur="1" fill="hold" id="82">
                                          <p:stCondLst>
                                            <p:cond delay="0"/>
                                          </p:stCondLst>
                                        </p:cTn>
                                        <p:tgtEl>
                                          <p:spTgt spid="14"/>
                                        </p:tgtEl>
                                        <p:attrNameLst>
                                          <p:attrName>style.visibility</p:attrName>
                                        </p:attrNameLst>
                                      </p:cBhvr>
                                      <p:to>
                                        <p:strVal val="visible"/>
                                      </p:to>
                                    </p:set>
                                    <p:animEffect filter="fade" transition="in">
                                      <p:cBhvr>
                                        <p:cTn dur="1000" id="83"/>
                                        <p:tgtEl>
                                          <p:spTgt spid="14"/>
                                        </p:tgtEl>
                                      </p:cBhvr>
                                    </p:animEffect>
                                    <p:anim calcmode="lin" valueType="num">
                                      <p:cBhvr>
                                        <p:cTn dur="1000" fill="hold" id="84"/>
                                        <p:tgtEl>
                                          <p:spTgt spid="14"/>
                                        </p:tgtEl>
                                        <p:attrNameLst>
                                          <p:attrName>ppt_x</p:attrName>
                                        </p:attrNameLst>
                                      </p:cBhvr>
                                      <p:tavLst>
                                        <p:tav tm="0">
                                          <p:val>
                                            <p:strVal val="#ppt_x"/>
                                          </p:val>
                                        </p:tav>
                                        <p:tav tm="100000">
                                          <p:val>
                                            <p:strVal val="#ppt_x"/>
                                          </p:val>
                                        </p:tav>
                                      </p:tavLst>
                                    </p:anim>
                                    <p:anim calcmode="lin" valueType="num">
                                      <p:cBhvr>
                                        <p:cTn dur="1000" fill="hold" id="85"/>
                                        <p:tgtEl>
                                          <p:spTgt spid="14"/>
                                        </p:tgtEl>
                                        <p:attrNameLst>
                                          <p:attrName>ppt_y</p:attrName>
                                        </p:attrNameLst>
                                      </p:cBhvr>
                                      <p:tavLst>
                                        <p:tav tm="0">
                                          <p:val>
                                            <p:strVal val="#ppt_y+.1"/>
                                          </p:val>
                                        </p:tav>
                                        <p:tav tm="100000">
                                          <p:val>
                                            <p:strVal val="#ppt_y"/>
                                          </p:val>
                                        </p:tav>
                                      </p:tavLst>
                                    </p:anim>
                                  </p:childTnLst>
                                </p:cTn>
                              </p:par>
                            </p:childTnLst>
                          </p:cTn>
                        </p:par>
                        <p:par>
                          <p:cTn fill="hold" id="86" nodeType="afterGroup">
                            <p:stCondLst>
                              <p:cond delay="13000"/>
                            </p:stCondLst>
                            <p:childTnLst>
                              <p:par>
                                <p:cTn fill="hold" grpId="0" id="87" nodeType="afterEffect" presetClass="entr" presetID="10" presetSubtype="0">
                                  <p:stCondLst>
                                    <p:cond delay="0"/>
                                  </p:stCondLst>
                                  <p:iterate type="wd">
                                    <p:tmPct val="10000"/>
                                  </p:iterate>
                                  <p:childTnLst>
                                    <p:set>
                                      <p:cBhvr>
                                        <p:cTn dur="1" fill="hold" id="88">
                                          <p:stCondLst>
                                            <p:cond delay="0"/>
                                          </p:stCondLst>
                                        </p:cTn>
                                        <p:tgtEl>
                                          <p:spTgt spid="23"/>
                                        </p:tgtEl>
                                        <p:attrNameLst>
                                          <p:attrName>style.visibility</p:attrName>
                                        </p:attrNameLst>
                                      </p:cBhvr>
                                      <p:to>
                                        <p:strVal val="visible"/>
                                      </p:to>
                                    </p:set>
                                    <p:animEffect filter="fade" transition="in">
                                      <p:cBhvr>
                                        <p:cTn dur="750" id="89"/>
                                        <p:tgtEl>
                                          <p:spTgt spid="23"/>
                                        </p:tgtEl>
                                      </p:cBhvr>
                                    </p:animEffect>
                                  </p:childTnLst>
                                </p:cTn>
                              </p:par>
                            </p:childTnLst>
                          </p:cTn>
                        </p:par>
                      </p:childTnLst>
                    </p:cTn>
                  </p:par>
                  <p:par>
                    <p:cTn fill="hold" id="90" nodeType="clickPar">
                      <p:stCondLst>
                        <p:cond delay="indefinite"/>
                        <p:cond delay="0" evt="onBegin">
                          <p:tn val="89"/>
                        </p:cond>
                      </p:stCondLst>
                      <p:childTnLst>
                        <p:par>
                          <p:cTn fill="hold" id="91" nodeType="afterGroup">
                            <p:stCondLst>
                              <p:cond delay="0"/>
                            </p:stCondLst>
                            <p:childTnLst>
                              <p:par>
                                <p:cTn fill="hold" grpId="0" id="92" nodeType="clickEffect" presetClass="entr" presetID="22" presetSubtype="4">
                                  <p:stCondLst>
                                    <p:cond delay="0"/>
                                  </p:stCondLst>
                                  <p:childTnLst>
                                    <p:set>
                                      <p:cBhvr>
                                        <p:cTn dur="1" fill="hold" id="93">
                                          <p:stCondLst>
                                            <p:cond delay="0"/>
                                          </p:stCondLst>
                                        </p:cTn>
                                        <p:tgtEl>
                                          <p:spTgt spid="24"/>
                                        </p:tgtEl>
                                        <p:attrNameLst>
                                          <p:attrName>style.visibility</p:attrName>
                                        </p:attrNameLst>
                                      </p:cBhvr>
                                      <p:to>
                                        <p:strVal val="visible"/>
                                      </p:to>
                                    </p:set>
                                    <p:animEffect filter="wipe(down)" transition="in">
                                      <p:cBhvr>
                                        <p:cTn dur="500" id="94"/>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8"/>
      <p:bldP grpId="0" spid="9"/>
      <p:bldP grpId="0" spid="10"/>
      <p:bldP grpId="0" spid="11"/>
      <p:bldP grpId="0" spid="12"/>
      <p:bldP grpId="0" spid="13"/>
      <p:bldP grpId="0" spid="14"/>
      <p:bldP grpId="0" spid="15"/>
      <p:bldP grpId="0" spid="16"/>
      <p:bldP grpId="0" spid="20"/>
      <p:bldP grpId="0" spid="21"/>
      <p:bldP grpId="0" spid="19"/>
      <p:bldP grpId="0" spid="22"/>
      <p:bldP grpId="0" spid="23"/>
      <p:bldP grpId="0" spid="24"/>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rcRect b="13817"/>
          <a:stretch>
            <a:fillRect/>
          </a:stretch>
        </p:blipFill>
        <p:spPr>
          <a:xfrm>
            <a:off x="0" y="0"/>
            <a:ext cx="12192000" cy="6858000"/>
          </a:xfrm>
          <a:prstGeom prst="rect">
            <a:avLst/>
          </a:prstGeom>
        </p:spPr>
      </p:pic>
      <p:sp>
        <p:nvSpPr>
          <p:cNvPr id="5" name="椭圆 4"/>
          <p:cNvSpPr/>
          <p:nvPr/>
        </p:nvSpPr>
        <p:spPr>
          <a:xfrm>
            <a:off x="5135911" y="1253043"/>
            <a:ext cx="1844438" cy="1844438"/>
          </a:xfrm>
          <a:prstGeom prst="ellipse">
            <a:avLst/>
          </a:prstGeom>
          <a:solidFill>
            <a:schemeClr val="bg1">
              <a:alpha val="34000"/>
            </a:schemeClr>
          </a:solidFill>
          <a:ln w="28575">
            <a:solidFill>
              <a:schemeClr val="bg1"/>
            </a:solidFill>
          </a:ln>
          <a:effectLst>
            <a:outerShdw algn="ctr" blurRad="266700" dir="8760000" dist="965200" rotWithShape="0">
              <a:srgbClr val="000000">
                <a:alpha val="71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椭圆 5"/>
          <p:cNvSpPr/>
          <p:nvPr/>
        </p:nvSpPr>
        <p:spPr>
          <a:xfrm>
            <a:off x="5302213" y="1413971"/>
            <a:ext cx="1511834" cy="1511834"/>
          </a:xfrm>
          <a:prstGeom prst="ellipse">
            <a:avLst/>
          </a:prstGeom>
          <a:solidFill>
            <a:schemeClr val="bg1"/>
          </a:solidFill>
          <a:ln w="6350">
            <a:solidFill>
              <a:schemeClr val="bg1"/>
            </a:solidFill>
          </a:ln>
          <a:effectLst>
            <a:outerShdw algn="ctr" blurRad="622300" dir="5400000" dist="203200" rotWithShape="0" sx="74000" sy="74000">
              <a:srgbClr val="000000">
                <a:alpha val="78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文本框 6"/>
          <p:cNvSpPr txBox="1"/>
          <p:nvPr/>
        </p:nvSpPr>
        <p:spPr>
          <a:xfrm>
            <a:off x="5518590" y="1662056"/>
            <a:ext cx="1079080" cy="1005840"/>
          </a:xfrm>
          <a:prstGeom prst="rect">
            <a:avLst/>
          </a:prstGeom>
          <a:noFill/>
        </p:spPr>
        <p:txBody>
          <a:bodyPr rtlCol="0" wrap="square">
            <a:spAutoFit/>
          </a:bodyPr>
          <a:lstStyle/>
          <a:p>
            <a:r>
              <a:rPr altLang="zh-CN" lang="en-US" smtClean="0" sz="6000">
                <a:solidFill>
                  <a:schemeClr val="tx1">
                    <a:lumMod val="75000"/>
                    <a:lumOff val="25000"/>
                  </a:schemeClr>
                </a:solidFill>
                <a:latin charset="-122" panose="020b0503020204020204" pitchFamily="34" typeface="微软雅黑"/>
                <a:ea charset="-122" panose="020b0503020204020204" pitchFamily="34" typeface="微软雅黑"/>
              </a:rPr>
              <a:t>02</a:t>
            </a:r>
          </a:p>
        </p:txBody>
      </p:sp>
      <p:cxnSp>
        <p:nvCxnSpPr>
          <p:cNvPr id="8" name="直接连接符 7"/>
          <p:cNvCxnSpPr/>
          <p:nvPr/>
        </p:nvCxnSpPr>
        <p:spPr>
          <a:xfrm>
            <a:off x="2608281" y="4391301"/>
            <a:ext cx="6966857" cy="0"/>
          </a:xfrm>
          <a:prstGeom prst="line">
            <a:avLst/>
          </a:prstGeom>
          <a:ln>
            <a:solidFill>
              <a:schemeClr val="bg1"/>
            </a:solidFill>
          </a:ln>
          <a:effectLst>
            <a:outerShdw algn="ctr" blurRad="241300" dir="5400000" dist="127000" rotWithShape="0">
              <a:srgbClr val="000000">
                <a:alpha val="88000"/>
              </a:srgbClr>
            </a:outerShdw>
          </a:effectLst>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5041272" y="3561114"/>
            <a:ext cx="2011680" cy="457200"/>
          </a:xfrm>
          <a:prstGeom prst="rect">
            <a:avLst/>
          </a:prstGeom>
          <a:noFill/>
          <a:effectLst>
            <a:outerShdw algn="ctr" blurRad="241300" dir="5400000" dist="127000" rotWithShape="0">
              <a:srgbClr val="000000">
                <a:alpha val="88000"/>
              </a:srgbClr>
            </a:outerShdw>
          </a:effectLst>
        </p:spPr>
        <p:txBody>
          <a:bodyPr rtlCol="0"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此处添加标题</a:t>
            </a:r>
          </a:p>
        </p:txBody>
      </p:sp>
      <p:sp>
        <p:nvSpPr>
          <p:cNvPr id="10" name="矩形 9"/>
          <p:cNvSpPr/>
          <p:nvPr/>
        </p:nvSpPr>
        <p:spPr>
          <a:xfrm>
            <a:off x="5365078" y="3981191"/>
            <a:ext cx="1783080" cy="365760"/>
          </a:xfrm>
          <a:prstGeom prst="rect">
            <a:avLst/>
          </a:prstGeom>
          <a:effectLst>
            <a:outerShdw algn="ctr" blurRad="241300" dir="5400000" dist="127000" rotWithShape="0">
              <a:srgbClr val="000000">
                <a:alpha val="88000"/>
              </a:srgbClr>
            </a:outerShdw>
          </a:effectLst>
        </p:spPr>
        <p:txBody>
          <a:bodyPr wrap="none">
            <a:spAutoFit/>
          </a:bodyPr>
          <a:lstStyle/>
          <a:p>
            <a:r>
              <a:rPr altLang="en-US" lang="zh-CN" smtClean="0">
                <a:solidFill>
                  <a:schemeClr val="bg1"/>
                </a:solidFill>
              </a:rPr>
              <a:t>Add this title</a:t>
            </a:r>
          </a:p>
        </p:txBody>
      </p:sp>
      <p:sp>
        <p:nvSpPr>
          <p:cNvPr id="11" name="文本框 10"/>
          <p:cNvSpPr txBox="1"/>
          <p:nvPr/>
        </p:nvSpPr>
        <p:spPr>
          <a:xfrm>
            <a:off x="2083989" y="4629765"/>
            <a:ext cx="8015439" cy="731520"/>
          </a:xfrm>
          <a:prstGeom prst="rect">
            <a:avLst/>
          </a:prstGeom>
          <a:noFill/>
          <a:effectLst>
            <a:outerShdw algn="ctr" blurRad="241300" dir="5400000" dist="127000" rotWithShape="0">
              <a:srgbClr val="000000">
                <a:alpha val="88000"/>
              </a:srgbClr>
            </a:outerShdw>
          </a:effectLst>
        </p:spPr>
        <p:txBody>
          <a:bodyPr rtlCol="0" wrap="square">
            <a:spAutoFit/>
          </a:bodyPr>
          <a:lstStyle/>
          <a:p>
            <a:pPr algn="ctr"/>
            <a:r>
              <a:rPr altLang="en-US" lang="zh-CN" smtClean="0" sz="1400">
                <a:solidFill>
                  <a:schemeClr val="bg1"/>
                </a:solidFill>
                <a:latin charset="-122" panose="020b0503020204020204" pitchFamily="34" typeface="微软雅黑"/>
                <a:ea charset="-122" panose="020b0503020204020204" pitchFamily="34" typeface="微软雅黑"/>
              </a:rPr>
              <a:t>这里可以输入一下简单的概括性的内容文字，用户可以在投影机或者计算机上进行演示，也可以用户可以在投影机或者计算机上进行演示这里可以输入一下简单的概括性的内容文字，用户可以在投影机或者计算机上进行演示，也可以用户可以在投影机或者计算机上进行演示</a:t>
            </a:r>
          </a:p>
        </p:txBody>
      </p:sp>
      <p:sp>
        <p:nvSpPr>
          <p:cNvPr id="12" name="文本框 11"/>
          <p:cNvSpPr txBox="1"/>
          <p:nvPr/>
        </p:nvSpPr>
        <p:spPr>
          <a:xfrm>
            <a:off x="9286874" y="-1143000"/>
            <a:ext cx="868680" cy="365760"/>
          </a:xfrm>
          <a:prstGeom prst="rect">
            <a:avLst/>
          </a:prstGeom>
          <a:noFill/>
        </p:spPr>
        <p:txBody>
          <a:bodyPr rtlCol="0" wrap="none">
            <a:spAutoFit/>
          </a:bodyPr>
          <a:lstStyle/>
          <a:p>
            <a:r>
              <a:rPr altLang="en-US" lang="zh-CN" smtClean="0"/>
              <a:t>延迟符</a:t>
            </a:r>
          </a:p>
        </p:txBody>
      </p:sp>
    </p:spTree>
    <p:extLst>
      <p:ext uri="{BB962C8B-B14F-4D97-AF65-F5344CB8AC3E}">
        <p14:creationId val="1294798603"/>
      </p:ext>
    </p:extLst>
  </p:cSld>
  <p:clrMapOvr>
    <a:masterClrMapping/>
  </p:clrMapOvr>
  <mc:AlternateContent>
    <mc:Choice Requires="p14">
      <p:transition p14:dur="1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4">
                                  <p:stCondLst>
                                    <p:cond delay="0"/>
                                  </p:stCondLst>
                                  <p:childTnLst>
                                    <p:set>
                                      <p:cBhvr>
                                        <p:cTn dur="1" fill="hold" id="6">
                                          <p:stCondLst>
                                            <p:cond delay="0"/>
                                          </p:stCondLst>
                                        </p:cTn>
                                        <p:tgtEl>
                                          <p:spTgt spid="6"/>
                                        </p:tgtEl>
                                        <p:attrNameLst>
                                          <p:attrName>style.visibility</p:attrName>
                                        </p:attrNameLst>
                                      </p:cBhvr>
                                      <p:to>
                                        <p:strVal val="visible"/>
                                      </p:to>
                                    </p:set>
                                    <p:animEffect filter="wipe(down)" transition="in">
                                      <p:cBhvr>
                                        <p:cTn dur="500" id="7"/>
                                        <p:tgtEl>
                                          <p:spTgt spid="6"/>
                                        </p:tgtEl>
                                      </p:cBhvr>
                                    </p:animEffect>
                                  </p:childTnLst>
                                </p:cTn>
                              </p:par>
                            </p:childTnLst>
                          </p:cTn>
                        </p:par>
                        <p:par>
                          <p:cTn fill="hold" id="8" nodeType="afterGroup">
                            <p:stCondLst>
                              <p:cond delay="500"/>
                            </p:stCondLst>
                            <p:childTnLst>
                              <p:par>
                                <p:cTn fill="hold" grpId="0" id="9" nodeType="afterEffect" presetClass="entr" presetID="22" presetSubtype="4">
                                  <p:stCondLst>
                                    <p:cond delay="0"/>
                                  </p:stCondLst>
                                  <p:childTnLst>
                                    <p:set>
                                      <p:cBhvr>
                                        <p:cTn dur="1" fill="hold" id="10">
                                          <p:stCondLst>
                                            <p:cond delay="0"/>
                                          </p:stCondLst>
                                        </p:cTn>
                                        <p:tgtEl>
                                          <p:spTgt spid="5"/>
                                        </p:tgtEl>
                                        <p:attrNameLst>
                                          <p:attrName>style.visibility</p:attrName>
                                        </p:attrNameLst>
                                      </p:cBhvr>
                                      <p:to>
                                        <p:strVal val="visible"/>
                                      </p:to>
                                    </p:set>
                                    <p:animEffect filter="wipe(down)" transition="in">
                                      <p:cBhvr>
                                        <p:cTn dur="500" id="11"/>
                                        <p:tgtEl>
                                          <p:spTgt spid="5"/>
                                        </p:tgtEl>
                                      </p:cBhvr>
                                    </p:animEffect>
                                  </p:childTnLst>
                                </p:cTn>
                              </p:par>
                            </p:childTnLst>
                          </p:cTn>
                        </p:par>
                        <p:par>
                          <p:cTn fill="hold" id="12" nodeType="afterGroup">
                            <p:stCondLst>
                              <p:cond delay="1000"/>
                            </p:stCondLst>
                            <p:childTnLst>
                              <p:par>
                                <p:cTn fill="hold" grpId="0" id="13" nodeType="afterEffect" presetClass="entr" presetID="10" presetSubtype="0">
                                  <p:stCondLst>
                                    <p:cond delay="0"/>
                                  </p:stCondLst>
                                  <p:childTnLst>
                                    <p:set>
                                      <p:cBhvr>
                                        <p:cTn dur="1" fill="hold" id="14">
                                          <p:stCondLst>
                                            <p:cond delay="0"/>
                                          </p:stCondLst>
                                        </p:cTn>
                                        <p:tgtEl>
                                          <p:spTgt spid="7"/>
                                        </p:tgtEl>
                                        <p:attrNameLst>
                                          <p:attrName>style.visibility</p:attrName>
                                        </p:attrNameLst>
                                      </p:cBhvr>
                                      <p:to>
                                        <p:strVal val="visible"/>
                                      </p:to>
                                    </p:set>
                                    <p:animEffect filter="fade" transition="in">
                                      <p:cBhvr>
                                        <p:cTn dur="500" id="15"/>
                                        <p:tgtEl>
                                          <p:spTgt spid="7"/>
                                        </p:tgtEl>
                                      </p:cBhvr>
                                    </p:animEffect>
                                  </p:childTnLst>
                                </p:cTn>
                              </p:par>
                            </p:childTnLst>
                          </p:cTn>
                        </p:par>
                        <p:par>
                          <p:cTn fill="hold" id="16" nodeType="afterGroup">
                            <p:stCondLst>
                              <p:cond delay="1500"/>
                            </p:stCondLst>
                            <p:childTnLst>
                              <p:par>
                                <p:cTn fill="hold" id="17" nodeType="afterEffect" presetClass="entr" presetID="22" presetSubtype="8">
                                  <p:stCondLst>
                                    <p:cond delay="0"/>
                                  </p:stCondLst>
                                  <p:childTnLst>
                                    <p:set>
                                      <p:cBhvr>
                                        <p:cTn dur="1" fill="hold" id="18">
                                          <p:stCondLst>
                                            <p:cond delay="0"/>
                                          </p:stCondLst>
                                        </p:cTn>
                                        <p:tgtEl>
                                          <p:spTgt spid="8"/>
                                        </p:tgtEl>
                                        <p:attrNameLst>
                                          <p:attrName>style.visibility</p:attrName>
                                        </p:attrNameLst>
                                      </p:cBhvr>
                                      <p:to>
                                        <p:strVal val="visible"/>
                                      </p:to>
                                    </p:set>
                                    <p:animEffect filter="wipe(left)" transition="in">
                                      <p:cBhvr>
                                        <p:cTn dur="500" id="19"/>
                                        <p:tgtEl>
                                          <p:spTgt spid="8"/>
                                        </p:tgtEl>
                                      </p:cBhvr>
                                    </p:animEffect>
                                  </p:childTnLst>
                                </p:cTn>
                              </p:par>
                            </p:childTnLst>
                          </p:cTn>
                        </p:par>
                        <p:par>
                          <p:cTn fill="hold" id="20" nodeType="afterGroup">
                            <p:stCondLst>
                              <p:cond delay="2000"/>
                            </p:stCondLst>
                            <p:childTnLst>
                              <p:par>
                                <p:cTn fill="hold" grpId="0" id="21" nodeType="afterEffect" presetClass="entr" presetID="47" presetSubtype="0">
                                  <p:stCondLst>
                                    <p:cond delay="0"/>
                                  </p:stCondLst>
                                  <p:childTnLst>
                                    <p:set>
                                      <p:cBhvr>
                                        <p:cTn dur="1" fill="hold" id="22">
                                          <p:stCondLst>
                                            <p:cond delay="0"/>
                                          </p:stCondLst>
                                        </p:cTn>
                                        <p:tgtEl>
                                          <p:spTgt spid="9"/>
                                        </p:tgtEl>
                                        <p:attrNameLst>
                                          <p:attrName>style.visibility</p:attrName>
                                        </p:attrNameLst>
                                      </p:cBhvr>
                                      <p:to>
                                        <p:strVal val="visible"/>
                                      </p:to>
                                    </p:set>
                                    <p:animEffect filter="fade" transition="in">
                                      <p:cBhvr>
                                        <p:cTn dur="1000" id="23"/>
                                        <p:tgtEl>
                                          <p:spTgt spid="9"/>
                                        </p:tgtEl>
                                      </p:cBhvr>
                                    </p:animEffect>
                                    <p:anim calcmode="lin" valueType="num">
                                      <p:cBhvr>
                                        <p:cTn dur="1000" fill="hold" id="24"/>
                                        <p:tgtEl>
                                          <p:spTgt spid="9"/>
                                        </p:tgtEl>
                                        <p:attrNameLst>
                                          <p:attrName>ppt_x</p:attrName>
                                        </p:attrNameLst>
                                      </p:cBhvr>
                                      <p:tavLst>
                                        <p:tav tm="0">
                                          <p:val>
                                            <p:strVal val="#ppt_x"/>
                                          </p:val>
                                        </p:tav>
                                        <p:tav tm="100000">
                                          <p:val>
                                            <p:strVal val="#ppt_x"/>
                                          </p:val>
                                        </p:tav>
                                      </p:tavLst>
                                    </p:anim>
                                    <p:anim calcmode="lin" valueType="num">
                                      <p:cBhvr>
                                        <p:cTn dur="1000" fill="hold" id="25"/>
                                        <p:tgtEl>
                                          <p:spTgt spid="9"/>
                                        </p:tgtEl>
                                        <p:attrNameLst>
                                          <p:attrName>ppt_y</p:attrName>
                                        </p:attrNameLst>
                                      </p:cBhvr>
                                      <p:tavLst>
                                        <p:tav tm="0">
                                          <p:val>
                                            <p:strVal val="#ppt_y-.1"/>
                                          </p:val>
                                        </p:tav>
                                        <p:tav tm="100000">
                                          <p:val>
                                            <p:strVal val="#ppt_y"/>
                                          </p:val>
                                        </p:tav>
                                      </p:tavLst>
                                    </p:anim>
                                  </p:childTnLst>
                                </p:cTn>
                              </p:par>
                            </p:childTnLst>
                          </p:cTn>
                        </p:par>
                        <p:par>
                          <p:cTn fill="hold" id="26" nodeType="afterGroup">
                            <p:stCondLst>
                              <p:cond delay="3000"/>
                            </p:stCondLst>
                            <p:childTnLst>
                              <p:par>
                                <p:cTn fill="hold" grpId="0" id="27" nodeType="afterEffect" presetClass="entr" presetID="47" presetSubtype="0">
                                  <p:stCondLst>
                                    <p:cond delay="0"/>
                                  </p:stCondLst>
                                  <p:childTnLst>
                                    <p:set>
                                      <p:cBhvr>
                                        <p:cTn dur="1" fill="hold" id="28">
                                          <p:stCondLst>
                                            <p:cond delay="0"/>
                                          </p:stCondLst>
                                        </p:cTn>
                                        <p:tgtEl>
                                          <p:spTgt spid="10"/>
                                        </p:tgtEl>
                                        <p:attrNameLst>
                                          <p:attrName>style.visibility</p:attrName>
                                        </p:attrNameLst>
                                      </p:cBhvr>
                                      <p:to>
                                        <p:strVal val="visible"/>
                                      </p:to>
                                    </p:set>
                                    <p:animEffect filter="fade" transition="in">
                                      <p:cBhvr>
                                        <p:cTn dur="1000" id="29"/>
                                        <p:tgtEl>
                                          <p:spTgt spid="10"/>
                                        </p:tgtEl>
                                      </p:cBhvr>
                                    </p:animEffect>
                                    <p:anim calcmode="lin" valueType="num">
                                      <p:cBhvr>
                                        <p:cTn dur="1000" fill="hold" id="30"/>
                                        <p:tgtEl>
                                          <p:spTgt spid="10"/>
                                        </p:tgtEl>
                                        <p:attrNameLst>
                                          <p:attrName>ppt_x</p:attrName>
                                        </p:attrNameLst>
                                      </p:cBhvr>
                                      <p:tavLst>
                                        <p:tav tm="0">
                                          <p:val>
                                            <p:strVal val="#ppt_x"/>
                                          </p:val>
                                        </p:tav>
                                        <p:tav tm="100000">
                                          <p:val>
                                            <p:strVal val="#ppt_x"/>
                                          </p:val>
                                        </p:tav>
                                      </p:tavLst>
                                    </p:anim>
                                    <p:anim calcmode="lin" valueType="num">
                                      <p:cBhvr>
                                        <p:cTn dur="1000" fill="hold" id="31"/>
                                        <p:tgtEl>
                                          <p:spTgt spid="10"/>
                                        </p:tgtEl>
                                        <p:attrNameLst>
                                          <p:attrName>ppt_y</p:attrName>
                                        </p:attrNameLst>
                                      </p:cBhvr>
                                      <p:tavLst>
                                        <p:tav tm="0">
                                          <p:val>
                                            <p:strVal val="#ppt_y-.1"/>
                                          </p:val>
                                        </p:tav>
                                        <p:tav tm="100000">
                                          <p:val>
                                            <p:strVal val="#ppt_y"/>
                                          </p:val>
                                        </p:tav>
                                      </p:tavLst>
                                    </p:anim>
                                  </p:childTnLst>
                                </p:cTn>
                              </p:par>
                            </p:childTnLst>
                          </p:cTn>
                        </p:par>
                        <p:par>
                          <p:cTn fill="hold" id="32" nodeType="afterGroup">
                            <p:stCondLst>
                              <p:cond delay="4000"/>
                            </p:stCondLst>
                            <p:childTnLst>
                              <p:par>
                                <p:cTn fill="hold" grpId="0" id="33" nodeType="afterEffect" presetClass="entr" presetID="10" presetSubtype="0">
                                  <p:stCondLst>
                                    <p:cond delay="0"/>
                                  </p:stCondLst>
                                  <p:iterate type="wd">
                                    <p:tmPct val="10000"/>
                                  </p:iterate>
                                  <p:childTnLst>
                                    <p:set>
                                      <p:cBhvr>
                                        <p:cTn dur="1" fill="hold" id="34">
                                          <p:stCondLst>
                                            <p:cond delay="0"/>
                                          </p:stCondLst>
                                        </p:cTn>
                                        <p:tgtEl>
                                          <p:spTgt spid="11"/>
                                        </p:tgtEl>
                                        <p:attrNameLst>
                                          <p:attrName>style.visibility</p:attrName>
                                        </p:attrNameLst>
                                      </p:cBhvr>
                                      <p:to>
                                        <p:strVal val="visible"/>
                                      </p:to>
                                    </p:set>
                                    <p:animEffect filter="fade" transition="in">
                                      <p:cBhvr>
                                        <p:cTn dur="750" id="35"/>
                                        <p:tgtEl>
                                          <p:spTgt spid="11"/>
                                        </p:tgtEl>
                                      </p:cBhvr>
                                    </p:animEffect>
                                  </p:childTnLst>
                                </p:cTn>
                              </p:par>
                            </p:childTnLst>
                          </p:cTn>
                        </p:par>
                      </p:childTnLst>
                    </p:cTn>
                  </p:par>
                  <p:par>
                    <p:cTn fill="hold" id="36" nodeType="clickPar">
                      <p:stCondLst>
                        <p:cond delay="indefinite"/>
                        <p:cond delay="0" evt="onBegin">
                          <p:tn val="35"/>
                        </p:cond>
                      </p:stCondLst>
                      <p:childTnLst>
                        <p:par>
                          <p:cTn fill="hold" id="37" nodeType="afterGroup">
                            <p:stCondLst>
                              <p:cond delay="0"/>
                            </p:stCondLst>
                            <p:childTnLst>
                              <p:par>
                                <p:cTn fill="hold" grpId="0" id="38" nodeType="clickEffect" presetClass="entr" presetID="22" presetSubtype="4">
                                  <p:stCondLst>
                                    <p:cond delay="0"/>
                                  </p:stCondLst>
                                  <p:childTnLst>
                                    <p:set>
                                      <p:cBhvr>
                                        <p:cTn dur="1" fill="hold" id="39">
                                          <p:stCondLst>
                                            <p:cond delay="0"/>
                                          </p:stCondLst>
                                        </p:cTn>
                                        <p:tgtEl>
                                          <p:spTgt spid="12"/>
                                        </p:tgtEl>
                                        <p:attrNameLst>
                                          <p:attrName>style.visibility</p:attrName>
                                        </p:attrNameLst>
                                      </p:cBhvr>
                                      <p:to>
                                        <p:strVal val="visible"/>
                                      </p:to>
                                    </p:set>
                                    <p:animEffect filter="wipe(down)" transition="in">
                                      <p:cBhvr>
                                        <p:cTn dur="500" id="40"/>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9"/>
      <p:bldP grpId="0" spid="10"/>
      <p:bldP grpId="0" spid="11"/>
      <p:bldP grpId="0" spid="12"/>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278</Paragraphs>
  <Slides>23</Slides>
  <Notes>23</Notes>
  <TotalTime>186</TotalTime>
  <HiddenSlides>0</HiddenSlides>
  <MMClips>0</MMClips>
  <ScaleCrop>0</ScaleCrop>
  <HeadingPairs>
    <vt:vector baseType="variant" size="6">
      <vt:variant>
        <vt:lpstr>Fonts used</vt:lpstr>
      </vt:variant>
      <vt:variant>
        <vt:i4>7</vt:i4>
      </vt:variant>
      <vt:variant>
        <vt:lpstr>Theme</vt:lpstr>
      </vt:variant>
      <vt:variant>
        <vt:i4>1</vt:i4>
      </vt:variant>
      <vt:variant>
        <vt:lpstr>Slide Titles</vt:lpstr>
      </vt:variant>
      <vt:variant>
        <vt:i4>23</vt:i4>
      </vt:variant>
    </vt:vector>
  </HeadingPairs>
  <TitlesOfParts>
    <vt:vector baseType="lpstr" size="31">
      <vt:lpstr>Arial</vt:lpstr>
      <vt:lpstr>Calibri Light</vt:lpstr>
      <vt:lpstr>Calibri</vt:lpstr>
      <vt:lpstr>微软雅黑</vt:lpstr>
      <vt:lpstr>宋体</vt:lpstr>
      <vt:lpstr>Impact</vt:lpstr>
      <vt:lpstr>方正兰亭刊黑_GBK</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2016-07-15T05:28:08Z</dcterms:created>
  <cp:lastModifiedBy>Administrator</cp:lastModifiedBy>
  <dcterms:modified xsi:type="dcterms:W3CDTF">2021-08-20T11:11:22Z</dcterms:modified>
  <cp:revision>53</cp:revision>
</cp:coreProperties>
</file>