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0" r:id="rId2"/>
    <p:sldMasterId id="2147483662" r:id="rId3"/>
  </p:sldMasterIdLst>
  <p:notesMasterIdLst>
    <p:notesMasterId r:id="rId4"/>
  </p:notesMasterIdLst>
  <p:sldIdLst>
    <p:sldId id="256" r:id="rId5"/>
    <p:sldId id="258" r:id="rId6"/>
    <p:sldId id="257" r:id="rId7"/>
    <p:sldId id="259" r:id="rId8"/>
    <p:sldId id="263" r:id="rId9"/>
    <p:sldId id="260" r:id="rId10"/>
    <p:sldId id="261" r:id="rId11"/>
    <p:sldId id="264" r:id="rId12"/>
    <p:sldId id="262" r:id="rId13"/>
    <p:sldId id="266" r:id="rId14"/>
    <p:sldId id="267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tags/tag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F578-7F18-4B27-BF0A-B0418EFC9DC8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39E97-60A4-42AF-99E6-ADFFAFDBB1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642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423334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5876658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179434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667259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519320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244440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9070327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700721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712160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370231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814820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347601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366089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9344705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505896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89958755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134041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246670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465114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231740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287765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072521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842346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724908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929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784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806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EDFFD0A8-D8DE-4721-89CE-C95E7EA775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63137AFB-44A7-47FD-8989-47483C0E5B81}"/>
              </a:ext>
            </a:extLst>
          </p:cNvPr>
          <p:cNvSpPr/>
          <p:nvPr/>
        </p:nvSpPr>
        <p:spPr>
          <a:xfrm>
            <a:off x="6386218" y="2147915"/>
            <a:ext cx="3255379" cy="2562170"/>
          </a:xfrm>
          <a:custGeom>
            <a:gdLst>
              <a:gd fmla="*/ 1155728 w 2304556" name="connsiteX0"/>
              <a:gd fmla="*/ 0 h 1813818" name="connsiteY0"/>
              <a:gd fmla="*/ 1384328 w 2304556" name="connsiteX1"/>
              <a:gd fmla="*/ 76200 h 1813818" name="connsiteY1"/>
              <a:gd fmla="*/ 1892328 w 2304556" name="connsiteX2"/>
              <a:gd fmla="*/ 228600 h 1813818" name="connsiteY2"/>
              <a:gd fmla="*/ 2286028 w 2304556" name="connsiteX3"/>
              <a:gd fmla="*/ 673100 h 1813818" name="connsiteY3"/>
              <a:gd fmla="*/ 2171728 w 2304556" name="connsiteX4"/>
              <a:gd fmla="*/ 1498600 h 1813818" name="connsiteY4"/>
              <a:gd fmla="*/ 1574828 w 2304556" name="connsiteX5"/>
              <a:gd fmla="*/ 1790700 h 1813818" name="connsiteY5"/>
              <a:gd fmla="*/ 1117628 w 2304556" name="connsiteX6"/>
              <a:gd fmla="*/ 1790700 h 1813818" name="connsiteY6"/>
              <a:gd fmla="*/ 736628 w 2304556" name="connsiteX7"/>
              <a:gd fmla="*/ 1752600 h 1813818" name="connsiteY7"/>
              <a:gd fmla="*/ 266728 w 2304556" name="connsiteX8"/>
              <a:gd fmla="*/ 1536700 h 1813818" name="connsiteY8"/>
              <a:gd fmla="*/ 28 w 2304556" name="connsiteX9"/>
              <a:gd fmla="*/ 1016000 h 1813818" name="connsiteY9"/>
              <a:gd fmla="*/ 254028 w 2304556" name="connsiteX10"/>
              <a:gd fmla="*/ 292100 h 1813818" name="connsiteY10"/>
              <a:gd fmla="*/ 838228 w 2304556" name="connsiteX11"/>
              <a:gd fmla="*/ 76200 h 1813818" name="connsiteY11"/>
              <a:gd fmla="*/ 1155728 w 2304556" name="connsiteX12"/>
              <a:gd fmla="*/ 0 h 1813818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813818" w="2304556">
                <a:moveTo>
                  <a:pt x="1155728" y="0"/>
                </a:moveTo>
                <a:cubicBezTo>
                  <a:pt x="1246745" y="0"/>
                  <a:pt x="1261561" y="38100"/>
                  <a:pt x="1384328" y="76200"/>
                </a:cubicBezTo>
                <a:cubicBezTo>
                  <a:pt x="1507095" y="114300"/>
                  <a:pt x="1742045" y="129117"/>
                  <a:pt x="1892328" y="228600"/>
                </a:cubicBezTo>
                <a:cubicBezTo>
                  <a:pt x="2042611" y="328083"/>
                  <a:pt x="2239461" y="461433"/>
                  <a:pt x="2286028" y="673100"/>
                </a:cubicBezTo>
                <a:cubicBezTo>
                  <a:pt x="2332595" y="884767"/>
                  <a:pt x="2290261" y="1312333"/>
                  <a:pt x="2171728" y="1498600"/>
                </a:cubicBezTo>
                <a:cubicBezTo>
                  <a:pt x="2053195" y="1684867"/>
                  <a:pt x="1750511" y="1742017"/>
                  <a:pt x="1574828" y="1790700"/>
                </a:cubicBezTo>
                <a:cubicBezTo>
                  <a:pt x="1399145" y="1839383"/>
                  <a:pt x="1257328" y="1797050"/>
                  <a:pt x="1117628" y="1790700"/>
                </a:cubicBezTo>
                <a:cubicBezTo>
                  <a:pt x="977928" y="1784350"/>
                  <a:pt x="878445" y="1794933"/>
                  <a:pt x="736628" y="1752600"/>
                </a:cubicBezTo>
                <a:cubicBezTo>
                  <a:pt x="594811" y="1710267"/>
                  <a:pt x="389495" y="1659467"/>
                  <a:pt x="266728" y="1536700"/>
                </a:cubicBezTo>
                <a:cubicBezTo>
                  <a:pt x="143961" y="1413933"/>
                  <a:pt x="2145" y="1223433"/>
                  <a:pt x="28" y="1016000"/>
                </a:cubicBezTo>
                <a:cubicBezTo>
                  <a:pt x="-2089" y="808567"/>
                  <a:pt x="114328" y="448733"/>
                  <a:pt x="254028" y="292100"/>
                </a:cubicBezTo>
                <a:cubicBezTo>
                  <a:pt x="393728" y="135467"/>
                  <a:pt x="687945" y="124883"/>
                  <a:pt x="838228" y="76200"/>
                </a:cubicBezTo>
                <a:cubicBezTo>
                  <a:pt x="988511" y="27517"/>
                  <a:pt x="1064711" y="0"/>
                  <a:pt x="1155728" y="0"/>
                </a:cubicBezTo>
                <a:close/>
              </a:path>
            </a:pathLst>
          </a:custGeom>
          <a:solidFill>
            <a:srgbClr val="FCEBBF"/>
          </a:solidFill>
          <a:ln>
            <a:noFill/>
          </a:ln>
          <a:effectLst>
            <a:outerShdw algn="ctr" blurRad="149987" dir="8460000" dist="250190" sx="95000" sy="95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室内  已生成高可信度的说明" id="7" name="图片 6">
            <a:extLst>
              <a:ext uri="{FF2B5EF4-FFF2-40B4-BE49-F238E27FC236}">
                <a16:creationId xmlns:a16="http://schemas.microsoft.com/office/drawing/2014/main" id="{D8A17A00-B5E1-4F0E-9569-FC1B51746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68902">
            <a:off x="6867508" y="2423342"/>
            <a:ext cx="2292799" cy="212561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8E10D3D-D6BB-4C76-822A-A1169C9F5964}"/>
              </a:ext>
            </a:extLst>
          </p:cNvPr>
          <p:cNvSpPr txBox="1"/>
          <p:nvPr/>
        </p:nvSpPr>
        <p:spPr>
          <a:xfrm>
            <a:off x="2174275" y="1640351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P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3D0E8E-A83A-4238-8844-97CDF5321DE9}"/>
              </a:ext>
            </a:extLst>
          </p:cNvPr>
          <p:cNvSpPr txBox="1"/>
          <p:nvPr/>
        </p:nvSpPr>
        <p:spPr>
          <a:xfrm>
            <a:off x="2680790" y="2062123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o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0AC506-718E-447E-8F61-8A6F71FAA9EB}"/>
              </a:ext>
            </a:extLst>
          </p:cNvPr>
          <p:cNvSpPr txBox="1"/>
          <p:nvPr/>
        </p:nvSpPr>
        <p:spPr>
          <a:xfrm>
            <a:off x="3544390" y="1656561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w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972151A-D318-469F-B329-26888E2C26F2}"/>
              </a:ext>
            </a:extLst>
          </p:cNvPr>
          <p:cNvSpPr txBox="1"/>
          <p:nvPr/>
        </p:nvSpPr>
        <p:spPr>
          <a:xfrm>
            <a:off x="4387059" y="1165472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3A13EA-3A3A-4DD0-91F5-09A34352979C}"/>
              </a:ext>
            </a:extLst>
          </p:cNvPr>
          <p:cNvSpPr txBox="1"/>
          <p:nvPr/>
        </p:nvSpPr>
        <p:spPr>
          <a:xfrm>
            <a:off x="4889288" y="1887340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r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381D93B-5D20-4C19-A607-544ACD5787CD}"/>
              </a:ext>
            </a:extLst>
          </p:cNvPr>
          <p:cNvSpPr txBox="1"/>
          <p:nvPr/>
        </p:nvSpPr>
        <p:spPr>
          <a:xfrm>
            <a:off x="5271966" y="4422158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o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4E327C7-1F23-4505-86F5-79993E463BD6}"/>
              </a:ext>
            </a:extLst>
          </p:cNvPr>
          <p:cNvSpPr txBox="1"/>
          <p:nvPr/>
        </p:nvSpPr>
        <p:spPr>
          <a:xfrm>
            <a:off x="5015893" y="4333747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y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74BD7B8-6580-4DE9-BBD0-AF021BC3C3EA}"/>
              </a:ext>
            </a:extLst>
          </p:cNvPr>
          <p:cNvSpPr txBox="1"/>
          <p:nvPr/>
        </p:nvSpPr>
        <p:spPr>
          <a:xfrm>
            <a:off x="5528039" y="4253310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u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A78858C-4A25-4DB0-9D77-24370D8F5FF8}"/>
              </a:ext>
            </a:extLst>
          </p:cNvPr>
          <p:cNvSpPr txBox="1"/>
          <p:nvPr/>
        </p:nvSpPr>
        <p:spPr>
          <a:xfrm>
            <a:off x="5784112" y="4372826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r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9153076-ECB3-48F1-8DEF-7B65CE9CFCC9}"/>
              </a:ext>
            </a:extLst>
          </p:cNvPr>
          <p:cNvSpPr txBox="1"/>
          <p:nvPr/>
        </p:nvSpPr>
        <p:spPr>
          <a:xfrm>
            <a:off x="4079200" y="4783375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p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BE52C2A-F480-406C-B1C7-BA9B0B60775E}"/>
              </a:ext>
            </a:extLst>
          </p:cNvPr>
          <p:cNvSpPr txBox="1"/>
          <p:nvPr/>
        </p:nvSpPr>
        <p:spPr>
          <a:xfrm>
            <a:off x="4346762" y="4945946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o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D2C0A66-54DE-4406-8FD0-8A9A0BC44ACE}"/>
              </a:ext>
            </a:extLst>
          </p:cNvPr>
          <p:cNvSpPr txBox="1"/>
          <p:nvPr/>
        </p:nvSpPr>
        <p:spPr>
          <a:xfrm>
            <a:off x="4614324" y="4902464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i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25C34D8-2591-47B8-A723-79BBE59E5E19}"/>
              </a:ext>
            </a:extLst>
          </p:cNvPr>
          <p:cNvSpPr txBox="1"/>
          <p:nvPr/>
        </p:nvSpPr>
        <p:spPr>
          <a:xfrm>
            <a:off x="4881886" y="4902441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n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8D51BE3-49EA-4313-B97A-0ABD84512CCD}"/>
              </a:ext>
            </a:extLst>
          </p:cNvPr>
          <p:cNvSpPr txBox="1"/>
          <p:nvPr/>
        </p:nvSpPr>
        <p:spPr>
          <a:xfrm>
            <a:off x="5149448" y="4799437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t</a:t>
            </a:r>
          </a:p>
        </p:txBody>
      </p:sp>
    </p:spTree>
    <p:extLst>
      <p:ext uri="{BB962C8B-B14F-4D97-AF65-F5344CB8AC3E}">
        <p14:creationId val="145454620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BE840A2A-A2E2-44D6-B4B5-1287D55769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63137AFB-44A7-47FD-8989-47483C0E5B81}"/>
              </a:ext>
            </a:extLst>
          </p:cNvPr>
          <p:cNvSpPr/>
          <p:nvPr/>
        </p:nvSpPr>
        <p:spPr>
          <a:xfrm>
            <a:off x="6386218" y="2147915"/>
            <a:ext cx="3255379" cy="2562170"/>
          </a:xfrm>
          <a:custGeom>
            <a:gdLst>
              <a:gd fmla="*/ 1155728 w 2304556" name="connsiteX0"/>
              <a:gd fmla="*/ 0 h 1813818" name="connsiteY0"/>
              <a:gd fmla="*/ 1384328 w 2304556" name="connsiteX1"/>
              <a:gd fmla="*/ 76200 h 1813818" name="connsiteY1"/>
              <a:gd fmla="*/ 1892328 w 2304556" name="connsiteX2"/>
              <a:gd fmla="*/ 228600 h 1813818" name="connsiteY2"/>
              <a:gd fmla="*/ 2286028 w 2304556" name="connsiteX3"/>
              <a:gd fmla="*/ 673100 h 1813818" name="connsiteY3"/>
              <a:gd fmla="*/ 2171728 w 2304556" name="connsiteX4"/>
              <a:gd fmla="*/ 1498600 h 1813818" name="connsiteY4"/>
              <a:gd fmla="*/ 1574828 w 2304556" name="connsiteX5"/>
              <a:gd fmla="*/ 1790700 h 1813818" name="connsiteY5"/>
              <a:gd fmla="*/ 1117628 w 2304556" name="connsiteX6"/>
              <a:gd fmla="*/ 1790700 h 1813818" name="connsiteY6"/>
              <a:gd fmla="*/ 736628 w 2304556" name="connsiteX7"/>
              <a:gd fmla="*/ 1752600 h 1813818" name="connsiteY7"/>
              <a:gd fmla="*/ 266728 w 2304556" name="connsiteX8"/>
              <a:gd fmla="*/ 1536700 h 1813818" name="connsiteY8"/>
              <a:gd fmla="*/ 28 w 2304556" name="connsiteX9"/>
              <a:gd fmla="*/ 1016000 h 1813818" name="connsiteY9"/>
              <a:gd fmla="*/ 254028 w 2304556" name="connsiteX10"/>
              <a:gd fmla="*/ 292100 h 1813818" name="connsiteY10"/>
              <a:gd fmla="*/ 838228 w 2304556" name="connsiteX11"/>
              <a:gd fmla="*/ 76200 h 1813818" name="connsiteY11"/>
              <a:gd fmla="*/ 1155728 w 2304556" name="connsiteX12"/>
              <a:gd fmla="*/ 0 h 1813818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813818" w="2304556">
                <a:moveTo>
                  <a:pt x="1155728" y="0"/>
                </a:moveTo>
                <a:cubicBezTo>
                  <a:pt x="1246745" y="0"/>
                  <a:pt x="1261561" y="38100"/>
                  <a:pt x="1384328" y="76200"/>
                </a:cubicBezTo>
                <a:cubicBezTo>
                  <a:pt x="1507095" y="114300"/>
                  <a:pt x="1742045" y="129117"/>
                  <a:pt x="1892328" y="228600"/>
                </a:cubicBezTo>
                <a:cubicBezTo>
                  <a:pt x="2042611" y="328083"/>
                  <a:pt x="2239461" y="461433"/>
                  <a:pt x="2286028" y="673100"/>
                </a:cubicBezTo>
                <a:cubicBezTo>
                  <a:pt x="2332595" y="884767"/>
                  <a:pt x="2290261" y="1312333"/>
                  <a:pt x="2171728" y="1498600"/>
                </a:cubicBezTo>
                <a:cubicBezTo>
                  <a:pt x="2053195" y="1684867"/>
                  <a:pt x="1750511" y="1742017"/>
                  <a:pt x="1574828" y="1790700"/>
                </a:cubicBezTo>
                <a:cubicBezTo>
                  <a:pt x="1399145" y="1839383"/>
                  <a:pt x="1257328" y="1797050"/>
                  <a:pt x="1117628" y="1790700"/>
                </a:cubicBezTo>
                <a:cubicBezTo>
                  <a:pt x="977928" y="1784350"/>
                  <a:pt x="878445" y="1794933"/>
                  <a:pt x="736628" y="1752600"/>
                </a:cubicBezTo>
                <a:cubicBezTo>
                  <a:pt x="594811" y="1710267"/>
                  <a:pt x="389495" y="1659467"/>
                  <a:pt x="266728" y="1536700"/>
                </a:cubicBezTo>
                <a:cubicBezTo>
                  <a:pt x="143961" y="1413933"/>
                  <a:pt x="2145" y="1223433"/>
                  <a:pt x="28" y="1016000"/>
                </a:cubicBezTo>
                <a:cubicBezTo>
                  <a:pt x="-2089" y="808567"/>
                  <a:pt x="114328" y="448733"/>
                  <a:pt x="254028" y="292100"/>
                </a:cubicBezTo>
                <a:cubicBezTo>
                  <a:pt x="393728" y="135467"/>
                  <a:pt x="687945" y="124883"/>
                  <a:pt x="838228" y="76200"/>
                </a:cubicBezTo>
                <a:cubicBezTo>
                  <a:pt x="988511" y="27517"/>
                  <a:pt x="1064711" y="0"/>
                  <a:pt x="1155728" y="0"/>
                </a:cubicBezTo>
                <a:close/>
              </a:path>
            </a:pathLst>
          </a:custGeom>
          <a:solidFill>
            <a:srgbClr val="FCEBBF"/>
          </a:solidFill>
          <a:ln>
            <a:noFill/>
          </a:ln>
          <a:effectLst>
            <a:outerShdw algn="ctr" blurRad="149987" dir="8460000" dist="250190" sx="95000" sy="95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等线"/>
              <a:ea charset="-122" panose="02010600030101010101" pitchFamily="2" typeface="等线"/>
              <a:cs typeface="+mn-cs"/>
            </a:endParaRPr>
          </a:p>
        </p:txBody>
      </p:sp>
      <p:pic>
        <p:nvPicPr>
          <p:cNvPr descr="图片包含 室内  已生成高可信度的说明" id="7" name="图片 6">
            <a:extLst>
              <a:ext uri="{FF2B5EF4-FFF2-40B4-BE49-F238E27FC236}">
                <a16:creationId xmlns:a16="http://schemas.microsoft.com/office/drawing/2014/main" id="{D8A17A00-B5E1-4F0E-9569-FC1B51746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0868902">
            <a:off x="6867508" y="2423342"/>
            <a:ext cx="2292799" cy="212561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8E10D3D-D6BB-4C76-822A-A1169C9F5964}"/>
              </a:ext>
            </a:extLst>
          </p:cNvPr>
          <p:cNvSpPr txBox="1"/>
          <p:nvPr/>
        </p:nvSpPr>
        <p:spPr>
          <a:xfrm>
            <a:off x="2174275" y="1640351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8000">
                <a:solidFill>
                  <a:prstClr val="black"/>
                </a:solidFill>
                <a:latin charset="0" panose="00000300000000000000" pitchFamily="2" typeface="HoneyLight"/>
                <a:ea charset="-122" panose="02010600030101010101" pitchFamily="2" typeface="等线"/>
              </a:rPr>
              <a:t>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3D0E8E-A83A-4238-8844-97CDF5321DE9}"/>
              </a:ext>
            </a:extLst>
          </p:cNvPr>
          <p:cNvSpPr txBox="1"/>
          <p:nvPr/>
        </p:nvSpPr>
        <p:spPr>
          <a:xfrm>
            <a:off x="2680790" y="2062123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8000">
                <a:solidFill>
                  <a:prstClr val="black"/>
                </a:solidFill>
                <a:latin charset="0" panose="00000300000000000000" pitchFamily="2" typeface="HoneyLight"/>
                <a:ea charset="-122" panose="02010600030101010101" pitchFamily="2" typeface="等线"/>
              </a:rPr>
              <a:t>h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0AC506-718E-447E-8F61-8A6F71FAA9EB}"/>
              </a:ext>
            </a:extLst>
          </p:cNvPr>
          <p:cNvSpPr txBox="1"/>
          <p:nvPr/>
        </p:nvSpPr>
        <p:spPr>
          <a:xfrm>
            <a:off x="3544390" y="1656561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8000">
                <a:solidFill>
                  <a:prstClr val="black"/>
                </a:solidFill>
                <a:latin charset="0" panose="00000300000000000000" pitchFamily="2" typeface="HoneyLight"/>
                <a:ea charset="-122" panose="02010600030101010101" pitchFamily="2" typeface="等线"/>
              </a:rPr>
              <a:t>a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972151A-D318-469F-B329-26888E2C26F2}"/>
              </a:ext>
            </a:extLst>
          </p:cNvPr>
          <p:cNvSpPr txBox="1"/>
          <p:nvPr/>
        </p:nvSpPr>
        <p:spPr>
          <a:xfrm>
            <a:off x="4387059" y="1165472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8000">
                <a:solidFill>
                  <a:prstClr val="black"/>
                </a:solidFill>
                <a:latin charset="0" panose="00000300000000000000" pitchFamily="2" typeface="HoneyLight"/>
                <a:ea charset="-122" panose="02010600030101010101" pitchFamily="2" typeface="等线"/>
              </a:rPr>
              <a:t>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3A13EA-3A3A-4DD0-91F5-09A34352979C}"/>
              </a:ext>
            </a:extLst>
          </p:cNvPr>
          <p:cNvSpPr txBox="1"/>
          <p:nvPr/>
        </p:nvSpPr>
        <p:spPr>
          <a:xfrm>
            <a:off x="4889288" y="1887340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8000">
                <a:solidFill>
                  <a:prstClr val="black"/>
                </a:solidFill>
                <a:latin charset="0" panose="00000300000000000000" pitchFamily="2" typeface="HoneyLight"/>
                <a:ea charset="-122" panose="02010600030101010101" pitchFamily="2" typeface="等线"/>
              </a:rPr>
              <a:t>k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381D93B-5D20-4C19-A607-544ACD5787CD}"/>
              </a:ext>
            </a:extLst>
          </p:cNvPr>
          <p:cNvSpPr txBox="1"/>
          <p:nvPr/>
        </p:nvSpPr>
        <p:spPr>
          <a:xfrm>
            <a:off x="5271966" y="4422158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0000700000000000000" pitchFamily="2" typeface="HoneyBold"/>
                <a:ea charset="-122" panose="02010600030101010101" pitchFamily="2" typeface="等线"/>
                <a:cs typeface="+mn-cs"/>
              </a:rPr>
              <a:t>o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4E327C7-1F23-4505-86F5-79993E463BD6}"/>
              </a:ext>
            </a:extLst>
          </p:cNvPr>
          <p:cNvSpPr txBox="1"/>
          <p:nvPr/>
        </p:nvSpPr>
        <p:spPr>
          <a:xfrm>
            <a:off x="5015893" y="4333747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0000700000000000000" pitchFamily="2" typeface="HoneyBold"/>
                <a:ea charset="-122" panose="02010600030101010101" pitchFamily="2" typeface="等线"/>
                <a:cs typeface="+mn-cs"/>
              </a:rPr>
              <a:t>y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74BD7B8-6580-4DE9-BBD0-AF021BC3C3EA}"/>
              </a:ext>
            </a:extLst>
          </p:cNvPr>
          <p:cNvSpPr txBox="1"/>
          <p:nvPr/>
        </p:nvSpPr>
        <p:spPr>
          <a:xfrm>
            <a:off x="5528039" y="4253310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0000700000000000000" pitchFamily="2" typeface="HoneyBold"/>
                <a:ea charset="-122" panose="02010600030101010101" pitchFamily="2" typeface="等线"/>
                <a:cs typeface="+mn-cs"/>
              </a:rPr>
              <a:t>u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9153076-ECB3-48F1-8DEF-7B65CE9CFCC9}"/>
              </a:ext>
            </a:extLst>
          </p:cNvPr>
          <p:cNvSpPr txBox="1"/>
          <p:nvPr/>
        </p:nvSpPr>
        <p:spPr>
          <a:xfrm>
            <a:off x="3262816" y="4701310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0000700000000000000" pitchFamily="2" typeface="HoneyBold"/>
                <a:ea charset="-122" panose="02010600030101010101" pitchFamily="2" typeface="等线"/>
                <a:cs typeface="+mn-cs"/>
              </a:rPr>
              <a:t>B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BE52C2A-F480-406C-B1C7-BA9B0B60775E}"/>
              </a:ext>
            </a:extLst>
          </p:cNvPr>
          <p:cNvSpPr txBox="1"/>
          <p:nvPr/>
        </p:nvSpPr>
        <p:spPr>
          <a:xfrm>
            <a:off x="3535366" y="4863881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0000700000000000000" pitchFamily="2" typeface="HoneyBold"/>
                <a:ea charset="-122" panose="02010600030101010101" pitchFamily="2" typeface="等线"/>
                <a:cs typeface="+mn-cs"/>
              </a:rPr>
              <a:t>y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D2C0A66-54DE-4406-8FD0-8A9A0BC44ACE}"/>
              </a:ext>
            </a:extLst>
          </p:cNvPr>
          <p:cNvSpPr txBox="1"/>
          <p:nvPr/>
        </p:nvSpPr>
        <p:spPr>
          <a:xfrm>
            <a:off x="3807916" y="4820398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2400">
                <a:solidFill>
                  <a:prstClr val="black"/>
                </a:solidFill>
                <a:ea charset="-122" panose="02010600030101010101" pitchFamily="2" typeface="等线"/>
              </a:rPr>
              <a:t>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25C34D8-2591-47B8-A723-79BBE59E5E19}"/>
              </a:ext>
            </a:extLst>
          </p:cNvPr>
          <p:cNvSpPr txBox="1"/>
          <p:nvPr/>
        </p:nvSpPr>
        <p:spPr>
          <a:xfrm>
            <a:off x="4080466" y="4953850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0000700000000000000" pitchFamily="2" typeface="HoneyBold"/>
                <a:ea charset="-122" panose="02010600030101010101" pitchFamily="2" typeface="等线"/>
                <a:cs typeface="+mn-cs"/>
              </a:rPr>
              <a:t>b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8D51BE3-49EA-4313-B97A-0ABD84512CCD}"/>
              </a:ext>
            </a:extLst>
          </p:cNvPr>
          <p:cNvSpPr txBox="1"/>
          <p:nvPr/>
        </p:nvSpPr>
        <p:spPr>
          <a:xfrm>
            <a:off x="4353016" y="4717371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2400">
                <a:solidFill>
                  <a:prstClr val="black"/>
                </a:solidFill>
                <a:ea charset="-122" panose="02010600030101010101" pitchFamily="2" typeface="等线"/>
              </a:rPr>
              <a:t>y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CF01583-1216-4C28-ABDC-4F6068D58F9D}"/>
              </a:ext>
            </a:extLst>
          </p:cNvPr>
          <p:cNvSpPr txBox="1"/>
          <p:nvPr/>
        </p:nvSpPr>
        <p:spPr>
          <a:xfrm>
            <a:off x="4625565" y="4970606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di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lang="en-US" sz="2400">
                <a:solidFill>
                  <a:prstClr val="black"/>
                </a:solidFill>
                <a:ea charset="-122" panose="02010600030101010101" pitchFamily="2" typeface="等线"/>
              </a:rPr>
              <a:t>e</a:t>
            </a:r>
          </a:p>
        </p:txBody>
      </p:sp>
    </p:spTree>
    <p:extLst>
      <p:ext uri="{BB962C8B-B14F-4D97-AF65-F5344CB8AC3E}">
        <p14:creationId val="2995511360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http://www.youyedoc.com/article/2018/5448.html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62005" y="3327120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3792" y="3908531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78629" y="3963665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http://www.youyedoc.com/article/2019/5481.html</a:t>
            </a:r>
          </a:p>
        </p:txBody>
      </p:sp>
      <p:sp>
        <p:nvSpPr>
          <p:cNvPr id="22" name="椭圆 21"/>
          <p:cNvSpPr/>
          <p:nvPr/>
        </p:nvSpPr>
        <p:spPr>
          <a:xfrm>
            <a:off x="1101506" y="3388061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178628" y="1455944"/>
            <a:ext cx="247922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>
                <a:solidFill>
                  <a:srgbClr val="595959"/>
                </a:solidFill>
                <a:latin charset="0" panose="00000300000000000000" pitchFamily="2" typeface="HoneyLight"/>
                <a:ea charset="-122" panose="020b0503020204020204" pitchFamily="34" typeface="微软雅黑"/>
              </a:rPr>
              <a:t>HoneyLight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178628" y="3324696"/>
            <a:ext cx="228491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400">
                <a:solidFill>
                  <a:srgbClr val="595959"/>
                </a:solidFill>
                <a:latin charset="0" panose="00000700000000000000" pitchFamily="2" typeface="HoneyBold"/>
                <a:ea charset="-122" panose="020b0503020204020204" pitchFamily="34" typeface="微软雅黑"/>
              </a:rPr>
              <a:t>HoneyBold</a:t>
            </a:r>
          </a:p>
        </p:txBody>
      </p:sp>
    </p:spTree>
    <p:extLst>
      <p:ext uri="{BB962C8B-B14F-4D97-AF65-F5344CB8AC3E}">
        <p14:creationId val="174929485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39E03A29-6565-4EA2-9AFE-A19A56D26A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21C295-A21E-4BFB-8D5A-D59D1465F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57666" y="1600200"/>
            <a:ext cx="2276668" cy="3657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961627E-6705-4758-BB8A-BC9110625E06}"/>
              </a:ext>
            </a:extLst>
          </p:cNvPr>
          <p:cNvSpPr txBox="1"/>
          <p:nvPr/>
        </p:nvSpPr>
        <p:spPr>
          <a:xfrm>
            <a:off x="304989" y="3256005"/>
            <a:ext cx="4464081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r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purus lectus malesuada libero, sit amet commodo magna eros quis urna. Nunc viverra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FE6D74E-C067-4971-A82C-ED450111DB8F}"/>
              </a:ext>
            </a:extLst>
          </p:cNvPr>
          <p:cNvSpPr txBox="1"/>
          <p:nvPr/>
        </p:nvSpPr>
        <p:spPr>
          <a:xfrm>
            <a:off x="7589933" y="3102459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1E80EF-F741-4FA8-B897-BA4AD53B64A4}"/>
              </a:ext>
            </a:extLst>
          </p:cNvPr>
          <p:cNvSpPr txBox="1"/>
          <p:nvPr/>
        </p:nvSpPr>
        <p:spPr>
          <a:xfrm>
            <a:off x="8305974" y="3524231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i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6E9D0BB-87B8-4F99-BEA7-9D31CD30B4A4}"/>
              </a:ext>
            </a:extLst>
          </p:cNvPr>
          <p:cNvSpPr txBox="1"/>
          <p:nvPr/>
        </p:nvSpPr>
        <p:spPr>
          <a:xfrm>
            <a:off x="9022017" y="3118669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81046E-F09F-4F58-8912-D285D6E96EC0}"/>
              </a:ext>
            </a:extLst>
          </p:cNvPr>
          <p:cNvSpPr txBox="1"/>
          <p:nvPr/>
        </p:nvSpPr>
        <p:spPr>
          <a:xfrm>
            <a:off x="9738056" y="2456949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l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C82A61D-95CF-40B1-8BA9-C8F376355F44}"/>
              </a:ext>
            </a:extLst>
          </p:cNvPr>
          <p:cNvSpPr txBox="1"/>
          <p:nvPr/>
        </p:nvSpPr>
        <p:spPr>
          <a:xfrm>
            <a:off x="10454098" y="3243478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e</a:t>
            </a:r>
          </a:p>
        </p:txBody>
      </p:sp>
    </p:spTree>
    <p:extLst>
      <p:ext uri="{BB962C8B-B14F-4D97-AF65-F5344CB8AC3E}">
        <p14:creationId val="3994548675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137940E-2AAD-44AB-A1ED-DA96A20603B4}"/>
              </a:ext>
            </a:extLst>
          </p:cNvPr>
          <p:cNvSpPr/>
          <p:nvPr/>
        </p:nvSpPr>
        <p:spPr>
          <a:xfrm>
            <a:off x="88900" y="0"/>
            <a:ext cx="12103101" cy="6858000"/>
          </a:xfrm>
          <a:custGeom>
            <a:gdLst>
              <a:gd fmla="*/ 5086040 w 12103101" name="connsiteX0"/>
              <a:gd fmla="*/ 0 h 6858000" name="connsiteY0"/>
              <a:gd fmla="*/ 6892817 w 12103101" name="connsiteX1"/>
              <a:gd fmla="*/ 0 h 6858000" name="connsiteY1"/>
              <a:gd fmla="*/ 6993335 w 12103101" name="connsiteX2"/>
              <a:gd fmla="*/ 36802 h 6858000" name="connsiteY2"/>
              <a:gd fmla="*/ 7392295 w 12103101" name="connsiteX3"/>
              <a:gd fmla="*/ 153956 h 6858000" name="connsiteY3"/>
              <a:gd fmla="*/ 10105009 w 12103101" name="connsiteX4"/>
              <a:gd fmla="*/ 792067 h 6858000" name="connsiteY4"/>
              <a:gd fmla="*/ 12078547 w 12103101" name="connsiteX5"/>
              <a:gd fmla="*/ 2335881 h 6858000" name="connsiteY5"/>
              <a:gd fmla="*/ 12103101 w 12103101" name="connsiteX6"/>
              <a:gd fmla="*/ 2387974 h 6858000" name="connsiteY6"/>
              <a:gd fmla="*/ 12103101 w 12103101" name="connsiteX7"/>
              <a:gd fmla="*/ 5018105 h 6858000" name="connsiteY7"/>
              <a:gd fmla="*/ 12069126 w 12103101" name="connsiteX8"/>
              <a:gd fmla="*/ 5140910 h 6858000" name="connsiteY8"/>
              <a:gd fmla="*/ 11597001 w 12103101" name="connsiteX9"/>
              <a:gd fmla="*/ 6109657 h 6858000" name="connsiteY9"/>
              <a:gd fmla="*/ 10557680 w 12103101" name="connsiteX10"/>
              <a:gd fmla="*/ 6785626 h 6858000" name="connsiteY10"/>
              <a:gd fmla="*/ 10360246 w 12103101" name="connsiteX11"/>
              <a:gd fmla="*/ 6858000 h 6858000" name="connsiteY11"/>
              <a:gd fmla="*/ 2677464 w 12103101" name="connsiteX12"/>
              <a:gd fmla="*/ 6858000 h 6858000" name="connsiteY12"/>
              <a:gd fmla="*/ 2640808 w 12103101" name="connsiteX13"/>
              <a:gd fmla="*/ 6847474 h 6858000" name="connsiteY13"/>
              <a:gd fmla="*/ 1424325 w 12103101" name="connsiteX14"/>
              <a:gd fmla="*/ 6269185 h 6858000" name="connsiteY14"/>
              <a:gd fmla="*/ 151 w 12103101" name="connsiteX15"/>
              <a:gd fmla="*/ 4088973 h 6858000" name="connsiteY15"/>
              <a:gd fmla="*/ 1356508 w 12103101" name="connsiteX16"/>
              <a:gd fmla="*/ 1057946 h 6858000" name="connsiteY16"/>
              <a:gd fmla="*/ 4476129 w 12103101" name="connsiteX17"/>
              <a:gd fmla="*/ 153956 h 6858000" name="connsiteY17"/>
              <a:gd fmla="*/ 5011253 w 12103101" name="connsiteX18"/>
              <a:gd fmla="*/ 18108 h 6858000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6858000" w="12103101">
                <a:moveTo>
                  <a:pt x="5086040" y="0"/>
                </a:moveTo>
                <a:lnTo>
                  <a:pt x="6892817" y="0"/>
                </a:lnTo>
                <a:lnTo>
                  <a:pt x="6993335" y="36802"/>
                </a:lnTo>
                <a:cubicBezTo>
                  <a:pt x="7100537" y="74192"/>
                  <a:pt x="7228402" y="114074"/>
                  <a:pt x="7392295" y="153956"/>
                </a:cubicBezTo>
                <a:cubicBezTo>
                  <a:pt x="8047870" y="313483"/>
                  <a:pt x="9302499" y="375523"/>
                  <a:pt x="10105009" y="792067"/>
                </a:cubicBezTo>
                <a:cubicBezTo>
                  <a:pt x="10807204" y="1156542"/>
                  <a:pt x="11699786" y="1629586"/>
                  <a:pt x="12078547" y="2335881"/>
                </a:cubicBezTo>
                <a:lnTo>
                  <a:pt x="12103101" y="2387974"/>
                </a:lnTo>
                <a:lnTo>
                  <a:pt x="12103101" y="5018105"/>
                </a:lnTo>
                <a:lnTo>
                  <a:pt x="12069126" y="5140910"/>
                </a:lnTo>
                <a:cubicBezTo>
                  <a:pt x="11952868" y="5523545"/>
                  <a:pt x="11794802" y="5865934"/>
                  <a:pt x="11597001" y="6109657"/>
                </a:cubicBezTo>
                <a:cubicBezTo>
                  <a:pt x="11359639" y="6402125"/>
                  <a:pt x="10983992" y="6618568"/>
                  <a:pt x="10557680" y="6785626"/>
                </a:cubicBezTo>
                <a:lnTo>
                  <a:pt x="10360246" y="6858000"/>
                </a:lnTo>
                <a:lnTo>
                  <a:pt x="2677464" y="6858000"/>
                </a:lnTo>
                <a:lnTo>
                  <a:pt x="2640808" y="6847474"/>
                </a:lnTo>
                <a:cubicBezTo>
                  <a:pt x="2190102" y="6707887"/>
                  <a:pt x="1752113" y="6526203"/>
                  <a:pt x="1424325" y="6269185"/>
                </a:cubicBezTo>
                <a:cubicBezTo>
                  <a:pt x="768751" y="5755150"/>
                  <a:pt x="11455" y="4957511"/>
                  <a:pt x="151" y="4088973"/>
                </a:cubicBezTo>
                <a:cubicBezTo>
                  <a:pt x="-11154" y="3220434"/>
                  <a:pt x="610511" y="1713781"/>
                  <a:pt x="1356508" y="1057946"/>
                </a:cubicBezTo>
                <a:cubicBezTo>
                  <a:pt x="2102504" y="402111"/>
                  <a:pt x="3673619" y="357795"/>
                  <a:pt x="4476129" y="153956"/>
                </a:cubicBezTo>
                <a:cubicBezTo>
                  <a:pt x="4676756" y="102996"/>
                  <a:pt x="4852658" y="57575"/>
                  <a:pt x="5011253" y="18108"/>
                </a:cubicBezTo>
                <a:close/>
              </a:path>
            </a:pathLst>
          </a:custGeom>
          <a:solidFill>
            <a:srgbClr val="FCEBBF"/>
          </a:solidFill>
          <a:ln>
            <a:noFill/>
          </a:ln>
          <a:effectLst>
            <a:outerShdw algn="ctr" blurRad="149987" dir="8460000" dist="250190" sx="95000" sy="95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D6A990C-22D8-4594-9BE3-7717D1C3DC61}"/>
              </a:ext>
            </a:extLst>
          </p:cNvPr>
          <p:cNvGrpSpPr/>
          <p:nvPr/>
        </p:nvGrpSpPr>
        <p:grpSpPr>
          <a:xfrm>
            <a:off x="394062" y="508217"/>
            <a:ext cx="1854928" cy="1587500"/>
            <a:chOff x="876662" y="1264365"/>
            <a:chExt cx="1854928" cy="1587500"/>
          </a:xfrm>
        </p:grpSpPr>
        <p:pic>
          <p:nvPicPr>
            <p:cNvPr descr="图片包含 美食, 室内, 就坐  已生成极高可信度的说明" id="7" name="图片 6">
              <a:extLst>
                <a:ext uri="{FF2B5EF4-FFF2-40B4-BE49-F238E27FC236}">
                  <a16:creationId xmlns:a16="http://schemas.microsoft.com/office/drawing/2014/main" id="{1669D34D-7713-47D6-A178-4DCD0CFB9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76662" y="1264365"/>
              <a:ext cx="1854928" cy="158750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1E6E81F-7906-4C09-AE46-1A5924E9CDB1}"/>
                </a:ext>
              </a:extLst>
            </p:cNvPr>
            <p:cNvSpPr txBox="1"/>
            <p:nvPr/>
          </p:nvSpPr>
          <p:spPr>
            <a:xfrm>
              <a:off x="1276681" y="1510696"/>
              <a:ext cx="1054890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dist">
                <a:defRPr sz="2000">
                  <a:latin charset="0" panose="00000700000000000000" pitchFamily="2" typeface="HoneyBold"/>
                </a:defRPr>
              </a:lvl1pPr>
            </a:lstStyle>
            <a:p>
              <a:r>
                <a:rPr altLang="zh-CN" lang="en-US" sz="8000">
                  <a:latin charset="0" panose="00000300000000000000" pitchFamily="2" typeface="HoneyLight"/>
                </a:rPr>
                <a:t>B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ABB0C67-0D76-49E6-B9A9-C94DD79B1763}"/>
              </a:ext>
            </a:extLst>
          </p:cNvPr>
          <p:cNvGrpSpPr/>
          <p:nvPr/>
        </p:nvGrpSpPr>
        <p:grpSpPr>
          <a:xfrm>
            <a:off x="2779810" y="2762716"/>
            <a:ext cx="1854928" cy="1587500"/>
            <a:chOff x="876662" y="1264365"/>
            <a:chExt cx="1854928" cy="1587500"/>
          </a:xfrm>
        </p:grpSpPr>
        <p:pic>
          <p:nvPicPr>
            <p:cNvPr descr="图片包含 美食, 室内, 就坐  已生成极高可信度的说明" id="13" name="图片 12">
              <a:extLst>
                <a:ext uri="{FF2B5EF4-FFF2-40B4-BE49-F238E27FC236}">
                  <a16:creationId xmlns:a16="http://schemas.microsoft.com/office/drawing/2014/main" id="{90B35897-D058-41AB-BB19-720E347E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76662" y="1264365"/>
              <a:ext cx="1854928" cy="15875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24248DF-62AE-4047-8BF8-87970C72FD6A}"/>
                </a:ext>
              </a:extLst>
            </p:cNvPr>
            <p:cNvSpPr txBox="1"/>
            <p:nvPr/>
          </p:nvSpPr>
          <p:spPr>
            <a:xfrm>
              <a:off x="1276681" y="1510696"/>
              <a:ext cx="1054890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dist">
                <a:defRPr sz="2000">
                  <a:latin charset="0" panose="00000700000000000000" pitchFamily="2" typeface="HoneyBold"/>
                </a:defRPr>
              </a:lvl1pPr>
            </a:lstStyle>
            <a:p>
              <a:r>
                <a:rPr altLang="zh-CN" lang="en-US" sz="8000">
                  <a:latin charset="0" panose="00000300000000000000" pitchFamily="2" typeface="HoneyLight"/>
                </a:rPr>
                <a:t>r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09907D5-0E6E-48AF-A89A-6BC4C954570A}"/>
              </a:ext>
            </a:extLst>
          </p:cNvPr>
          <p:cNvGrpSpPr/>
          <p:nvPr/>
        </p:nvGrpSpPr>
        <p:grpSpPr>
          <a:xfrm>
            <a:off x="5165558" y="5017215"/>
            <a:ext cx="1854928" cy="1587500"/>
            <a:chOff x="876662" y="1264365"/>
            <a:chExt cx="1854928" cy="1587500"/>
          </a:xfrm>
        </p:grpSpPr>
        <p:pic>
          <p:nvPicPr>
            <p:cNvPr descr="图片包含 美食, 室内, 就坐  已生成极高可信度的说明" id="16" name="图片 15">
              <a:extLst>
                <a:ext uri="{FF2B5EF4-FFF2-40B4-BE49-F238E27FC236}">
                  <a16:creationId xmlns:a16="http://schemas.microsoft.com/office/drawing/2014/main" id="{C6A5EACF-5F22-404D-A2C0-08DB70C3F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76662" y="1264365"/>
              <a:ext cx="1854928" cy="158750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63B66F1-DBBA-4FAF-9F26-268DCCC08C37}"/>
                </a:ext>
              </a:extLst>
            </p:cNvPr>
            <p:cNvSpPr txBox="1"/>
            <p:nvPr/>
          </p:nvSpPr>
          <p:spPr>
            <a:xfrm>
              <a:off x="1276681" y="1510696"/>
              <a:ext cx="1054890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dist">
                <a:defRPr sz="2000">
                  <a:latin charset="0" panose="00000700000000000000" pitchFamily="2" typeface="HoneyBold"/>
                </a:defRPr>
              </a:lvl1pPr>
            </a:lstStyle>
            <a:p>
              <a:r>
                <a:rPr altLang="zh-CN" lang="en-US" sz="8000">
                  <a:latin charset="0" panose="00000300000000000000" pitchFamily="2" typeface="HoneyLight"/>
                </a:rPr>
                <a:t>e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872351A-3CDB-4847-9271-E81EF0E4895C}"/>
              </a:ext>
            </a:extLst>
          </p:cNvPr>
          <p:cNvGrpSpPr/>
          <p:nvPr/>
        </p:nvGrpSpPr>
        <p:grpSpPr>
          <a:xfrm>
            <a:off x="7551306" y="2762716"/>
            <a:ext cx="1854928" cy="1587500"/>
            <a:chOff x="876662" y="1264365"/>
            <a:chExt cx="1854928" cy="1587500"/>
          </a:xfrm>
        </p:grpSpPr>
        <p:pic>
          <p:nvPicPr>
            <p:cNvPr descr="图片包含 美食, 室内, 就坐  已生成极高可信度的说明" id="19" name="图片 18">
              <a:extLst>
                <a:ext uri="{FF2B5EF4-FFF2-40B4-BE49-F238E27FC236}">
                  <a16:creationId xmlns:a16="http://schemas.microsoft.com/office/drawing/2014/main" id="{56C5F3EC-D90C-419C-80FD-1207B4F64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76662" y="1264365"/>
              <a:ext cx="1854928" cy="1587500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D205A21-6730-4E98-B16B-26A7E35FAB18}"/>
                </a:ext>
              </a:extLst>
            </p:cNvPr>
            <p:cNvSpPr txBox="1"/>
            <p:nvPr/>
          </p:nvSpPr>
          <p:spPr>
            <a:xfrm>
              <a:off x="1276682" y="1510696"/>
              <a:ext cx="1054890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dist">
                <a:defRPr sz="2000">
                  <a:latin charset="0" panose="00000700000000000000" pitchFamily="2" typeface="HoneyBold"/>
                </a:defRPr>
              </a:lvl1pPr>
            </a:lstStyle>
            <a:p>
              <a:r>
                <a:rPr altLang="zh-CN" lang="en-US" sz="8000">
                  <a:latin charset="0" panose="00000300000000000000" pitchFamily="2" typeface="HoneyLight"/>
                </a:rPr>
                <a:t>a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9504EFD-A085-4D32-AB5E-E24F23807F7D}"/>
              </a:ext>
            </a:extLst>
          </p:cNvPr>
          <p:cNvGrpSpPr/>
          <p:nvPr/>
        </p:nvGrpSpPr>
        <p:grpSpPr>
          <a:xfrm>
            <a:off x="9937053" y="5017215"/>
            <a:ext cx="1854928" cy="1587500"/>
            <a:chOff x="876662" y="1264365"/>
            <a:chExt cx="1854928" cy="1587500"/>
          </a:xfrm>
        </p:grpSpPr>
        <p:pic>
          <p:nvPicPr>
            <p:cNvPr descr="图片包含 美食, 室内, 就坐  已生成极高可信度的说明" id="22" name="图片 21">
              <a:extLst>
                <a:ext uri="{FF2B5EF4-FFF2-40B4-BE49-F238E27FC236}">
                  <a16:creationId xmlns:a16="http://schemas.microsoft.com/office/drawing/2014/main" id="{36051D8E-1EC6-4E33-A0BD-795290954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76662" y="1264365"/>
              <a:ext cx="1854928" cy="1587500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F6A00C5-91FD-4B77-B0AE-949AF768EE2C}"/>
                </a:ext>
              </a:extLst>
            </p:cNvPr>
            <p:cNvSpPr txBox="1"/>
            <p:nvPr/>
          </p:nvSpPr>
          <p:spPr>
            <a:xfrm>
              <a:off x="1276680" y="1510696"/>
              <a:ext cx="1054890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dist">
                <a:defRPr sz="2000">
                  <a:latin charset="0" panose="00000700000000000000" pitchFamily="2" typeface="HoneyBold"/>
                </a:defRPr>
              </a:lvl1pPr>
            </a:lstStyle>
            <a:p>
              <a:r>
                <a:rPr altLang="zh-CN" lang="en-US" sz="8000">
                  <a:latin charset="0" panose="00000300000000000000" pitchFamily="2" typeface="HoneyLight"/>
                </a:rPr>
                <a:t>d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EA932E38-6DB7-4B64-AAFC-6C0F3AB52A30}"/>
              </a:ext>
            </a:extLst>
          </p:cNvPr>
          <p:cNvSpPr txBox="1"/>
          <p:nvPr/>
        </p:nvSpPr>
        <p:spPr>
          <a:xfrm>
            <a:off x="2717210" y="736190"/>
            <a:ext cx="9074771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Lorem ipsum dolor sit amet, consectetuer adipiscing elit. Maecenas porttitor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2808D82-6B29-4896-AAE1-636684A7B309}"/>
              </a:ext>
            </a:extLst>
          </p:cNvPr>
          <p:cNvSpPr txBox="1"/>
          <p:nvPr/>
        </p:nvSpPr>
        <p:spPr>
          <a:xfrm>
            <a:off x="2717210" y="1182686"/>
            <a:ext cx="9074771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purus lectus malesuada libero, sit amet commodo magna eros quis urna. Nunc viverra imperdiet enim.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1FB3AE2-6A4D-4464-9551-2921FE675C41}"/>
              </a:ext>
            </a:extLst>
          </p:cNvPr>
          <p:cNvSpPr txBox="1"/>
          <p:nvPr/>
        </p:nvSpPr>
        <p:spPr>
          <a:xfrm>
            <a:off x="1459510" y="5463234"/>
            <a:ext cx="3440638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r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sit amet commodo magna eros quis urna. Nunc viverra imperdiet enim.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04DCABE-76D8-470F-9537-7AAE081401F1}"/>
              </a:ext>
            </a:extLst>
          </p:cNvPr>
          <p:cNvSpPr txBox="1"/>
          <p:nvPr/>
        </p:nvSpPr>
        <p:spPr>
          <a:xfrm>
            <a:off x="9787235" y="3111518"/>
            <a:ext cx="2516549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libero, sit amet commodo magna eros quis urna. Nunc viverra imperdiet</a:t>
            </a:r>
          </a:p>
        </p:txBody>
      </p:sp>
      <p:pic>
        <p:nvPicPr>
          <p:cNvPr descr="图片包含 室内, 墙壁, 蛋糕, 外表  已生成高可信度的说明" id="41" name="图片 40">
            <a:extLst>
              <a:ext uri="{FF2B5EF4-FFF2-40B4-BE49-F238E27FC236}">
                <a16:creationId xmlns:a16="http://schemas.microsoft.com/office/drawing/2014/main" id="{69EF7B78-4D6D-476D-B7AA-59886541A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31990" y="2851910"/>
            <a:ext cx="2182959" cy="2718703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DEF61D8C-7CA8-4055-966B-9ECDFA51A03F}"/>
              </a:ext>
            </a:extLst>
          </p:cNvPr>
          <p:cNvSpPr txBox="1"/>
          <p:nvPr/>
        </p:nvSpPr>
        <p:spPr>
          <a:xfrm>
            <a:off x="4837130" y="3368554"/>
            <a:ext cx="2511783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sit amet commodo magna eros quis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6EF616E-AD19-40CE-B8F9-84E09C66CC12}"/>
              </a:ext>
            </a:extLst>
          </p:cNvPr>
          <p:cNvSpPr txBox="1"/>
          <p:nvPr/>
        </p:nvSpPr>
        <p:spPr>
          <a:xfrm>
            <a:off x="7222877" y="5721766"/>
            <a:ext cx="2511783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r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sit amet commodo</a:t>
            </a:r>
          </a:p>
        </p:txBody>
      </p:sp>
    </p:spTree>
    <p:extLst>
      <p:ext uri="{BB962C8B-B14F-4D97-AF65-F5344CB8AC3E}">
        <p14:creationId val="2233270784"/>
      </p:ext>
    </p:extLst>
  </p:cSld>
  <p:clrMapOvr>
    <a:masterClrMapping/>
  </p:clrMapOvr>
  <mc:AlternateContent>
    <mc:Choice Requires="p14">
      <p:transition p14:dur="2500" spd="slow">
        <p:checker dir="vert"/>
      </p:transition>
    </mc:Choice>
    <mc:Fallback>
      <p:transition spd="slow">
        <p:checker dir="vert"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CBA0A13F-9609-4DF2-AEA0-4BBDD64D9A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美食, 鸡蛋, 室内, 煎蛋  已生成极高可信度的说明" id="22" name="图片 21">
            <a:extLst>
              <a:ext uri="{FF2B5EF4-FFF2-40B4-BE49-F238E27FC236}">
                <a16:creationId xmlns:a16="http://schemas.microsoft.com/office/drawing/2014/main" id="{6ECD3453-9977-4EEB-9FFF-F81E544E6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3478509" y="1367703"/>
            <a:ext cx="1590329" cy="1323440"/>
          </a:xfrm>
          <a:prstGeom prst="rect">
            <a:avLst/>
          </a:prstGeom>
        </p:spPr>
      </p:pic>
      <p:pic>
        <p:nvPicPr>
          <p:cNvPr descr="图片包含 美食, 鸡蛋, 室内, 煎蛋  已生成极高可信度的说明" id="20" name="图片 19">
            <a:extLst>
              <a:ext uri="{FF2B5EF4-FFF2-40B4-BE49-F238E27FC236}">
                <a16:creationId xmlns:a16="http://schemas.microsoft.com/office/drawing/2014/main" id="{327A2D75-7DF1-4533-A5DC-416459708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00969" y="1812853"/>
            <a:ext cx="1590329" cy="13234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0B7720-51AC-4967-9161-6FCDCC0A1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77279" y="3116266"/>
            <a:ext cx="2306074" cy="161606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29594E8-2046-45F7-B442-15E46737447B}"/>
              </a:ext>
            </a:extLst>
          </p:cNvPr>
          <p:cNvSpPr txBox="1"/>
          <p:nvPr/>
        </p:nvSpPr>
        <p:spPr>
          <a:xfrm>
            <a:off x="1333679" y="1298624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1425BB-94F6-4490-B0AA-EF51F655F56A}"/>
              </a:ext>
            </a:extLst>
          </p:cNvPr>
          <p:cNvSpPr txBox="1"/>
          <p:nvPr/>
        </p:nvSpPr>
        <p:spPr>
          <a:xfrm>
            <a:off x="2553448" y="1669563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u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F3738B3-F925-482E-847E-9F1E7E9DE6E7}"/>
              </a:ext>
            </a:extLst>
          </p:cNvPr>
          <p:cNvSpPr txBox="1"/>
          <p:nvPr/>
        </p:nvSpPr>
        <p:spPr>
          <a:xfrm>
            <a:off x="3773217" y="1298623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p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3840897-9FF3-4193-BD1A-2D645CEE0FA4}"/>
              </a:ext>
            </a:extLst>
          </p:cNvPr>
          <p:cNvSpPr txBox="1"/>
          <p:nvPr/>
        </p:nvSpPr>
        <p:spPr>
          <a:xfrm>
            <a:off x="7432525" y="1274365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m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3362C82-085F-4925-8B94-E2BD5845010B}"/>
              </a:ext>
            </a:extLst>
          </p:cNvPr>
          <p:cNvSpPr txBox="1"/>
          <p:nvPr/>
        </p:nvSpPr>
        <p:spPr>
          <a:xfrm>
            <a:off x="4992986" y="1100137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C102F15-4726-4B2C-8F4E-16FEAC5EF8BE}"/>
              </a:ext>
            </a:extLst>
          </p:cNvPr>
          <p:cNvSpPr txBox="1"/>
          <p:nvPr/>
        </p:nvSpPr>
        <p:spPr>
          <a:xfrm>
            <a:off x="6212755" y="921618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r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2702A34-B5CD-4048-8F3D-6CF4384489BF}"/>
              </a:ext>
            </a:extLst>
          </p:cNvPr>
          <p:cNvSpPr txBox="1"/>
          <p:nvPr/>
        </p:nvSpPr>
        <p:spPr>
          <a:xfrm>
            <a:off x="8652294" y="1748944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a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654ACDC-B40E-40CB-A137-D70C7DFA096C}"/>
              </a:ext>
            </a:extLst>
          </p:cNvPr>
          <p:cNvSpPr txBox="1"/>
          <p:nvPr/>
        </p:nvSpPr>
        <p:spPr>
          <a:xfrm>
            <a:off x="9872063" y="1960342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8E37200-0A1C-42A6-9DED-29D58AB8B8AF}"/>
              </a:ext>
            </a:extLst>
          </p:cNvPr>
          <p:cNvSpPr txBox="1"/>
          <p:nvPr/>
        </p:nvSpPr>
        <p:spPr>
          <a:xfrm>
            <a:off x="2667000" y="4933005"/>
            <a:ext cx="68580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ctr">
              <a:lnSpc>
                <a:spcPct val="20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738DA89-35F6-486D-9FBD-4BDD308EFCE7}"/>
              </a:ext>
            </a:extLst>
          </p:cNvPr>
          <p:cNvSpPr txBox="1"/>
          <p:nvPr/>
        </p:nvSpPr>
        <p:spPr>
          <a:xfrm>
            <a:off x="5087472" y="5535675"/>
            <a:ext cx="2017056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ctr">
              <a:lnSpc>
                <a:spcPct val="120000"/>
              </a:lnSpc>
            </a:pPr>
            <a:r>
              <a:rPr altLang="zh-CN" lang="en-US" sz="1400"/>
              <a:t>magna eros quis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D9D079A-7200-496B-A490-79B53407F499}"/>
              </a:ext>
            </a:extLst>
          </p:cNvPr>
          <p:cNvSpPr txBox="1"/>
          <p:nvPr/>
        </p:nvSpPr>
        <p:spPr>
          <a:xfrm>
            <a:off x="2667000" y="5831275"/>
            <a:ext cx="68580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ctr">
              <a:lnSpc>
                <a:spcPct val="20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purus lectus malesuada libero</a:t>
            </a:r>
          </a:p>
        </p:txBody>
      </p:sp>
    </p:spTree>
    <p:extLst>
      <p:ext uri="{BB962C8B-B14F-4D97-AF65-F5344CB8AC3E}">
        <p14:creationId val="2431909841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A48E2BD6-EFC4-4799-A7BE-9BDC3DC1D2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FA1A25-1FF0-464C-A2F9-08B1E8F1A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effectLst>
            <a:outerShdw algn="l" blurRad="254000" dist="38100" rotWithShape="0" sx="101000" sy="101000">
              <a:prstClr val="black">
                <a:alpha val="4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F6C480B-529D-4F26-BA30-BDBCC84E3093}"/>
              </a:ext>
            </a:extLst>
          </p:cNvPr>
          <p:cNvSpPr txBox="1"/>
          <p:nvPr/>
        </p:nvSpPr>
        <p:spPr>
          <a:xfrm>
            <a:off x="7404288" y="1541505"/>
            <a:ext cx="4464081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purus lectus malesuada libero, sit amet commodo magna eros quis urna. Nunc viverra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5CC442-90EE-4A3E-B545-9D3E728A90F1}"/>
              </a:ext>
            </a:extLst>
          </p:cNvPr>
          <p:cNvSpPr txBox="1"/>
          <p:nvPr/>
        </p:nvSpPr>
        <p:spPr>
          <a:xfrm>
            <a:off x="7404288" y="3027406"/>
            <a:ext cx="4464081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purus lectus malesuada libero, sit amet commodo magna eros quis urna. Nunc viverra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C62256-8D85-4EA2-96AD-C06906C16DA5}"/>
              </a:ext>
            </a:extLst>
          </p:cNvPr>
          <p:cNvSpPr txBox="1"/>
          <p:nvPr/>
        </p:nvSpPr>
        <p:spPr>
          <a:xfrm>
            <a:off x="7404288" y="4513305"/>
            <a:ext cx="4464081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purus lectus malesuada libero, sit amet commodo magna eros quis urna. Nunc viverra</a:t>
            </a:r>
          </a:p>
        </p:txBody>
      </p:sp>
    </p:spTree>
    <p:extLst>
      <p:ext uri="{BB962C8B-B14F-4D97-AF65-F5344CB8AC3E}">
        <p14:creationId val="3087523906"/>
      </p:ext>
    </p:extLst>
  </p:cSld>
  <p:clrMapOvr>
    <a:masterClrMapping/>
  </p:clrMapOvr>
  <mc:AlternateContent>
    <mc:Choice Requires="p14">
      <p:transition p14:dur="2500" spd="slow">
        <p:checker dir="vert"/>
      </p:transition>
    </mc:Choice>
    <mc:Fallback>
      <p:transition spd="slow">
        <p:checker dir="vert"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矩形 42">
            <a:extLst>
              <a:ext uri="{FF2B5EF4-FFF2-40B4-BE49-F238E27FC236}">
                <a16:creationId xmlns:a16="http://schemas.microsoft.com/office/drawing/2014/main" id="{39A3C476-E0E1-49B7-821B-85ED9AF853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AB8C745-CCF7-4724-8B23-E43B58DE8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78976" y="3823952"/>
            <a:ext cx="3034048" cy="3034048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29FA5842-E279-4A53-B987-AD53E15E2091}"/>
              </a:ext>
            </a:extLst>
          </p:cNvPr>
          <p:cNvGrpSpPr/>
          <p:nvPr/>
        </p:nvGrpSpPr>
        <p:grpSpPr>
          <a:xfrm>
            <a:off x="2656901" y="873462"/>
            <a:ext cx="6878199" cy="1699662"/>
            <a:chOff x="2761499" y="2295862"/>
            <a:chExt cx="6878199" cy="169966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9AC5751-879D-4F63-9B7B-C8D88916AB5B}"/>
                </a:ext>
              </a:extLst>
            </p:cNvPr>
            <p:cNvGrpSpPr/>
            <p:nvPr/>
          </p:nvGrpSpPr>
          <p:grpSpPr>
            <a:xfrm>
              <a:off x="2761499" y="2295862"/>
              <a:ext cx="1676554" cy="1699662"/>
              <a:chOff x="3619346" y="2133600"/>
              <a:chExt cx="1676554" cy="1699662"/>
            </a:xfrm>
          </p:grpSpPr>
          <p:pic>
            <p:nvPicPr>
              <p:cNvPr descr="图片包含 室内, 白色, 盘子, 就坐  已生成极高可信度的说明" id="3" name="图片 2">
                <a:extLst>
                  <a:ext uri="{FF2B5EF4-FFF2-40B4-BE49-F238E27FC236}">
                    <a16:creationId xmlns:a16="http://schemas.microsoft.com/office/drawing/2014/main" id="{F23BA3D2-9A48-48C1-9CC2-D2653E317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619346" y="2133600"/>
                <a:ext cx="1676554" cy="1699662"/>
              </a:xfrm>
              <a:prstGeom prst="rect">
                <a:avLst/>
              </a:prstGeom>
            </p:spPr>
          </p:pic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3F7C086-9395-40A4-A3AD-31831F9886FA}"/>
                  </a:ext>
                </a:extLst>
              </p:cNvPr>
              <p:cNvSpPr txBox="1"/>
              <p:nvPr/>
            </p:nvSpPr>
            <p:spPr>
              <a:xfrm>
                <a:off x="3930178" y="2526400"/>
                <a:ext cx="1054890" cy="1005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dist">
                  <a:defRPr sz="2000">
                    <a:latin charset="0" panose="00000700000000000000" pitchFamily="2" typeface="HoneyBold"/>
                  </a:defRPr>
                </a:lvl1pPr>
              </a:lstStyle>
              <a:p>
                <a:r>
                  <a:rPr altLang="zh-CN" lang="en-US" sz="6000">
                    <a:latin charset="0" panose="00000300000000000000" pitchFamily="2" typeface="HoneyLight"/>
                  </a:rPr>
                  <a:t>B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973EAE2-226B-4FFA-9B05-D8E8C68BF68A}"/>
                </a:ext>
              </a:extLst>
            </p:cNvPr>
            <p:cNvGrpSpPr/>
            <p:nvPr/>
          </p:nvGrpSpPr>
          <p:grpSpPr>
            <a:xfrm>
              <a:off x="4061910" y="2295862"/>
              <a:ext cx="1676554" cy="1699662"/>
              <a:chOff x="3619346" y="2133600"/>
              <a:chExt cx="1676554" cy="1699662"/>
            </a:xfrm>
          </p:grpSpPr>
          <p:pic>
            <p:nvPicPr>
              <p:cNvPr descr="图片包含 室内, 白色, 盘子, 就坐  已生成极高可信度的说明" id="19" name="图片 18">
                <a:extLst>
                  <a:ext uri="{FF2B5EF4-FFF2-40B4-BE49-F238E27FC236}">
                    <a16:creationId xmlns:a16="http://schemas.microsoft.com/office/drawing/2014/main" id="{34995DF6-13E2-465A-AA0D-4EE6F5EAF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619346" y="2133600"/>
                <a:ext cx="1676554" cy="1699662"/>
              </a:xfrm>
              <a:prstGeom prst="rect">
                <a:avLst/>
              </a:prstGeom>
            </p:spPr>
          </p:pic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FBEE073-F60B-4275-BA5B-E0EF98116361}"/>
                  </a:ext>
                </a:extLst>
              </p:cNvPr>
              <p:cNvSpPr txBox="1"/>
              <p:nvPr/>
            </p:nvSpPr>
            <p:spPr>
              <a:xfrm>
                <a:off x="3930178" y="2526400"/>
                <a:ext cx="1054890" cy="1005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dist">
                  <a:defRPr sz="2000">
                    <a:latin charset="0" panose="00000700000000000000" pitchFamily="2" typeface="HoneyBold"/>
                  </a:defRPr>
                </a:lvl1pPr>
              </a:lstStyle>
              <a:p>
                <a:r>
                  <a:rPr altLang="zh-CN" lang="en-US" sz="6000">
                    <a:latin charset="0" panose="00000300000000000000" pitchFamily="2" typeface="HoneyLight"/>
                  </a:rPr>
                  <a:t>R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3044311-0455-493C-B06B-097773EA52FE}"/>
                </a:ext>
              </a:extLst>
            </p:cNvPr>
            <p:cNvGrpSpPr/>
            <p:nvPr/>
          </p:nvGrpSpPr>
          <p:grpSpPr>
            <a:xfrm>
              <a:off x="5362321" y="2295862"/>
              <a:ext cx="1676554" cy="1699662"/>
              <a:chOff x="3619346" y="2133600"/>
              <a:chExt cx="1676554" cy="1699662"/>
            </a:xfrm>
          </p:grpSpPr>
          <p:pic>
            <p:nvPicPr>
              <p:cNvPr descr="图片包含 室内, 白色, 盘子, 就坐  已生成极高可信度的说明" id="22" name="图片 21">
                <a:extLst>
                  <a:ext uri="{FF2B5EF4-FFF2-40B4-BE49-F238E27FC236}">
                    <a16:creationId xmlns:a16="http://schemas.microsoft.com/office/drawing/2014/main" id="{B7C41610-EA41-4B26-8457-6EA55A6C7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619346" y="2133600"/>
                <a:ext cx="1676554" cy="1699662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5E2D680-FC05-40C3-92B5-61657316DD94}"/>
                  </a:ext>
                </a:extLst>
              </p:cNvPr>
              <p:cNvSpPr txBox="1"/>
              <p:nvPr/>
            </p:nvSpPr>
            <p:spPr>
              <a:xfrm>
                <a:off x="3930178" y="2526400"/>
                <a:ext cx="1054890" cy="1005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dist">
                  <a:defRPr sz="2000">
                    <a:latin charset="0" panose="00000700000000000000" pitchFamily="2" typeface="HoneyBold"/>
                  </a:defRPr>
                </a:lvl1pPr>
              </a:lstStyle>
              <a:p>
                <a:r>
                  <a:rPr altLang="zh-CN" lang="en-US" sz="6000">
                    <a:latin charset="0" panose="00000300000000000000" pitchFamily="2" typeface="HoneyLight"/>
                  </a:rPr>
                  <a:t>E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3D1C785-6CFA-43AF-8ED4-0E8EF1B10702}"/>
                </a:ext>
              </a:extLst>
            </p:cNvPr>
            <p:cNvGrpSpPr/>
            <p:nvPr/>
          </p:nvGrpSpPr>
          <p:grpSpPr>
            <a:xfrm>
              <a:off x="6662732" y="2295862"/>
              <a:ext cx="1676554" cy="1699662"/>
              <a:chOff x="3619346" y="2133600"/>
              <a:chExt cx="1676554" cy="1699662"/>
            </a:xfrm>
          </p:grpSpPr>
          <p:pic>
            <p:nvPicPr>
              <p:cNvPr descr="图片包含 室内, 白色, 盘子, 就坐  已生成极高可信度的说明" id="25" name="图片 24">
                <a:extLst>
                  <a:ext uri="{FF2B5EF4-FFF2-40B4-BE49-F238E27FC236}">
                    <a16:creationId xmlns:a16="http://schemas.microsoft.com/office/drawing/2014/main" id="{4BBFCCB4-2588-48C0-A486-DF5F8BD58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619346" y="2133600"/>
                <a:ext cx="1676554" cy="1699662"/>
              </a:xfrm>
              <a:prstGeom prst="rect">
                <a:avLst/>
              </a:prstGeom>
            </p:spPr>
          </p:pic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30A3CF1-BDD7-4891-99D0-FE4AA1EF3293}"/>
                  </a:ext>
                </a:extLst>
              </p:cNvPr>
              <p:cNvSpPr txBox="1"/>
              <p:nvPr/>
            </p:nvSpPr>
            <p:spPr>
              <a:xfrm>
                <a:off x="3930177" y="2526400"/>
                <a:ext cx="1054890" cy="1005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dist">
                  <a:defRPr sz="2000">
                    <a:latin charset="0" panose="00000700000000000000" pitchFamily="2" typeface="HoneyBold"/>
                  </a:defRPr>
                </a:lvl1pPr>
              </a:lstStyle>
              <a:p>
                <a:r>
                  <a:rPr altLang="zh-CN" lang="en-US" sz="6000">
                    <a:latin charset="0" panose="00000300000000000000" pitchFamily="2" typeface="HoneyLight"/>
                  </a:rPr>
                  <a:t>A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933CBC11-D7AE-4A29-A919-35110EF02310}"/>
                </a:ext>
              </a:extLst>
            </p:cNvPr>
            <p:cNvGrpSpPr/>
            <p:nvPr/>
          </p:nvGrpSpPr>
          <p:grpSpPr>
            <a:xfrm>
              <a:off x="7963144" y="2295862"/>
              <a:ext cx="1676554" cy="1699662"/>
              <a:chOff x="3619346" y="2133600"/>
              <a:chExt cx="1676554" cy="1699662"/>
            </a:xfrm>
          </p:grpSpPr>
          <p:pic>
            <p:nvPicPr>
              <p:cNvPr descr="图片包含 室内, 白色, 盘子, 就坐  已生成极高可信度的说明" id="28" name="图片 27">
                <a:extLst>
                  <a:ext uri="{FF2B5EF4-FFF2-40B4-BE49-F238E27FC236}">
                    <a16:creationId xmlns:a16="http://schemas.microsoft.com/office/drawing/2014/main" id="{51D0DAB1-218D-4FC1-90F9-C0EA60C17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619346" y="2133600"/>
                <a:ext cx="1676554" cy="1699662"/>
              </a:xfrm>
              <a:prstGeom prst="rect">
                <a:avLst/>
              </a:prstGeom>
            </p:spPr>
          </p:pic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65363E1D-6FF0-42E4-9AB3-98EE1369DA07}"/>
                  </a:ext>
                </a:extLst>
              </p:cNvPr>
              <p:cNvSpPr txBox="1"/>
              <p:nvPr/>
            </p:nvSpPr>
            <p:spPr>
              <a:xfrm>
                <a:off x="3930177" y="2526400"/>
                <a:ext cx="1054890" cy="1005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dist">
                  <a:defRPr sz="2000">
                    <a:latin charset="0" panose="00000700000000000000" pitchFamily="2" typeface="HoneyBold"/>
                  </a:defRPr>
                </a:lvl1pPr>
              </a:lstStyle>
              <a:p>
                <a:r>
                  <a:rPr altLang="zh-CN" lang="en-US" sz="6000">
                    <a:latin charset="0" panose="00000300000000000000" pitchFamily="2" typeface="HoneyLight"/>
                  </a:rPr>
                  <a:t>D</a:t>
                </a: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DD2EA600-3BB5-4462-B3AC-C0AE4B8B96DF}"/>
              </a:ext>
            </a:extLst>
          </p:cNvPr>
          <p:cNvSpPr txBox="1"/>
          <p:nvPr/>
        </p:nvSpPr>
        <p:spPr>
          <a:xfrm>
            <a:off x="3863960" y="2893035"/>
            <a:ext cx="4464081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ctr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purus lectus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5FEE381-F483-40FC-92CD-81A84D1128E4}"/>
              </a:ext>
            </a:extLst>
          </p:cNvPr>
          <p:cNvSpPr txBox="1"/>
          <p:nvPr/>
        </p:nvSpPr>
        <p:spPr>
          <a:xfrm>
            <a:off x="0" y="5544283"/>
            <a:ext cx="4464081" cy="2926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r">
              <a:lnSpc>
                <a:spcPct val="120000"/>
              </a:lnSpc>
            </a:pPr>
            <a:r>
              <a:rPr altLang="zh-CN" lang="en-US" sz="1100">
                <a:latin charset="0" panose="00000300000000000000" pitchFamily="2" typeface="HoneyLight"/>
              </a:rPr>
              <a:t>congue massa. Fusce posuere, magna sed pulvinar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6BCE691-4C06-45CB-907F-FA70E4354E04}"/>
              </a:ext>
            </a:extLst>
          </p:cNvPr>
          <p:cNvSpPr txBox="1"/>
          <p:nvPr/>
        </p:nvSpPr>
        <p:spPr>
          <a:xfrm>
            <a:off x="7727918" y="4797641"/>
            <a:ext cx="4464081" cy="2926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r">
              <a:lnSpc>
                <a:spcPct val="120000"/>
              </a:lnSpc>
            </a:pPr>
            <a:r>
              <a:rPr altLang="zh-CN" lang="en-US" sz="1100">
                <a:latin charset="0" panose="00000300000000000000" pitchFamily="2" typeface="HoneyLight"/>
              </a:rPr>
              <a:t>congue massa. Fusce posuere, magna sed pulvinar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8429761-A490-4F87-AD21-FF460E858241}"/>
              </a:ext>
            </a:extLst>
          </p:cNvPr>
          <p:cNvSpPr txBox="1"/>
          <p:nvPr/>
        </p:nvSpPr>
        <p:spPr>
          <a:xfrm>
            <a:off x="7179799" y="6290925"/>
            <a:ext cx="3034049" cy="2926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zh-CN" lang="en-US" sz="1100">
                <a:latin charset="0" panose="00000300000000000000" pitchFamily="2" typeface="HoneyLight"/>
              </a:rPr>
              <a:t>congue massa. Fusce posuere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4A42A5D-56DE-4FB4-943A-6A02029F4AEA}"/>
              </a:ext>
            </a:extLst>
          </p:cNvPr>
          <p:cNvSpPr txBox="1"/>
          <p:nvPr/>
        </p:nvSpPr>
        <p:spPr>
          <a:xfrm>
            <a:off x="1837740" y="4050999"/>
            <a:ext cx="3034049" cy="2926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r">
              <a:lnSpc>
                <a:spcPct val="120000"/>
              </a:lnSpc>
            </a:pPr>
            <a:r>
              <a:rPr altLang="zh-CN" lang="en-US" sz="1100">
                <a:latin charset="0" panose="00000300000000000000" pitchFamily="2" typeface="HoneyLight"/>
              </a:rPr>
              <a:t>congue massa. Fusce posuere</a:t>
            </a:r>
          </a:p>
        </p:txBody>
      </p:sp>
    </p:spTree>
    <p:extLst>
      <p:ext uri="{BB962C8B-B14F-4D97-AF65-F5344CB8AC3E}">
        <p14:creationId val="2461894524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B8F94663-730C-46DB-9F85-97560E658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279" t="609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3CCE9A1-7651-4A1A-BD23-2DAD746DEECE}"/>
              </a:ext>
            </a:extLst>
          </p:cNvPr>
          <p:cNvSpPr/>
          <p:nvPr/>
        </p:nvSpPr>
        <p:spPr>
          <a:xfrm>
            <a:off x="0" y="871067"/>
            <a:ext cx="12192000" cy="5986933"/>
          </a:xfrm>
          <a:custGeom>
            <a:gdLst>
              <a:gd fmla="*/ 5999888 w 12192000" name="connsiteX0"/>
              <a:gd fmla="*/ 0 h 5986933" name="connsiteY0"/>
              <a:gd fmla="*/ 7267408 w 12192000" name="connsiteX1"/>
              <a:gd fmla="*/ 252462 h 5986933" name="connsiteY1"/>
              <a:gd fmla="*/ 10084118 w 12192000" name="connsiteX2"/>
              <a:gd fmla="*/ 757385 h 5986933" name="connsiteY2"/>
              <a:gd fmla="*/ 12133315 w 12192000" name="connsiteX3"/>
              <a:gd fmla="*/ 1978972 h 5986933" name="connsiteY3"/>
              <a:gd fmla="*/ 12192000 w 12192000" name="connsiteX4"/>
              <a:gd fmla="*/ 2073853 h 5986933" name="connsiteY4"/>
              <a:gd fmla="*/ 12192000 w 12192000" name="connsiteX5"/>
              <a:gd fmla="*/ 4008687 h 5986933" name="connsiteY5"/>
              <a:gd fmla="*/ 12190735 w 12192000" name="connsiteX6"/>
              <a:gd fmla="*/ 4013416 h 5986933" name="connsiteY6"/>
              <a:gd fmla="*/ 11633308 w 12192000" name="connsiteX7"/>
              <a:gd fmla="*/ 4965078 h 5986933" name="connsiteY7"/>
              <a:gd fmla="*/ 8323674 w 12192000" name="connsiteX8"/>
              <a:gd fmla="*/ 5932848 h 5986933" name="connsiteY8"/>
              <a:gd fmla="*/ 7966841 w 12192000" name="connsiteX9"/>
              <a:gd fmla="*/ 5980020 h 5986933" name="connsiteY9"/>
              <a:gd fmla="*/ 7867835 w 12192000" name="connsiteX10"/>
              <a:gd fmla="*/ 5986933 h 5986933" name="connsiteY10"/>
              <a:gd fmla="*/ 6717042 w 12192000" name="connsiteX11"/>
              <a:gd fmla="*/ 5986933 h 5986933" name="connsiteY11"/>
              <a:gd fmla="*/ 6674290 w 12192000" name="connsiteX12"/>
              <a:gd fmla="*/ 5984622 h 5986933" name="connsiteY12"/>
              <a:gd fmla="*/ 5788636 w 12192000" name="connsiteX13"/>
              <a:gd fmla="*/ 5932848 h 5986933" name="connsiteY13"/>
              <a:gd fmla="*/ 3676103 w 12192000" name="connsiteX14"/>
              <a:gd fmla="*/ 5806617 h 5986933" name="connsiteY14"/>
              <a:gd fmla="*/ 1070646 w 12192000" name="connsiteX15"/>
              <a:gd fmla="*/ 5091309 h 5986933" name="connsiteY15"/>
              <a:gd fmla="*/ 80397 w 12192000" name="connsiteX16"/>
              <a:gd fmla="*/ 4333924 h 5986933" name="connsiteY16"/>
              <a:gd fmla="*/ 0 w 12192000" name="connsiteX17"/>
              <a:gd fmla="*/ 4240251 h 5986933" name="connsiteY17"/>
              <a:gd fmla="*/ 0 w 12192000" name="connsiteX18"/>
              <a:gd fmla="*/ 2106145 h 5986933" name="connsiteY18"/>
              <a:gd fmla="*/ 1176 w 12192000" name="connsiteX19"/>
              <a:gd fmla="*/ 2103847 h 5986933" name="connsiteY19"/>
              <a:gd fmla="*/ 1000229 w 12192000" name="connsiteX20"/>
              <a:gd fmla="*/ 967770 h 5986933" name="connsiteY20"/>
              <a:gd fmla="*/ 4239445 w 12192000" name="connsiteX21"/>
              <a:gd fmla="*/ 252462 h 5986933" name="connsiteY21"/>
              <a:gd fmla="*/ 5999888 w 12192000" name="connsiteX22"/>
              <a:gd fmla="*/ 0 h 5986933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5986933" w="12192000">
                <a:moveTo>
                  <a:pt x="5999888" y="0"/>
                </a:moveTo>
                <a:cubicBezTo>
                  <a:pt x="6504551" y="0"/>
                  <a:pt x="6586701" y="126231"/>
                  <a:pt x="7267408" y="252462"/>
                </a:cubicBezTo>
                <a:cubicBezTo>
                  <a:pt x="7948115" y="378693"/>
                  <a:pt x="9250843" y="427783"/>
                  <a:pt x="10084118" y="757385"/>
                </a:cubicBezTo>
                <a:cubicBezTo>
                  <a:pt x="10813233" y="1045786"/>
                  <a:pt x="11740033" y="1420096"/>
                  <a:pt x="12133315" y="1978972"/>
                </a:cubicBezTo>
                <a:lnTo>
                  <a:pt x="12192000" y="2073853"/>
                </a:lnTo>
                <a:lnTo>
                  <a:pt x="12192000" y="4008687"/>
                </a:lnTo>
                <a:lnTo>
                  <a:pt x="12190735" y="4013416"/>
                </a:lnTo>
                <a:cubicBezTo>
                  <a:pt x="12066816" y="4389808"/>
                  <a:pt x="11879769" y="4733655"/>
                  <a:pt x="11633308" y="4965078"/>
                </a:cubicBezTo>
                <a:cubicBezTo>
                  <a:pt x="10976078" y="5582208"/>
                  <a:pt x="9297784" y="5771554"/>
                  <a:pt x="8323674" y="5932848"/>
                </a:cubicBezTo>
                <a:cubicBezTo>
                  <a:pt x="8201911" y="5953009"/>
                  <a:pt x="8083081" y="5968460"/>
                  <a:pt x="7966841" y="5980020"/>
                </a:cubicBezTo>
                <a:lnTo>
                  <a:pt x="7867835" y="5986933"/>
                </a:lnTo>
                <a:lnTo>
                  <a:pt x="6717042" y="5986933"/>
                </a:lnTo>
                <a:lnTo>
                  <a:pt x="6674290" y="5984622"/>
                </a:lnTo>
                <a:cubicBezTo>
                  <a:pt x="6371232" y="5965392"/>
                  <a:pt x="6079109" y="5940737"/>
                  <a:pt x="5788636" y="5932848"/>
                </a:cubicBezTo>
                <a:cubicBezTo>
                  <a:pt x="5014041" y="5911810"/>
                  <a:pt x="4462436" y="5946873"/>
                  <a:pt x="3676103" y="5806617"/>
                </a:cubicBezTo>
                <a:cubicBezTo>
                  <a:pt x="2889770" y="5666362"/>
                  <a:pt x="1751353" y="5498054"/>
                  <a:pt x="1070646" y="5091309"/>
                </a:cubicBezTo>
                <a:cubicBezTo>
                  <a:pt x="730293" y="4887937"/>
                  <a:pt x="363534" y="4628462"/>
                  <a:pt x="80397" y="4333924"/>
                </a:cubicBezTo>
                <a:lnTo>
                  <a:pt x="0" y="4240251"/>
                </a:lnTo>
                <a:lnTo>
                  <a:pt x="0" y="2106145"/>
                </a:lnTo>
                <a:lnTo>
                  <a:pt x="1176" y="2103847"/>
                </a:lnTo>
                <a:cubicBezTo>
                  <a:pt x="257908" y="1655026"/>
                  <a:pt x="612931" y="1227244"/>
                  <a:pt x="1000229" y="967770"/>
                </a:cubicBezTo>
                <a:cubicBezTo>
                  <a:pt x="1774824" y="448822"/>
                  <a:pt x="3406170" y="413756"/>
                  <a:pt x="4239445" y="252462"/>
                </a:cubicBezTo>
                <a:cubicBezTo>
                  <a:pt x="5072720" y="91168"/>
                  <a:pt x="5495226" y="0"/>
                  <a:pt x="5999888" y="0"/>
                </a:cubicBezTo>
                <a:close/>
              </a:path>
            </a:pathLst>
          </a:custGeom>
          <a:solidFill>
            <a:srgbClr val="FCEBBF">
              <a:alpha val="50000"/>
            </a:srgbClr>
          </a:solidFill>
          <a:ln>
            <a:noFill/>
          </a:ln>
          <a:effectLst>
            <a:outerShdw algn="ctr" blurRad="149987" dir="8460000" dist="250190" sx="95000" sy="95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甜甜圈, 建筑物, 建筑材料, 室内  已生成极高可信度的说明" id="26" name="图片 25">
            <a:extLst>
              <a:ext uri="{FF2B5EF4-FFF2-40B4-BE49-F238E27FC236}">
                <a16:creationId xmlns:a16="http://schemas.microsoft.com/office/drawing/2014/main" id="{1A499038-7255-4D2A-9092-E863B3B25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2236" y="1093477"/>
            <a:ext cx="2267528" cy="2277096"/>
          </a:xfrm>
          <a:prstGeom prst="rect">
            <a:avLst/>
          </a:prstGeom>
        </p:spPr>
      </p:pic>
      <p:pic>
        <p:nvPicPr>
          <p:cNvPr descr="图片包含 甜甜圈, 建筑物, 建筑材料, 室内  已生成极高可信度的说明" id="20" name="图片 19">
            <a:extLst>
              <a:ext uri="{FF2B5EF4-FFF2-40B4-BE49-F238E27FC236}">
                <a16:creationId xmlns:a16="http://schemas.microsoft.com/office/drawing/2014/main" id="{5C933763-BADF-463B-9C74-886DE9DEC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1406" y="1093477"/>
            <a:ext cx="2267528" cy="2277096"/>
          </a:xfrm>
          <a:prstGeom prst="rect">
            <a:avLst/>
          </a:prstGeom>
        </p:spPr>
      </p:pic>
      <p:pic>
        <p:nvPicPr>
          <p:cNvPr descr="图片包含 甜甜圈, 建筑物, 建筑材料, 室内  已生成极高可信度的说明" id="25" name="图片 24">
            <a:extLst>
              <a:ext uri="{FF2B5EF4-FFF2-40B4-BE49-F238E27FC236}">
                <a16:creationId xmlns:a16="http://schemas.microsoft.com/office/drawing/2014/main" id="{C87931F0-B1A8-49B5-A4FD-BE6E08D59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33066" y="1093477"/>
            <a:ext cx="2267528" cy="2277096"/>
          </a:xfrm>
          <a:prstGeom prst="rect">
            <a:avLst/>
          </a:prstGeom>
        </p:spPr>
      </p:pic>
      <p:pic>
        <p:nvPicPr>
          <p:cNvPr descr="图片包含 室内, 鸟笼, 就坐, 顶部  已生成极高可信度的说明" id="14" name="图片 13">
            <a:extLst>
              <a:ext uri="{FF2B5EF4-FFF2-40B4-BE49-F238E27FC236}">
                <a16:creationId xmlns:a16="http://schemas.microsoft.com/office/drawing/2014/main" id="{2F6DDC2F-3C26-471E-87CB-2777C9DD5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19802" y="1273175"/>
            <a:ext cx="1504796" cy="1765300"/>
          </a:xfrm>
          <a:prstGeom prst="rect">
            <a:avLst/>
          </a:prstGeom>
        </p:spPr>
      </p:pic>
      <p:pic>
        <p:nvPicPr>
          <p:cNvPr descr="图片包含 蛋糕, 口罩, 室内  已生成高可信度的说明" id="16" name="图片 15">
            <a:extLst>
              <a:ext uri="{FF2B5EF4-FFF2-40B4-BE49-F238E27FC236}">
                <a16:creationId xmlns:a16="http://schemas.microsoft.com/office/drawing/2014/main" id="{0C0AD861-75E2-4373-AEBF-190E077C2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2206" y="1247775"/>
            <a:ext cx="2007416" cy="1765300"/>
          </a:xfrm>
          <a:prstGeom prst="rect">
            <a:avLst/>
          </a:prstGeom>
        </p:spPr>
      </p:pic>
      <p:pic>
        <p:nvPicPr>
          <p:cNvPr descr="图片包含 室内, 远程  已生成高可信度的说明" id="18" name="图片 17">
            <a:extLst>
              <a:ext uri="{FF2B5EF4-FFF2-40B4-BE49-F238E27FC236}">
                <a16:creationId xmlns:a16="http://schemas.microsoft.com/office/drawing/2014/main" id="{DB688FF0-E23F-48E7-99D4-C17BE0F0F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05372" y="1273175"/>
            <a:ext cx="1394464" cy="176530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EAEBD072-B917-4ACF-AE20-3C80308EA9FF}"/>
              </a:ext>
            </a:extLst>
          </p:cNvPr>
          <p:cNvSpPr txBox="1"/>
          <p:nvPr/>
        </p:nvSpPr>
        <p:spPr>
          <a:xfrm>
            <a:off x="391406" y="3965243"/>
            <a:ext cx="2267528" cy="16276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ctr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purus lectus malesuada libero, sit amet commodo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B94B994-E1CD-4502-A8C9-7A67C41F691C}"/>
              </a:ext>
            </a:extLst>
          </p:cNvPr>
          <p:cNvSpPr txBox="1"/>
          <p:nvPr/>
        </p:nvSpPr>
        <p:spPr>
          <a:xfrm>
            <a:off x="4962236" y="3965243"/>
            <a:ext cx="2267528" cy="16276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ctr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purus lectus malesuada libero, sit amet commodo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C9B90BE-3F0B-4844-83FA-0BDBC0612BCB}"/>
              </a:ext>
            </a:extLst>
          </p:cNvPr>
          <p:cNvSpPr txBox="1"/>
          <p:nvPr/>
        </p:nvSpPr>
        <p:spPr>
          <a:xfrm>
            <a:off x="9533066" y="3965243"/>
            <a:ext cx="2267528" cy="16276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ctr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purus lectus malesuada libero, sit amet commodo</a:t>
            </a:r>
          </a:p>
        </p:txBody>
      </p:sp>
    </p:spTree>
    <p:extLst>
      <p:ext uri="{BB962C8B-B14F-4D97-AF65-F5344CB8AC3E}">
        <p14:creationId val="2430757101"/>
      </p:ext>
    </p:extLst>
  </p:cSld>
  <p:clrMapOvr>
    <a:masterClrMapping/>
  </p:clrMapOvr>
  <mc:AlternateContent>
    <mc:Choice Requires="p14">
      <p:transition p14:dur="2500" spd="slow">
        <p:checker dir="vert"/>
      </p:transition>
    </mc:Choice>
    <mc:Fallback>
      <p:transition spd="slow">
        <p:checker dir="vert"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8D4D8D83-A4A1-4AE6-8C01-DE4F3EF9C1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3AD1768-94E4-4CCD-849C-58D7E8FD2E32}"/>
              </a:ext>
            </a:extLst>
          </p:cNvPr>
          <p:cNvSpPr txBox="1"/>
          <p:nvPr/>
        </p:nvSpPr>
        <p:spPr>
          <a:xfrm>
            <a:off x="929687" y="1646139"/>
            <a:ext cx="4464081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purus lectus malesuada libero, sit amet commodo magna eros quis urna. Nunc viverra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16B1C2-99DB-430E-8AA2-5C93FA823B46}"/>
              </a:ext>
            </a:extLst>
          </p:cNvPr>
          <p:cNvSpPr txBox="1"/>
          <p:nvPr/>
        </p:nvSpPr>
        <p:spPr>
          <a:xfrm>
            <a:off x="929687" y="3132040"/>
            <a:ext cx="4464081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purus lectus malesuada libero, sit amet commodo magna eros quis urna. Nunc viverra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203C594-3E89-436B-B837-8D1A21A71B4D}"/>
              </a:ext>
            </a:extLst>
          </p:cNvPr>
          <p:cNvSpPr txBox="1"/>
          <p:nvPr/>
        </p:nvSpPr>
        <p:spPr>
          <a:xfrm>
            <a:off x="929687" y="4617939"/>
            <a:ext cx="4464081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purus lectus malesuada libero, sit amet commodo magna eros quis urna. Nunc viverra</a:t>
            </a:r>
          </a:p>
        </p:txBody>
      </p:sp>
      <p:pic>
        <p:nvPicPr>
          <p:cNvPr descr="图片包含 文字  已生成高可信度的说明" id="17" name="图片 16">
            <a:extLst>
              <a:ext uri="{FF2B5EF4-FFF2-40B4-BE49-F238E27FC236}">
                <a16:creationId xmlns:a16="http://schemas.microsoft.com/office/drawing/2014/main" id="{3CDF66B5-767B-4638-9CD3-CE1177C2F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32562"/>
          <a:stretch>
            <a:fillRect/>
          </a:stretch>
        </p:blipFill>
        <p:spPr>
          <a:xfrm>
            <a:off x="6299200" y="0"/>
            <a:ext cx="5892800" cy="6858000"/>
          </a:xfrm>
          <a:prstGeom prst="rect">
            <a:avLst/>
          </a:prstGeom>
          <a:effectLst>
            <a:outerShdw algn="r" blurRad="254000" dir="10800000" dist="38100" rotWithShape="0" sx="101000" sy="101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2248789492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BF6A7AB5-2EE5-42FD-8C9C-D2AC8B4C2C77}"/>
              </a:ext>
            </a:extLst>
          </p:cNvPr>
          <p:cNvSpPr/>
          <p:nvPr/>
        </p:nvSpPr>
        <p:spPr>
          <a:xfrm>
            <a:off x="88900" y="0"/>
            <a:ext cx="12103101" cy="6858000"/>
          </a:xfrm>
          <a:custGeom>
            <a:gdLst>
              <a:gd fmla="*/ 5086040 w 12103101" name="connsiteX0"/>
              <a:gd fmla="*/ 0 h 6858000" name="connsiteY0"/>
              <a:gd fmla="*/ 6892817 w 12103101" name="connsiteX1"/>
              <a:gd fmla="*/ 0 h 6858000" name="connsiteY1"/>
              <a:gd fmla="*/ 6993335 w 12103101" name="connsiteX2"/>
              <a:gd fmla="*/ 36802 h 6858000" name="connsiteY2"/>
              <a:gd fmla="*/ 7392295 w 12103101" name="connsiteX3"/>
              <a:gd fmla="*/ 153956 h 6858000" name="connsiteY3"/>
              <a:gd fmla="*/ 10105009 w 12103101" name="connsiteX4"/>
              <a:gd fmla="*/ 792067 h 6858000" name="connsiteY4"/>
              <a:gd fmla="*/ 12078547 w 12103101" name="connsiteX5"/>
              <a:gd fmla="*/ 2335881 h 6858000" name="connsiteY5"/>
              <a:gd fmla="*/ 12103101 w 12103101" name="connsiteX6"/>
              <a:gd fmla="*/ 2387974 h 6858000" name="connsiteY6"/>
              <a:gd fmla="*/ 12103101 w 12103101" name="connsiteX7"/>
              <a:gd fmla="*/ 5018105 h 6858000" name="connsiteY7"/>
              <a:gd fmla="*/ 12069126 w 12103101" name="connsiteX8"/>
              <a:gd fmla="*/ 5140910 h 6858000" name="connsiteY8"/>
              <a:gd fmla="*/ 11597001 w 12103101" name="connsiteX9"/>
              <a:gd fmla="*/ 6109657 h 6858000" name="connsiteY9"/>
              <a:gd fmla="*/ 10557680 w 12103101" name="connsiteX10"/>
              <a:gd fmla="*/ 6785626 h 6858000" name="connsiteY10"/>
              <a:gd fmla="*/ 10360246 w 12103101" name="connsiteX11"/>
              <a:gd fmla="*/ 6858000 h 6858000" name="connsiteY11"/>
              <a:gd fmla="*/ 2677464 w 12103101" name="connsiteX12"/>
              <a:gd fmla="*/ 6858000 h 6858000" name="connsiteY12"/>
              <a:gd fmla="*/ 2640808 w 12103101" name="connsiteX13"/>
              <a:gd fmla="*/ 6847474 h 6858000" name="connsiteY13"/>
              <a:gd fmla="*/ 1424325 w 12103101" name="connsiteX14"/>
              <a:gd fmla="*/ 6269185 h 6858000" name="connsiteY14"/>
              <a:gd fmla="*/ 151 w 12103101" name="connsiteX15"/>
              <a:gd fmla="*/ 4088973 h 6858000" name="connsiteY15"/>
              <a:gd fmla="*/ 1356508 w 12103101" name="connsiteX16"/>
              <a:gd fmla="*/ 1057946 h 6858000" name="connsiteY16"/>
              <a:gd fmla="*/ 4476129 w 12103101" name="connsiteX17"/>
              <a:gd fmla="*/ 153956 h 6858000" name="connsiteY17"/>
              <a:gd fmla="*/ 5011253 w 12103101" name="connsiteX18"/>
              <a:gd fmla="*/ 18108 h 6858000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6858000" w="12103101">
                <a:moveTo>
                  <a:pt x="5086040" y="0"/>
                </a:moveTo>
                <a:lnTo>
                  <a:pt x="6892817" y="0"/>
                </a:lnTo>
                <a:lnTo>
                  <a:pt x="6993335" y="36802"/>
                </a:lnTo>
                <a:cubicBezTo>
                  <a:pt x="7100537" y="74192"/>
                  <a:pt x="7228402" y="114074"/>
                  <a:pt x="7392295" y="153956"/>
                </a:cubicBezTo>
                <a:cubicBezTo>
                  <a:pt x="8047870" y="313483"/>
                  <a:pt x="9302499" y="375523"/>
                  <a:pt x="10105009" y="792067"/>
                </a:cubicBezTo>
                <a:cubicBezTo>
                  <a:pt x="10807204" y="1156542"/>
                  <a:pt x="11699786" y="1629586"/>
                  <a:pt x="12078547" y="2335881"/>
                </a:cubicBezTo>
                <a:lnTo>
                  <a:pt x="12103101" y="2387974"/>
                </a:lnTo>
                <a:lnTo>
                  <a:pt x="12103101" y="5018105"/>
                </a:lnTo>
                <a:lnTo>
                  <a:pt x="12069126" y="5140910"/>
                </a:lnTo>
                <a:cubicBezTo>
                  <a:pt x="11952868" y="5523545"/>
                  <a:pt x="11794802" y="5865934"/>
                  <a:pt x="11597001" y="6109657"/>
                </a:cubicBezTo>
                <a:cubicBezTo>
                  <a:pt x="11359639" y="6402125"/>
                  <a:pt x="10983992" y="6618568"/>
                  <a:pt x="10557680" y="6785626"/>
                </a:cubicBezTo>
                <a:lnTo>
                  <a:pt x="10360246" y="6858000"/>
                </a:lnTo>
                <a:lnTo>
                  <a:pt x="2677464" y="6858000"/>
                </a:lnTo>
                <a:lnTo>
                  <a:pt x="2640808" y="6847474"/>
                </a:lnTo>
                <a:cubicBezTo>
                  <a:pt x="2190102" y="6707887"/>
                  <a:pt x="1752113" y="6526203"/>
                  <a:pt x="1424325" y="6269185"/>
                </a:cubicBezTo>
                <a:cubicBezTo>
                  <a:pt x="768751" y="5755150"/>
                  <a:pt x="11455" y="4957511"/>
                  <a:pt x="151" y="4088973"/>
                </a:cubicBezTo>
                <a:cubicBezTo>
                  <a:pt x="-11154" y="3220434"/>
                  <a:pt x="610511" y="1713781"/>
                  <a:pt x="1356508" y="1057946"/>
                </a:cubicBezTo>
                <a:cubicBezTo>
                  <a:pt x="2102504" y="402111"/>
                  <a:pt x="3673619" y="357795"/>
                  <a:pt x="4476129" y="153956"/>
                </a:cubicBezTo>
                <a:cubicBezTo>
                  <a:pt x="4676756" y="102996"/>
                  <a:pt x="4852658" y="57575"/>
                  <a:pt x="5011253" y="18108"/>
                </a:cubicBezTo>
                <a:close/>
              </a:path>
            </a:pathLst>
          </a:custGeom>
          <a:solidFill>
            <a:srgbClr val="FCEBBF"/>
          </a:solidFill>
          <a:ln>
            <a:noFill/>
          </a:ln>
          <a:effectLst>
            <a:outerShdw algn="ctr" blurRad="149987" dir="8460000" dist="250190" sx="95000" sy="9500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图片包含 玩具  已生成高可信度的说明" id="42" name="图片 41">
            <a:extLst>
              <a:ext uri="{FF2B5EF4-FFF2-40B4-BE49-F238E27FC236}">
                <a16:creationId xmlns:a16="http://schemas.microsoft.com/office/drawing/2014/main" id="{17299E1E-B32E-4604-BF81-0D4FC9383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54048" y="1919759"/>
            <a:ext cx="1335794" cy="1297913"/>
          </a:xfrm>
          <a:prstGeom prst="rect">
            <a:avLst/>
          </a:prstGeom>
        </p:spPr>
      </p:pic>
      <p:pic>
        <p:nvPicPr>
          <p:cNvPr descr="图片包含 室内, 餐桌, 杯子  已生成高可信度的说明" id="3" name="图片 2">
            <a:extLst>
              <a:ext uri="{FF2B5EF4-FFF2-40B4-BE49-F238E27FC236}">
                <a16:creationId xmlns:a16="http://schemas.microsoft.com/office/drawing/2014/main" id="{DEEEB136-6984-4ACA-8080-B9E869372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54827" y="4254905"/>
            <a:ext cx="4282347" cy="260309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66BFF84-FEAD-4195-A741-F761CD39589A}"/>
              </a:ext>
            </a:extLst>
          </p:cNvPr>
          <p:cNvSpPr txBox="1"/>
          <p:nvPr/>
        </p:nvSpPr>
        <p:spPr>
          <a:xfrm>
            <a:off x="779075" y="2686175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665CC4-AAB4-41A8-9BAA-4E5695B4F1F4}"/>
              </a:ext>
            </a:extLst>
          </p:cNvPr>
          <p:cNvSpPr txBox="1"/>
          <p:nvPr/>
        </p:nvSpPr>
        <p:spPr>
          <a:xfrm>
            <a:off x="1725551" y="2686174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F2F9D3F-FAA7-464F-A5E7-8AEDA3692081}"/>
              </a:ext>
            </a:extLst>
          </p:cNvPr>
          <p:cNvSpPr txBox="1"/>
          <p:nvPr/>
        </p:nvSpPr>
        <p:spPr>
          <a:xfrm>
            <a:off x="2672027" y="2943761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x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9DA7D2D-DE57-44C6-8D8D-0DEEE97F9FCB}"/>
              </a:ext>
            </a:extLst>
          </p:cNvPr>
          <p:cNvSpPr txBox="1"/>
          <p:nvPr/>
        </p:nvSpPr>
        <p:spPr>
          <a:xfrm>
            <a:off x="3618502" y="2486156"/>
            <a:ext cx="105489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8000">
                <a:latin charset="0" panose="00000300000000000000" pitchFamily="2" typeface="HoneyLight"/>
              </a:rPr>
              <a:t>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1D3984-92A6-4F4E-8E00-4B07BD4273C3}"/>
              </a:ext>
            </a:extLst>
          </p:cNvPr>
          <p:cNvSpPr txBox="1"/>
          <p:nvPr/>
        </p:nvSpPr>
        <p:spPr>
          <a:xfrm>
            <a:off x="2842633" y="2449033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1A4B537-C3EC-4108-AA95-8DECD2961097}"/>
              </a:ext>
            </a:extLst>
          </p:cNvPr>
          <p:cNvSpPr txBox="1"/>
          <p:nvPr/>
        </p:nvSpPr>
        <p:spPr>
          <a:xfrm>
            <a:off x="2586560" y="2360622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h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CFD1AC7-F95D-4D49-A1ED-F2D99E39D191}"/>
              </a:ext>
            </a:extLst>
          </p:cNvPr>
          <p:cNvSpPr txBox="1"/>
          <p:nvPr/>
        </p:nvSpPr>
        <p:spPr>
          <a:xfrm>
            <a:off x="3098706" y="2280185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r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EC8E0BB-E29C-4F57-B192-6386CE657DC7}"/>
              </a:ext>
            </a:extLst>
          </p:cNvPr>
          <p:cNvSpPr txBox="1"/>
          <p:nvPr/>
        </p:nvSpPr>
        <p:spPr>
          <a:xfrm>
            <a:off x="3354779" y="2399702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8BCB677-E5A7-48F5-B1E1-26FCE9B8E1FA}"/>
              </a:ext>
            </a:extLst>
          </p:cNvPr>
          <p:cNvSpPr txBox="1"/>
          <p:nvPr/>
        </p:nvSpPr>
        <p:spPr>
          <a:xfrm>
            <a:off x="6096000" y="1144177"/>
            <a:ext cx="5524500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congue massa. Fusce posuere, magna sed pulvinar ultricies, purus lectus malesuada libero, sit amet commodo magna eros quis urna. Nunc viverra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A4F3DFE-C807-4DB4-BF97-2CD28285D303}"/>
              </a:ext>
            </a:extLst>
          </p:cNvPr>
          <p:cNvSpPr txBox="1"/>
          <p:nvPr/>
        </p:nvSpPr>
        <p:spPr>
          <a:xfrm>
            <a:off x="6096000" y="2482342"/>
            <a:ext cx="5829300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pPr algn="l">
              <a:lnSpc>
                <a:spcPct val="120000"/>
              </a:lnSpc>
            </a:pPr>
            <a:r>
              <a:rPr altLang="zh-CN" lang="en-US" sz="1400">
                <a:latin charset="0" panose="00000300000000000000" pitchFamily="2" typeface="HoneyLight"/>
              </a:rPr>
              <a:t>sit amet commodo magna eros quis urna. Nunc viverra</a:t>
            </a:r>
          </a:p>
        </p:txBody>
      </p:sp>
      <p:pic>
        <p:nvPicPr>
          <p:cNvPr descr="图片包含 剪贴画  已生成高可信度的说明" id="23" name="图片 22">
            <a:extLst>
              <a:ext uri="{FF2B5EF4-FFF2-40B4-BE49-F238E27FC236}">
                <a16:creationId xmlns:a16="http://schemas.microsoft.com/office/drawing/2014/main" id="{36A8235B-07DE-451E-ABE4-0E7A424C6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023131" y="2878846"/>
            <a:ext cx="779587" cy="849193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37470E29-F4FE-48C5-B399-18A9304332FC}"/>
              </a:ext>
            </a:extLst>
          </p:cNvPr>
          <p:cNvSpPr txBox="1"/>
          <p:nvPr/>
        </p:nvSpPr>
        <p:spPr>
          <a:xfrm>
            <a:off x="8734191" y="5229920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i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E9862F5-6DEE-4495-A82D-7A22FFC65F58}"/>
              </a:ext>
            </a:extLst>
          </p:cNvPr>
          <p:cNvSpPr txBox="1"/>
          <p:nvPr/>
        </p:nvSpPr>
        <p:spPr>
          <a:xfrm>
            <a:off x="9125082" y="5172330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n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13A8002-490D-4452-9F70-D93EF1D0FAB9}"/>
              </a:ext>
            </a:extLst>
          </p:cNvPr>
          <p:cNvSpPr txBox="1"/>
          <p:nvPr/>
        </p:nvSpPr>
        <p:spPr>
          <a:xfrm>
            <a:off x="9515973" y="4990940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f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C14BD1E-2FC7-4F63-81F7-942AD1CEB524}"/>
              </a:ext>
            </a:extLst>
          </p:cNvPr>
          <p:cNvSpPr txBox="1"/>
          <p:nvPr/>
        </p:nvSpPr>
        <p:spPr>
          <a:xfrm>
            <a:off x="9906864" y="4909832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o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3BE76C1-154F-4218-812D-D4E53E286D9D}"/>
              </a:ext>
            </a:extLst>
          </p:cNvPr>
          <p:cNvSpPr txBox="1"/>
          <p:nvPr/>
        </p:nvSpPr>
        <p:spPr>
          <a:xfrm>
            <a:off x="10297754" y="5711538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d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C5194BB-2A28-4785-A46F-8685349537C1}"/>
              </a:ext>
            </a:extLst>
          </p:cNvPr>
          <p:cNvSpPr txBox="1"/>
          <p:nvPr/>
        </p:nvSpPr>
        <p:spPr>
          <a:xfrm>
            <a:off x="10688644" y="5312629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a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B6AD9BD-4A29-48DB-AB2E-29031089AA14}"/>
              </a:ext>
            </a:extLst>
          </p:cNvPr>
          <p:cNvSpPr txBox="1"/>
          <p:nvPr/>
        </p:nvSpPr>
        <p:spPr>
          <a:xfrm>
            <a:off x="11079535" y="5312628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t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3411EBF-D193-4250-A48D-ADFB3A35C699}"/>
              </a:ext>
            </a:extLst>
          </p:cNvPr>
          <p:cNvSpPr txBox="1"/>
          <p:nvPr/>
        </p:nvSpPr>
        <p:spPr>
          <a:xfrm>
            <a:off x="11470427" y="5633994"/>
            <a:ext cx="52744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dist">
              <a:defRPr sz="2000">
                <a:latin charset="0" panose="00000700000000000000" pitchFamily="2" typeface="HoneyBold"/>
              </a:defRPr>
            </a:lvl1pPr>
          </a:lstStyle>
          <a:p>
            <a:r>
              <a:rPr altLang="zh-CN" lang="en-US" sz="2400"/>
              <a:t>a</a:t>
            </a:r>
          </a:p>
        </p:txBody>
      </p:sp>
    </p:spTree>
    <p:extLst>
      <p:ext uri="{BB962C8B-B14F-4D97-AF65-F5344CB8AC3E}">
        <p14:creationId val="2722604393"/>
      </p:ext>
    </p:extLst>
  </p:cSld>
  <p:clrMapOvr>
    <a:masterClrMapping/>
  </p:clrMapOvr>
  <mc:AlternateContent>
    <mc:Choice Requires="p14">
      <p:transition p14:dur="2500" spd="slow">
        <p:checker dir="vert"/>
      </p:transition>
    </mc:Choice>
    <mc:Fallback>
      <p:transition spd="slow">
        <p:checker dir="vert"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104</Paragraphs>
  <Slides>11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20">
      <vt:lpstr>Arial</vt:lpstr>
      <vt:lpstr>等线 Light</vt:lpstr>
      <vt:lpstr>等线</vt:lpstr>
      <vt:lpstr>Calibri Light</vt:lpstr>
      <vt:lpstr>Calibri</vt:lpstr>
      <vt:lpstr>HoneyBold</vt:lpstr>
      <vt:lpstr>HoneyLight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2021-08-22T11:57:36Z</dcterms:created>
  <cp:lastPrinted>2021-08-22T11:57:36Z</cp:lastPrinted>
  <dcterms:modified xsi:type="dcterms:W3CDTF">2021-08-22T05:51:18Z</dcterms:modified>
  <cp:revision>1</cp:revision>
</cp:coreProperties>
</file>