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  <Override ContentType="application/vnd.ms-office.webextensiontaskpanes+xml" PartName="/ppt/webextensions/taskpanes.xml"/>
  <Override ContentType="application/vnd.ms-office.webextension+xml" PartName="/ppt/webextensions/webextension1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ppt/webextensions/taskpanes.xml" Type="http://schemas.microsoft.com/office/2011/relationships/webextensiontaskpanes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3"/>
  </p:notesMasterIdLst>
  <p:sldIdLst>
    <p:sldId id="256" r:id="rId4"/>
    <p:sldId id="257" r:id="rId5"/>
    <p:sldId id="258" r:id="rId6"/>
    <p:sldId id="263" r:id="rId7"/>
    <p:sldId id="264" r:id="rId8"/>
    <p:sldId id="265" r:id="rId9"/>
    <p:sldId id="270" r:id="rId10"/>
    <p:sldId id="266" r:id="rId11"/>
    <p:sldId id="267" r:id="rId12"/>
    <p:sldId id="269" r:id="rId13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65" userDrawn="1">
          <p15:clr>
            <a:srgbClr val="A4A3A4"/>
          </p15:clr>
        </p15:guide>
        <p15:guide id="4" pos="70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08"/>
      </p:cViewPr>
      <p:guideLst>
        <p:guide orient="horz" pos="2160"/>
        <p:guide pos="3840"/>
        <p:guide pos="665"/>
        <p:guide pos="701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tags/tag1.xml" Type="http://schemas.openxmlformats.org/officeDocument/2006/relationships/tags"/><Relationship Id="rId15" Target="presProps.xml" Type="http://schemas.openxmlformats.org/officeDocument/2006/relationships/presProps"/><Relationship Id="rId16" Target="viewProps.xml" Type="http://schemas.openxmlformats.org/officeDocument/2006/relationships/viewProps"/><Relationship Id="rId17" Target="theme/theme1.xml" Type="http://schemas.openxmlformats.org/officeDocument/2006/relationships/theme"/><Relationship Id="rId18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8557-100B-4C9D-AC36-73B4BF666474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1800E-50E9-491E-B634-3E57E999EB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60555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五边形 6"/>
          <p:cNvSpPr/>
          <p:nvPr userDrawn="1"/>
        </p:nvSpPr>
        <p:spPr>
          <a:xfrm rot="5400000">
            <a:off x="3036094" y="-2847179"/>
            <a:ext cx="6119813" cy="12192000"/>
          </a:xfrm>
          <a:prstGeom prst="homePlate">
            <a:avLst>
              <a:gd name="adj" fmla="val 15084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14091768"/>
      </p:ext>
    </p:extLst>
  </p:cSld>
  <p:clrMapOvr>
    <a:masterClrMapping/>
  </p:clrMapOvr>
  <p:transition/>
  <p:timing/>
  <p:extLst mod="1">
    <p:ext uri="{DCECCB84-F9BA-43D5-87BE-67443E8EF086}">
      <p15:sldGuideLst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19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 userDrawn="1"/>
        </p:nvSpPr>
        <p:spPr>
          <a:xfrm>
            <a:off x="0" y="0"/>
            <a:ext cx="12192000" cy="1828800"/>
          </a:xfrm>
          <a:custGeom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4195482"/>
            <a:ext cx="12192000" cy="2662518"/>
          </a:xfrm>
          <a:prstGeom prst="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</p:spTree>
    <p:extLst>
      <p:ext uri="{BB962C8B-B14F-4D97-AF65-F5344CB8AC3E}">
        <p14:creationId val="33970769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4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7602010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梯形 4"/>
          <p:cNvSpPr/>
          <p:nvPr userDrawn="1"/>
        </p:nvSpPr>
        <p:spPr>
          <a:xfrm rot="16200000">
            <a:off x="2667000" y="-2667000"/>
            <a:ext cx="6858000" cy="12192000"/>
          </a:xfrm>
          <a:prstGeom prst="trapezoid">
            <a:avLst>
              <a:gd name="adj" fmla="val 1288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2222898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011997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71333708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6149501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3695204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85753269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263892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2677543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0438271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4054766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898327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1277015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4115387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9330899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7844756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2648923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3_空白">
    <p:bg>
      <p:bgPr>
        <a:solidFill>
          <a:srgbClr val="FF9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4615479" y="-2617247"/>
            <a:ext cx="2961042" cy="12192000"/>
          </a:xfrm>
          <a:prstGeom prst="trapezoid">
            <a:avLst>
              <a:gd name="adj" fmla="val 19063"/>
            </a:avLst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57567818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7_空白"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梯形 4"/>
          <p:cNvSpPr/>
          <p:nvPr userDrawn="1"/>
        </p:nvSpPr>
        <p:spPr>
          <a:xfrm rot="5400000" flipH="1">
            <a:off x="3621742" y="-2213909"/>
            <a:ext cx="4948517" cy="12192000"/>
          </a:xfrm>
          <a:prstGeom prst="trapezoid">
            <a:avLst>
              <a:gd name="adj" fmla="val 11237"/>
            </a:avLst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1753130297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val="162346518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0" y="0"/>
            <a:ext cx="12192000" cy="1828800"/>
          </a:xfrm>
          <a:custGeom>
            <a:gdLst>
              <a:gd name="connsiteX0" fmla="*/ 0 w 12192000"/>
              <a:gd name="connsiteY0" fmla="*/ 0 h 1828800"/>
              <a:gd name="connsiteX1" fmla="*/ 12192000 w 12192000"/>
              <a:gd name="connsiteY1" fmla="*/ 0 h 1828800"/>
              <a:gd name="connsiteX2" fmla="*/ 12192000 w 12192000"/>
              <a:gd name="connsiteY2" fmla="*/ 914400 h 1828800"/>
              <a:gd name="connsiteX3" fmla="*/ 12192000 w 12192000"/>
              <a:gd name="connsiteY3" fmla="*/ 1828800 h 1828800"/>
              <a:gd name="connsiteX4" fmla="*/ 0 w 12192000"/>
              <a:gd name="connsiteY4" fmla="*/ 914400 h 182880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1828800">
                <a:moveTo>
                  <a:pt x="0" y="0"/>
                </a:moveTo>
                <a:lnTo>
                  <a:pt x="12192000" y="0"/>
                </a:lnTo>
                <a:lnTo>
                  <a:pt x="12192000" y="914400"/>
                </a:lnTo>
                <a:lnTo>
                  <a:pt x="12192000" y="1828800"/>
                </a:lnTo>
                <a:lnTo>
                  <a:pt x="0" y="914400"/>
                </a:lnTo>
                <a:close/>
              </a:path>
            </a:pathLst>
          </a:cu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TW" altLang="en-US"/>
          </a:p>
        </p:txBody>
      </p:sp>
    </p:spTree>
    <p:extLst>
      <p:ext uri="{BB962C8B-B14F-4D97-AF65-F5344CB8AC3E}">
        <p14:creationId val="3593989555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42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515600" cy="4713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AE7D-B732-454A-8175-464476B8FA2F}" type="datetimeFigureOut">
              <a:rPr lang="zh-CN" altLang="en-US" smtClean="0"/>
              <a:t>2016/3/5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437AF-1FDF-4357-8D0B-BE6FEF185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405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8" r:id="rId6"/>
    <p:sldLayoutId id="2147483662" r:id="rId7"/>
    <p:sldLayoutId id="2147483657" r:id="rId8"/>
    <p:sldLayoutId id="2147483660" r:id="rId9"/>
    <p:sldLayoutId id="2147483661" r:id="rId10"/>
    <p:sldLayoutId id="2147483659" r:id="rId11"/>
    <p:sldLayoutId id="2147483656" r:id="rId12"/>
  </p:sldLayoutIdLst>
  <p:transition/>
  <p:timing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 spc="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2016/3/5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4539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454812"/>
            <a:ext cx="9144000" cy="2387600"/>
          </a:xfrm>
        </p:spPr>
        <p:txBody>
          <a:bodyPr>
            <a:normAutofit/>
          </a:bodyPr>
          <a:lstStyle/>
          <a:p>
            <a:r>
              <a:rPr altLang="en-US" lang="zh-CN" smtClean="0"/>
              <a:t>通用商务PPT模板</a:t>
            </a:r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>
          <a:xfrm>
            <a:off x="1524000" y="3842412"/>
            <a:ext cx="9144000" cy="1655762"/>
          </a:xfrm>
        </p:spPr>
        <p:txBody>
          <a:bodyPr/>
          <a:lstStyle/>
          <a:p>
            <a:r>
              <a:rPr altLang="en-US" lang="zh-CN"/>
              <a:t>此处添加您的副标题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5" name="六边形 4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任意多边形 5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gdLst>
                <a:gd fmla="*/ 219752 w 827746" name="connsiteX0"/>
                <a:gd fmla="*/ 0 h 993528" name="connsiteY0"/>
                <a:gd fmla="*/ 390808 w 827746" name="connsiteX1"/>
                <a:gd fmla="*/ 432 h 993528" name="connsiteY1"/>
                <a:gd fmla="*/ 827746 w 827746" name="connsiteX2"/>
                <a:gd fmla="*/ 437371 h 993528" name="connsiteY2"/>
                <a:gd fmla="*/ 642361 w 827746" name="connsiteX3"/>
                <a:gd fmla="*/ 993528 h 993528" name="connsiteY3"/>
                <a:gd fmla="*/ 0 w 827746" name="connsiteX4"/>
                <a:gd fmla="*/ 989717 h 99352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93527" w="827746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六边形 6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Freeform 131"/>
          <p:cNvSpPr>
            <a:spLocks noChangeAspect="1" noEditPoints="1"/>
          </p:cNvSpPr>
          <p:nvPr/>
        </p:nvSpPr>
        <p:spPr bwMode="auto">
          <a:xfrm>
            <a:off x="5917292" y="1394746"/>
            <a:ext cx="371127" cy="540000"/>
          </a:xfrm>
          <a:custGeom>
            <a:gdLst>
              <a:gd fmla="*/ 160 w 160" name="T0"/>
              <a:gd fmla="*/ 80 h 232" name="T1"/>
              <a:gd fmla="*/ 80 w 160" name="T2"/>
              <a:gd fmla="*/ 0 h 232" name="T3"/>
              <a:gd fmla="*/ 0 w 160" name="T4"/>
              <a:gd fmla="*/ 80 h 232" name="T5"/>
              <a:gd fmla="*/ 32 w 160" name="T6"/>
              <a:gd fmla="*/ 144 h 232" name="T7"/>
              <a:gd fmla="*/ 32 w 160" name="T8"/>
              <a:gd fmla="*/ 144 h 232" name="T9"/>
              <a:gd fmla="*/ 33 w 160" name="T10"/>
              <a:gd fmla="*/ 145 h 232" name="T11"/>
              <a:gd fmla="*/ 33 w 160" name="T12"/>
              <a:gd fmla="*/ 145 h 232" name="T13"/>
              <a:gd fmla="*/ 48 w 160" name="T14"/>
              <a:gd fmla="*/ 176 h 232" name="T15"/>
              <a:gd fmla="*/ 48 w 160" name="T16"/>
              <a:gd fmla="*/ 232 h 232" name="T17"/>
              <a:gd fmla="*/ 112 w 160" name="T18"/>
              <a:gd fmla="*/ 232 h 232" name="T19"/>
              <a:gd fmla="*/ 112 w 160" name="T20"/>
              <a:gd fmla="*/ 176 h 232" name="T21"/>
              <a:gd fmla="*/ 128 w 160" name="T22"/>
              <a:gd fmla="*/ 144 h 232" name="T23"/>
              <a:gd fmla="*/ 128 w 160" name="T24"/>
              <a:gd fmla="*/ 144 h 232" name="T25"/>
              <a:gd fmla="*/ 160 w 160" name="T26"/>
              <a:gd fmla="*/ 80 h 232" name="T27"/>
              <a:gd fmla="*/ 56 w 160" name="T28"/>
              <a:gd fmla="*/ 224 h 232" name="T29"/>
              <a:gd fmla="*/ 56 w 160" name="T30"/>
              <a:gd fmla="*/ 200 h 232" name="T31"/>
              <a:gd fmla="*/ 104 w 160" name="T32"/>
              <a:gd fmla="*/ 200 h 232" name="T33"/>
              <a:gd fmla="*/ 104 w 160" name="T34"/>
              <a:gd fmla="*/ 224 h 232" name="T35"/>
              <a:gd fmla="*/ 56 w 160" name="T36"/>
              <a:gd fmla="*/ 224 h 232" name="T37"/>
              <a:gd fmla="*/ 80 w 160" name="T38"/>
              <a:gd fmla="*/ 88 h 232" name="T39"/>
              <a:gd fmla="*/ 72 w 160" name="T40"/>
              <a:gd fmla="*/ 80 h 232" name="T41"/>
              <a:gd fmla="*/ 80 w 160" name="T42"/>
              <a:gd fmla="*/ 72 h 232" name="T43"/>
              <a:gd fmla="*/ 88 w 160" name="T44"/>
              <a:gd fmla="*/ 80 h 232" name="T45"/>
              <a:gd fmla="*/ 80 w 160" name="T46"/>
              <a:gd fmla="*/ 88 h 232" name="T47"/>
              <a:gd fmla="*/ 123 w 160" name="T48"/>
              <a:gd fmla="*/ 138 h 232" name="T49"/>
              <a:gd fmla="*/ 123 w 160" name="T50"/>
              <a:gd fmla="*/ 138 h 232" name="T51"/>
              <a:gd fmla="*/ 104 w 160" name="T52"/>
              <a:gd fmla="*/ 176 h 232" name="T53"/>
              <a:gd fmla="*/ 104 w 160" name="T54"/>
              <a:gd fmla="*/ 192 h 232" name="T55"/>
              <a:gd fmla="*/ 84 w 160" name="T56"/>
              <a:gd fmla="*/ 192 h 232" name="T57"/>
              <a:gd fmla="*/ 84 w 160" name="T58"/>
              <a:gd fmla="*/ 96 h 232" name="T59"/>
              <a:gd fmla="*/ 96 w 160" name="T60"/>
              <a:gd fmla="*/ 80 h 232" name="T61"/>
              <a:gd fmla="*/ 80 w 160" name="T62"/>
              <a:gd fmla="*/ 64 h 232" name="T63"/>
              <a:gd fmla="*/ 64 w 160" name="T64"/>
              <a:gd fmla="*/ 80 h 232" name="T65"/>
              <a:gd fmla="*/ 76 w 160" name="T66"/>
              <a:gd fmla="*/ 96 h 232" name="T67"/>
              <a:gd fmla="*/ 76 w 160" name="T68"/>
              <a:gd fmla="*/ 192 h 232" name="T69"/>
              <a:gd fmla="*/ 56 w 160" name="T70"/>
              <a:gd fmla="*/ 192 h 232" name="T71"/>
              <a:gd fmla="*/ 56 w 160" name="T72"/>
              <a:gd fmla="*/ 176 h 232" name="T73"/>
              <a:gd fmla="*/ 38 w 160" name="T74"/>
              <a:gd fmla="*/ 139 h 232" name="T75"/>
              <a:gd fmla="*/ 38 w 160" name="T76"/>
              <a:gd fmla="*/ 138 h 232" name="T77"/>
              <a:gd fmla="*/ 37 w 160" name="T78"/>
              <a:gd fmla="*/ 138 h 232" name="T79"/>
              <a:gd fmla="*/ 36 w 160" name="T80"/>
              <a:gd fmla="*/ 138 h 232" name="T81"/>
              <a:gd fmla="*/ 8 w 160" name="T82"/>
              <a:gd fmla="*/ 80 h 232" name="T83"/>
              <a:gd fmla="*/ 80 w 160" name="T84"/>
              <a:gd fmla="*/ 8 h 232" name="T85"/>
              <a:gd fmla="*/ 152 w 160" name="T86"/>
              <a:gd fmla="*/ 80 h 232" name="T87"/>
              <a:gd fmla="*/ 123 w 160" name="T88"/>
              <a:gd fmla="*/ 138 h 232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231" w="160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/>
          </a:p>
        </p:txBody>
      </p:sp>
    </p:spTree>
    <p:extLst>
      <p:ext uri="{BB962C8B-B14F-4D97-AF65-F5344CB8AC3E}">
        <p14:creationId val="38821108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>
          <a:xfrm>
            <a:off x="1530855" y="1458287"/>
            <a:ext cx="9144000" cy="2387600"/>
          </a:xfrm>
        </p:spPr>
        <p:txBody>
          <a:bodyPr/>
          <a:lstStyle/>
          <a:p>
            <a:r>
              <a:rPr altLang="en-US" b="1" lang="zh-CN" smtClean="0"/>
              <a:t>谢谢！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482167" y="944746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gdLst>
                <a:gd fmla="*/ 219752 w 827746" name="connsiteX0"/>
                <a:gd fmla="*/ 0 h 993528" name="connsiteY0"/>
                <a:gd fmla="*/ 390808 w 827746" name="connsiteX1"/>
                <a:gd fmla="*/ 432 h 993528" name="connsiteY1"/>
                <a:gd fmla="*/ 827746 w 827746" name="connsiteX2"/>
                <a:gd fmla="*/ 437371 h 993528" name="connsiteY2"/>
                <a:gd fmla="*/ 642361 w 827746" name="connsiteX3"/>
                <a:gd fmla="*/ 993528 h 993528" name="connsiteY3"/>
                <a:gd fmla="*/ 0 w 827746" name="connsiteX4"/>
                <a:gd fmla="*/ 989717 h 99352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93527" w="827746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>
            <a:grpSpLocks noChangeAspect="1"/>
          </p:cNvGrpSpPr>
          <p:nvPr/>
        </p:nvGrpSpPr>
        <p:grpSpPr>
          <a:xfrm>
            <a:off x="5832855" y="1426930"/>
            <a:ext cx="540000" cy="475629"/>
            <a:chOff x="3138488" y="3597275"/>
            <a:chExt cx="239713" cy="211138"/>
          </a:xfrm>
          <a:solidFill>
            <a:schemeClr val="bg1"/>
          </a:solidFill>
        </p:grpSpPr>
        <p:sp>
          <p:nvSpPr>
            <p:cNvPr id="11" name="Freeform 46"/>
            <p:cNvSpPr/>
            <p:nvPr/>
          </p:nvSpPr>
          <p:spPr bwMode="auto">
            <a:xfrm>
              <a:off x="3240088" y="3702050"/>
              <a:ext cx="138113" cy="106363"/>
            </a:xfrm>
            <a:custGeom>
              <a:gdLst>
                <a:gd fmla="*/ 19 w 37" name="T0"/>
                <a:gd fmla="*/ 0 h 28" name="T1"/>
                <a:gd fmla="*/ 0 w 37" name="T2"/>
                <a:gd fmla="*/ 12 h 28" name="T3"/>
                <a:gd fmla="*/ 6 w 37" name="T4"/>
                <a:gd fmla="*/ 21 h 28" name="T5"/>
                <a:gd fmla="*/ 3 w 37" name="T6"/>
                <a:gd fmla="*/ 28 h 28" name="T7"/>
                <a:gd fmla="*/ 11 w 37" name="T8"/>
                <a:gd fmla="*/ 23 h 28" name="T9"/>
                <a:gd fmla="*/ 19 w 37" name="T10"/>
                <a:gd fmla="*/ 24 h 28" name="T11"/>
                <a:gd fmla="*/ 37 w 37" name="T12"/>
                <a:gd fmla="*/ 12 h 28" name="T13"/>
                <a:gd fmla="*/ 19 w 37" name="T14"/>
                <a:gd fmla="*/ 0 h 2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8" w="37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47"/>
            <p:cNvSpPr/>
            <p:nvPr/>
          </p:nvSpPr>
          <p:spPr bwMode="auto">
            <a:xfrm>
              <a:off x="3138488" y="3597275"/>
              <a:ext cx="239713" cy="195263"/>
            </a:xfrm>
            <a:custGeom>
              <a:gdLst>
                <a:gd fmla="*/ 32 w 64" name="T0"/>
                <a:gd fmla="*/ 0 h 52" name="T1"/>
                <a:gd fmla="*/ 0 w 64" name="T2"/>
                <a:gd fmla="*/ 22 h 52" name="T3"/>
                <a:gd fmla="*/ 9 w 64" name="T4"/>
                <a:gd fmla="*/ 38 h 52" name="T5"/>
                <a:gd fmla="*/ 5 w 64" name="T6"/>
                <a:gd fmla="*/ 52 h 52" name="T7"/>
                <a:gd fmla="*/ 18 w 64" name="T8"/>
                <a:gd fmla="*/ 43 h 52" name="T9"/>
                <a:gd fmla="*/ 24 w 64" name="T10"/>
                <a:gd fmla="*/ 44 h 52" name="T11"/>
                <a:gd fmla="*/ 23 w 64" name="T12"/>
                <a:gd fmla="*/ 39 h 52" name="T13"/>
                <a:gd fmla="*/ 46 w 64" name="T14"/>
                <a:gd fmla="*/ 23 h 52" name="T15"/>
                <a:gd fmla="*/ 63 w 64" name="T16"/>
                <a:gd fmla="*/ 29 h 52" name="T17"/>
                <a:gd fmla="*/ 64 w 64" name="T18"/>
                <a:gd fmla="*/ 22 h 52" name="T19"/>
                <a:gd fmla="*/ 32 w 64" name="T20"/>
                <a:gd fmla="*/ 0 h 5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2" w="64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" name="副标题 1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altLang="en-US" lang="zh-CN"/>
          </a:p>
        </p:txBody>
      </p:sp>
    </p:spTree>
    <p:extLst>
      <p:ext uri="{BB962C8B-B14F-4D97-AF65-F5344CB8AC3E}">
        <p14:creationId val="105997718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>
            <a:spLocks noChangeAspect="1"/>
          </p:cNvSpPr>
          <p:nvPr/>
        </p:nvSpPr>
        <p:spPr>
          <a:xfrm rot="16200000">
            <a:off x="1019112" y="1742857"/>
            <a:ext cx="530352" cy="457200"/>
          </a:xfrm>
          <a:custGeom>
            <a:gdLst>
              <a:gd fmla="*/ 947953 w 1060704" name="connsiteX0"/>
              <a:gd fmla="*/ 457199 h 914400" name="connsiteY0"/>
              <a:gd fmla="*/ 767953 w 1060704" name="connsiteX1"/>
              <a:gd fmla="*/ 97199 h 914400" name="connsiteY1"/>
              <a:gd fmla="*/ 292753 w 1060704" name="connsiteX2"/>
              <a:gd fmla="*/ 97199 h 914400" name="connsiteY2"/>
              <a:gd fmla="*/ 112753 w 1060704" name="connsiteX3"/>
              <a:gd fmla="*/ 457199 h 914400" name="connsiteY3"/>
              <a:gd fmla="*/ 292753 w 1060704" name="connsiteX4"/>
              <a:gd fmla="*/ 817199 h 914400" name="connsiteY4"/>
              <a:gd fmla="*/ 767953 w 1060704" name="connsiteX5"/>
              <a:gd fmla="*/ 817199 h 914400" name="connsiteY5"/>
              <a:gd fmla="*/ 1060704 w 1060704" name="connsiteX6"/>
              <a:gd fmla="*/ 457200 h 914400" name="connsiteY6"/>
              <a:gd fmla="*/ 832104 w 1060704" name="connsiteX7"/>
              <a:gd fmla="*/ 914400 h 914400" name="connsiteY7"/>
              <a:gd fmla="*/ 228600 w 1060704" name="connsiteX8"/>
              <a:gd fmla="*/ 914400 h 914400" name="connsiteY8"/>
              <a:gd fmla="*/ 0 w 1060704" name="connsiteX9"/>
              <a:gd fmla="*/ 457200 h 914400" name="connsiteY9"/>
              <a:gd fmla="*/ 228600 w 1060704" name="connsiteX10"/>
              <a:gd fmla="*/ 0 h 914400" name="connsiteY10"/>
              <a:gd fmla="*/ 832104 w 1060704" name="connsiteX11"/>
              <a:gd fmla="*/ 0 h 914400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914400" w="1060704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eaVert"/>
          <a:lstStyle/>
          <a:p>
            <a:pPr algn="ctr"/>
            <a:r>
              <a:rPr altLang="zh-CN" lang="en-US" sz="2400">
                <a:solidFill>
                  <a:srgbClr val="00425A"/>
                </a:solidFill>
                <a:latin typeface="+mj-lt"/>
              </a:rPr>
              <a:t>1</a:t>
            </a:r>
          </a:p>
        </p:txBody>
      </p:sp>
      <p:sp>
        <p:nvSpPr>
          <p:cNvPr id="8" name="任意多边形 7"/>
          <p:cNvSpPr>
            <a:spLocks noChangeAspect="1"/>
          </p:cNvSpPr>
          <p:nvPr/>
        </p:nvSpPr>
        <p:spPr>
          <a:xfrm rot="16200000">
            <a:off x="1019112" y="3200400"/>
            <a:ext cx="530352" cy="457200"/>
          </a:xfrm>
          <a:custGeom>
            <a:gdLst>
              <a:gd fmla="*/ 947953 w 1060704" name="connsiteX0"/>
              <a:gd fmla="*/ 457199 h 914400" name="connsiteY0"/>
              <a:gd fmla="*/ 767953 w 1060704" name="connsiteX1"/>
              <a:gd fmla="*/ 97199 h 914400" name="connsiteY1"/>
              <a:gd fmla="*/ 292753 w 1060704" name="connsiteX2"/>
              <a:gd fmla="*/ 97199 h 914400" name="connsiteY2"/>
              <a:gd fmla="*/ 112753 w 1060704" name="connsiteX3"/>
              <a:gd fmla="*/ 457199 h 914400" name="connsiteY3"/>
              <a:gd fmla="*/ 292753 w 1060704" name="connsiteX4"/>
              <a:gd fmla="*/ 817199 h 914400" name="connsiteY4"/>
              <a:gd fmla="*/ 767953 w 1060704" name="connsiteX5"/>
              <a:gd fmla="*/ 817199 h 914400" name="connsiteY5"/>
              <a:gd fmla="*/ 1060704 w 1060704" name="connsiteX6"/>
              <a:gd fmla="*/ 457200 h 914400" name="connsiteY6"/>
              <a:gd fmla="*/ 832104 w 1060704" name="connsiteX7"/>
              <a:gd fmla="*/ 914400 h 914400" name="connsiteY7"/>
              <a:gd fmla="*/ 228600 w 1060704" name="connsiteX8"/>
              <a:gd fmla="*/ 914400 h 914400" name="connsiteY8"/>
              <a:gd fmla="*/ 0 w 1060704" name="connsiteX9"/>
              <a:gd fmla="*/ 457200 h 914400" name="connsiteY9"/>
              <a:gd fmla="*/ 228600 w 1060704" name="connsiteX10"/>
              <a:gd fmla="*/ 0 h 914400" name="connsiteY10"/>
              <a:gd fmla="*/ 832104 w 1060704" name="connsiteX11"/>
              <a:gd fmla="*/ 0 h 914400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914400" w="1060704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eaVert"/>
          <a:lstStyle/>
          <a:p>
            <a:pPr algn="ctr"/>
            <a:r>
              <a:rPr altLang="zh-CN" lang="en-US" smtClean="0" sz="2400">
                <a:solidFill>
                  <a:schemeClr val="bg1"/>
                </a:solidFill>
                <a:latin typeface="+mj-lt"/>
              </a:rPr>
              <a:t>2</a:t>
            </a:r>
          </a:p>
        </p:txBody>
      </p:sp>
      <p:sp>
        <p:nvSpPr>
          <p:cNvPr id="9" name="任意多边形 8"/>
          <p:cNvSpPr>
            <a:spLocks noChangeAspect="1"/>
          </p:cNvSpPr>
          <p:nvPr/>
        </p:nvSpPr>
        <p:spPr>
          <a:xfrm rot="16200000">
            <a:off x="1019112" y="4657944"/>
            <a:ext cx="530352" cy="457200"/>
          </a:xfrm>
          <a:custGeom>
            <a:gdLst>
              <a:gd fmla="*/ 947953 w 1060704" name="connsiteX0"/>
              <a:gd fmla="*/ 457199 h 914400" name="connsiteY0"/>
              <a:gd fmla="*/ 767953 w 1060704" name="connsiteX1"/>
              <a:gd fmla="*/ 97199 h 914400" name="connsiteY1"/>
              <a:gd fmla="*/ 292753 w 1060704" name="connsiteX2"/>
              <a:gd fmla="*/ 97199 h 914400" name="connsiteY2"/>
              <a:gd fmla="*/ 112753 w 1060704" name="connsiteX3"/>
              <a:gd fmla="*/ 457199 h 914400" name="connsiteY3"/>
              <a:gd fmla="*/ 292753 w 1060704" name="connsiteX4"/>
              <a:gd fmla="*/ 817199 h 914400" name="connsiteY4"/>
              <a:gd fmla="*/ 767953 w 1060704" name="connsiteX5"/>
              <a:gd fmla="*/ 817199 h 914400" name="connsiteY5"/>
              <a:gd fmla="*/ 1060704 w 1060704" name="connsiteX6"/>
              <a:gd fmla="*/ 457200 h 914400" name="connsiteY6"/>
              <a:gd fmla="*/ 832104 w 1060704" name="connsiteX7"/>
              <a:gd fmla="*/ 914400 h 914400" name="connsiteY7"/>
              <a:gd fmla="*/ 228600 w 1060704" name="connsiteX8"/>
              <a:gd fmla="*/ 914400 h 914400" name="connsiteY8"/>
              <a:gd fmla="*/ 0 w 1060704" name="connsiteX9"/>
              <a:gd fmla="*/ 457200 h 914400" name="connsiteY9"/>
              <a:gd fmla="*/ 228600 w 1060704" name="connsiteX10"/>
              <a:gd fmla="*/ 0 h 914400" name="connsiteY10"/>
              <a:gd fmla="*/ 832104 w 1060704" name="connsiteX11"/>
              <a:gd fmla="*/ 0 h 914400" name="connsiteY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b="b" l="l" r="r" t="t"/>
            <a:pathLst>
              <a:path h="914400" w="1060704">
                <a:moveTo>
                  <a:pt x="947953" y="457199"/>
                </a:moveTo>
                <a:lnTo>
                  <a:pt x="767953" y="97199"/>
                </a:lnTo>
                <a:lnTo>
                  <a:pt x="292753" y="97199"/>
                </a:lnTo>
                <a:lnTo>
                  <a:pt x="112753" y="457199"/>
                </a:lnTo>
                <a:lnTo>
                  <a:pt x="292753" y="817199"/>
                </a:lnTo>
                <a:lnTo>
                  <a:pt x="767953" y="817199"/>
                </a:lnTo>
                <a:close/>
                <a:moveTo>
                  <a:pt x="1060704" y="457200"/>
                </a:moveTo>
                <a:lnTo>
                  <a:pt x="832104" y="914400"/>
                </a:lnTo>
                <a:lnTo>
                  <a:pt x="228600" y="914400"/>
                </a:lnTo>
                <a:lnTo>
                  <a:pt x="0" y="457200"/>
                </a:lnTo>
                <a:lnTo>
                  <a:pt x="228600" y="0"/>
                </a:lnTo>
                <a:lnTo>
                  <a:pt x="832104" y="0"/>
                </a:ln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vert="eaVert"/>
          <a:lstStyle/>
          <a:p>
            <a:pPr algn="ctr"/>
            <a:r>
              <a:rPr altLang="zh-CN" lang="en-US" smtClean="0" sz="2400">
                <a:solidFill>
                  <a:srgbClr val="00425A"/>
                </a:solidFill>
                <a:latin typeface="+mj-lt"/>
              </a:rPr>
              <a:t>3</a:t>
            </a:r>
          </a:p>
        </p:txBody>
      </p:sp>
      <p:sp>
        <p:nvSpPr>
          <p:cNvPr id="10" name="矩形 9"/>
          <p:cNvSpPr/>
          <p:nvPr/>
        </p:nvSpPr>
        <p:spPr>
          <a:xfrm>
            <a:off x="1710112" y="2131670"/>
            <a:ext cx="5509465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/>
              <a:t>I hope you enjoyed the fake text. If it is not real text, they will focus on the design. This string is randomly  generated.</a:t>
            </a:r>
          </a:p>
        </p:txBody>
      </p:sp>
      <p:sp>
        <p:nvSpPr>
          <p:cNvPr id="11" name="矩形 10"/>
          <p:cNvSpPr/>
          <p:nvPr/>
        </p:nvSpPr>
        <p:spPr>
          <a:xfrm>
            <a:off x="1710112" y="3694176"/>
            <a:ext cx="5509465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</a:p>
        </p:txBody>
      </p:sp>
      <p:sp>
        <p:nvSpPr>
          <p:cNvPr id="12" name="矩形 11"/>
          <p:cNvSpPr/>
          <p:nvPr/>
        </p:nvSpPr>
        <p:spPr>
          <a:xfrm>
            <a:off x="1710112" y="5151720"/>
            <a:ext cx="5509465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/>
              <a:t>I hope you enjoyed the fake text. If it is not real text, they will focus on the design. This string is randomly  generated.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710109" y="1786791"/>
            <a:ext cx="168595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latin typeface="+mj-lt"/>
              </a:rPr>
              <a:t>PART 1 TITLE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710110" y="3246663"/>
            <a:ext cx="168595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solidFill>
                  <a:schemeClr val="bg1"/>
                </a:solidFill>
                <a:latin typeface="+mj-lt"/>
              </a:rPr>
              <a:t>PART 2 TITLE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10110" y="4701878"/>
            <a:ext cx="1685957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latin typeface="+mj-lt"/>
              </a:rPr>
              <a:t>PART 2 TITLE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7882916" y="1609858"/>
            <a:ext cx="2880000" cy="2880000"/>
            <a:chOff x="6409119" y="3597213"/>
            <a:chExt cx="376238" cy="376237"/>
          </a:xfrm>
        </p:grpSpPr>
        <p:sp>
          <p:nvSpPr>
            <p:cNvPr id="18" name="Freeform 157"/>
            <p:cNvSpPr>
              <a:spLocks noEditPoints="1"/>
            </p:cNvSpPr>
            <p:nvPr/>
          </p:nvSpPr>
          <p:spPr bwMode="auto">
            <a:xfrm>
              <a:off x="6409119" y="3597213"/>
              <a:ext cx="376238" cy="376237"/>
            </a:xfrm>
            <a:custGeom>
              <a:gdLst>
                <a:gd fmla="*/ 100 w 200" name="T0"/>
                <a:gd fmla="*/ 0 h 200" name="T1"/>
                <a:gd fmla="*/ 100 w 200" name="T2"/>
                <a:gd fmla="*/ 0 h 200" name="T3"/>
                <a:gd fmla="*/ 100 w 200" name="T4"/>
                <a:gd fmla="*/ 0 h 200" name="T5"/>
                <a:gd fmla="*/ 100 w 200" name="T6"/>
                <a:gd fmla="*/ 0 h 200" name="T7"/>
                <a:gd fmla="*/ 0 w 200" name="T8"/>
                <a:gd fmla="*/ 100 h 200" name="T9"/>
                <a:gd fmla="*/ 100 w 200" name="T10"/>
                <a:gd fmla="*/ 200 h 200" name="T11"/>
                <a:gd fmla="*/ 100 w 200" name="T12"/>
                <a:gd fmla="*/ 200 h 200" name="T13"/>
                <a:gd fmla="*/ 100 w 200" name="T14"/>
                <a:gd fmla="*/ 200 h 200" name="T15"/>
                <a:gd fmla="*/ 100 w 200" name="T16"/>
                <a:gd fmla="*/ 200 h 200" name="T17"/>
                <a:gd fmla="*/ 200 w 200" name="T18"/>
                <a:gd fmla="*/ 100 h 200" name="T19"/>
                <a:gd fmla="*/ 100 w 200" name="T20"/>
                <a:gd fmla="*/ 0 h 200" name="T21"/>
                <a:gd fmla="*/ 100 w 200" name="T22"/>
                <a:gd fmla="*/ 192 h 200" name="T23"/>
                <a:gd fmla="*/ 100 w 200" name="T24"/>
                <a:gd fmla="*/ 192 h 200" name="T25"/>
                <a:gd fmla="*/ 100 w 200" name="T26"/>
                <a:gd fmla="*/ 192 h 200" name="T27"/>
                <a:gd fmla="*/ 100 w 200" name="T28"/>
                <a:gd fmla="*/ 192 h 200" name="T29"/>
                <a:gd fmla="*/ 8 w 200" name="T30"/>
                <a:gd fmla="*/ 100 h 200" name="T31"/>
                <a:gd fmla="*/ 100 w 200" name="T32"/>
                <a:gd fmla="*/ 8 h 200" name="T33"/>
                <a:gd fmla="*/ 100 w 200" name="T34"/>
                <a:gd fmla="*/ 8 h 200" name="T35"/>
                <a:gd fmla="*/ 100 w 200" name="T36"/>
                <a:gd fmla="*/ 8 h 200" name="T37"/>
                <a:gd fmla="*/ 100 w 200" name="T38"/>
                <a:gd fmla="*/ 8 h 200" name="T39"/>
                <a:gd fmla="*/ 192 w 200" name="T40"/>
                <a:gd fmla="*/ 100 h 200" name="T41"/>
                <a:gd fmla="*/ 100 w 200" name="T42"/>
                <a:gd fmla="*/ 192 h 200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200" w="200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00" y="200"/>
                    <a:pt x="100" y="200"/>
                    <a:pt x="100" y="200"/>
                  </a:cubicBezTo>
                  <a:cubicBezTo>
                    <a:pt x="156" y="200"/>
                    <a:pt x="200" y="155"/>
                    <a:pt x="200" y="100"/>
                  </a:cubicBezTo>
                  <a:cubicBezTo>
                    <a:pt x="200" y="45"/>
                    <a:pt x="156" y="0"/>
                    <a:pt x="100" y="0"/>
                  </a:cubicBezTo>
                  <a:close/>
                  <a:moveTo>
                    <a:pt x="100" y="192"/>
                  </a:move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50" y="192"/>
                    <a:pt x="8" y="151"/>
                    <a:pt x="8" y="100"/>
                  </a:cubicBezTo>
                  <a:cubicBezTo>
                    <a:pt x="8" y="49"/>
                    <a:pt x="5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51" y="8"/>
                    <a:pt x="192" y="49"/>
                    <a:pt x="192" y="100"/>
                  </a:cubicBezTo>
                  <a:cubicBezTo>
                    <a:pt x="192" y="151"/>
                    <a:pt x="151" y="192"/>
                    <a:pt x="100" y="1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19" name="Freeform 158"/>
            <p:cNvSpPr/>
            <p:nvPr/>
          </p:nvSpPr>
          <p:spPr bwMode="auto">
            <a:xfrm>
              <a:off x="6604382" y="3708338"/>
              <a:ext cx="61913" cy="69850"/>
            </a:xfrm>
            <a:custGeom>
              <a:gdLst>
                <a:gd fmla="*/ 28 w 33" name="T0"/>
                <a:gd fmla="*/ 0 h 37" name="T1"/>
                <a:gd fmla="*/ 0 w 33" name="T2"/>
                <a:gd fmla="*/ 4 h 37" name="T3"/>
                <a:gd fmla="*/ 0 w 33" name="T4"/>
                <a:gd fmla="*/ 37 h 37" name="T5"/>
                <a:gd fmla="*/ 33 w 33" name="T6"/>
                <a:gd fmla="*/ 37 h 37" name="T7"/>
                <a:gd fmla="*/ 28 w 33" name="T8"/>
                <a:gd fmla="*/ 0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3">
                  <a:moveTo>
                    <a:pt x="28" y="0"/>
                  </a:moveTo>
                  <a:cubicBezTo>
                    <a:pt x="19" y="3"/>
                    <a:pt x="10" y="4"/>
                    <a:pt x="0" y="4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3" y="23"/>
                    <a:pt x="31" y="11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0" name="Freeform 159"/>
            <p:cNvSpPr/>
            <p:nvPr/>
          </p:nvSpPr>
          <p:spPr bwMode="auto">
            <a:xfrm>
              <a:off x="6604382" y="3628963"/>
              <a:ext cx="49213" cy="74612"/>
            </a:xfrm>
            <a:custGeom>
              <a:gdLst>
                <a:gd fmla="*/ 0 w 26" name="T0"/>
                <a:gd fmla="*/ 0 h 39" name="T1"/>
                <a:gd fmla="*/ 0 w 26" name="T2"/>
                <a:gd fmla="*/ 39 h 39" name="T3"/>
                <a:gd fmla="*/ 26 w 26" name="T4"/>
                <a:gd fmla="*/ 35 h 39" name="T5"/>
                <a:gd fmla="*/ 0 w 26" name="T6"/>
                <a:gd fmla="*/ 0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9" y="39"/>
                    <a:pt x="18" y="37"/>
                    <a:pt x="26" y="35"/>
                  </a:cubicBezTo>
                  <a:cubicBezTo>
                    <a:pt x="20" y="15"/>
                    <a:pt x="10" y="2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1" name="Freeform 160"/>
            <p:cNvSpPr/>
            <p:nvPr/>
          </p:nvSpPr>
          <p:spPr bwMode="auto">
            <a:xfrm>
              <a:off x="6540882" y="3627375"/>
              <a:ext cx="49213" cy="76200"/>
            </a:xfrm>
            <a:custGeom>
              <a:gdLst>
                <a:gd fmla="*/ 0 w 26" name="T0"/>
                <a:gd fmla="*/ 36 h 40" name="T1"/>
                <a:gd fmla="*/ 26 w 26" name="T2"/>
                <a:gd fmla="*/ 40 h 40" name="T3"/>
                <a:gd fmla="*/ 26 w 26" name="T4"/>
                <a:gd fmla="*/ 0 h 40" name="T5"/>
                <a:gd fmla="*/ 0 w 26" name="T6"/>
                <a:gd fmla="*/ 36 h 4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0" w="26">
                  <a:moveTo>
                    <a:pt x="0" y="36"/>
                  </a:moveTo>
                  <a:cubicBezTo>
                    <a:pt x="9" y="38"/>
                    <a:pt x="17" y="40"/>
                    <a:pt x="26" y="4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7" y="3"/>
                    <a:pt x="7" y="16"/>
                    <a:pt x="0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2" name="Freeform 161"/>
            <p:cNvSpPr/>
            <p:nvPr/>
          </p:nvSpPr>
          <p:spPr bwMode="auto">
            <a:xfrm>
              <a:off x="6634544" y="3632138"/>
              <a:ext cx="76200" cy="58737"/>
            </a:xfrm>
            <a:custGeom>
              <a:gdLst>
                <a:gd fmla="*/ 40 w 40" name="T0"/>
                <a:gd fmla="*/ 23 h 32" name="T1"/>
                <a:gd fmla="*/ 0 w 40" name="T2"/>
                <a:gd fmla="*/ 0 h 32" name="T3"/>
                <a:gd fmla="*/ 17 w 40" name="T4"/>
                <a:gd fmla="*/ 32 h 32" name="T5"/>
                <a:gd fmla="*/ 40 w 40" name="T6"/>
                <a:gd fmla="*/ 23 h 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" w="40">
                  <a:moveTo>
                    <a:pt x="40" y="23"/>
                  </a:moveTo>
                  <a:cubicBezTo>
                    <a:pt x="29" y="12"/>
                    <a:pt x="16" y="4"/>
                    <a:pt x="0" y="0"/>
                  </a:cubicBezTo>
                  <a:cubicBezTo>
                    <a:pt x="7" y="8"/>
                    <a:pt x="13" y="19"/>
                    <a:pt x="17" y="32"/>
                  </a:cubicBezTo>
                  <a:cubicBezTo>
                    <a:pt x="25" y="30"/>
                    <a:pt x="33" y="27"/>
                    <a:pt x="40" y="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3" name="Freeform 162"/>
            <p:cNvSpPr/>
            <p:nvPr/>
          </p:nvSpPr>
          <p:spPr bwMode="auto">
            <a:xfrm>
              <a:off x="6671057" y="3686113"/>
              <a:ext cx="84138" cy="92075"/>
            </a:xfrm>
            <a:custGeom>
              <a:gdLst>
                <a:gd fmla="*/ 5 w 45" name="T0"/>
                <a:gd fmla="*/ 49 h 49" name="T1"/>
                <a:gd fmla="*/ 45 w 45" name="T2"/>
                <a:gd fmla="*/ 49 h 49" name="T3"/>
                <a:gd fmla="*/ 26 w 45" name="T4"/>
                <a:gd fmla="*/ 0 h 49" name="T5"/>
                <a:gd fmla="*/ 0 w 45" name="T6"/>
                <a:gd fmla="*/ 11 h 49" name="T7"/>
                <a:gd fmla="*/ 5 w 45" name="T8"/>
                <a:gd fmla="*/ 49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5" y="49"/>
                  </a:moveTo>
                  <a:cubicBezTo>
                    <a:pt x="45" y="49"/>
                    <a:pt x="45" y="49"/>
                    <a:pt x="45" y="49"/>
                  </a:cubicBezTo>
                  <a:cubicBezTo>
                    <a:pt x="45" y="30"/>
                    <a:pt x="38" y="13"/>
                    <a:pt x="26" y="0"/>
                  </a:cubicBezTo>
                  <a:cubicBezTo>
                    <a:pt x="18" y="4"/>
                    <a:pt x="9" y="8"/>
                    <a:pt x="0" y="11"/>
                  </a:cubicBezTo>
                  <a:cubicBezTo>
                    <a:pt x="3" y="22"/>
                    <a:pt x="5" y="35"/>
                    <a:pt x="5" y="4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4" name="Freeform 163"/>
            <p:cNvSpPr/>
            <p:nvPr/>
          </p:nvSpPr>
          <p:spPr bwMode="auto">
            <a:xfrm>
              <a:off x="6529769" y="3708338"/>
              <a:ext cx="60325" cy="69850"/>
            </a:xfrm>
            <a:custGeom>
              <a:gdLst>
                <a:gd fmla="*/ 0 w 32" name="T0"/>
                <a:gd fmla="*/ 37 h 37" name="T1"/>
                <a:gd fmla="*/ 32 w 32" name="T2"/>
                <a:gd fmla="*/ 37 h 37" name="T3"/>
                <a:gd fmla="*/ 32 w 32" name="T4"/>
                <a:gd fmla="*/ 4 h 37" name="T5"/>
                <a:gd fmla="*/ 4 w 32" name="T6"/>
                <a:gd fmla="*/ 0 h 37" name="T7"/>
                <a:gd fmla="*/ 0 w 32" name="T8"/>
                <a:gd fmla="*/ 37 h 3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7" w="32">
                  <a:moveTo>
                    <a:pt x="0" y="37"/>
                  </a:moveTo>
                  <a:cubicBezTo>
                    <a:pt x="32" y="37"/>
                    <a:pt x="32" y="37"/>
                    <a:pt x="32" y="37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3" y="4"/>
                    <a:pt x="13" y="3"/>
                    <a:pt x="4" y="0"/>
                  </a:cubicBezTo>
                  <a:cubicBezTo>
                    <a:pt x="2" y="11"/>
                    <a:pt x="0" y="23"/>
                    <a:pt x="0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5" name="Freeform 164"/>
            <p:cNvSpPr/>
            <p:nvPr/>
          </p:nvSpPr>
          <p:spPr bwMode="auto">
            <a:xfrm>
              <a:off x="6604382" y="3792475"/>
              <a:ext cx="61913" cy="68262"/>
            </a:xfrm>
            <a:custGeom>
              <a:gdLst>
                <a:gd fmla="*/ 33 w 33" name="T0"/>
                <a:gd fmla="*/ 0 h 36" name="T1"/>
                <a:gd fmla="*/ 0 w 33" name="T2"/>
                <a:gd fmla="*/ 0 h 36" name="T3"/>
                <a:gd fmla="*/ 0 w 33" name="T4"/>
                <a:gd fmla="*/ 33 h 36" name="T5"/>
                <a:gd fmla="*/ 28 w 33" name="T6"/>
                <a:gd fmla="*/ 36 h 36" name="T7"/>
                <a:gd fmla="*/ 33 w 33" name="T8"/>
                <a:gd fmla="*/ 0 h 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" w="33">
                  <a:moveTo>
                    <a:pt x="3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0" y="33"/>
                    <a:pt x="19" y="34"/>
                    <a:pt x="28" y="36"/>
                  </a:cubicBezTo>
                  <a:cubicBezTo>
                    <a:pt x="31" y="26"/>
                    <a:pt x="33" y="13"/>
                    <a:pt x="3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6" name="Freeform 165"/>
            <p:cNvSpPr/>
            <p:nvPr/>
          </p:nvSpPr>
          <p:spPr bwMode="auto">
            <a:xfrm>
              <a:off x="6529769" y="3792475"/>
              <a:ext cx="60325" cy="68262"/>
            </a:xfrm>
            <a:custGeom>
              <a:gdLst>
                <a:gd fmla="*/ 4 w 32" name="T0"/>
                <a:gd fmla="*/ 36 h 36" name="T1"/>
                <a:gd fmla="*/ 32 w 32" name="T2"/>
                <a:gd fmla="*/ 33 h 36" name="T3"/>
                <a:gd fmla="*/ 32 w 32" name="T4"/>
                <a:gd fmla="*/ 0 h 36" name="T5"/>
                <a:gd fmla="*/ 0 w 32" name="T6"/>
                <a:gd fmla="*/ 0 h 36" name="T7"/>
                <a:gd fmla="*/ 4 w 32" name="T8"/>
                <a:gd fmla="*/ 36 h 3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" w="32">
                  <a:moveTo>
                    <a:pt x="4" y="36"/>
                  </a:moveTo>
                  <a:cubicBezTo>
                    <a:pt x="13" y="34"/>
                    <a:pt x="23" y="33"/>
                    <a:pt x="32" y="33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"/>
                    <a:pt x="2" y="26"/>
                    <a:pt x="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7" name="Freeform 166"/>
            <p:cNvSpPr/>
            <p:nvPr/>
          </p:nvSpPr>
          <p:spPr bwMode="auto">
            <a:xfrm>
              <a:off x="6540882" y="3868675"/>
              <a:ext cx="49213" cy="73025"/>
            </a:xfrm>
            <a:custGeom>
              <a:gdLst>
                <a:gd fmla="*/ 26 w 26" name="T0"/>
                <a:gd fmla="*/ 39 h 39" name="T1"/>
                <a:gd fmla="*/ 26 w 26" name="T2"/>
                <a:gd fmla="*/ 0 h 39" name="T3"/>
                <a:gd fmla="*/ 0 w 26" name="T4"/>
                <a:gd fmla="*/ 3 h 39" name="T5"/>
                <a:gd fmla="*/ 26 w 26" name="T6"/>
                <a:gd fmla="*/ 39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26" y="39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7" y="0"/>
                    <a:pt x="9" y="1"/>
                    <a:pt x="0" y="3"/>
                  </a:cubicBezTo>
                  <a:cubicBezTo>
                    <a:pt x="7" y="23"/>
                    <a:pt x="17" y="37"/>
                    <a:pt x="2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8" name="Freeform 167"/>
            <p:cNvSpPr/>
            <p:nvPr/>
          </p:nvSpPr>
          <p:spPr bwMode="auto">
            <a:xfrm>
              <a:off x="6634544" y="3878200"/>
              <a:ext cx="76200" cy="61912"/>
            </a:xfrm>
            <a:custGeom>
              <a:gdLst>
                <a:gd fmla="*/ 0 w 40" name="T0"/>
                <a:gd fmla="*/ 33 h 33" name="T1"/>
                <a:gd fmla="*/ 40 w 40" name="T2"/>
                <a:gd fmla="*/ 10 h 33" name="T3"/>
                <a:gd fmla="*/ 17 w 40" name="T4"/>
                <a:gd fmla="*/ 0 h 33" name="T5"/>
                <a:gd fmla="*/ 0 w 40" name="T6"/>
                <a:gd fmla="*/ 33 h 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3" w="40">
                  <a:moveTo>
                    <a:pt x="0" y="33"/>
                  </a:moveTo>
                  <a:cubicBezTo>
                    <a:pt x="16" y="29"/>
                    <a:pt x="30" y="21"/>
                    <a:pt x="40" y="10"/>
                  </a:cubicBezTo>
                  <a:cubicBezTo>
                    <a:pt x="33" y="6"/>
                    <a:pt x="25" y="3"/>
                    <a:pt x="17" y="0"/>
                  </a:cubicBezTo>
                  <a:cubicBezTo>
                    <a:pt x="13" y="14"/>
                    <a:pt x="7" y="25"/>
                    <a:pt x="0" y="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29" name="Freeform 168"/>
            <p:cNvSpPr/>
            <p:nvPr/>
          </p:nvSpPr>
          <p:spPr bwMode="auto">
            <a:xfrm>
              <a:off x="6486907" y="3632138"/>
              <a:ext cx="74613" cy="58737"/>
            </a:xfrm>
            <a:custGeom>
              <a:gdLst>
                <a:gd fmla="*/ 40 w 40" name="T0"/>
                <a:gd fmla="*/ 0 h 32" name="T1"/>
                <a:gd fmla="*/ 0 w 40" name="T2"/>
                <a:gd fmla="*/ 23 h 32" name="T3"/>
                <a:gd fmla="*/ 22 w 40" name="T4"/>
                <a:gd fmla="*/ 32 h 32" name="T5"/>
                <a:gd fmla="*/ 40 w 40" name="T6"/>
                <a:gd fmla="*/ 0 h 3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2" w="40">
                  <a:moveTo>
                    <a:pt x="40" y="0"/>
                  </a:moveTo>
                  <a:cubicBezTo>
                    <a:pt x="24" y="4"/>
                    <a:pt x="10" y="12"/>
                    <a:pt x="0" y="23"/>
                  </a:cubicBezTo>
                  <a:cubicBezTo>
                    <a:pt x="7" y="27"/>
                    <a:pt x="14" y="30"/>
                    <a:pt x="22" y="32"/>
                  </a:cubicBezTo>
                  <a:cubicBezTo>
                    <a:pt x="27" y="19"/>
                    <a:pt x="33" y="8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30" name="Freeform 169"/>
            <p:cNvSpPr/>
            <p:nvPr/>
          </p:nvSpPr>
          <p:spPr bwMode="auto">
            <a:xfrm>
              <a:off x="6671057" y="3792475"/>
              <a:ext cx="84138" cy="92075"/>
            </a:xfrm>
            <a:custGeom>
              <a:gdLst>
                <a:gd fmla="*/ 0 w 45" name="T0"/>
                <a:gd fmla="*/ 38 h 49" name="T1"/>
                <a:gd fmla="*/ 26 w 45" name="T2"/>
                <a:gd fmla="*/ 49 h 49" name="T3"/>
                <a:gd fmla="*/ 45 w 45" name="T4"/>
                <a:gd fmla="*/ 0 h 49" name="T5"/>
                <a:gd fmla="*/ 5 w 45" name="T6"/>
                <a:gd fmla="*/ 0 h 49" name="T7"/>
                <a:gd fmla="*/ 0 w 45" name="T8"/>
                <a:gd fmla="*/ 38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0" y="38"/>
                  </a:moveTo>
                  <a:cubicBezTo>
                    <a:pt x="10" y="41"/>
                    <a:pt x="18" y="45"/>
                    <a:pt x="26" y="49"/>
                  </a:cubicBezTo>
                  <a:cubicBezTo>
                    <a:pt x="38" y="36"/>
                    <a:pt x="45" y="19"/>
                    <a:pt x="4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4"/>
                    <a:pt x="3" y="27"/>
                    <a:pt x="0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31" name="Freeform 170"/>
            <p:cNvSpPr/>
            <p:nvPr/>
          </p:nvSpPr>
          <p:spPr bwMode="auto">
            <a:xfrm>
              <a:off x="6604382" y="3868675"/>
              <a:ext cx="49213" cy="73025"/>
            </a:xfrm>
            <a:custGeom>
              <a:gdLst>
                <a:gd fmla="*/ 0 w 26" name="T0"/>
                <a:gd fmla="*/ 0 h 39" name="T1"/>
                <a:gd fmla="*/ 0 w 26" name="T2"/>
                <a:gd fmla="*/ 39 h 39" name="T3"/>
                <a:gd fmla="*/ 26 w 26" name="T4"/>
                <a:gd fmla="*/ 3 h 39" name="T5"/>
                <a:gd fmla="*/ 0 w 26" name="T6"/>
                <a:gd fmla="*/ 0 h 3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9" w="26">
                  <a:moveTo>
                    <a:pt x="0" y="0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10" y="36"/>
                    <a:pt x="20" y="23"/>
                    <a:pt x="26" y="3"/>
                  </a:cubicBezTo>
                  <a:cubicBezTo>
                    <a:pt x="18" y="1"/>
                    <a:pt x="9" y="0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32" name="Freeform 171"/>
            <p:cNvSpPr/>
            <p:nvPr/>
          </p:nvSpPr>
          <p:spPr bwMode="auto">
            <a:xfrm>
              <a:off x="6439282" y="3686113"/>
              <a:ext cx="84138" cy="92075"/>
            </a:xfrm>
            <a:custGeom>
              <a:gdLst>
                <a:gd fmla="*/ 45 w 45" name="T0"/>
                <a:gd fmla="*/ 10 h 49" name="T1"/>
                <a:gd fmla="*/ 19 w 45" name="T2"/>
                <a:gd fmla="*/ 0 h 49" name="T3"/>
                <a:gd fmla="*/ 0 w 45" name="T4"/>
                <a:gd fmla="*/ 49 h 49" name="T5"/>
                <a:gd fmla="*/ 40 w 45" name="T6"/>
                <a:gd fmla="*/ 49 h 49" name="T7"/>
                <a:gd fmla="*/ 45 w 45" name="T8"/>
                <a:gd fmla="*/ 10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45" y="10"/>
                  </a:moveTo>
                  <a:cubicBezTo>
                    <a:pt x="36" y="8"/>
                    <a:pt x="28" y="4"/>
                    <a:pt x="19" y="0"/>
                  </a:cubicBezTo>
                  <a:cubicBezTo>
                    <a:pt x="8" y="13"/>
                    <a:pt x="1" y="30"/>
                    <a:pt x="0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1" y="35"/>
                    <a:pt x="42" y="22"/>
                    <a:pt x="45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33" name="Freeform 172"/>
            <p:cNvSpPr/>
            <p:nvPr/>
          </p:nvSpPr>
          <p:spPr bwMode="auto">
            <a:xfrm>
              <a:off x="6439282" y="3792475"/>
              <a:ext cx="84138" cy="92075"/>
            </a:xfrm>
            <a:custGeom>
              <a:gdLst>
                <a:gd fmla="*/ 40 w 45" name="T0"/>
                <a:gd fmla="*/ 0 h 49" name="T1"/>
                <a:gd fmla="*/ 0 w 45" name="T2"/>
                <a:gd fmla="*/ 0 h 49" name="T3"/>
                <a:gd fmla="*/ 19 w 45" name="T4"/>
                <a:gd fmla="*/ 49 h 49" name="T5"/>
                <a:gd fmla="*/ 45 w 45" name="T6"/>
                <a:gd fmla="*/ 38 h 49" name="T7"/>
                <a:gd fmla="*/ 40 w 45" name="T8"/>
                <a:gd fmla="*/ 0 h 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9" w="45">
                  <a:moveTo>
                    <a:pt x="4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9"/>
                    <a:pt x="8" y="36"/>
                    <a:pt x="19" y="49"/>
                  </a:cubicBezTo>
                  <a:cubicBezTo>
                    <a:pt x="28" y="45"/>
                    <a:pt x="36" y="41"/>
                    <a:pt x="45" y="38"/>
                  </a:cubicBezTo>
                  <a:cubicBezTo>
                    <a:pt x="42" y="27"/>
                    <a:pt x="41" y="14"/>
                    <a:pt x="4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34" name="Freeform 173"/>
            <p:cNvSpPr/>
            <p:nvPr/>
          </p:nvSpPr>
          <p:spPr bwMode="auto">
            <a:xfrm>
              <a:off x="6485319" y="3878200"/>
              <a:ext cx="76200" cy="61912"/>
            </a:xfrm>
            <a:custGeom>
              <a:gdLst>
                <a:gd fmla="*/ 0 w 41" name="T0"/>
                <a:gd fmla="*/ 10 h 33" name="T1"/>
                <a:gd fmla="*/ 41 w 41" name="T2"/>
                <a:gd fmla="*/ 33 h 33" name="T3"/>
                <a:gd fmla="*/ 23 w 41" name="T4"/>
                <a:gd fmla="*/ 0 h 33" name="T5"/>
                <a:gd fmla="*/ 0 w 41" name="T6"/>
                <a:gd fmla="*/ 10 h 3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33" w="41">
                  <a:moveTo>
                    <a:pt x="0" y="10"/>
                  </a:moveTo>
                  <a:cubicBezTo>
                    <a:pt x="11" y="21"/>
                    <a:pt x="25" y="29"/>
                    <a:pt x="41" y="33"/>
                  </a:cubicBezTo>
                  <a:cubicBezTo>
                    <a:pt x="33" y="25"/>
                    <a:pt x="28" y="14"/>
                    <a:pt x="23" y="0"/>
                  </a:cubicBezTo>
                  <a:cubicBezTo>
                    <a:pt x="15" y="3"/>
                    <a:pt x="8" y="6"/>
                    <a:pt x="0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323524" y="4795301"/>
            <a:ext cx="199878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TW" b="1" lang="en-US" smtClean="0" sz="3200">
                <a:solidFill>
                  <a:srgbClr val="00425A"/>
                </a:solidFill>
                <a:latin typeface="+mj-lt"/>
              </a:rPr>
              <a:t>CONTENTS</a:t>
            </a:r>
          </a:p>
        </p:txBody>
      </p:sp>
    </p:spTree>
    <p:extLst>
      <p:ext uri="{BB962C8B-B14F-4D97-AF65-F5344CB8AC3E}">
        <p14:creationId val="355896093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54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200" sz="2400">
                <a:solidFill>
                  <a:schemeClr val="bg1"/>
                </a:solidFill>
                <a:latin typeface="+mj-lt"/>
              </a:rPr>
              <a:t>点击此处添加节标题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gdLst>
                <a:gd fmla="*/ 219752 w 827746" name="connsiteX0"/>
                <a:gd fmla="*/ 0 h 993528" name="connsiteY0"/>
                <a:gd fmla="*/ 390808 w 827746" name="connsiteX1"/>
                <a:gd fmla="*/ 432 h 993528" name="connsiteY1"/>
                <a:gd fmla="*/ 827746 w 827746" name="connsiteX2"/>
                <a:gd fmla="*/ 437371 h 993528" name="connsiteY2"/>
                <a:gd fmla="*/ 642361 w 827746" name="connsiteX3"/>
                <a:gd fmla="*/ 993528 h 993528" name="connsiteY3"/>
                <a:gd fmla="*/ 0 w 827746" name="connsiteX4"/>
                <a:gd fmla="*/ 989717 h 99352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93527" w="827746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gdLst>
              <a:gd fmla="*/ 160 w 160" name="T0"/>
              <a:gd fmla="*/ 80 h 232" name="T1"/>
              <a:gd fmla="*/ 80 w 160" name="T2"/>
              <a:gd fmla="*/ 0 h 232" name="T3"/>
              <a:gd fmla="*/ 0 w 160" name="T4"/>
              <a:gd fmla="*/ 80 h 232" name="T5"/>
              <a:gd fmla="*/ 32 w 160" name="T6"/>
              <a:gd fmla="*/ 144 h 232" name="T7"/>
              <a:gd fmla="*/ 32 w 160" name="T8"/>
              <a:gd fmla="*/ 144 h 232" name="T9"/>
              <a:gd fmla="*/ 33 w 160" name="T10"/>
              <a:gd fmla="*/ 145 h 232" name="T11"/>
              <a:gd fmla="*/ 33 w 160" name="T12"/>
              <a:gd fmla="*/ 145 h 232" name="T13"/>
              <a:gd fmla="*/ 48 w 160" name="T14"/>
              <a:gd fmla="*/ 176 h 232" name="T15"/>
              <a:gd fmla="*/ 48 w 160" name="T16"/>
              <a:gd fmla="*/ 232 h 232" name="T17"/>
              <a:gd fmla="*/ 112 w 160" name="T18"/>
              <a:gd fmla="*/ 232 h 232" name="T19"/>
              <a:gd fmla="*/ 112 w 160" name="T20"/>
              <a:gd fmla="*/ 176 h 232" name="T21"/>
              <a:gd fmla="*/ 128 w 160" name="T22"/>
              <a:gd fmla="*/ 144 h 232" name="T23"/>
              <a:gd fmla="*/ 128 w 160" name="T24"/>
              <a:gd fmla="*/ 144 h 232" name="T25"/>
              <a:gd fmla="*/ 160 w 160" name="T26"/>
              <a:gd fmla="*/ 80 h 232" name="T27"/>
              <a:gd fmla="*/ 56 w 160" name="T28"/>
              <a:gd fmla="*/ 224 h 232" name="T29"/>
              <a:gd fmla="*/ 56 w 160" name="T30"/>
              <a:gd fmla="*/ 200 h 232" name="T31"/>
              <a:gd fmla="*/ 104 w 160" name="T32"/>
              <a:gd fmla="*/ 200 h 232" name="T33"/>
              <a:gd fmla="*/ 104 w 160" name="T34"/>
              <a:gd fmla="*/ 224 h 232" name="T35"/>
              <a:gd fmla="*/ 56 w 160" name="T36"/>
              <a:gd fmla="*/ 224 h 232" name="T37"/>
              <a:gd fmla="*/ 80 w 160" name="T38"/>
              <a:gd fmla="*/ 88 h 232" name="T39"/>
              <a:gd fmla="*/ 72 w 160" name="T40"/>
              <a:gd fmla="*/ 80 h 232" name="T41"/>
              <a:gd fmla="*/ 80 w 160" name="T42"/>
              <a:gd fmla="*/ 72 h 232" name="T43"/>
              <a:gd fmla="*/ 88 w 160" name="T44"/>
              <a:gd fmla="*/ 80 h 232" name="T45"/>
              <a:gd fmla="*/ 80 w 160" name="T46"/>
              <a:gd fmla="*/ 88 h 232" name="T47"/>
              <a:gd fmla="*/ 123 w 160" name="T48"/>
              <a:gd fmla="*/ 138 h 232" name="T49"/>
              <a:gd fmla="*/ 123 w 160" name="T50"/>
              <a:gd fmla="*/ 138 h 232" name="T51"/>
              <a:gd fmla="*/ 104 w 160" name="T52"/>
              <a:gd fmla="*/ 176 h 232" name="T53"/>
              <a:gd fmla="*/ 104 w 160" name="T54"/>
              <a:gd fmla="*/ 192 h 232" name="T55"/>
              <a:gd fmla="*/ 84 w 160" name="T56"/>
              <a:gd fmla="*/ 192 h 232" name="T57"/>
              <a:gd fmla="*/ 84 w 160" name="T58"/>
              <a:gd fmla="*/ 96 h 232" name="T59"/>
              <a:gd fmla="*/ 96 w 160" name="T60"/>
              <a:gd fmla="*/ 80 h 232" name="T61"/>
              <a:gd fmla="*/ 80 w 160" name="T62"/>
              <a:gd fmla="*/ 64 h 232" name="T63"/>
              <a:gd fmla="*/ 64 w 160" name="T64"/>
              <a:gd fmla="*/ 80 h 232" name="T65"/>
              <a:gd fmla="*/ 76 w 160" name="T66"/>
              <a:gd fmla="*/ 96 h 232" name="T67"/>
              <a:gd fmla="*/ 76 w 160" name="T68"/>
              <a:gd fmla="*/ 192 h 232" name="T69"/>
              <a:gd fmla="*/ 56 w 160" name="T70"/>
              <a:gd fmla="*/ 192 h 232" name="T71"/>
              <a:gd fmla="*/ 56 w 160" name="T72"/>
              <a:gd fmla="*/ 176 h 232" name="T73"/>
              <a:gd fmla="*/ 38 w 160" name="T74"/>
              <a:gd fmla="*/ 139 h 232" name="T75"/>
              <a:gd fmla="*/ 38 w 160" name="T76"/>
              <a:gd fmla="*/ 138 h 232" name="T77"/>
              <a:gd fmla="*/ 37 w 160" name="T78"/>
              <a:gd fmla="*/ 138 h 232" name="T79"/>
              <a:gd fmla="*/ 36 w 160" name="T80"/>
              <a:gd fmla="*/ 138 h 232" name="T81"/>
              <a:gd fmla="*/ 8 w 160" name="T82"/>
              <a:gd fmla="*/ 80 h 232" name="T83"/>
              <a:gd fmla="*/ 80 w 160" name="T84"/>
              <a:gd fmla="*/ 8 h 232" name="T85"/>
              <a:gd fmla="*/ 152 w 160" name="T86"/>
              <a:gd fmla="*/ 80 h 232" name="T87"/>
              <a:gd fmla="*/ 123 w 160" name="T88"/>
              <a:gd fmla="*/ 138 h 232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231" w="160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/>
          </a:p>
        </p:txBody>
      </p:sp>
    </p:spTree>
    <p:extLst>
      <p:ext uri="{BB962C8B-B14F-4D97-AF65-F5344CB8AC3E}">
        <p14:creationId val="8281819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altLang="en-US" b="1" lang="zh-CN" smtClean="0" sz="2800"/>
              <a:t>点击此处添加标题</a:t>
            </a:r>
          </a:p>
        </p:txBody>
      </p:sp>
      <p:sp>
        <p:nvSpPr>
          <p:cNvPr id="4" name="矩形 3"/>
          <p:cNvSpPr/>
          <p:nvPr/>
        </p:nvSpPr>
        <p:spPr>
          <a:xfrm>
            <a:off x="7230942" y="940971"/>
            <a:ext cx="4122857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TW" lang="en-US" sz="1600">
                <a:solidFill>
                  <a:schemeClr val="bg1"/>
                </a:solidFill>
              </a:rPr>
              <a:t>If it is not real text, they will focus on the design.</a:t>
            </a:r>
          </a:p>
        </p:txBody>
      </p:sp>
      <p:sp>
        <p:nvSpPr>
          <p:cNvPr id="5" name="Freeform 121"/>
          <p:cNvSpPr>
            <a:spLocks noChangeAspect="1" noEditPoints="1"/>
          </p:cNvSpPr>
          <p:nvPr/>
        </p:nvSpPr>
        <p:spPr bwMode="auto">
          <a:xfrm>
            <a:off x="1055688" y="2318232"/>
            <a:ext cx="360000" cy="360000"/>
          </a:xfrm>
          <a:custGeom>
            <a:gdLst>
              <a:gd fmla="*/ 100 w 200" name="T0"/>
              <a:gd fmla="*/ 0 h 200" name="T1"/>
              <a:gd fmla="*/ 0 w 200" name="T2"/>
              <a:gd fmla="*/ 100 h 200" name="T3"/>
              <a:gd fmla="*/ 100 w 200" name="T4"/>
              <a:gd fmla="*/ 200 h 200" name="T5"/>
              <a:gd fmla="*/ 200 w 200" name="T6"/>
              <a:gd fmla="*/ 100 h 200" name="T7"/>
              <a:gd fmla="*/ 100 w 200" name="T8"/>
              <a:gd fmla="*/ 0 h 200" name="T9"/>
              <a:gd fmla="*/ 159 w 200" name="T10"/>
              <a:gd fmla="*/ 73 h 200" name="T11"/>
              <a:gd fmla="*/ 90 w 200" name="T12"/>
              <a:gd fmla="*/ 139 h 200" name="T13"/>
              <a:gd fmla="*/ 86 w 200" name="T14"/>
              <a:gd fmla="*/ 141 h 200" name="T15"/>
              <a:gd fmla="*/ 82 w 200" name="T16"/>
              <a:gd fmla="*/ 139 h 200" name="T17"/>
              <a:gd fmla="*/ 55 w 200" name="T18"/>
              <a:gd fmla="*/ 112 h 200" name="T19"/>
              <a:gd fmla="*/ 55 w 200" name="T20"/>
              <a:gd fmla="*/ 104 h 200" name="T21"/>
              <a:gd fmla="*/ 64 w 200" name="T22"/>
              <a:gd fmla="*/ 104 h 200" name="T23"/>
              <a:gd fmla="*/ 86 w 200" name="T24"/>
              <a:gd fmla="*/ 126 h 200" name="T25"/>
              <a:gd fmla="*/ 150 w 200" name="T26"/>
              <a:gd fmla="*/ 64 h 200" name="T27"/>
              <a:gd fmla="*/ 159 w 200" name="T28"/>
              <a:gd fmla="*/ 64 h 200" name="T29"/>
              <a:gd fmla="*/ 159 w 200" name="T30"/>
              <a:gd fmla="*/ 73 h 200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200" w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/>
          </a:p>
        </p:txBody>
      </p:sp>
      <p:sp>
        <p:nvSpPr>
          <p:cNvPr id="6" name="Freeform 121"/>
          <p:cNvSpPr>
            <a:spLocks noChangeAspect="1" noEditPoints="1"/>
          </p:cNvSpPr>
          <p:nvPr/>
        </p:nvSpPr>
        <p:spPr bwMode="auto">
          <a:xfrm>
            <a:off x="1055688" y="3716939"/>
            <a:ext cx="360000" cy="360000"/>
          </a:xfrm>
          <a:custGeom>
            <a:gdLst>
              <a:gd fmla="*/ 100 w 200" name="T0"/>
              <a:gd fmla="*/ 0 h 200" name="T1"/>
              <a:gd fmla="*/ 0 w 200" name="T2"/>
              <a:gd fmla="*/ 100 h 200" name="T3"/>
              <a:gd fmla="*/ 100 w 200" name="T4"/>
              <a:gd fmla="*/ 200 h 200" name="T5"/>
              <a:gd fmla="*/ 200 w 200" name="T6"/>
              <a:gd fmla="*/ 100 h 200" name="T7"/>
              <a:gd fmla="*/ 100 w 200" name="T8"/>
              <a:gd fmla="*/ 0 h 200" name="T9"/>
              <a:gd fmla="*/ 159 w 200" name="T10"/>
              <a:gd fmla="*/ 73 h 200" name="T11"/>
              <a:gd fmla="*/ 90 w 200" name="T12"/>
              <a:gd fmla="*/ 139 h 200" name="T13"/>
              <a:gd fmla="*/ 86 w 200" name="T14"/>
              <a:gd fmla="*/ 141 h 200" name="T15"/>
              <a:gd fmla="*/ 82 w 200" name="T16"/>
              <a:gd fmla="*/ 139 h 200" name="T17"/>
              <a:gd fmla="*/ 55 w 200" name="T18"/>
              <a:gd fmla="*/ 112 h 200" name="T19"/>
              <a:gd fmla="*/ 55 w 200" name="T20"/>
              <a:gd fmla="*/ 104 h 200" name="T21"/>
              <a:gd fmla="*/ 64 w 200" name="T22"/>
              <a:gd fmla="*/ 104 h 200" name="T23"/>
              <a:gd fmla="*/ 86 w 200" name="T24"/>
              <a:gd fmla="*/ 126 h 200" name="T25"/>
              <a:gd fmla="*/ 150 w 200" name="T26"/>
              <a:gd fmla="*/ 64 h 200" name="T27"/>
              <a:gd fmla="*/ 159 w 200" name="T28"/>
              <a:gd fmla="*/ 64 h 200" name="T29"/>
              <a:gd fmla="*/ 159 w 200" name="T30"/>
              <a:gd fmla="*/ 73 h 200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200" w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rgbClr val="FF9600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>
              <a:solidFill>
                <a:srgbClr val="FF9600"/>
              </a:solidFill>
            </a:endParaRPr>
          </a:p>
        </p:txBody>
      </p:sp>
      <p:sp>
        <p:nvSpPr>
          <p:cNvPr id="7" name="Freeform 121"/>
          <p:cNvSpPr>
            <a:spLocks noChangeAspect="1" noEditPoints="1"/>
          </p:cNvSpPr>
          <p:nvPr/>
        </p:nvSpPr>
        <p:spPr bwMode="auto">
          <a:xfrm>
            <a:off x="1055688" y="5050706"/>
            <a:ext cx="360000" cy="360000"/>
          </a:xfrm>
          <a:custGeom>
            <a:gdLst>
              <a:gd fmla="*/ 100 w 200" name="T0"/>
              <a:gd fmla="*/ 0 h 200" name="T1"/>
              <a:gd fmla="*/ 0 w 200" name="T2"/>
              <a:gd fmla="*/ 100 h 200" name="T3"/>
              <a:gd fmla="*/ 100 w 200" name="T4"/>
              <a:gd fmla="*/ 200 h 200" name="T5"/>
              <a:gd fmla="*/ 200 w 200" name="T6"/>
              <a:gd fmla="*/ 100 h 200" name="T7"/>
              <a:gd fmla="*/ 100 w 200" name="T8"/>
              <a:gd fmla="*/ 0 h 200" name="T9"/>
              <a:gd fmla="*/ 159 w 200" name="T10"/>
              <a:gd fmla="*/ 73 h 200" name="T11"/>
              <a:gd fmla="*/ 90 w 200" name="T12"/>
              <a:gd fmla="*/ 139 h 200" name="T13"/>
              <a:gd fmla="*/ 86 w 200" name="T14"/>
              <a:gd fmla="*/ 141 h 200" name="T15"/>
              <a:gd fmla="*/ 82 w 200" name="T16"/>
              <a:gd fmla="*/ 139 h 200" name="T17"/>
              <a:gd fmla="*/ 55 w 200" name="T18"/>
              <a:gd fmla="*/ 112 h 200" name="T19"/>
              <a:gd fmla="*/ 55 w 200" name="T20"/>
              <a:gd fmla="*/ 104 h 200" name="T21"/>
              <a:gd fmla="*/ 64 w 200" name="T22"/>
              <a:gd fmla="*/ 104 h 200" name="T23"/>
              <a:gd fmla="*/ 86 w 200" name="T24"/>
              <a:gd fmla="*/ 126 h 200" name="T25"/>
              <a:gd fmla="*/ 150 w 200" name="T26"/>
              <a:gd fmla="*/ 64 h 200" name="T27"/>
              <a:gd fmla="*/ 159 w 200" name="T28"/>
              <a:gd fmla="*/ 64 h 200" name="T29"/>
              <a:gd fmla="*/ 159 w 200" name="T30"/>
              <a:gd fmla="*/ 73 h 200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200" w="200">
                <a:moveTo>
                  <a:pt x="100" y="0"/>
                </a:moveTo>
                <a:cubicBezTo>
                  <a:pt x="45" y="0"/>
                  <a:pt x="0" y="45"/>
                  <a:pt x="0" y="100"/>
                </a:cubicBezTo>
                <a:cubicBezTo>
                  <a:pt x="0" y="155"/>
                  <a:pt x="45" y="200"/>
                  <a:pt x="100" y="200"/>
                </a:cubicBezTo>
                <a:cubicBezTo>
                  <a:pt x="156" y="200"/>
                  <a:pt x="200" y="155"/>
                  <a:pt x="200" y="100"/>
                </a:cubicBezTo>
                <a:cubicBezTo>
                  <a:pt x="200" y="45"/>
                  <a:pt x="156" y="0"/>
                  <a:pt x="100" y="0"/>
                </a:cubicBezTo>
                <a:close/>
                <a:moveTo>
                  <a:pt x="159" y="73"/>
                </a:moveTo>
                <a:cubicBezTo>
                  <a:pt x="90" y="139"/>
                  <a:pt x="90" y="139"/>
                  <a:pt x="90" y="139"/>
                </a:cubicBezTo>
                <a:cubicBezTo>
                  <a:pt x="89" y="140"/>
                  <a:pt x="88" y="141"/>
                  <a:pt x="86" y="141"/>
                </a:cubicBezTo>
                <a:cubicBezTo>
                  <a:pt x="85" y="141"/>
                  <a:pt x="83" y="140"/>
                  <a:pt x="82" y="139"/>
                </a:cubicBezTo>
                <a:cubicBezTo>
                  <a:pt x="55" y="112"/>
                  <a:pt x="55" y="112"/>
                  <a:pt x="55" y="112"/>
                </a:cubicBezTo>
                <a:cubicBezTo>
                  <a:pt x="53" y="110"/>
                  <a:pt x="53" y="106"/>
                  <a:pt x="55" y="104"/>
                </a:cubicBezTo>
                <a:cubicBezTo>
                  <a:pt x="57" y="102"/>
                  <a:pt x="61" y="102"/>
                  <a:pt x="64" y="104"/>
                </a:cubicBezTo>
                <a:cubicBezTo>
                  <a:pt x="86" y="126"/>
                  <a:pt x="86" y="126"/>
                  <a:pt x="86" y="126"/>
                </a:cubicBezTo>
                <a:cubicBezTo>
                  <a:pt x="150" y="64"/>
                  <a:pt x="150" y="64"/>
                  <a:pt x="150" y="64"/>
                </a:cubicBezTo>
                <a:cubicBezTo>
                  <a:pt x="153" y="62"/>
                  <a:pt x="157" y="62"/>
                  <a:pt x="159" y="64"/>
                </a:cubicBezTo>
                <a:cubicBezTo>
                  <a:pt x="161" y="67"/>
                  <a:pt x="161" y="71"/>
                  <a:pt x="159" y="7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/>
          </a:p>
        </p:txBody>
      </p:sp>
      <p:sp>
        <p:nvSpPr>
          <p:cNvPr id="8" name="矩形 7"/>
          <p:cNvSpPr/>
          <p:nvPr/>
        </p:nvSpPr>
        <p:spPr>
          <a:xfrm>
            <a:off x="1860719" y="2678232"/>
            <a:ext cx="5091427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9" name="矩形 8"/>
          <p:cNvSpPr/>
          <p:nvPr/>
        </p:nvSpPr>
        <p:spPr>
          <a:xfrm>
            <a:off x="1860719" y="4040868"/>
            <a:ext cx="5091427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rgbClr val="FF9600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860716" y="2313734"/>
            <a:ext cx="287602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solidFill>
                  <a:schemeClr val="bg1"/>
                </a:solidFill>
                <a:latin typeface="+mj-lt"/>
              </a:rPr>
              <a:t>TITLE ABOUT BLOCK #1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860717" y="3671537"/>
            <a:ext cx="287602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solidFill>
                  <a:srgbClr val="FF9600"/>
                </a:solidFill>
                <a:latin typeface="+mj-lt"/>
              </a:rPr>
              <a:t>TITLE ABOUT BLOCK #2</a:t>
            </a:r>
          </a:p>
        </p:txBody>
      </p:sp>
      <p:sp>
        <p:nvSpPr>
          <p:cNvPr id="14" name="矩形 13"/>
          <p:cNvSpPr/>
          <p:nvPr/>
        </p:nvSpPr>
        <p:spPr>
          <a:xfrm>
            <a:off x="1860719" y="5403505"/>
            <a:ext cx="5091427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</a:rPr>
              <a:t>I hope you enjoyed the fake text. If it is not real text, they will focus on the design. 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860716" y="5046040"/>
            <a:ext cx="287602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200">
                <a:solidFill>
                  <a:schemeClr val="bg1"/>
                </a:solidFill>
                <a:latin typeface="+mj-lt"/>
              </a:rPr>
              <a:t>TITLE ABOUT BLOCK #3</a:t>
            </a:r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>
          <a:xfrm>
            <a:off x="8611776" y="3203630"/>
            <a:ext cx="1792403" cy="1800000"/>
            <a:chOff x="8416926" y="3602038"/>
            <a:chExt cx="374650" cy="376238"/>
          </a:xfrm>
        </p:grpSpPr>
        <p:sp>
          <p:nvSpPr>
            <p:cNvPr id="17" name="Freeform 33"/>
            <p:cNvSpPr/>
            <p:nvPr/>
          </p:nvSpPr>
          <p:spPr bwMode="auto">
            <a:xfrm>
              <a:off x="8612188" y="3602038"/>
              <a:ext cx="160338" cy="177800"/>
            </a:xfrm>
            <a:custGeom>
              <a:gdLst>
                <a:gd fmla="*/ 0 w 86" name="T0"/>
                <a:gd fmla="*/ 94 h 94" name="T1"/>
                <a:gd fmla="*/ 86 w 86" name="T2"/>
                <a:gd fmla="*/ 56 h 94" name="T3"/>
                <a:gd fmla="*/ 0 w 86" name="T4"/>
                <a:gd fmla="*/ 0 h 94" name="T5"/>
                <a:gd fmla="*/ 0 w 86" name="T6"/>
                <a:gd fmla="*/ 94 h 94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4" w="86">
                  <a:moveTo>
                    <a:pt x="0" y="94"/>
                  </a:moveTo>
                  <a:cubicBezTo>
                    <a:pt x="86" y="56"/>
                    <a:pt x="86" y="56"/>
                    <a:pt x="86" y="56"/>
                  </a:cubicBezTo>
                  <a:cubicBezTo>
                    <a:pt x="71" y="24"/>
                    <a:pt x="38" y="1"/>
                    <a:pt x="0" y="0"/>
                  </a:cubicBezTo>
                  <a:lnTo>
                    <a:pt x="0" y="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18" name="Freeform 34"/>
            <p:cNvSpPr/>
            <p:nvPr/>
          </p:nvSpPr>
          <p:spPr bwMode="auto">
            <a:xfrm>
              <a:off x="8416926" y="3602038"/>
              <a:ext cx="292100" cy="376238"/>
            </a:xfrm>
            <a:custGeom>
              <a:gdLst>
                <a:gd fmla="*/ 96 w 156" name="T0"/>
                <a:gd fmla="*/ 101 h 200" name="T1"/>
                <a:gd fmla="*/ 96 w 156" name="T2"/>
                <a:gd fmla="*/ 0 h 200" name="T3"/>
                <a:gd fmla="*/ 0 w 156" name="T4"/>
                <a:gd fmla="*/ 100 h 200" name="T5"/>
                <a:gd fmla="*/ 100 w 156" name="T6"/>
                <a:gd fmla="*/ 200 h 200" name="T7"/>
                <a:gd fmla="*/ 153 w 156" name="T8"/>
                <a:gd fmla="*/ 184 h 200" name="T9"/>
                <a:gd fmla="*/ 153 w 156" name="T10"/>
                <a:gd fmla="*/ 185 h 200" name="T11"/>
                <a:gd fmla="*/ 156 w 156" name="T12"/>
                <a:gd fmla="*/ 183 h 200" name="T13"/>
                <a:gd fmla="*/ 156 w 156" name="T14"/>
                <a:gd fmla="*/ 182 h 200" name="T15"/>
                <a:gd fmla="*/ 156 w 156" name="T16"/>
                <a:gd fmla="*/ 182 h 200" name="T17"/>
                <a:gd fmla="*/ 96 w 156" name="T18"/>
                <a:gd fmla="*/ 101 h 20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00" w="156">
                  <a:moveTo>
                    <a:pt x="96" y="101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42" y="2"/>
                    <a:pt x="0" y="46"/>
                    <a:pt x="0" y="100"/>
                  </a:cubicBezTo>
                  <a:cubicBezTo>
                    <a:pt x="0" y="155"/>
                    <a:pt x="45" y="200"/>
                    <a:pt x="100" y="200"/>
                  </a:cubicBezTo>
                  <a:cubicBezTo>
                    <a:pt x="119" y="200"/>
                    <a:pt x="137" y="194"/>
                    <a:pt x="153" y="184"/>
                  </a:cubicBezTo>
                  <a:cubicBezTo>
                    <a:pt x="153" y="185"/>
                    <a:pt x="153" y="185"/>
                    <a:pt x="153" y="185"/>
                  </a:cubicBezTo>
                  <a:cubicBezTo>
                    <a:pt x="156" y="183"/>
                    <a:pt x="156" y="183"/>
                    <a:pt x="156" y="183"/>
                  </a:cubicBezTo>
                  <a:cubicBezTo>
                    <a:pt x="156" y="183"/>
                    <a:pt x="156" y="182"/>
                    <a:pt x="156" y="182"/>
                  </a:cubicBezTo>
                  <a:cubicBezTo>
                    <a:pt x="156" y="182"/>
                    <a:pt x="156" y="182"/>
                    <a:pt x="156" y="182"/>
                  </a:cubicBezTo>
                  <a:lnTo>
                    <a:pt x="96" y="101"/>
                  </a:lnTo>
                  <a:close/>
                </a:path>
              </a:pathLst>
            </a:custGeom>
            <a:solidFill>
              <a:srgbClr val="FF960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  <p:sp>
          <p:nvSpPr>
            <p:cNvPr id="19" name="Freeform 35"/>
            <p:cNvSpPr/>
            <p:nvPr/>
          </p:nvSpPr>
          <p:spPr bwMode="auto">
            <a:xfrm>
              <a:off x="8615363" y="3722688"/>
              <a:ext cx="176213" cy="212725"/>
            </a:xfrm>
            <a:custGeom>
              <a:gdLst>
                <a:gd fmla="*/ 94 w 94" name="T0"/>
                <a:gd fmla="*/ 36 h 113" name="T1"/>
                <a:gd fmla="*/ 87 w 94" name="T2"/>
                <a:gd fmla="*/ 0 h 113" name="T3"/>
                <a:gd fmla="*/ 0 w 94" name="T4"/>
                <a:gd fmla="*/ 37 h 113" name="T5"/>
                <a:gd fmla="*/ 57 w 94" name="T6"/>
                <a:gd fmla="*/ 113 h 113" name="T7"/>
                <a:gd fmla="*/ 94 w 94" name="T8"/>
                <a:gd fmla="*/ 36 h 11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3" w="94">
                  <a:moveTo>
                    <a:pt x="94" y="36"/>
                  </a:moveTo>
                  <a:cubicBezTo>
                    <a:pt x="94" y="23"/>
                    <a:pt x="92" y="11"/>
                    <a:pt x="87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57" y="113"/>
                    <a:pt x="57" y="113"/>
                    <a:pt x="57" y="113"/>
                  </a:cubicBezTo>
                  <a:cubicBezTo>
                    <a:pt x="79" y="95"/>
                    <a:pt x="94" y="67"/>
                    <a:pt x="94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TW"/>
            </a:p>
          </p:txBody>
        </p:sp>
      </p:grpSp>
      <p:cxnSp>
        <p:nvCxnSpPr>
          <p:cNvPr id="21" name="直接连接符 20"/>
          <p:cNvCxnSpPr/>
          <p:nvPr/>
        </p:nvCxnSpPr>
        <p:spPr>
          <a:xfrm flipH="1">
            <a:off x="8950365" y="4798564"/>
            <a:ext cx="360144" cy="773898"/>
          </a:xfrm>
          <a:prstGeom prst="line">
            <a:avLst/>
          </a:prstGeom>
          <a:ln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7307151" y="5572462"/>
            <a:ext cx="164321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/>
          <p:cNvSpPr txBox="1"/>
          <p:nvPr/>
        </p:nvSpPr>
        <p:spPr>
          <a:xfrm>
            <a:off x="7307150" y="5185513"/>
            <a:ext cx="142113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>
              <a:defRPr spc="200">
                <a:solidFill>
                  <a:srgbClr val="F76C5A"/>
                </a:solidFill>
                <a:latin typeface="+mj-lt"/>
              </a:defRPr>
            </a:lvl1pPr>
          </a:lstStyle>
          <a:p>
            <a:r>
              <a:rPr altLang="zh-TW" b="1" lang="en-US">
                <a:solidFill>
                  <a:srgbClr val="FF9600"/>
                </a:solidFill>
              </a:rPr>
              <a:t>TEXT HERE</a:t>
            </a:r>
          </a:p>
        </p:txBody>
      </p:sp>
    </p:spTree>
    <p:extLst>
      <p:ext uri="{BB962C8B-B14F-4D97-AF65-F5344CB8AC3E}">
        <p14:creationId val="372058770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altLang="en-US" b="1" lang="zh-CN" smtClean="0" sz="2800"/>
              <a:t>点击此处添加标题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7230942" y="940971"/>
            <a:ext cx="4122857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TW" lang="en-US" sz="1600">
                <a:solidFill>
                  <a:schemeClr val="bg1"/>
                </a:solidFill>
              </a:rPr>
              <a:t>If it is not real text, they will focus on the design.</a:t>
            </a:r>
          </a:p>
        </p:txBody>
      </p:sp>
      <p:sp>
        <p:nvSpPr>
          <p:cNvPr id="4" name="椭圆 3"/>
          <p:cNvSpPr/>
          <p:nvPr/>
        </p:nvSpPr>
        <p:spPr>
          <a:xfrm>
            <a:off x="1739787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椭圆 4"/>
          <p:cNvSpPr/>
          <p:nvPr/>
        </p:nvSpPr>
        <p:spPr>
          <a:xfrm>
            <a:off x="5376794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9012212" y="2709000"/>
            <a:ext cx="1440000" cy="1440000"/>
          </a:xfrm>
          <a:prstGeom prst="ellipse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" name="组合 6"/>
          <p:cNvGrpSpPr>
            <a:grpSpLocks noChangeAspect="1"/>
          </p:cNvGrpSpPr>
          <p:nvPr/>
        </p:nvGrpSpPr>
        <p:grpSpPr>
          <a:xfrm>
            <a:off x="5835447" y="3166938"/>
            <a:ext cx="522693" cy="540000"/>
            <a:chOff x="5662613" y="4206875"/>
            <a:chExt cx="239713" cy="247650"/>
          </a:xfrm>
          <a:solidFill>
            <a:srgbClr val="F2F2F2"/>
          </a:solidFill>
        </p:grpSpPr>
        <p:sp>
          <p:nvSpPr>
            <p:cNvPr id="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gdLst>
                <a:gd fmla="*/ 34 w 64" name="T0"/>
                <a:gd fmla="*/ 8 h 66" name="T1"/>
                <a:gd fmla="*/ 29 w 64" name="T2"/>
                <a:gd fmla="*/ 9 h 66" name="T3"/>
                <a:gd fmla="*/ 23 w 64" name="T4"/>
                <a:gd fmla="*/ 5 h 66" name="T5"/>
                <a:gd fmla="*/ 8 w 64" name="T6"/>
                <a:gd fmla="*/ 4 h 66" name="T7"/>
                <a:gd fmla="*/ 16 w 64" name="T8"/>
                <a:gd fmla="*/ 15 h 66" name="T9"/>
                <a:gd fmla="*/ 5 w 64" name="T10"/>
                <a:gd fmla="*/ 28 h 66" name="T11"/>
                <a:gd fmla="*/ 1 w 64" name="T12"/>
                <a:gd fmla="*/ 30 h 66" name="T13"/>
                <a:gd fmla="*/ 1 w 64" name="T14"/>
                <a:gd fmla="*/ 42 h 66" name="T15"/>
                <a:gd fmla="*/ 6 w 64" name="T16"/>
                <a:gd fmla="*/ 44 h 66" name="T17"/>
                <a:gd fmla="*/ 16 w 64" name="T18"/>
                <a:gd fmla="*/ 56 h 66" name="T19"/>
                <a:gd fmla="*/ 16 w 64" name="T20"/>
                <a:gd fmla="*/ 65 h 66" name="T21"/>
                <a:gd fmla="*/ 26 w 64" name="T22"/>
                <a:gd fmla="*/ 65 h 66" name="T23"/>
                <a:gd fmla="*/ 30 w 64" name="T24"/>
                <a:gd fmla="*/ 61 h 66" name="T25"/>
                <a:gd fmla="*/ 34 w 64" name="T26"/>
                <a:gd fmla="*/ 61 h 66" name="T27"/>
                <a:gd fmla="*/ 38 w 64" name="T28"/>
                <a:gd fmla="*/ 61 h 66" name="T29"/>
                <a:gd fmla="*/ 41 w 64" name="T30"/>
                <a:gd fmla="*/ 65 h 66" name="T31"/>
                <a:gd fmla="*/ 52 w 64" name="T32"/>
                <a:gd fmla="*/ 65 h 66" name="T33"/>
                <a:gd fmla="*/ 52 w 64" name="T34"/>
                <a:gd fmla="*/ 56 h 66" name="T35"/>
                <a:gd fmla="*/ 64 w 64" name="T36"/>
                <a:gd fmla="*/ 35 h 66" name="T37"/>
                <a:gd fmla="*/ 34 w 64" name="T38"/>
                <a:gd fmla="*/ 8 h 66" name="T39"/>
                <a:gd fmla="*/ 50 w 64" name="T40"/>
                <a:gd fmla="*/ 53 h 66" name="T41"/>
                <a:gd fmla="*/ 48 w 64" name="T42"/>
                <a:gd fmla="*/ 54 h 66" name="T43"/>
                <a:gd fmla="*/ 48 w 64" name="T44"/>
                <a:gd fmla="*/ 56 h 66" name="T45"/>
                <a:gd fmla="*/ 48 w 64" name="T46"/>
                <a:gd fmla="*/ 62 h 66" name="T47"/>
                <a:gd fmla="*/ 46 w 64" name="T48"/>
                <a:gd fmla="*/ 62 h 66" name="T49"/>
                <a:gd fmla="*/ 46 w 64" name="T50"/>
                <a:gd fmla="*/ 62 h 66" name="T51"/>
                <a:gd fmla="*/ 43 w 64" name="T52"/>
                <a:gd fmla="*/ 62 h 66" name="T53"/>
                <a:gd fmla="*/ 43 w 64" name="T54"/>
                <a:gd fmla="*/ 62 h 66" name="T55"/>
                <a:gd fmla="*/ 41 w 64" name="T56"/>
                <a:gd fmla="*/ 58 h 66" name="T57"/>
                <a:gd fmla="*/ 39 w 64" name="T58"/>
                <a:gd fmla="*/ 57 h 66" name="T59"/>
                <a:gd fmla="*/ 37 w 64" name="T60"/>
                <a:gd fmla="*/ 57 h 66" name="T61"/>
                <a:gd fmla="*/ 34 w 64" name="T62"/>
                <a:gd fmla="*/ 57 h 66" name="T63"/>
                <a:gd fmla="*/ 31 w 64" name="T64"/>
                <a:gd fmla="*/ 57 h 66" name="T65"/>
                <a:gd fmla="*/ 29 w 64" name="T66"/>
                <a:gd fmla="*/ 57 h 66" name="T67"/>
                <a:gd fmla="*/ 27 w 64" name="T68"/>
                <a:gd fmla="*/ 58 h 66" name="T69"/>
                <a:gd fmla="*/ 24 w 64" name="T70"/>
                <a:gd fmla="*/ 62 h 66" name="T71"/>
                <a:gd fmla="*/ 21 w 64" name="T72"/>
                <a:gd fmla="*/ 62 h 66" name="T73"/>
                <a:gd fmla="*/ 19 w 64" name="T74"/>
                <a:gd fmla="*/ 62 h 66" name="T75"/>
                <a:gd fmla="*/ 20 w 64" name="T76"/>
                <a:gd fmla="*/ 56 h 66" name="T77"/>
                <a:gd fmla="*/ 20 w 64" name="T78"/>
                <a:gd fmla="*/ 54 h 66" name="T79"/>
                <a:gd fmla="*/ 18 w 64" name="T80"/>
                <a:gd fmla="*/ 52 h 66" name="T81"/>
                <a:gd fmla="*/ 10 w 64" name="T82"/>
                <a:gd fmla="*/ 42 h 66" name="T83"/>
                <a:gd fmla="*/ 9 w 64" name="T84"/>
                <a:gd fmla="*/ 41 h 66" name="T85"/>
                <a:gd fmla="*/ 7 w 64" name="T86"/>
                <a:gd fmla="*/ 40 h 66" name="T87"/>
                <a:gd fmla="*/ 4 w 64" name="T88"/>
                <a:gd fmla="*/ 39 h 66" name="T89"/>
                <a:gd fmla="*/ 4 w 64" name="T90"/>
                <a:gd fmla="*/ 33 h 66" name="T91"/>
                <a:gd fmla="*/ 7 w 64" name="T92"/>
                <a:gd fmla="*/ 32 h 66" name="T93"/>
                <a:gd fmla="*/ 8 w 64" name="T94"/>
                <a:gd fmla="*/ 31 h 66" name="T95"/>
                <a:gd fmla="*/ 9 w 64" name="T96"/>
                <a:gd fmla="*/ 30 h 66" name="T97"/>
                <a:gd fmla="*/ 18 w 64" name="T98"/>
                <a:gd fmla="*/ 18 h 66" name="T99"/>
                <a:gd fmla="*/ 21 w 64" name="T100"/>
                <a:gd fmla="*/ 15 h 66" name="T101"/>
                <a:gd fmla="*/ 18 w 64" name="T102"/>
                <a:gd fmla="*/ 12 h 66" name="T103"/>
                <a:gd fmla="*/ 16 w 64" name="T104"/>
                <a:gd fmla="*/ 7 h 66" name="T105"/>
                <a:gd fmla="*/ 15 w 64" name="T106"/>
                <a:gd fmla="*/ 7 h 66" name="T107"/>
                <a:gd fmla="*/ 22 w 64" name="T108"/>
                <a:gd fmla="*/ 8 h 66" name="T109"/>
                <a:gd fmla="*/ 26 w 64" name="T110"/>
                <a:gd fmla="*/ 11 h 66" name="T111"/>
                <a:gd fmla="*/ 28 w 64" name="T112"/>
                <a:gd fmla="*/ 13 h 66" name="T113"/>
                <a:gd fmla="*/ 30 w 64" name="T114"/>
                <a:gd fmla="*/ 13 h 66" name="T115"/>
                <a:gd fmla="*/ 34 w 64" name="T116"/>
                <a:gd fmla="*/ 12 h 66" name="T117"/>
                <a:gd fmla="*/ 60 w 64" name="T118"/>
                <a:gd fmla="*/ 35 h 66" name="T119"/>
                <a:gd fmla="*/ 50 w 64" name="T120"/>
                <a:gd fmla="*/ 53 h 66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66" w="64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4"/>
            <p:cNvSpPr/>
            <p:nvPr/>
          </p:nvSpPr>
          <p:spPr bwMode="auto">
            <a:xfrm>
              <a:off x="5786438" y="4270375"/>
              <a:ext cx="74613" cy="41275"/>
            </a:xfrm>
            <a:custGeom>
              <a:gdLst>
                <a:gd fmla="*/ 11 w 20" name="T0"/>
                <a:gd fmla="*/ 1 h 11" name="T1"/>
                <a:gd fmla="*/ 0 w 20" name="T2"/>
                <a:gd fmla="*/ 3 h 11" name="T3"/>
                <a:gd fmla="*/ 10 w 20" name="T4"/>
                <a:gd fmla="*/ 4 h 11" name="T5"/>
                <a:gd fmla="*/ 20 w 20" name="T6"/>
                <a:gd fmla="*/ 10 h 11" name="T7"/>
                <a:gd fmla="*/ 11 w 20" name="T8"/>
                <a:gd fmla="*/ 1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20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" name="组合 10"/>
          <p:cNvGrpSpPr>
            <a:grpSpLocks noChangeAspect="1"/>
          </p:cNvGrpSpPr>
          <p:nvPr/>
        </p:nvGrpSpPr>
        <p:grpSpPr>
          <a:xfrm>
            <a:off x="9462212" y="3195710"/>
            <a:ext cx="540000" cy="519363"/>
            <a:chOff x="6919913" y="4225925"/>
            <a:chExt cx="249238" cy="239713"/>
          </a:xfrm>
          <a:solidFill>
            <a:srgbClr val="F2F2F2"/>
          </a:solidFill>
        </p:grpSpPr>
        <p:sp>
          <p:nvSpPr>
            <p:cNvPr id="12" name="Freeform 97"/>
            <p:cNvSpPr/>
            <p:nvPr/>
          </p:nvSpPr>
          <p:spPr bwMode="auto">
            <a:xfrm>
              <a:off x="6919913" y="4308475"/>
              <a:ext cx="60325" cy="63500"/>
            </a:xfrm>
            <a:custGeom>
              <a:gdLst>
                <a:gd fmla="*/ 2 w 16" name="T0"/>
                <a:gd fmla="*/ 2 h 17" name="T1"/>
                <a:gd fmla="*/ 4 w 16" name="T2"/>
                <a:gd fmla="*/ 13 h 17" name="T3"/>
                <a:gd fmla="*/ 14 w 16" name="T4"/>
                <a:gd fmla="*/ 15 h 17" name="T5"/>
                <a:gd fmla="*/ 12 w 16" name="T6"/>
                <a:gd fmla="*/ 5 h 17" name="T7"/>
                <a:gd fmla="*/ 2 w 16" name="T8"/>
                <a:gd fmla="*/ 2 h 1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7" w="16">
                  <a:moveTo>
                    <a:pt x="2" y="2"/>
                  </a:moveTo>
                  <a:cubicBezTo>
                    <a:pt x="0" y="4"/>
                    <a:pt x="1" y="9"/>
                    <a:pt x="4" y="13"/>
                  </a:cubicBezTo>
                  <a:cubicBezTo>
                    <a:pt x="7" y="16"/>
                    <a:pt x="11" y="17"/>
                    <a:pt x="14" y="15"/>
                  </a:cubicBezTo>
                  <a:cubicBezTo>
                    <a:pt x="16" y="13"/>
                    <a:pt x="15" y="8"/>
                    <a:pt x="12" y="5"/>
                  </a:cubicBezTo>
                  <a:cubicBezTo>
                    <a:pt x="9" y="1"/>
                    <a:pt x="5" y="0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98"/>
            <p:cNvSpPr/>
            <p:nvPr/>
          </p:nvSpPr>
          <p:spPr bwMode="auto">
            <a:xfrm>
              <a:off x="7112001" y="4300538"/>
              <a:ext cx="57150" cy="68263"/>
            </a:xfrm>
            <a:custGeom>
              <a:gdLst>
                <a:gd fmla="*/ 3 w 15" name="T0"/>
                <a:gd fmla="*/ 6 h 18" name="T1"/>
                <a:gd fmla="*/ 2 w 15" name="T2"/>
                <a:gd fmla="*/ 16 h 18" name="T3"/>
                <a:gd fmla="*/ 12 w 15" name="T4"/>
                <a:gd fmla="*/ 13 h 18" name="T5"/>
                <a:gd fmla="*/ 12 w 15" name="T6"/>
                <a:gd fmla="*/ 2 h 18" name="T7"/>
                <a:gd fmla="*/ 3 w 15" name="T8"/>
                <a:gd fmla="*/ 6 h 1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" w="15">
                  <a:moveTo>
                    <a:pt x="3" y="6"/>
                  </a:moveTo>
                  <a:cubicBezTo>
                    <a:pt x="0" y="10"/>
                    <a:pt x="0" y="15"/>
                    <a:pt x="2" y="16"/>
                  </a:cubicBezTo>
                  <a:cubicBezTo>
                    <a:pt x="5" y="18"/>
                    <a:pt x="9" y="17"/>
                    <a:pt x="12" y="13"/>
                  </a:cubicBezTo>
                  <a:cubicBezTo>
                    <a:pt x="15" y="9"/>
                    <a:pt x="15" y="4"/>
                    <a:pt x="12" y="2"/>
                  </a:cubicBezTo>
                  <a:cubicBezTo>
                    <a:pt x="10" y="0"/>
                    <a:pt x="5" y="2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99"/>
            <p:cNvSpPr/>
            <p:nvPr/>
          </p:nvSpPr>
          <p:spPr bwMode="auto">
            <a:xfrm>
              <a:off x="6973888" y="4225925"/>
              <a:ext cx="66675" cy="96838"/>
            </a:xfrm>
            <a:custGeom>
              <a:gdLst>
                <a:gd fmla="*/ 12 w 18" name="T0"/>
                <a:gd fmla="*/ 25 h 26" name="T1"/>
                <a:gd fmla="*/ 16 w 18" name="T2"/>
                <a:gd fmla="*/ 11 h 26" name="T3"/>
                <a:gd fmla="*/ 6 w 18" name="T4"/>
                <a:gd fmla="*/ 1 h 26" name="T5"/>
                <a:gd fmla="*/ 1 w 18" name="T6"/>
                <a:gd fmla="*/ 15 h 26" name="T7"/>
                <a:gd fmla="*/ 12 w 18" name="T8"/>
                <a:gd fmla="*/ 25 h 2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6" w="18">
                  <a:moveTo>
                    <a:pt x="12" y="25"/>
                  </a:moveTo>
                  <a:cubicBezTo>
                    <a:pt x="16" y="24"/>
                    <a:pt x="18" y="18"/>
                    <a:pt x="16" y="11"/>
                  </a:cubicBezTo>
                  <a:cubicBezTo>
                    <a:pt x="15" y="5"/>
                    <a:pt x="10" y="0"/>
                    <a:pt x="6" y="1"/>
                  </a:cubicBezTo>
                  <a:cubicBezTo>
                    <a:pt x="2" y="2"/>
                    <a:pt x="0" y="8"/>
                    <a:pt x="1" y="15"/>
                  </a:cubicBezTo>
                  <a:cubicBezTo>
                    <a:pt x="3" y="21"/>
                    <a:pt x="7" y="26"/>
                    <a:pt x="1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00"/>
            <p:cNvSpPr/>
            <p:nvPr/>
          </p:nvSpPr>
          <p:spPr bwMode="auto">
            <a:xfrm>
              <a:off x="7051676" y="4225925"/>
              <a:ext cx="68263" cy="96838"/>
            </a:xfrm>
            <a:custGeom>
              <a:gdLst>
                <a:gd fmla="*/ 11 w 18" name="T0"/>
                <a:gd fmla="*/ 1 h 26" name="T1"/>
                <a:gd fmla="*/ 1 w 18" name="T2"/>
                <a:gd fmla="*/ 11 h 26" name="T3"/>
                <a:gd fmla="*/ 6 w 18" name="T4"/>
                <a:gd fmla="*/ 25 h 26" name="T5"/>
                <a:gd fmla="*/ 16 w 18" name="T6"/>
                <a:gd fmla="*/ 15 h 26" name="T7"/>
                <a:gd fmla="*/ 11 w 18" name="T8"/>
                <a:gd fmla="*/ 1 h 2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6" w="18">
                  <a:moveTo>
                    <a:pt x="11" y="1"/>
                  </a:moveTo>
                  <a:cubicBezTo>
                    <a:pt x="7" y="0"/>
                    <a:pt x="3" y="5"/>
                    <a:pt x="1" y="11"/>
                  </a:cubicBezTo>
                  <a:cubicBezTo>
                    <a:pt x="0" y="18"/>
                    <a:pt x="2" y="24"/>
                    <a:pt x="6" y="25"/>
                  </a:cubicBezTo>
                  <a:cubicBezTo>
                    <a:pt x="10" y="26"/>
                    <a:pt x="15" y="21"/>
                    <a:pt x="16" y="15"/>
                  </a:cubicBezTo>
                  <a:cubicBezTo>
                    <a:pt x="18" y="8"/>
                    <a:pt x="15" y="2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01"/>
            <p:cNvSpPr/>
            <p:nvPr/>
          </p:nvSpPr>
          <p:spPr bwMode="auto">
            <a:xfrm>
              <a:off x="6980238" y="4341813"/>
              <a:ext cx="128588" cy="123825"/>
            </a:xfrm>
            <a:custGeom>
              <a:gdLst>
                <a:gd fmla="*/ 17 w 34" name="T0"/>
                <a:gd fmla="*/ 0 h 33" name="T1"/>
                <a:gd fmla="*/ 0 w 34" name="T2"/>
                <a:gd fmla="*/ 20 h 33" name="T3"/>
                <a:gd fmla="*/ 17 w 34" name="T4"/>
                <a:gd fmla="*/ 20 h 33" name="T5"/>
                <a:gd fmla="*/ 34 w 34" name="T6"/>
                <a:gd fmla="*/ 20 h 33" name="T7"/>
                <a:gd fmla="*/ 17 w 34" name="T8"/>
                <a:gd fmla="*/ 0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34">
                  <a:moveTo>
                    <a:pt x="17" y="0"/>
                  </a:moveTo>
                  <a:cubicBezTo>
                    <a:pt x="7" y="0"/>
                    <a:pt x="0" y="15"/>
                    <a:pt x="0" y="20"/>
                  </a:cubicBezTo>
                  <a:cubicBezTo>
                    <a:pt x="0" y="33"/>
                    <a:pt x="7" y="20"/>
                    <a:pt x="17" y="20"/>
                  </a:cubicBezTo>
                  <a:cubicBezTo>
                    <a:pt x="27" y="20"/>
                    <a:pt x="34" y="33"/>
                    <a:pt x="34" y="20"/>
                  </a:cubicBezTo>
                  <a:cubicBezTo>
                    <a:pt x="34" y="15"/>
                    <a:pt x="27" y="0"/>
                    <a:pt x="1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7" name="组合 16"/>
          <p:cNvGrpSpPr>
            <a:grpSpLocks noChangeAspect="1"/>
          </p:cNvGrpSpPr>
          <p:nvPr/>
        </p:nvGrpSpPr>
        <p:grpSpPr>
          <a:xfrm>
            <a:off x="2268961" y="3159000"/>
            <a:ext cx="381653" cy="540000"/>
            <a:chOff x="5076826" y="4229100"/>
            <a:chExt cx="149225" cy="211138"/>
          </a:xfrm>
          <a:solidFill>
            <a:srgbClr val="F2F2F2"/>
          </a:solidFill>
        </p:grpSpPr>
        <p:sp>
          <p:nvSpPr>
            <p:cNvPr id="18" name="Freeform 235"/>
            <p:cNvSpPr/>
            <p:nvPr/>
          </p:nvSpPr>
          <p:spPr bwMode="auto">
            <a:xfrm>
              <a:off x="5076826" y="4391025"/>
              <a:ext cx="149225" cy="49213"/>
            </a:xfrm>
            <a:custGeom>
              <a:gdLst>
                <a:gd fmla="*/ 20 w 40" name="T0"/>
                <a:gd fmla="*/ 5 h 13" name="T1"/>
                <a:gd fmla="*/ 0 w 40" name="T2"/>
                <a:gd fmla="*/ 0 h 13" name="T3"/>
                <a:gd fmla="*/ 0 w 40" name="T4"/>
                <a:gd fmla="*/ 0 h 13" name="T5"/>
                <a:gd fmla="*/ 0 w 40" name="T6"/>
                <a:gd fmla="*/ 5 h 13" name="T7"/>
                <a:gd fmla="*/ 20 w 40" name="T8"/>
                <a:gd fmla="*/ 13 h 13" name="T9"/>
                <a:gd fmla="*/ 40 w 40" name="T10"/>
                <a:gd fmla="*/ 5 h 13" name="T11"/>
                <a:gd fmla="*/ 40 w 40" name="T12"/>
                <a:gd fmla="*/ 0 h 13" name="T13"/>
                <a:gd fmla="*/ 40 w 40" name="T14"/>
                <a:gd fmla="*/ 0 h 13" name="T15"/>
                <a:gd fmla="*/ 20 w 40" name="T16"/>
                <a:gd fmla="*/ 5 h 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" w="40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236"/>
            <p:cNvSpPr/>
            <p:nvPr/>
          </p:nvSpPr>
          <p:spPr bwMode="auto">
            <a:xfrm>
              <a:off x="5076826" y="4344988"/>
              <a:ext cx="149225" cy="49213"/>
            </a:xfrm>
            <a:custGeom>
              <a:gdLst>
                <a:gd fmla="*/ 20 w 40" name="T0"/>
                <a:gd fmla="*/ 5 h 13" name="T1"/>
                <a:gd fmla="*/ 0 w 40" name="T2"/>
                <a:gd fmla="*/ 0 h 13" name="T3"/>
                <a:gd fmla="*/ 0 w 40" name="T4"/>
                <a:gd fmla="*/ 0 h 13" name="T5"/>
                <a:gd fmla="*/ 0 w 40" name="T6"/>
                <a:gd fmla="*/ 5 h 13" name="T7"/>
                <a:gd fmla="*/ 20 w 40" name="T8"/>
                <a:gd fmla="*/ 13 h 13" name="T9"/>
                <a:gd fmla="*/ 40 w 40" name="T10"/>
                <a:gd fmla="*/ 5 h 13" name="T11"/>
                <a:gd fmla="*/ 40 w 40" name="T12"/>
                <a:gd fmla="*/ 0 h 13" name="T13"/>
                <a:gd fmla="*/ 40 w 40" name="T14"/>
                <a:gd fmla="*/ 0 h 13" name="T15"/>
                <a:gd fmla="*/ 20 w 40" name="T16"/>
                <a:gd fmla="*/ 5 h 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" w="40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237"/>
            <p:cNvSpPr/>
            <p:nvPr/>
          </p:nvSpPr>
          <p:spPr bwMode="auto">
            <a:xfrm>
              <a:off x="5076826" y="4303713"/>
              <a:ext cx="149225" cy="46038"/>
            </a:xfrm>
            <a:custGeom>
              <a:gdLst>
                <a:gd fmla="*/ 0 w 40" name="T0"/>
                <a:gd fmla="*/ 0 h 12" name="T1"/>
                <a:gd fmla="*/ 0 w 40" name="T2"/>
                <a:gd fmla="*/ 4 h 12" name="T3"/>
                <a:gd fmla="*/ 20 w 40" name="T4"/>
                <a:gd fmla="*/ 12 h 12" name="T5"/>
                <a:gd fmla="*/ 40 w 40" name="T6"/>
                <a:gd fmla="*/ 4 h 12" name="T7"/>
                <a:gd fmla="*/ 40 w 40" name="T8"/>
                <a:gd fmla="*/ 0 h 12" name="T9"/>
                <a:gd fmla="*/ 20 w 40" name="T10"/>
                <a:gd fmla="*/ 5 h 12" name="T11"/>
                <a:gd fmla="*/ 0 w 40" name="T12"/>
                <a:gd fmla="*/ 0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40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238"/>
            <p:cNvSpPr/>
            <p:nvPr/>
          </p:nvSpPr>
          <p:spPr bwMode="auto">
            <a:xfrm>
              <a:off x="5076826" y="4229100"/>
              <a:ext cx="149225" cy="79375"/>
            </a:xfrm>
            <a:custGeom>
              <a:gdLst>
                <a:gd fmla="*/ 20 w 40" name="T0"/>
                <a:gd fmla="*/ 0 h 21" name="T1"/>
                <a:gd fmla="*/ 0 w 40" name="T2"/>
                <a:gd fmla="*/ 8 h 21" name="T3"/>
                <a:gd fmla="*/ 0 w 40" name="T4"/>
                <a:gd fmla="*/ 13 h 21" name="T5"/>
                <a:gd fmla="*/ 20 w 40" name="T6"/>
                <a:gd fmla="*/ 21 h 21" name="T7"/>
                <a:gd fmla="*/ 40 w 40" name="T8"/>
                <a:gd fmla="*/ 13 h 21" name="T9"/>
                <a:gd fmla="*/ 40 w 40" name="T10"/>
                <a:gd fmla="*/ 8 h 21" name="T11"/>
                <a:gd fmla="*/ 20 w 40" name="T12"/>
                <a:gd fmla="*/ 0 h 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1" w="40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1519034" y="4615712"/>
            <a:ext cx="18815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200">
                <a:solidFill>
                  <a:srgbClr val="FF9600"/>
                </a:solidFill>
                <a:latin typeface="+mj-lt"/>
              </a:rPr>
              <a:t>TITLE TEXT #1 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155247" y="4615712"/>
            <a:ext cx="18815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200">
                <a:solidFill>
                  <a:srgbClr val="FF9600"/>
                </a:solidFill>
                <a:latin typeface="+mj-lt"/>
              </a:rPr>
              <a:t>TITLE TEXT #2 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791459" y="4615712"/>
            <a:ext cx="1881505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200">
                <a:solidFill>
                  <a:srgbClr val="FF9600"/>
                </a:solidFill>
                <a:latin typeface="+mj-lt"/>
              </a:rPr>
              <a:t>TITLE TEXT #3 </a:t>
            </a:r>
          </a:p>
        </p:txBody>
      </p:sp>
      <p:sp>
        <p:nvSpPr>
          <p:cNvPr id="25" name="矩形 24"/>
          <p:cNvSpPr/>
          <p:nvPr/>
        </p:nvSpPr>
        <p:spPr>
          <a:xfrm>
            <a:off x="984397" y="4985045"/>
            <a:ext cx="2950781" cy="106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altLang="zh-CN" lang="en-US" sz="140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</a:p>
        </p:txBody>
      </p:sp>
      <p:sp>
        <p:nvSpPr>
          <p:cNvPr id="26" name="矩形 25"/>
          <p:cNvSpPr/>
          <p:nvPr/>
        </p:nvSpPr>
        <p:spPr>
          <a:xfrm>
            <a:off x="4620609" y="4985045"/>
            <a:ext cx="2950781" cy="106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altLang="zh-CN" lang="en-US" sz="140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</a:p>
        </p:txBody>
      </p:sp>
      <p:sp>
        <p:nvSpPr>
          <p:cNvPr id="27" name="矩形 26"/>
          <p:cNvSpPr/>
          <p:nvPr/>
        </p:nvSpPr>
        <p:spPr>
          <a:xfrm>
            <a:off x="8256822" y="4985045"/>
            <a:ext cx="2950781" cy="1064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altLang="zh-CN" lang="en-US" sz="1400">
                <a:solidFill>
                  <a:schemeClr val="bg1"/>
                </a:solidFill>
              </a:rPr>
              <a:t>That is preciously how this string was constructed. Thank you for using this application. Default text creates the illusion of real text.</a:t>
            </a:r>
          </a:p>
        </p:txBody>
      </p:sp>
    </p:spTree>
    <p:extLst>
      <p:ext uri="{BB962C8B-B14F-4D97-AF65-F5344CB8AC3E}">
        <p14:creationId val="144973539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altLang="en-US" b="1" lang="zh-CN" smtClean="0" sz="2800"/>
              <a:t>点击此处添加标题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7230942" y="940971"/>
            <a:ext cx="4122857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TW" lang="en-US" sz="1600">
                <a:solidFill>
                  <a:schemeClr val="bg1"/>
                </a:solidFill>
              </a:rPr>
              <a:t>If it is not real text, they will focus on the design.</a:t>
            </a:r>
          </a:p>
        </p:txBody>
      </p:sp>
      <p:sp>
        <p:nvSpPr>
          <p:cNvPr id="4" name="圆角矩形 3"/>
          <p:cNvSpPr>
            <a:spLocks noChangeAspect="1"/>
          </p:cNvSpPr>
          <p:nvPr/>
        </p:nvSpPr>
        <p:spPr>
          <a:xfrm>
            <a:off x="93665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圆角矩形 4"/>
          <p:cNvSpPr>
            <a:spLocks noChangeAspect="1"/>
          </p:cNvSpPr>
          <p:nvPr/>
        </p:nvSpPr>
        <p:spPr>
          <a:xfrm>
            <a:off x="1500602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圆角矩形 5"/>
          <p:cNvSpPr>
            <a:spLocks noChangeAspect="1"/>
          </p:cNvSpPr>
          <p:nvPr/>
        </p:nvSpPr>
        <p:spPr>
          <a:xfrm>
            <a:off x="3467101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圆角矩形 6"/>
          <p:cNvSpPr>
            <a:spLocks noChangeAspect="1"/>
          </p:cNvSpPr>
          <p:nvPr/>
        </p:nvSpPr>
        <p:spPr>
          <a:xfrm>
            <a:off x="7400099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8" name="Group 5"/>
          <p:cNvGrpSpPr>
            <a:grpSpLocks noChangeAspect="1"/>
          </p:cNvGrpSpPr>
          <p:nvPr/>
        </p:nvGrpSpPr>
        <p:grpSpPr>
          <a:xfrm>
            <a:off x="1850034" y="2715132"/>
            <a:ext cx="625935" cy="630000"/>
            <a:chOff x="2866" y="2851"/>
            <a:chExt cx="308" cy="310"/>
          </a:xfrm>
          <a:solidFill>
            <a:srgbClr val="F2F2F2"/>
          </a:solidFill>
        </p:grpSpPr>
        <p:sp>
          <p:nvSpPr>
            <p:cNvPr id="9" name="Freeform 6"/>
            <p:cNvSpPr>
              <a:spLocks noEditPoints="1"/>
            </p:cNvSpPr>
            <p:nvPr/>
          </p:nvSpPr>
          <p:spPr bwMode="auto">
            <a:xfrm>
              <a:off x="2866" y="2851"/>
              <a:ext cx="308" cy="310"/>
            </a:xfrm>
            <a:custGeom>
              <a:gdLst>
                <a:gd fmla="*/ 64 w 128" name="T0"/>
                <a:gd fmla="*/ 0 h 128" name="T1"/>
                <a:gd fmla="*/ 0 w 128" name="T2"/>
                <a:gd fmla="*/ 64 h 128" name="T3"/>
                <a:gd fmla="*/ 64 w 128" name="T4"/>
                <a:gd fmla="*/ 128 h 128" name="T5"/>
                <a:gd fmla="*/ 128 w 128" name="T6"/>
                <a:gd fmla="*/ 64 h 128" name="T7"/>
                <a:gd fmla="*/ 64 w 128" name="T8"/>
                <a:gd fmla="*/ 0 h 128" name="T9"/>
                <a:gd fmla="*/ 64 w 128" name="T10"/>
                <a:gd fmla="*/ 118 h 128" name="T11"/>
                <a:gd fmla="*/ 10 w 128" name="T12"/>
                <a:gd fmla="*/ 64 h 128" name="T13"/>
                <a:gd fmla="*/ 64 w 128" name="T14"/>
                <a:gd fmla="*/ 10 h 128" name="T15"/>
                <a:gd fmla="*/ 118 w 128" name="T16"/>
                <a:gd fmla="*/ 64 h 128" name="T17"/>
                <a:gd fmla="*/ 64 w 128" name="T18"/>
                <a:gd fmla="*/ 118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7"/>
            <p:cNvSpPr>
              <a:spLocks noEditPoints="1"/>
            </p:cNvSpPr>
            <p:nvPr/>
          </p:nvSpPr>
          <p:spPr bwMode="auto">
            <a:xfrm>
              <a:off x="2943" y="2929"/>
              <a:ext cx="154" cy="155"/>
            </a:xfrm>
            <a:custGeom>
              <a:gdLst>
                <a:gd fmla="*/ 56 w 64" name="T0"/>
                <a:gd fmla="*/ 0 h 64" name="T1"/>
                <a:gd fmla="*/ 48 w 64" name="T2"/>
                <a:gd fmla="*/ 8 h 64" name="T3"/>
                <a:gd fmla="*/ 52 w 64" name="T4"/>
                <a:gd fmla="*/ 15 h 64" name="T5"/>
                <a:gd fmla="*/ 45 w 64" name="T6"/>
                <a:gd fmla="*/ 40 h 64" name="T7"/>
                <a:gd fmla="*/ 44 w 64" name="T8"/>
                <a:gd fmla="*/ 40 h 64" name="T9"/>
                <a:gd fmla="*/ 40 w 64" name="T10"/>
                <a:gd fmla="*/ 41 h 64" name="T11"/>
                <a:gd fmla="*/ 31 w 64" name="T12"/>
                <a:gd fmla="*/ 31 h 64" name="T13"/>
                <a:gd fmla="*/ 32 w 64" name="T14"/>
                <a:gd fmla="*/ 28 h 64" name="T15"/>
                <a:gd fmla="*/ 24 w 64" name="T16"/>
                <a:gd fmla="*/ 20 h 64" name="T17"/>
                <a:gd fmla="*/ 16 w 64" name="T18"/>
                <a:gd fmla="*/ 28 h 64" name="T19"/>
                <a:gd fmla="*/ 18 w 64" name="T20"/>
                <a:gd fmla="*/ 34 h 64" name="T21"/>
                <a:gd fmla="*/ 10 w 64" name="T22"/>
                <a:gd fmla="*/ 48 h 64" name="T23"/>
                <a:gd fmla="*/ 8 w 64" name="T24"/>
                <a:gd fmla="*/ 48 h 64" name="T25"/>
                <a:gd fmla="*/ 0 w 64" name="T26"/>
                <a:gd fmla="*/ 56 h 64" name="T27"/>
                <a:gd fmla="*/ 8 w 64" name="T28"/>
                <a:gd fmla="*/ 64 h 64" name="T29"/>
                <a:gd fmla="*/ 16 w 64" name="T30"/>
                <a:gd fmla="*/ 56 h 64" name="T31"/>
                <a:gd fmla="*/ 13 w 64" name="T32"/>
                <a:gd fmla="*/ 50 h 64" name="T33"/>
                <a:gd fmla="*/ 22 w 64" name="T34"/>
                <a:gd fmla="*/ 36 h 64" name="T35"/>
                <a:gd fmla="*/ 24 w 64" name="T36"/>
                <a:gd fmla="*/ 36 h 64" name="T37"/>
                <a:gd fmla="*/ 29 w 64" name="T38"/>
                <a:gd fmla="*/ 34 h 64" name="T39"/>
                <a:gd fmla="*/ 37 w 64" name="T40"/>
                <a:gd fmla="*/ 44 h 64" name="T41"/>
                <a:gd fmla="*/ 36 w 64" name="T42"/>
                <a:gd fmla="*/ 48 h 64" name="T43"/>
                <a:gd fmla="*/ 44 w 64" name="T44"/>
                <a:gd fmla="*/ 56 h 64" name="T45"/>
                <a:gd fmla="*/ 52 w 64" name="T46"/>
                <a:gd fmla="*/ 48 h 64" name="T47"/>
                <a:gd fmla="*/ 48 w 64" name="T48"/>
                <a:gd fmla="*/ 41 h 64" name="T49"/>
                <a:gd fmla="*/ 56 w 64" name="T50"/>
                <a:gd fmla="*/ 16 h 64" name="T51"/>
                <a:gd fmla="*/ 56 w 64" name="T52"/>
                <a:gd fmla="*/ 16 h 64" name="T53"/>
                <a:gd fmla="*/ 64 w 64" name="T54"/>
                <a:gd fmla="*/ 8 h 64" name="T55"/>
                <a:gd fmla="*/ 56 w 64" name="T56"/>
                <a:gd fmla="*/ 0 h 64" name="T57"/>
                <a:gd fmla="*/ 8 w 64" name="T58"/>
                <a:gd fmla="*/ 60 h 64" name="T59"/>
                <a:gd fmla="*/ 4 w 64" name="T60"/>
                <a:gd fmla="*/ 56 h 64" name="T61"/>
                <a:gd fmla="*/ 8 w 64" name="T62"/>
                <a:gd fmla="*/ 52 h 64" name="T63"/>
                <a:gd fmla="*/ 12 w 64" name="T64"/>
                <a:gd fmla="*/ 56 h 64" name="T65"/>
                <a:gd fmla="*/ 8 w 64" name="T66"/>
                <a:gd fmla="*/ 60 h 64" name="T67"/>
                <a:gd fmla="*/ 24 w 64" name="T68"/>
                <a:gd fmla="*/ 32 h 64" name="T69"/>
                <a:gd fmla="*/ 20 w 64" name="T70"/>
                <a:gd fmla="*/ 28 h 64" name="T71"/>
                <a:gd fmla="*/ 24 w 64" name="T72"/>
                <a:gd fmla="*/ 24 h 64" name="T73"/>
                <a:gd fmla="*/ 28 w 64" name="T74"/>
                <a:gd fmla="*/ 28 h 64" name="T75"/>
                <a:gd fmla="*/ 24 w 64" name="T76"/>
                <a:gd fmla="*/ 32 h 64" name="T77"/>
                <a:gd fmla="*/ 44 w 64" name="T78"/>
                <a:gd fmla="*/ 52 h 64" name="T79"/>
                <a:gd fmla="*/ 40 w 64" name="T80"/>
                <a:gd fmla="*/ 48 h 64" name="T81"/>
                <a:gd fmla="*/ 44 w 64" name="T82"/>
                <a:gd fmla="*/ 44 h 64" name="T83"/>
                <a:gd fmla="*/ 48 w 64" name="T84"/>
                <a:gd fmla="*/ 48 h 64" name="T85"/>
                <a:gd fmla="*/ 44 w 64" name="T86"/>
                <a:gd fmla="*/ 52 h 64" name="T87"/>
                <a:gd fmla="*/ 56 w 64" name="T88"/>
                <a:gd fmla="*/ 12 h 64" name="T89"/>
                <a:gd fmla="*/ 52 w 64" name="T90"/>
                <a:gd fmla="*/ 8 h 64" name="T91"/>
                <a:gd fmla="*/ 56 w 64" name="T92"/>
                <a:gd fmla="*/ 4 h 64" name="T93"/>
                <a:gd fmla="*/ 60 w 64" name="T94"/>
                <a:gd fmla="*/ 8 h 64" name="T95"/>
                <a:gd fmla="*/ 56 w 64" name="T96"/>
                <a:gd fmla="*/ 12 h 64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64" w="64">
                  <a:moveTo>
                    <a:pt x="56" y="0"/>
                  </a:moveTo>
                  <a:cubicBezTo>
                    <a:pt x="52" y="0"/>
                    <a:pt x="48" y="4"/>
                    <a:pt x="48" y="8"/>
                  </a:cubicBezTo>
                  <a:cubicBezTo>
                    <a:pt x="48" y="11"/>
                    <a:pt x="50" y="14"/>
                    <a:pt x="52" y="15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4" y="40"/>
                    <a:pt x="44" y="40"/>
                    <a:pt x="44" y="40"/>
                  </a:cubicBezTo>
                  <a:cubicBezTo>
                    <a:pt x="43" y="40"/>
                    <a:pt x="41" y="40"/>
                    <a:pt x="40" y="4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2" y="30"/>
                    <a:pt x="32" y="29"/>
                    <a:pt x="32" y="28"/>
                  </a:cubicBezTo>
                  <a:cubicBezTo>
                    <a:pt x="32" y="24"/>
                    <a:pt x="28" y="20"/>
                    <a:pt x="24" y="20"/>
                  </a:cubicBezTo>
                  <a:cubicBezTo>
                    <a:pt x="20" y="20"/>
                    <a:pt x="16" y="24"/>
                    <a:pt x="16" y="28"/>
                  </a:cubicBezTo>
                  <a:cubicBezTo>
                    <a:pt x="16" y="30"/>
                    <a:pt x="17" y="32"/>
                    <a:pt x="18" y="34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9" y="48"/>
                    <a:pt x="9" y="48"/>
                    <a:pt x="8" y="48"/>
                  </a:cubicBezTo>
                  <a:cubicBezTo>
                    <a:pt x="4" y="48"/>
                    <a:pt x="0" y="52"/>
                    <a:pt x="0" y="56"/>
                  </a:cubicBezTo>
                  <a:cubicBezTo>
                    <a:pt x="0" y="60"/>
                    <a:pt x="4" y="64"/>
                    <a:pt x="8" y="64"/>
                  </a:cubicBezTo>
                  <a:cubicBezTo>
                    <a:pt x="12" y="64"/>
                    <a:pt x="16" y="60"/>
                    <a:pt x="16" y="56"/>
                  </a:cubicBezTo>
                  <a:cubicBezTo>
                    <a:pt x="16" y="54"/>
                    <a:pt x="15" y="52"/>
                    <a:pt x="13" y="50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2" y="36"/>
                    <a:pt x="23" y="36"/>
                    <a:pt x="24" y="36"/>
                  </a:cubicBezTo>
                  <a:cubicBezTo>
                    <a:pt x="26" y="36"/>
                    <a:pt x="27" y="35"/>
                    <a:pt x="29" y="34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36" y="45"/>
                    <a:pt x="36" y="46"/>
                    <a:pt x="36" y="48"/>
                  </a:cubicBezTo>
                  <a:cubicBezTo>
                    <a:pt x="36" y="52"/>
                    <a:pt x="40" y="56"/>
                    <a:pt x="44" y="56"/>
                  </a:cubicBezTo>
                  <a:cubicBezTo>
                    <a:pt x="48" y="56"/>
                    <a:pt x="52" y="52"/>
                    <a:pt x="52" y="48"/>
                  </a:cubicBezTo>
                  <a:cubicBezTo>
                    <a:pt x="52" y="45"/>
                    <a:pt x="51" y="43"/>
                    <a:pt x="48" y="41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60" y="16"/>
                    <a:pt x="64" y="12"/>
                    <a:pt x="64" y="8"/>
                  </a:cubicBezTo>
                  <a:cubicBezTo>
                    <a:pt x="64" y="4"/>
                    <a:pt x="60" y="0"/>
                    <a:pt x="56" y="0"/>
                  </a:cubicBezTo>
                  <a:close/>
                  <a:moveTo>
                    <a:pt x="8" y="60"/>
                  </a:moveTo>
                  <a:cubicBezTo>
                    <a:pt x="6" y="60"/>
                    <a:pt x="4" y="58"/>
                    <a:pt x="4" y="56"/>
                  </a:cubicBezTo>
                  <a:cubicBezTo>
                    <a:pt x="4" y="54"/>
                    <a:pt x="6" y="52"/>
                    <a:pt x="8" y="52"/>
                  </a:cubicBezTo>
                  <a:cubicBezTo>
                    <a:pt x="10" y="52"/>
                    <a:pt x="12" y="54"/>
                    <a:pt x="12" y="56"/>
                  </a:cubicBezTo>
                  <a:cubicBezTo>
                    <a:pt x="12" y="58"/>
                    <a:pt x="10" y="60"/>
                    <a:pt x="8" y="60"/>
                  </a:cubicBezTo>
                  <a:close/>
                  <a:moveTo>
                    <a:pt x="24" y="32"/>
                  </a:moveTo>
                  <a:cubicBezTo>
                    <a:pt x="22" y="32"/>
                    <a:pt x="20" y="30"/>
                    <a:pt x="20" y="28"/>
                  </a:cubicBezTo>
                  <a:cubicBezTo>
                    <a:pt x="20" y="26"/>
                    <a:pt x="22" y="24"/>
                    <a:pt x="24" y="24"/>
                  </a:cubicBezTo>
                  <a:cubicBezTo>
                    <a:pt x="26" y="24"/>
                    <a:pt x="28" y="26"/>
                    <a:pt x="28" y="28"/>
                  </a:cubicBezTo>
                  <a:cubicBezTo>
                    <a:pt x="28" y="30"/>
                    <a:pt x="26" y="32"/>
                    <a:pt x="24" y="32"/>
                  </a:cubicBezTo>
                  <a:close/>
                  <a:moveTo>
                    <a:pt x="44" y="52"/>
                  </a:moveTo>
                  <a:cubicBezTo>
                    <a:pt x="42" y="52"/>
                    <a:pt x="40" y="50"/>
                    <a:pt x="40" y="48"/>
                  </a:cubicBezTo>
                  <a:cubicBezTo>
                    <a:pt x="40" y="46"/>
                    <a:pt x="42" y="44"/>
                    <a:pt x="44" y="44"/>
                  </a:cubicBezTo>
                  <a:cubicBezTo>
                    <a:pt x="46" y="44"/>
                    <a:pt x="48" y="46"/>
                    <a:pt x="48" y="48"/>
                  </a:cubicBezTo>
                  <a:cubicBezTo>
                    <a:pt x="48" y="50"/>
                    <a:pt x="46" y="52"/>
                    <a:pt x="44" y="52"/>
                  </a:cubicBezTo>
                  <a:close/>
                  <a:moveTo>
                    <a:pt x="56" y="12"/>
                  </a:moveTo>
                  <a:cubicBezTo>
                    <a:pt x="54" y="12"/>
                    <a:pt x="52" y="10"/>
                    <a:pt x="52" y="8"/>
                  </a:cubicBezTo>
                  <a:cubicBezTo>
                    <a:pt x="52" y="6"/>
                    <a:pt x="54" y="4"/>
                    <a:pt x="56" y="4"/>
                  </a:cubicBezTo>
                  <a:cubicBezTo>
                    <a:pt x="58" y="4"/>
                    <a:pt x="60" y="6"/>
                    <a:pt x="60" y="8"/>
                  </a:cubicBezTo>
                  <a:cubicBezTo>
                    <a:pt x="60" y="10"/>
                    <a:pt x="58" y="12"/>
                    <a:pt x="56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3816533" y="2715132"/>
            <a:ext cx="625935" cy="630000"/>
            <a:chOff x="2634" y="2643"/>
            <a:chExt cx="308" cy="310"/>
          </a:xfrm>
          <a:solidFill>
            <a:srgbClr val="F2F2F2"/>
          </a:solidFill>
        </p:grpSpPr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2634" y="2643"/>
              <a:ext cx="308" cy="310"/>
            </a:xfrm>
            <a:custGeom>
              <a:gdLst>
                <a:gd fmla="*/ 64 w 128" name="T0"/>
                <a:gd fmla="*/ 0 h 128" name="T1"/>
                <a:gd fmla="*/ 0 w 128" name="T2"/>
                <a:gd fmla="*/ 64 h 128" name="T3"/>
                <a:gd fmla="*/ 64 w 128" name="T4"/>
                <a:gd fmla="*/ 128 h 128" name="T5"/>
                <a:gd fmla="*/ 128 w 128" name="T6"/>
                <a:gd fmla="*/ 64 h 128" name="T7"/>
                <a:gd fmla="*/ 64 w 128" name="T8"/>
                <a:gd fmla="*/ 0 h 128" name="T9"/>
                <a:gd fmla="*/ 64 w 128" name="T10"/>
                <a:gd fmla="*/ 118 h 128" name="T11"/>
                <a:gd fmla="*/ 10 w 128" name="T12"/>
                <a:gd fmla="*/ 64 h 128" name="T13"/>
                <a:gd fmla="*/ 64 w 128" name="T14"/>
                <a:gd fmla="*/ 10 h 128" name="T15"/>
                <a:gd fmla="*/ 118 w 128" name="T16"/>
                <a:gd fmla="*/ 64 h 128" name="T17"/>
                <a:gd fmla="*/ 64 w 128" name="T18"/>
                <a:gd fmla="*/ 118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2708" y="2728"/>
              <a:ext cx="73" cy="73"/>
            </a:xfrm>
            <a:custGeom>
              <a:gdLst>
                <a:gd fmla="*/ 7 w 30" name="T0"/>
                <a:gd fmla="*/ 26 h 30" name="T1"/>
                <a:gd fmla="*/ 22 w 30" name="T2"/>
                <a:gd fmla="*/ 27 h 30" name="T3"/>
                <a:gd fmla="*/ 24 w 30" name="T4"/>
                <a:gd fmla="*/ 28 h 30" name="T5"/>
                <a:gd fmla="*/ 28 w 30" name="T6"/>
                <a:gd fmla="*/ 24 h 30" name="T7"/>
                <a:gd fmla="*/ 28 w 30" name="T8"/>
                <a:gd fmla="*/ 21 h 30" name="T9"/>
                <a:gd fmla="*/ 29 w 30" name="T10"/>
                <a:gd fmla="*/ 18 h 30" name="T11"/>
                <a:gd fmla="*/ 25 w 30" name="T12"/>
                <a:gd fmla="*/ 5 h 30" name="T13"/>
                <a:gd fmla="*/ 11 w 30" name="T14"/>
                <a:gd fmla="*/ 2 h 30" name="T15"/>
                <a:gd fmla="*/ 13 w 30" name="T16"/>
                <a:gd fmla="*/ 7 h 30" name="T17"/>
                <a:gd fmla="*/ 18 w 30" name="T18"/>
                <a:gd fmla="*/ 9 h 30" name="T19"/>
                <a:gd fmla="*/ 20 w 30" name="T20"/>
                <a:gd fmla="*/ 16 h 30" name="T21"/>
                <a:gd fmla="*/ 19 w 30" name="T22"/>
                <a:gd fmla="*/ 18 h 30" name="T23"/>
                <a:gd fmla="*/ 17 w 30" name="T24"/>
                <a:gd fmla="*/ 20 h 30" name="T25"/>
                <a:gd fmla="*/ 10 w 30" name="T26"/>
                <a:gd fmla="*/ 19 h 30" name="T27"/>
                <a:gd fmla="*/ 7 w 30" name="T28"/>
                <a:gd fmla="*/ 14 h 30" name="T29"/>
                <a:gd fmla="*/ 1 w 30" name="T30"/>
                <a:gd fmla="*/ 13 h 30" name="T31"/>
                <a:gd fmla="*/ 7 w 30" name="T32"/>
                <a:gd fmla="*/ 26 h 30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0" w="30">
                  <a:moveTo>
                    <a:pt x="7" y="26"/>
                  </a:moveTo>
                  <a:cubicBezTo>
                    <a:pt x="12" y="29"/>
                    <a:pt x="18" y="30"/>
                    <a:pt x="22" y="27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28" y="23"/>
                    <a:pt x="28" y="22"/>
                    <a:pt x="28" y="21"/>
                  </a:cubicBezTo>
                  <a:cubicBezTo>
                    <a:pt x="28" y="20"/>
                    <a:pt x="28" y="19"/>
                    <a:pt x="29" y="18"/>
                  </a:cubicBezTo>
                  <a:cubicBezTo>
                    <a:pt x="30" y="13"/>
                    <a:pt x="28" y="8"/>
                    <a:pt x="25" y="5"/>
                  </a:cubicBezTo>
                  <a:cubicBezTo>
                    <a:pt x="21" y="2"/>
                    <a:pt x="15" y="0"/>
                    <a:pt x="11" y="2"/>
                  </a:cubicBezTo>
                  <a:cubicBezTo>
                    <a:pt x="10" y="2"/>
                    <a:pt x="13" y="7"/>
                    <a:pt x="13" y="7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1" y="12"/>
                    <a:pt x="1" y="13"/>
                  </a:cubicBezTo>
                  <a:cubicBezTo>
                    <a:pt x="0" y="18"/>
                    <a:pt x="3" y="22"/>
                    <a:pt x="7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2790" y="2808"/>
              <a:ext cx="75" cy="58"/>
            </a:xfrm>
            <a:custGeom>
              <a:gdLst>
                <a:gd fmla="*/ 29 w 31" name="T0"/>
                <a:gd fmla="*/ 13 h 24" name="T1"/>
                <a:gd fmla="*/ 12 w 31" name="T2"/>
                <a:gd fmla="*/ 0 h 24" name="T3"/>
                <a:gd fmla="*/ 11 w 31" name="T4"/>
                <a:gd fmla="*/ 1 h 24" name="T5"/>
                <a:gd fmla="*/ 6 w 31" name="T6"/>
                <a:gd fmla="*/ 3 h 24" name="T7"/>
                <a:gd fmla="*/ 3 w 31" name="T8"/>
                <a:gd fmla="*/ 2 h 24" name="T9"/>
                <a:gd fmla="*/ 0 w 31" name="T10"/>
                <a:gd fmla="*/ 4 h 24" name="T11"/>
                <a:gd fmla="*/ 20 w 31" name="T12"/>
                <a:gd fmla="*/ 23 h 24" name="T13"/>
                <a:gd fmla="*/ 25 w 31" name="T14"/>
                <a:gd fmla="*/ 24 h 24" name="T15"/>
                <a:gd fmla="*/ 28 w 31" name="T16"/>
                <a:gd fmla="*/ 21 h 24" name="T17"/>
                <a:gd fmla="*/ 31 w 31" name="T18"/>
                <a:gd fmla="*/ 17 h 24" name="T19"/>
                <a:gd fmla="*/ 29 w 31" name="T20"/>
                <a:gd fmla="*/ 13 h 2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" w="31">
                  <a:moveTo>
                    <a:pt x="29" y="13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1" y="1"/>
                    <a:pt x="11" y="1"/>
                  </a:cubicBezTo>
                  <a:cubicBezTo>
                    <a:pt x="9" y="2"/>
                    <a:pt x="8" y="3"/>
                    <a:pt x="6" y="3"/>
                  </a:cubicBezTo>
                  <a:cubicBezTo>
                    <a:pt x="5" y="3"/>
                    <a:pt x="4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31" y="17"/>
                    <a:pt x="31" y="17"/>
                    <a:pt x="31" y="17"/>
                  </a:cubicBezTo>
                  <a:lnTo>
                    <a:pt x="29" y="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2715" y="2740"/>
              <a:ext cx="143" cy="121"/>
            </a:xfrm>
            <a:custGeom>
              <a:gdLst>
                <a:gd fmla="*/ 36 w 59" name="T0"/>
                <a:gd fmla="*/ 25 h 50" name="T1"/>
                <a:gd fmla="*/ 39 w 59" name="T2"/>
                <a:gd fmla="*/ 26 h 50" name="T3"/>
                <a:gd fmla="*/ 39 w 59" name="T4"/>
                <a:gd fmla="*/ 22 h 50" name="T5"/>
                <a:gd fmla="*/ 57 w 59" name="T6"/>
                <a:gd fmla="*/ 8 h 50" name="T7"/>
                <a:gd fmla="*/ 57 w 59" name="T8"/>
                <a:gd fmla="*/ 2 h 50" name="T9"/>
                <a:gd fmla="*/ 51 w 59" name="T10"/>
                <a:gd fmla="*/ 1 h 50" name="T11"/>
                <a:gd fmla="*/ 33 w 59" name="T12"/>
                <a:gd fmla="*/ 16 h 50" name="T13"/>
                <a:gd fmla="*/ 30 w 59" name="T14"/>
                <a:gd fmla="*/ 15 h 50" name="T15"/>
                <a:gd fmla="*/ 30 w 59" name="T16"/>
                <a:gd fmla="*/ 19 h 50" name="T17"/>
                <a:gd fmla="*/ 31 w 59" name="T18"/>
                <a:gd fmla="*/ 20 h 50" name="T19"/>
                <a:gd fmla="*/ 7 w 59" name="T20"/>
                <a:gd fmla="*/ 40 h 50" name="T21"/>
                <a:gd fmla="*/ 3 w 59" name="T22"/>
                <a:gd fmla="*/ 41 h 50" name="T23"/>
                <a:gd fmla="*/ 0 w 59" name="T24"/>
                <a:gd fmla="*/ 46 h 50" name="T25"/>
                <a:gd fmla="*/ 3 w 59" name="T26"/>
                <a:gd fmla="*/ 50 h 50" name="T27"/>
                <a:gd fmla="*/ 8 w 59" name="T28"/>
                <a:gd fmla="*/ 47 h 50" name="T29"/>
                <a:gd fmla="*/ 10 w 59" name="T30"/>
                <a:gd fmla="*/ 44 h 50" name="T31"/>
                <a:gd fmla="*/ 34 w 59" name="T32"/>
                <a:gd fmla="*/ 24 h 50" name="T33"/>
                <a:gd fmla="*/ 36 w 59" name="T34"/>
                <a:gd fmla="*/ 25 h 50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50" w="59">
                  <a:moveTo>
                    <a:pt x="36" y="25"/>
                  </a:moveTo>
                  <a:cubicBezTo>
                    <a:pt x="36" y="26"/>
                    <a:pt x="38" y="26"/>
                    <a:pt x="39" y="26"/>
                  </a:cubicBezTo>
                  <a:cubicBezTo>
                    <a:pt x="40" y="25"/>
                    <a:pt x="40" y="23"/>
                    <a:pt x="39" y="22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9" y="6"/>
                    <a:pt x="59" y="4"/>
                    <a:pt x="57" y="2"/>
                  </a:cubicBezTo>
                  <a:cubicBezTo>
                    <a:pt x="56" y="0"/>
                    <a:pt x="53" y="0"/>
                    <a:pt x="51" y="1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2" y="15"/>
                    <a:pt x="31" y="15"/>
                    <a:pt x="30" y="15"/>
                  </a:cubicBezTo>
                  <a:cubicBezTo>
                    <a:pt x="29" y="16"/>
                    <a:pt x="29" y="18"/>
                    <a:pt x="30" y="19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8" y="47"/>
                    <a:pt x="8" y="47"/>
                    <a:pt x="8" y="47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34" y="24"/>
                    <a:pt x="34" y="24"/>
                    <a:pt x="34" y="24"/>
                  </a:cubicBezTo>
                  <a:lnTo>
                    <a:pt x="3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" name="Group 23"/>
          <p:cNvGrpSpPr>
            <a:grpSpLocks noChangeAspect="1"/>
          </p:cNvGrpSpPr>
          <p:nvPr/>
        </p:nvGrpSpPr>
        <p:grpSpPr>
          <a:xfrm>
            <a:off x="7745453" y="2715132"/>
            <a:ext cx="634091" cy="630000"/>
            <a:chOff x="4611" y="2826"/>
            <a:chExt cx="310" cy="308"/>
          </a:xfrm>
          <a:solidFill>
            <a:srgbClr val="F2F2F2"/>
          </a:solidFill>
        </p:grpSpPr>
        <p:sp>
          <p:nvSpPr>
            <p:cNvPr id="17" name="Freeform 24"/>
            <p:cNvSpPr>
              <a:spLocks noEditPoints="1"/>
            </p:cNvSpPr>
            <p:nvPr/>
          </p:nvSpPr>
          <p:spPr bwMode="auto">
            <a:xfrm>
              <a:off x="4611" y="2826"/>
              <a:ext cx="310" cy="308"/>
            </a:xfrm>
            <a:custGeom>
              <a:gdLst>
                <a:gd fmla="*/ 64 w 128" name="T0"/>
                <a:gd fmla="*/ 0 h 128" name="T1"/>
                <a:gd fmla="*/ 0 w 128" name="T2"/>
                <a:gd fmla="*/ 64 h 128" name="T3"/>
                <a:gd fmla="*/ 64 w 128" name="T4"/>
                <a:gd fmla="*/ 128 h 128" name="T5"/>
                <a:gd fmla="*/ 128 w 128" name="T6"/>
                <a:gd fmla="*/ 64 h 128" name="T7"/>
                <a:gd fmla="*/ 64 w 128" name="T8"/>
                <a:gd fmla="*/ 0 h 128" name="T9"/>
                <a:gd fmla="*/ 64 w 128" name="T10"/>
                <a:gd fmla="*/ 118 h 128" name="T11"/>
                <a:gd fmla="*/ 10 w 128" name="T12"/>
                <a:gd fmla="*/ 64 h 128" name="T13"/>
                <a:gd fmla="*/ 64 w 128" name="T14"/>
                <a:gd fmla="*/ 10 h 128" name="T15"/>
                <a:gd fmla="*/ 118 w 128" name="T16"/>
                <a:gd fmla="*/ 64 h 128" name="T17"/>
                <a:gd fmla="*/ 64 w 128" name="T18"/>
                <a:gd fmla="*/ 118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25"/>
            <p:cNvSpPr/>
            <p:nvPr/>
          </p:nvSpPr>
          <p:spPr bwMode="auto">
            <a:xfrm>
              <a:off x="4754" y="2980"/>
              <a:ext cx="90" cy="67"/>
            </a:xfrm>
            <a:custGeom>
              <a:gdLst>
                <a:gd fmla="*/ 19 w 37" name="T0"/>
                <a:gd fmla="*/ 0 h 28" name="T1"/>
                <a:gd fmla="*/ 0 w 37" name="T2"/>
                <a:gd fmla="*/ 12 h 28" name="T3"/>
                <a:gd fmla="*/ 6 w 37" name="T4"/>
                <a:gd fmla="*/ 21 h 28" name="T5"/>
                <a:gd fmla="*/ 3 w 37" name="T6"/>
                <a:gd fmla="*/ 28 h 28" name="T7"/>
                <a:gd fmla="*/ 11 w 37" name="T8"/>
                <a:gd fmla="*/ 23 h 28" name="T9"/>
                <a:gd fmla="*/ 19 w 37" name="T10"/>
                <a:gd fmla="*/ 24 h 28" name="T11"/>
                <a:gd fmla="*/ 37 w 37" name="T12"/>
                <a:gd fmla="*/ 12 h 28" name="T13"/>
                <a:gd fmla="*/ 19 w 37" name="T14"/>
                <a:gd fmla="*/ 0 h 2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8" w="37">
                  <a:moveTo>
                    <a:pt x="19" y="0"/>
                  </a:moveTo>
                  <a:cubicBezTo>
                    <a:pt x="9" y="0"/>
                    <a:pt x="0" y="5"/>
                    <a:pt x="0" y="12"/>
                  </a:cubicBezTo>
                  <a:cubicBezTo>
                    <a:pt x="0" y="15"/>
                    <a:pt x="3" y="18"/>
                    <a:pt x="6" y="21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3" y="24"/>
                    <a:pt x="16" y="24"/>
                    <a:pt x="19" y="24"/>
                  </a:cubicBezTo>
                  <a:cubicBezTo>
                    <a:pt x="29" y="24"/>
                    <a:pt x="37" y="19"/>
                    <a:pt x="37" y="12"/>
                  </a:cubicBezTo>
                  <a:cubicBezTo>
                    <a:pt x="37" y="5"/>
                    <a:pt x="29" y="0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26"/>
            <p:cNvSpPr/>
            <p:nvPr/>
          </p:nvSpPr>
          <p:spPr bwMode="auto">
            <a:xfrm>
              <a:off x="4689" y="2912"/>
              <a:ext cx="155" cy="126"/>
            </a:xfrm>
            <a:custGeom>
              <a:gdLst>
                <a:gd fmla="*/ 32 w 64" name="T0"/>
                <a:gd fmla="*/ 0 h 52" name="T1"/>
                <a:gd fmla="*/ 0 w 64" name="T2"/>
                <a:gd fmla="*/ 22 h 52" name="T3"/>
                <a:gd fmla="*/ 9 w 64" name="T4"/>
                <a:gd fmla="*/ 38 h 52" name="T5"/>
                <a:gd fmla="*/ 5 w 64" name="T6"/>
                <a:gd fmla="*/ 52 h 52" name="T7"/>
                <a:gd fmla="*/ 18 w 64" name="T8"/>
                <a:gd fmla="*/ 43 h 52" name="T9"/>
                <a:gd fmla="*/ 24 w 64" name="T10"/>
                <a:gd fmla="*/ 44 h 52" name="T11"/>
                <a:gd fmla="*/ 23 w 64" name="T12"/>
                <a:gd fmla="*/ 39 h 52" name="T13"/>
                <a:gd fmla="*/ 46 w 64" name="T14"/>
                <a:gd fmla="*/ 23 h 52" name="T15"/>
                <a:gd fmla="*/ 63 w 64" name="T16"/>
                <a:gd fmla="*/ 29 h 52" name="T17"/>
                <a:gd fmla="*/ 64 w 64" name="T18"/>
                <a:gd fmla="*/ 22 h 52" name="T19"/>
                <a:gd fmla="*/ 32 w 64" name="T20"/>
                <a:gd fmla="*/ 0 h 5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2" w="64">
                  <a:moveTo>
                    <a:pt x="32" y="0"/>
                  </a:moveTo>
                  <a:cubicBezTo>
                    <a:pt x="14" y="0"/>
                    <a:pt x="0" y="10"/>
                    <a:pt x="0" y="22"/>
                  </a:cubicBezTo>
                  <a:cubicBezTo>
                    <a:pt x="0" y="28"/>
                    <a:pt x="4" y="34"/>
                    <a:pt x="9" y="38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20" y="43"/>
                    <a:pt x="22" y="44"/>
                    <a:pt x="24" y="44"/>
                  </a:cubicBezTo>
                  <a:cubicBezTo>
                    <a:pt x="23" y="43"/>
                    <a:pt x="23" y="41"/>
                    <a:pt x="23" y="39"/>
                  </a:cubicBezTo>
                  <a:cubicBezTo>
                    <a:pt x="23" y="31"/>
                    <a:pt x="33" y="23"/>
                    <a:pt x="46" y="23"/>
                  </a:cubicBezTo>
                  <a:cubicBezTo>
                    <a:pt x="52" y="23"/>
                    <a:pt x="59" y="25"/>
                    <a:pt x="63" y="29"/>
                  </a:cubicBezTo>
                  <a:cubicBezTo>
                    <a:pt x="64" y="27"/>
                    <a:pt x="64" y="25"/>
                    <a:pt x="64" y="22"/>
                  </a:cubicBezTo>
                  <a:cubicBezTo>
                    <a:pt x="64" y="10"/>
                    <a:pt x="50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20" name="Group 29"/>
          <p:cNvGrpSpPr>
            <a:grpSpLocks noChangeAspect="1"/>
          </p:cNvGrpSpPr>
          <p:nvPr/>
        </p:nvGrpSpPr>
        <p:grpSpPr>
          <a:xfrm>
            <a:off x="9713999" y="2720212"/>
            <a:ext cx="630000" cy="630000"/>
            <a:chOff x="5683" y="2927"/>
            <a:chExt cx="310" cy="310"/>
          </a:xfrm>
          <a:solidFill>
            <a:srgbClr val="F2F2F2"/>
          </a:solidFill>
        </p:grpSpPr>
        <p:sp>
          <p:nvSpPr>
            <p:cNvPr id="21" name="Freeform 30"/>
            <p:cNvSpPr>
              <a:spLocks noEditPoints="1"/>
            </p:cNvSpPr>
            <p:nvPr/>
          </p:nvSpPr>
          <p:spPr bwMode="auto">
            <a:xfrm>
              <a:off x="5683" y="2927"/>
              <a:ext cx="310" cy="310"/>
            </a:xfrm>
            <a:custGeom>
              <a:gdLst>
                <a:gd fmla="*/ 64 w 128" name="T0"/>
                <a:gd fmla="*/ 0 h 128" name="T1"/>
                <a:gd fmla="*/ 0 w 128" name="T2"/>
                <a:gd fmla="*/ 64 h 128" name="T3"/>
                <a:gd fmla="*/ 64 w 128" name="T4"/>
                <a:gd fmla="*/ 128 h 128" name="T5"/>
                <a:gd fmla="*/ 128 w 128" name="T6"/>
                <a:gd fmla="*/ 64 h 128" name="T7"/>
                <a:gd fmla="*/ 64 w 128" name="T8"/>
                <a:gd fmla="*/ 0 h 128" name="T9"/>
                <a:gd fmla="*/ 64 w 128" name="T10"/>
                <a:gd fmla="*/ 118 h 128" name="T11"/>
                <a:gd fmla="*/ 10 w 128" name="T12"/>
                <a:gd fmla="*/ 64 h 128" name="T13"/>
                <a:gd fmla="*/ 64 w 128" name="T14"/>
                <a:gd fmla="*/ 10 h 128" name="T15"/>
                <a:gd fmla="*/ 118 w 128" name="T16"/>
                <a:gd fmla="*/ 64 h 128" name="T17"/>
                <a:gd fmla="*/ 64 w 128" name="T18"/>
                <a:gd fmla="*/ 118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Oval 31"/>
            <p:cNvSpPr>
              <a:spLocks noChangeArrowheads="1"/>
            </p:cNvSpPr>
            <p:nvPr/>
          </p:nvSpPr>
          <p:spPr bwMode="auto">
            <a:xfrm>
              <a:off x="5809" y="3063"/>
              <a:ext cx="58" cy="5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32"/>
            <p:cNvSpPr>
              <a:spLocks noEditPoints="1"/>
            </p:cNvSpPr>
            <p:nvPr/>
          </p:nvSpPr>
          <p:spPr bwMode="auto">
            <a:xfrm>
              <a:off x="5761" y="3024"/>
              <a:ext cx="155" cy="116"/>
            </a:xfrm>
            <a:custGeom>
              <a:gdLst>
                <a:gd fmla="*/ 60 w 64" name="T0"/>
                <a:gd fmla="*/ 8 h 48" name="T1"/>
                <a:gd fmla="*/ 42 w 64" name="T2"/>
                <a:gd fmla="*/ 8 h 48" name="T3"/>
                <a:gd fmla="*/ 40 w 64" name="T4"/>
                <a:gd fmla="*/ 4 h 48" name="T5"/>
                <a:gd fmla="*/ 36 w 64" name="T6"/>
                <a:gd fmla="*/ 0 h 48" name="T7"/>
                <a:gd fmla="*/ 28 w 64" name="T8"/>
                <a:gd fmla="*/ 0 h 48" name="T9"/>
                <a:gd fmla="*/ 24 w 64" name="T10"/>
                <a:gd fmla="*/ 4 h 48" name="T11"/>
                <a:gd fmla="*/ 22 w 64" name="T12"/>
                <a:gd fmla="*/ 8 h 48" name="T13"/>
                <a:gd fmla="*/ 4 w 64" name="T14"/>
                <a:gd fmla="*/ 8 h 48" name="T15"/>
                <a:gd fmla="*/ 0 w 64" name="T16"/>
                <a:gd fmla="*/ 12 h 48" name="T17"/>
                <a:gd fmla="*/ 0 w 64" name="T18"/>
                <a:gd fmla="*/ 44 h 48" name="T19"/>
                <a:gd fmla="*/ 4 w 64" name="T20"/>
                <a:gd fmla="*/ 48 h 48" name="T21"/>
                <a:gd fmla="*/ 60 w 64" name="T22"/>
                <a:gd fmla="*/ 48 h 48" name="T23"/>
                <a:gd fmla="*/ 64 w 64" name="T24"/>
                <a:gd fmla="*/ 44 h 48" name="T25"/>
                <a:gd fmla="*/ 64 w 64" name="T26"/>
                <a:gd fmla="*/ 12 h 48" name="T27"/>
                <a:gd fmla="*/ 60 w 64" name="T28"/>
                <a:gd fmla="*/ 8 h 48" name="T29"/>
                <a:gd fmla="*/ 32 w 64" name="T30"/>
                <a:gd fmla="*/ 44 h 48" name="T31"/>
                <a:gd fmla="*/ 16 w 64" name="T32"/>
                <a:gd fmla="*/ 28 h 48" name="T33"/>
                <a:gd fmla="*/ 32 w 64" name="T34"/>
                <a:gd fmla="*/ 12 h 48" name="T35"/>
                <a:gd fmla="*/ 48 w 64" name="T36"/>
                <a:gd fmla="*/ 28 h 48" name="T37"/>
                <a:gd fmla="*/ 32 w 64" name="T38"/>
                <a:gd fmla="*/ 44 h 48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48" w="64">
                  <a:moveTo>
                    <a:pt x="60" y="8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41" y="8"/>
                    <a:pt x="40" y="4"/>
                    <a:pt x="40" y="4"/>
                  </a:cubicBezTo>
                  <a:cubicBezTo>
                    <a:pt x="40" y="3"/>
                    <a:pt x="38" y="0"/>
                    <a:pt x="36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6" y="0"/>
                    <a:pt x="24" y="3"/>
                    <a:pt x="24" y="4"/>
                  </a:cubicBezTo>
                  <a:cubicBezTo>
                    <a:pt x="24" y="4"/>
                    <a:pt x="23" y="8"/>
                    <a:pt x="22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10"/>
                    <a:pt x="0" y="1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6"/>
                    <a:pt x="2" y="48"/>
                    <a:pt x="4" y="48"/>
                  </a:cubicBezTo>
                  <a:cubicBezTo>
                    <a:pt x="60" y="48"/>
                    <a:pt x="60" y="48"/>
                    <a:pt x="60" y="48"/>
                  </a:cubicBezTo>
                  <a:cubicBezTo>
                    <a:pt x="62" y="48"/>
                    <a:pt x="64" y="46"/>
                    <a:pt x="64" y="44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64" y="10"/>
                    <a:pt x="62" y="8"/>
                    <a:pt x="60" y="8"/>
                  </a:cubicBezTo>
                  <a:close/>
                  <a:moveTo>
                    <a:pt x="32" y="44"/>
                  </a:moveTo>
                  <a:cubicBezTo>
                    <a:pt x="23" y="44"/>
                    <a:pt x="16" y="37"/>
                    <a:pt x="16" y="28"/>
                  </a:cubicBezTo>
                  <a:cubicBezTo>
                    <a:pt x="16" y="19"/>
                    <a:pt x="23" y="12"/>
                    <a:pt x="32" y="12"/>
                  </a:cubicBezTo>
                  <a:cubicBezTo>
                    <a:pt x="41" y="12"/>
                    <a:pt x="48" y="19"/>
                    <a:pt x="48" y="28"/>
                  </a:cubicBezTo>
                  <a:cubicBezTo>
                    <a:pt x="48" y="37"/>
                    <a:pt x="41" y="44"/>
                    <a:pt x="32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603249" y="3409940"/>
            <a:ext cx="111950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120" sz="1400">
                <a:solidFill>
                  <a:srgbClr val="F2F2F2"/>
                </a:solidFill>
                <a:latin typeface="+mj-lt"/>
              </a:rPr>
              <a:t>TITLE TEXT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573812" y="3409940"/>
            <a:ext cx="111950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120" sz="1400">
                <a:solidFill>
                  <a:srgbClr val="F2F2F2"/>
                </a:solidFill>
                <a:latin typeface="+mj-lt"/>
              </a:rPr>
              <a:t>TITLE TEXT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7502745" y="3409940"/>
            <a:ext cx="111950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120" sz="1400">
                <a:solidFill>
                  <a:srgbClr val="F2F2F2"/>
                </a:solidFill>
                <a:latin typeface="+mj-lt"/>
              </a:rPr>
              <a:t>TITLE TEXT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9469246" y="3409940"/>
            <a:ext cx="111950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120" sz="1400">
                <a:solidFill>
                  <a:srgbClr val="F2F2F2"/>
                </a:solidFill>
                <a:latin typeface="+mj-lt"/>
              </a:rPr>
              <a:t>TITLE TEXT</a:t>
            </a:r>
          </a:p>
        </p:txBody>
      </p:sp>
      <p:sp>
        <p:nvSpPr>
          <p:cNvPr id="28" name="圆角矩形 27"/>
          <p:cNvSpPr>
            <a:spLocks noChangeAspect="1"/>
          </p:cNvSpPr>
          <p:nvPr/>
        </p:nvSpPr>
        <p:spPr>
          <a:xfrm>
            <a:off x="5433600" y="2468563"/>
            <a:ext cx="1324800" cy="1324800"/>
          </a:xfrm>
          <a:prstGeom prst="roundRect">
            <a:avLst/>
          </a:prstGeom>
          <a:solidFill>
            <a:srgbClr val="FF9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9" name="Group 17"/>
          <p:cNvGrpSpPr>
            <a:grpSpLocks noChangeAspect="1"/>
          </p:cNvGrpSpPr>
          <p:nvPr/>
        </p:nvGrpSpPr>
        <p:grpSpPr>
          <a:xfrm>
            <a:off x="5781000" y="2720212"/>
            <a:ext cx="630000" cy="630000"/>
            <a:chOff x="3917" y="2832"/>
            <a:chExt cx="310" cy="310"/>
          </a:xfrm>
          <a:solidFill>
            <a:srgbClr val="F2F2F2"/>
          </a:solidFill>
        </p:grpSpPr>
        <p:sp>
          <p:nvSpPr>
            <p:cNvPr id="30" name="Freeform 18"/>
            <p:cNvSpPr>
              <a:spLocks noEditPoints="1"/>
            </p:cNvSpPr>
            <p:nvPr/>
          </p:nvSpPr>
          <p:spPr bwMode="auto">
            <a:xfrm>
              <a:off x="3917" y="2832"/>
              <a:ext cx="310" cy="310"/>
            </a:xfrm>
            <a:custGeom>
              <a:gdLst>
                <a:gd fmla="*/ 64 w 128" name="T0"/>
                <a:gd fmla="*/ 0 h 128" name="T1"/>
                <a:gd fmla="*/ 0 w 128" name="T2"/>
                <a:gd fmla="*/ 64 h 128" name="T3"/>
                <a:gd fmla="*/ 64 w 128" name="T4"/>
                <a:gd fmla="*/ 128 h 128" name="T5"/>
                <a:gd fmla="*/ 128 w 128" name="T6"/>
                <a:gd fmla="*/ 64 h 128" name="T7"/>
                <a:gd fmla="*/ 64 w 128" name="T8"/>
                <a:gd fmla="*/ 0 h 128" name="T9"/>
                <a:gd fmla="*/ 64 w 128" name="T10"/>
                <a:gd fmla="*/ 118 h 128" name="T11"/>
                <a:gd fmla="*/ 10 w 128" name="T12"/>
                <a:gd fmla="*/ 64 h 128" name="T13"/>
                <a:gd fmla="*/ 64 w 128" name="T14"/>
                <a:gd fmla="*/ 10 h 128" name="T15"/>
                <a:gd fmla="*/ 118 w 128" name="T16"/>
                <a:gd fmla="*/ 64 h 128" name="T17"/>
                <a:gd fmla="*/ 64 w 128" name="T18"/>
                <a:gd fmla="*/ 118 h 12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28" w="128">
                  <a:moveTo>
                    <a:pt x="64" y="0"/>
                  </a:moveTo>
                  <a:cubicBezTo>
                    <a:pt x="29" y="0"/>
                    <a:pt x="0" y="29"/>
                    <a:pt x="0" y="64"/>
                  </a:cubicBezTo>
                  <a:cubicBezTo>
                    <a:pt x="0" y="99"/>
                    <a:pt x="29" y="128"/>
                    <a:pt x="64" y="128"/>
                  </a:cubicBezTo>
                  <a:cubicBezTo>
                    <a:pt x="99" y="128"/>
                    <a:pt x="128" y="99"/>
                    <a:pt x="128" y="64"/>
                  </a:cubicBezTo>
                  <a:cubicBezTo>
                    <a:pt x="128" y="29"/>
                    <a:pt x="99" y="0"/>
                    <a:pt x="64" y="0"/>
                  </a:cubicBezTo>
                  <a:close/>
                  <a:moveTo>
                    <a:pt x="64" y="118"/>
                  </a:moveTo>
                  <a:cubicBezTo>
                    <a:pt x="34" y="118"/>
                    <a:pt x="10" y="94"/>
                    <a:pt x="10" y="64"/>
                  </a:cubicBezTo>
                  <a:cubicBezTo>
                    <a:pt x="10" y="34"/>
                    <a:pt x="34" y="10"/>
                    <a:pt x="64" y="10"/>
                  </a:cubicBezTo>
                  <a:cubicBezTo>
                    <a:pt x="94" y="10"/>
                    <a:pt x="118" y="34"/>
                    <a:pt x="118" y="64"/>
                  </a:cubicBezTo>
                  <a:cubicBezTo>
                    <a:pt x="118" y="94"/>
                    <a:pt x="94" y="118"/>
                    <a:pt x="64" y="1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19"/>
            <p:cNvSpPr/>
            <p:nvPr/>
          </p:nvSpPr>
          <p:spPr bwMode="auto">
            <a:xfrm>
              <a:off x="4053" y="3045"/>
              <a:ext cx="39" cy="20"/>
            </a:xfrm>
            <a:custGeom>
              <a:gdLst>
                <a:gd fmla="*/ 8 w 16" name="T0"/>
                <a:gd fmla="*/ 8 h 8" name="T1"/>
                <a:gd fmla="*/ 16 w 16" name="T2"/>
                <a:gd fmla="*/ 0 h 8" name="T3"/>
                <a:gd fmla="*/ 0 w 16" name="T4"/>
                <a:gd fmla="*/ 0 h 8" name="T5"/>
                <a:gd fmla="*/ 8 w 16" name="T6"/>
                <a:gd fmla="*/ 8 h 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8" w="16">
                  <a:moveTo>
                    <a:pt x="8" y="8"/>
                  </a:moveTo>
                  <a:cubicBezTo>
                    <a:pt x="12" y="8"/>
                    <a:pt x="16" y="4"/>
                    <a:pt x="1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4" y="8"/>
                    <a:pt x="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0"/>
            <p:cNvSpPr/>
            <p:nvPr/>
          </p:nvSpPr>
          <p:spPr bwMode="auto">
            <a:xfrm>
              <a:off x="4014" y="2910"/>
              <a:ext cx="116" cy="126"/>
            </a:xfrm>
            <a:custGeom>
              <a:gdLst>
                <a:gd fmla="*/ 24 w 48" name="T0"/>
                <a:gd fmla="*/ 0 h 52" name="T1"/>
                <a:gd fmla="*/ 0 w 48" name="T2"/>
                <a:gd fmla="*/ 24 h 52" name="T3"/>
                <a:gd fmla="*/ 13 w 48" name="T4"/>
                <a:gd fmla="*/ 46 h 52" name="T5"/>
                <a:gd fmla="*/ 16 w 48" name="T6"/>
                <a:gd fmla="*/ 52 h 52" name="T7"/>
                <a:gd fmla="*/ 32 w 48" name="T8"/>
                <a:gd fmla="*/ 52 h 52" name="T9"/>
                <a:gd fmla="*/ 35 w 48" name="T10"/>
                <a:gd fmla="*/ 46 h 52" name="T11"/>
                <a:gd fmla="*/ 48 w 48" name="T12"/>
                <a:gd fmla="*/ 24 h 52" name="T13"/>
                <a:gd fmla="*/ 24 w 48" name="T14"/>
                <a:gd fmla="*/ 0 h 5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2" w="48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33"/>
                    <a:pt x="5" y="42"/>
                    <a:pt x="13" y="46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43" y="42"/>
                    <a:pt x="48" y="33"/>
                    <a:pt x="48" y="24"/>
                  </a:cubicBezTo>
                  <a:cubicBezTo>
                    <a:pt x="48" y="11"/>
                    <a:pt x="37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5536247" y="3409940"/>
            <a:ext cx="111950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mtClean="0" spc="120" sz="1400">
                <a:solidFill>
                  <a:srgbClr val="F2F2F2"/>
                </a:solidFill>
                <a:latin typeface="+mj-lt"/>
              </a:rPr>
              <a:t>TITLE TEXT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500602" y="4286509"/>
            <a:ext cx="3800202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120">
                <a:solidFill>
                  <a:srgbClr val="FF9600"/>
                </a:solidFill>
                <a:latin typeface="+mj-lt"/>
              </a:rPr>
              <a:t>ADD YOUR OWN TITLE TEXT HERE</a:t>
            </a:r>
          </a:p>
        </p:txBody>
      </p:sp>
      <p:sp>
        <p:nvSpPr>
          <p:cNvPr id="35" name="矩形 34"/>
          <p:cNvSpPr/>
          <p:nvPr/>
        </p:nvSpPr>
        <p:spPr>
          <a:xfrm>
            <a:off x="1500602" y="4752577"/>
            <a:ext cx="9190797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en-US" lang="zh-CN" smtClean="0" sz="1600">
                <a:solidFill>
                  <a:schemeClr val="bg1"/>
                </a:solidFill>
              </a:rPr>
              <a:t>I hope you enjoyed the fake text. The standard default text is designed to ramble about nothing. A designer can use default text to simulate what text would look like. The standard default text is designed to ramble about nothing. Your design looks awesome by the way. </a:t>
            </a:r>
          </a:p>
        </p:txBody>
      </p:sp>
    </p:spTree>
    <p:extLst>
      <p:ext uri="{BB962C8B-B14F-4D97-AF65-F5344CB8AC3E}">
        <p14:creationId val="2536582341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429003" y="3504304"/>
            <a:ext cx="5509465" cy="5791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600">
                <a:solidFill>
                  <a:schemeClr val="bg1"/>
                </a:solidFill>
              </a:rPr>
              <a:t>I hope you enjoyed the fake text. If it is not real text, they will focus on the design. This string is randomly  generated.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29003" y="2902790"/>
            <a:ext cx="31546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200" sz="2400">
                <a:solidFill>
                  <a:schemeClr val="bg1"/>
                </a:solidFill>
                <a:latin typeface="+mj-lt"/>
              </a:rPr>
              <a:t>点击此处添加节标题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26534" y="2709000"/>
            <a:ext cx="1401019" cy="1440000"/>
            <a:chOff x="1878355" y="2784304"/>
            <a:chExt cx="1401020" cy="1440000"/>
          </a:xfrm>
        </p:grpSpPr>
        <p:sp>
          <p:nvSpPr>
            <p:cNvPr id="6" name="六边形 5"/>
            <p:cNvSpPr>
              <a:spLocks noChangeAspect="1"/>
            </p:cNvSpPr>
            <p:nvPr/>
          </p:nvSpPr>
          <p:spPr>
            <a:xfrm rot="5400000">
              <a:off x="1779045" y="2883614"/>
              <a:ext cx="1440000" cy="1241379"/>
            </a:xfrm>
            <a:prstGeom prst="hexagon">
              <a:avLst/>
            </a:prstGeom>
            <a:solidFill>
              <a:srgbClr val="FF9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任意多边形 6"/>
            <p:cNvSpPr/>
            <p:nvPr/>
          </p:nvSpPr>
          <p:spPr>
            <a:xfrm rot="2700000">
              <a:off x="2377190" y="3178418"/>
              <a:ext cx="827746" cy="976624"/>
            </a:xfrm>
            <a:custGeom>
              <a:gdLst>
                <a:gd fmla="*/ 219752 w 827746" name="connsiteX0"/>
                <a:gd fmla="*/ 0 h 993528" name="connsiteY0"/>
                <a:gd fmla="*/ 390808 w 827746" name="connsiteX1"/>
                <a:gd fmla="*/ 432 h 993528" name="connsiteY1"/>
                <a:gd fmla="*/ 827746 w 827746" name="connsiteX2"/>
                <a:gd fmla="*/ 437371 h 993528" name="connsiteY2"/>
                <a:gd fmla="*/ 642361 w 827746" name="connsiteX3"/>
                <a:gd fmla="*/ 993528 h 993528" name="connsiteY3"/>
                <a:gd fmla="*/ 0 w 827746" name="connsiteX4"/>
                <a:gd fmla="*/ 989717 h 993528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993527" w="827746">
                  <a:moveTo>
                    <a:pt x="219752" y="0"/>
                  </a:moveTo>
                  <a:lnTo>
                    <a:pt x="390808" y="432"/>
                  </a:lnTo>
                  <a:lnTo>
                    <a:pt x="827746" y="437371"/>
                  </a:lnTo>
                  <a:lnTo>
                    <a:pt x="642361" y="993528"/>
                  </a:lnTo>
                  <a:lnTo>
                    <a:pt x="0" y="989717"/>
                  </a:lnTo>
                  <a:close/>
                </a:path>
              </a:pathLst>
            </a:cu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六边形 7"/>
            <p:cNvSpPr>
              <a:spLocks noChangeAspect="1"/>
            </p:cNvSpPr>
            <p:nvPr/>
          </p:nvSpPr>
          <p:spPr>
            <a:xfrm rot="5400000">
              <a:off x="1923044" y="3007753"/>
              <a:ext cx="1152000" cy="993103"/>
            </a:xfrm>
            <a:prstGeom prst="hexagon">
              <a:avLst/>
            </a:prstGeom>
            <a:solidFill>
              <a:srgbClr val="FFB5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1" name="Freeform 131"/>
          <p:cNvSpPr>
            <a:spLocks noChangeAspect="1" noEditPoints="1"/>
          </p:cNvSpPr>
          <p:nvPr/>
        </p:nvSpPr>
        <p:spPr bwMode="auto">
          <a:xfrm>
            <a:off x="1861659" y="3159000"/>
            <a:ext cx="371127" cy="540000"/>
          </a:xfrm>
          <a:custGeom>
            <a:gdLst>
              <a:gd fmla="*/ 160 w 160" name="T0"/>
              <a:gd fmla="*/ 80 h 232" name="T1"/>
              <a:gd fmla="*/ 80 w 160" name="T2"/>
              <a:gd fmla="*/ 0 h 232" name="T3"/>
              <a:gd fmla="*/ 0 w 160" name="T4"/>
              <a:gd fmla="*/ 80 h 232" name="T5"/>
              <a:gd fmla="*/ 32 w 160" name="T6"/>
              <a:gd fmla="*/ 144 h 232" name="T7"/>
              <a:gd fmla="*/ 32 w 160" name="T8"/>
              <a:gd fmla="*/ 144 h 232" name="T9"/>
              <a:gd fmla="*/ 33 w 160" name="T10"/>
              <a:gd fmla="*/ 145 h 232" name="T11"/>
              <a:gd fmla="*/ 33 w 160" name="T12"/>
              <a:gd fmla="*/ 145 h 232" name="T13"/>
              <a:gd fmla="*/ 48 w 160" name="T14"/>
              <a:gd fmla="*/ 176 h 232" name="T15"/>
              <a:gd fmla="*/ 48 w 160" name="T16"/>
              <a:gd fmla="*/ 232 h 232" name="T17"/>
              <a:gd fmla="*/ 112 w 160" name="T18"/>
              <a:gd fmla="*/ 232 h 232" name="T19"/>
              <a:gd fmla="*/ 112 w 160" name="T20"/>
              <a:gd fmla="*/ 176 h 232" name="T21"/>
              <a:gd fmla="*/ 128 w 160" name="T22"/>
              <a:gd fmla="*/ 144 h 232" name="T23"/>
              <a:gd fmla="*/ 128 w 160" name="T24"/>
              <a:gd fmla="*/ 144 h 232" name="T25"/>
              <a:gd fmla="*/ 160 w 160" name="T26"/>
              <a:gd fmla="*/ 80 h 232" name="T27"/>
              <a:gd fmla="*/ 56 w 160" name="T28"/>
              <a:gd fmla="*/ 224 h 232" name="T29"/>
              <a:gd fmla="*/ 56 w 160" name="T30"/>
              <a:gd fmla="*/ 200 h 232" name="T31"/>
              <a:gd fmla="*/ 104 w 160" name="T32"/>
              <a:gd fmla="*/ 200 h 232" name="T33"/>
              <a:gd fmla="*/ 104 w 160" name="T34"/>
              <a:gd fmla="*/ 224 h 232" name="T35"/>
              <a:gd fmla="*/ 56 w 160" name="T36"/>
              <a:gd fmla="*/ 224 h 232" name="T37"/>
              <a:gd fmla="*/ 80 w 160" name="T38"/>
              <a:gd fmla="*/ 88 h 232" name="T39"/>
              <a:gd fmla="*/ 72 w 160" name="T40"/>
              <a:gd fmla="*/ 80 h 232" name="T41"/>
              <a:gd fmla="*/ 80 w 160" name="T42"/>
              <a:gd fmla="*/ 72 h 232" name="T43"/>
              <a:gd fmla="*/ 88 w 160" name="T44"/>
              <a:gd fmla="*/ 80 h 232" name="T45"/>
              <a:gd fmla="*/ 80 w 160" name="T46"/>
              <a:gd fmla="*/ 88 h 232" name="T47"/>
              <a:gd fmla="*/ 123 w 160" name="T48"/>
              <a:gd fmla="*/ 138 h 232" name="T49"/>
              <a:gd fmla="*/ 123 w 160" name="T50"/>
              <a:gd fmla="*/ 138 h 232" name="T51"/>
              <a:gd fmla="*/ 104 w 160" name="T52"/>
              <a:gd fmla="*/ 176 h 232" name="T53"/>
              <a:gd fmla="*/ 104 w 160" name="T54"/>
              <a:gd fmla="*/ 192 h 232" name="T55"/>
              <a:gd fmla="*/ 84 w 160" name="T56"/>
              <a:gd fmla="*/ 192 h 232" name="T57"/>
              <a:gd fmla="*/ 84 w 160" name="T58"/>
              <a:gd fmla="*/ 96 h 232" name="T59"/>
              <a:gd fmla="*/ 96 w 160" name="T60"/>
              <a:gd fmla="*/ 80 h 232" name="T61"/>
              <a:gd fmla="*/ 80 w 160" name="T62"/>
              <a:gd fmla="*/ 64 h 232" name="T63"/>
              <a:gd fmla="*/ 64 w 160" name="T64"/>
              <a:gd fmla="*/ 80 h 232" name="T65"/>
              <a:gd fmla="*/ 76 w 160" name="T66"/>
              <a:gd fmla="*/ 96 h 232" name="T67"/>
              <a:gd fmla="*/ 76 w 160" name="T68"/>
              <a:gd fmla="*/ 192 h 232" name="T69"/>
              <a:gd fmla="*/ 56 w 160" name="T70"/>
              <a:gd fmla="*/ 192 h 232" name="T71"/>
              <a:gd fmla="*/ 56 w 160" name="T72"/>
              <a:gd fmla="*/ 176 h 232" name="T73"/>
              <a:gd fmla="*/ 38 w 160" name="T74"/>
              <a:gd fmla="*/ 139 h 232" name="T75"/>
              <a:gd fmla="*/ 38 w 160" name="T76"/>
              <a:gd fmla="*/ 138 h 232" name="T77"/>
              <a:gd fmla="*/ 37 w 160" name="T78"/>
              <a:gd fmla="*/ 138 h 232" name="T79"/>
              <a:gd fmla="*/ 36 w 160" name="T80"/>
              <a:gd fmla="*/ 138 h 232" name="T81"/>
              <a:gd fmla="*/ 8 w 160" name="T82"/>
              <a:gd fmla="*/ 80 h 232" name="T83"/>
              <a:gd fmla="*/ 80 w 160" name="T84"/>
              <a:gd fmla="*/ 8 h 232" name="T85"/>
              <a:gd fmla="*/ 152 w 160" name="T86"/>
              <a:gd fmla="*/ 80 h 232" name="T87"/>
              <a:gd fmla="*/ 123 w 160" name="T88"/>
              <a:gd fmla="*/ 138 h 232" name="T8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b="b" l="0" r="r" t="0"/>
            <a:pathLst>
              <a:path h="231" w="160">
                <a:moveTo>
                  <a:pt x="160" y="80"/>
                </a:moveTo>
                <a:cubicBezTo>
                  <a:pt x="160" y="36"/>
                  <a:pt x="124" y="0"/>
                  <a:pt x="80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06"/>
                  <a:pt x="12" y="129"/>
                  <a:pt x="32" y="144"/>
                </a:cubicBezTo>
                <a:cubicBezTo>
                  <a:pt x="32" y="144"/>
                  <a:pt x="32" y="144"/>
                  <a:pt x="32" y="144"/>
                </a:cubicBezTo>
                <a:cubicBezTo>
                  <a:pt x="32" y="144"/>
                  <a:pt x="32" y="144"/>
                  <a:pt x="33" y="145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39" y="150"/>
                  <a:pt x="48" y="161"/>
                  <a:pt x="48" y="176"/>
                </a:cubicBezTo>
                <a:cubicBezTo>
                  <a:pt x="48" y="232"/>
                  <a:pt x="48" y="232"/>
                  <a:pt x="48" y="232"/>
                </a:cubicBezTo>
                <a:cubicBezTo>
                  <a:pt x="112" y="232"/>
                  <a:pt x="112" y="232"/>
                  <a:pt x="112" y="232"/>
                </a:cubicBezTo>
                <a:cubicBezTo>
                  <a:pt x="112" y="176"/>
                  <a:pt x="112" y="176"/>
                  <a:pt x="112" y="176"/>
                </a:cubicBezTo>
                <a:cubicBezTo>
                  <a:pt x="112" y="160"/>
                  <a:pt x="121" y="149"/>
                  <a:pt x="128" y="144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47" y="130"/>
                  <a:pt x="160" y="106"/>
                  <a:pt x="160" y="80"/>
                </a:cubicBezTo>
                <a:close/>
                <a:moveTo>
                  <a:pt x="56" y="224"/>
                </a:moveTo>
                <a:cubicBezTo>
                  <a:pt x="56" y="200"/>
                  <a:pt x="56" y="200"/>
                  <a:pt x="56" y="200"/>
                </a:cubicBezTo>
                <a:cubicBezTo>
                  <a:pt x="104" y="200"/>
                  <a:pt x="104" y="200"/>
                  <a:pt x="104" y="200"/>
                </a:cubicBezTo>
                <a:cubicBezTo>
                  <a:pt x="104" y="224"/>
                  <a:pt x="104" y="224"/>
                  <a:pt x="104" y="224"/>
                </a:cubicBezTo>
                <a:lnTo>
                  <a:pt x="56" y="224"/>
                </a:lnTo>
                <a:close/>
                <a:moveTo>
                  <a:pt x="80" y="88"/>
                </a:moveTo>
                <a:cubicBezTo>
                  <a:pt x="76" y="88"/>
                  <a:pt x="72" y="85"/>
                  <a:pt x="72" y="80"/>
                </a:cubicBezTo>
                <a:cubicBezTo>
                  <a:pt x="72" y="76"/>
                  <a:pt x="76" y="72"/>
                  <a:pt x="80" y="72"/>
                </a:cubicBezTo>
                <a:cubicBezTo>
                  <a:pt x="84" y="72"/>
                  <a:pt x="88" y="76"/>
                  <a:pt x="88" y="80"/>
                </a:cubicBezTo>
                <a:cubicBezTo>
                  <a:pt x="88" y="85"/>
                  <a:pt x="84" y="88"/>
                  <a:pt x="80" y="88"/>
                </a:cubicBezTo>
                <a:close/>
                <a:moveTo>
                  <a:pt x="123" y="138"/>
                </a:moveTo>
                <a:cubicBezTo>
                  <a:pt x="123" y="138"/>
                  <a:pt x="123" y="138"/>
                  <a:pt x="123" y="138"/>
                </a:cubicBezTo>
                <a:cubicBezTo>
                  <a:pt x="114" y="144"/>
                  <a:pt x="104" y="158"/>
                  <a:pt x="104" y="176"/>
                </a:cubicBezTo>
                <a:cubicBezTo>
                  <a:pt x="104" y="192"/>
                  <a:pt x="104" y="192"/>
                  <a:pt x="104" y="192"/>
                </a:cubicBezTo>
                <a:cubicBezTo>
                  <a:pt x="84" y="192"/>
                  <a:pt x="84" y="192"/>
                  <a:pt x="84" y="192"/>
                </a:cubicBezTo>
                <a:cubicBezTo>
                  <a:pt x="84" y="96"/>
                  <a:pt x="84" y="96"/>
                  <a:pt x="84" y="96"/>
                </a:cubicBezTo>
                <a:cubicBezTo>
                  <a:pt x="91" y="94"/>
                  <a:pt x="96" y="88"/>
                  <a:pt x="96" y="80"/>
                </a:cubicBezTo>
                <a:cubicBezTo>
                  <a:pt x="96" y="71"/>
                  <a:pt x="89" y="64"/>
                  <a:pt x="80" y="64"/>
                </a:cubicBezTo>
                <a:cubicBezTo>
                  <a:pt x="71" y="64"/>
                  <a:pt x="64" y="71"/>
                  <a:pt x="64" y="80"/>
                </a:cubicBezTo>
                <a:cubicBezTo>
                  <a:pt x="64" y="88"/>
                  <a:pt x="69" y="94"/>
                  <a:pt x="76" y="96"/>
                </a:cubicBezTo>
                <a:cubicBezTo>
                  <a:pt x="76" y="192"/>
                  <a:pt x="76" y="192"/>
                  <a:pt x="76" y="192"/>
                </a:cubicBezTo>
                <a:cubicBezTo>
                  <a:pt x="56" y="192"/>
                  <a:pt x="56" y="192"/>
                  <a:pt x="56" y="192"/>
                </a:cubicBezTo>
                <a:cubicBezTo>
                  <a:pt x="56" y="176"/>
                  <a:pt x="56" y="176"/>
                  <a:pt x="56" y="176"/>
                </a:cubicBezTo>
                <a:cubicBezTo>
                  <a:pt x="56" y="159"/>
                  <a:pt x="46" y="145"/>
                  <a:pt x="38" y="139"/>
                </a:cubicBezTo>
                <a:cubicBezTo>
                  <a:pt x="38" y="139"/>
                  <a:pt x="38" y="138"/>
                  <a:pt x="38" y="138"/>
                </a:cubicBezTo>
                <a:cubicBezTo>
                  <a:pt x="37" y="138"/>
                  <a:pt x="37" y="138"/>
                  <a:pt x="37" y="138"/>
                </a:cubicBezTo>
                <a:cubicBezTo>
                  <a:pt x="37" y="138"/>
                  <a:pt x="37" y="138"/>
                  <a:pt x="36" y="138"/>
                </a:cubicBezTo>
                <a:cubicBezTo>
                  <a:pt x="18" y="124"/>
                  <a:pt x="8" y="103"/>
                  <a:pt x="8" y="80"/>
                </a:cubicBezTo>
                <a:cubicBezTo>
                  <a:pt x="8" y="41"/>
                  <a:pt x="40" y="8"/>
                  <a:pt x="80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03"/>
                  <a:pt x="141" y="124"/>
                  <a:pt x="123" y="13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TW"/>
          </a:p>
        </p:txBody>
      </p:sp>
    </p:spTree>
    <p:extLst>
      <p:ext uri="{BB962C8B-B14F-4D97-AF65-F5344CB8AC3E}">
        <p14:creationId val="293768632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altLang="en-US" b="1" lang="zh-CN" smtClean="0" sz="2800"/>
              <a:t>点击此处添加标题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7230942" y="940971"/>
            <a:ext cx="4122857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TW" lang="en-US" sz="1600">
                <a:solidFill>
                  <a:schemeClr val="bg1"/>
                </a:solidFill>
              </a:rPr>
              <a:t>If it is not real text, they will focus on the design.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338015" y="4395808"/>
            <a:ext cx="9623571" cy="1711493"/>
            <a:chOff x="1163558" y="3299701"/>
            <a:chExt cx="9623571" cy="1711493"/>
          </a:xfrm>
        </p:grpSpPr>
        <p:cxnSp>
          <p:nvCxnSpPr>
            <p:cNvPr id="5" name="直接连接符 4"/>
            <p:cNvCxnSpPr/>
            <p:nvPr/>
          </p:nvCxnSpPr>
          <p:spPr>
            <a:xfrm flipH="1">
              <a:off x="6096000" y="3392947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 flipH="1">
              <a:off x="3469899" y="3392946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 flipH="1">
              <a:off x="8722101" y="3299701"/>
              <a:ext cx="0" cy="1618247"/>
            </a:xfrm>
            <a:prstGeom prst="line">
              <a:avLst/>
            </a:prstGeom>
            <a:ln w="127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1163558" y="3391338"/>
              <a:ext cx="1719580" cy="1005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000">
                  <a:solidFill>
                    <a:schemeClr val="bg1"/>
                  </a:solidFill>
                  <a:latin typeface="+mj-lt"/>
                </a:rPr>
                <a:t>389+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255697" y="4402782"/>
              <a:ext cx="1525587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120" sz="1600">
                  <a:latin typeface="+mj-lt"/>
                </a:rPr>
                <a:t>TITLE TEXT #1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918326" y="3391563"/>
              <a:ext cx="1340167" cy="1005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000">
                  <a:solidFill>
                    <a:schemeClr val="bg1"/>
                  </a:solidFill>
                  <a:latin typeface="+mj-lt"/>
                </a:rPr>
                <a:t>129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909920" y="4398566"/>
              <a:ext cx="1525587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120" sz="1600">
                  <a:latin typeface="+mj-lt"/>
                </a:rPr>
                <a:t>TITLE TEXT #2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577713" y="4407000"/>
              <a:ext cx="1525587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120" sz="1600">
                  <a:latin typeface="+mj-lt"/>
                </a:rPr>
                <a:t>TITLE TEXT #3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224201" y="4398566"/>
              <a:ext cx="1525587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mtClean="0" spc="120" sz="1600">
                  <a:latin typeface="+mj-lt"/>
                </a:rPr>
                <a:t>TITLE TEXT #4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356768" y="3391336"/>
              <a:ext cx="1916430" cy="1005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000">
                  <a:solidFill>
                    <a:schemeClr val="bg1"/>
                  </a:solidFill>
                  <a:latin typeface="+mj-lt"/>
                </a:rPr>
                <a:t>4,000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9436411" y="3391336"/>
              <a:ext cx="954405" cy="10058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mtClean="0" sz="6000">
                  <a:solidFill>
                    <a:schemeClr val="bg1"/>
                  </a:solidFill>
                  <a:latin typeface="+mj-lt"/>
                </a:rPr>
                <a:t>96</a:t>
              </a:r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1014245" y="2251035"/>
            <a:ext cx="3800202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pc="120">
                <a:solidFill>
                  <a:srgbClr val="FF9600"/>
                </a:solidFill>
              </a:rPr>
              <a:t>ADD YOUR OWN TITLE TEXT HERE</a:t>
            </a:r>
          </a:p>
        </p:txBody>
      </p:sp>
      <p:sp>
        <p:nvSpPr>
          <p:cNvPr id="17" name="矩形 16"/>
          <p:cNvSpPr/>
          <p:nvPr/>
        </p:nvSpPr>
        <p:spPr>
          <a:xfrm>
            <a:off x="1014245" y="2802435"/>
            <a:ext cx="9190797" cy="1005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altLang="en-US" lang="zh-CN" smtClean="0" sz="1600">
                <a:solidFill>
                  <a:schemeClr val="bg1"/>
                </a:solidFill>
              </a:rPr>
              <a:t>I hope you enjoyed the fake text. The standard default text is designed to ramble about nothing. A designer can use default text to simulate what text would look like. The standard default text is designed to ramble about nothing. Your design looks awesome by the way. </a:t>
            </a:r>
          </a:p>
        </p:txBody>
      </p:sp>
    </p:spTree>
    <p:extLst>
      <p:ext uri="{BB962C8B-B14F-4D97-AF65-F5344CB8AC3E}">
        <p14:creationId val="2999208371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idx="4294967295" type="title"/>
          </p:nvPr>
        </p:nvSpPr>
        <p:spPr>
          <a:xfrm>
            <a:off x="838200" y="365125"/>
            <a:ext cx="10515600" cy="914400"/>
          </a:xfrm>
          <a:prstGeom prst="rect">
            <a:avLst/>
          </a:prstGeom>
        </p:spPr>
        <p:txBody>
          <a:bodyPr/>
          <a:lstStyle/>
          <a:p>
            <a:pPr algn="r"/>
            <a:r>
              <a:rPr altLang="en-US" b="1" lang="zh-CN" smtClean="0" sz="2800"/>
              <a:t>点击此处添加标题</a:t>
            </a:r>
          </a:p>
        </p:txBody>
      </p:sp>
      <p:sp>
        <p:nvSpPr>
          <p:cNvPr id="3" name="矩形 2"/>
          <p:cNvSpPr/>
          <p:nvPr/>
        </p:nvSpPr>
        <p:spPr>
          <a:xfrm>
            <a:off x="7230942" y="940971"/>
            <a:ext cx="4122857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TW" lang="en-US" sz="1600">
                <a:solidFill>
                  <a:schemeClr val="bg1"/>
                </a:solidFill>
              </a:rPr>
              <a:t>If it is not real text, they will focus on the design.</a:t>
            </a:r>
          </a:p>
        </p:txBody>
      </p:sp>
      <p:sp>
        <p:nvSpPr>
          <p:cNvPr id="29" name="六边形 28"/>
          <p:cNvSpPr>
            <a:spLocks noChangeAspect="1"/>
          </p:cNvSpPr>
          <p:nvPr/>
        </p:nvSpPr>
        <p:spPr>
          <a:xfrm rot="5400000">
            <a:off x="2329760" y="2594299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30" name="六边形 29"/>
          <p:cNvSpPr>
            <a:spLocks noChangeAspect="1"/>
          </p:cNvSpPr>
          <p:nvPr/>
        </p:nvSpPr>
        <p:spPr>
          <a:xfrm rot="5400000">
            <a:off x="3111334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31" name="六边形 30"/>
          <p:cNvSpPr>
            <a:spLocks noChangeAspect="1"/>
          </p:cNvSpPr>
          <p:nvPr/>
        </p:nvSpPr>
        <p:spPr>
          <a:xfrm rot="5400000">
            <a:off x="1548186" y="4029204"/>
            <a:ext cx="1670400" cy="1440000"/>
          </a:xfrm>
          <a:prstGeom prst="hexagon">
            <a:avLst/>
          </a:pr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35" name="文本框 34"/>
          <p:cNvSpPr txBox="1"/>
          <p:nvPr/>
        </p:nvSpPr>
        <p:spPr>
          <a:xfrm>
            <a:off x="2590186" y="3370612"/>
            <a:ext cx="108950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TW" lang="en-US" smtClean="0">
                <a:solidFill>
                  <a:schemeClr val="bg1"/>
                </a:solidFill>
              </a:rPr>
              <a:t>Title Here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1795212" y="4833264"/>
            <a:ext cx="108950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TW" lang="en-US" smtClean="0">
                <a:solidFill>
                  <a:schemeClr val="bg1"/>
                </a:solidFill>
              </a:rPr>
              <a:t>Title Here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363286" y="4833264"/>
            <a:ext cx="1089504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TW" lang="en-US" smtClean="0">
                <a:solidFill>
                  <a:schemeClr val="bg1"/>
                </a:solidFill>
              </a:rPr>
              <a:t>Title Here</a:t>
            </a:r>
          </a:p>
        </p:txBody>
      </p:sp>
      <p:sp>
        <p:nvSpPr>
          <p:cNvPr id="38" name="任意多边形 37"/>
          <p:cNvSpPr>
            <a:spLocks noChangeAspect="1"/>
          </p:cNvSpPr>
          <p:nvPr/>
        </p:nvSpPr>
        <p:spPr>
          <a:xfrm>
            <a:off x="6143050" y="2306910"/>
            <a:ext cx="360000" cy="360000"/>
          </a:xfrm>
          <a:custGeom>
            <a:gdLst>
              <a:gd fmla="*/ 312418 w 720000" name="connsiteX0"/>
              <a:gd fmla="*/ 161577 h 720000" name="connsiteY0"/>
              <a:gd fmla="*/ 312418 w 720000" name="connsiteX1"/>
              <a:gd fmla="*/ 312418 h 720000" name="connsiteY1"/>
              <a:gd fmla="*/ 161577 w 720000" name="connsiteX2"/>
              <a:gd fmla="*/ 312418 h 720000" name="connsiteY2"/>
              <a:gd fmla="*/ 161577 w 720000" name="connsiteX3"/>
              <a:gd fmla="*/ 407582 h 720000" name="connsiteY3"/>
              <a:gd fmla="*/ 312418 w 720000" name="connsiteX4"/>
              <a:gd fmla="*/ 407582 h 720000" name="connsiteY4"/>
              <a:gd fmla="*/ 312418 w 720000" name="connsiteX5"/>
              <a:gd fmla="*/ 558423 h 720000" name="connsiteY5"/>
              <a:gd fmla="*/ 407582 w 720000" name="connsiteX6"/>
              <a:gd fmla="*/ 558423 h 720000" name="connsiteY6"/>
              <a:gd fmla="*/ 407582 w 720000" name="connsiteX7"/>
              <a:gd fmla="*/ 407582 h 720000" name="connsiteY7"/>
              <a:gd fmla="*/ 558423 w 720000" name="connsiteX8"/>
              <a:gd fmla="*/ 407582 h 720000" name="connsiteY8"/>
              <a:gd fmla="*/ 558423 w 720000" name="connsiteX9"/>
              <a:gd fmla="*/ 312418 h 720000" name="connsiteY9"/>
              <a:gd fmla="*/ 407582 w 720000" name="connsiteX10"/>
              <a:gd fmla="*/ 312418 h 720000" name="connsiteY10"/>
              <a:gd fmla="*/ 407582 w 720000" name="connsiteX11"/>
              <a:gd fmla="*/ 161577 h 720000" name="connsiteY11"/>
              <a:gd fmla="*/ 360000 w 720000" name="connsiteX12"/>
              <a:gd fmla="*/ 0 h 720000" name="connsiteY12"/>
              <a:gd fmla="*/ 720000 w 720000" name="connsiteX13"/>
              <a:gd fmla="*/ 360000 h 720000" name="connsiteY13"/>
              <a:gd fmla="*/ 360000 w 720000" name="connsiteX14"/>
              <a:gd fmla="*/ 720000 h 720000" name="connsiteY14"/>
              <a:gd fmla="*/ 0 w 720000" name="connsiteX15"/>
              <a:gd fmla="*/ 360000 h 720000" name="connsiteY15"/>
              <a:gd fmla="*/ 360000 w 720000" name="connsiteX16"/>
              <a:gd fmla="*/ 0 h 720000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720000" w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39" name="任意多边形 38"/>
          <p:cNvSpPr>
            <a:spLocks noChangeAspect="1"/>
          </p:cNvSpPr>
          <p:nvPr/>
        </p:nvSpPr>
        <p:spPr>
          <a:xfrm>
            <a:off x="6143050" y="3532803"/>
            <a:ext cx="360000" cy="360000"/>
          </a:xfrm>
          <a:custGeom>
            <a:gdLst>
              <a:gd fmla="*/ 312418 w 720000" name="connsiteX0"/>
              <a:gd fmla="*/ 161577 h 720000" name="connsiteY0"/>
              <a:gd fmla="*/ 312418 w 720000" name="connsiteX1"/>
              <a:gd fmla="*/ 312418 h 720000" name="connsiteY1"/>
              <a:gd fmla="*/ 161577 w 720000" name="connsiteX2"/>
              <a:gd fmla="*/ 312418 h 720000" name="connsiteY2"/>
              <a:gd fmla="*/ 161577 w 720000" name="connsiteX3"/>
              <a:gd fmla="*/ 407582 h 720000" name="connsiteY3"/>
              <a:gd fmla="*/ 312418 w 720000" name="connsiteX4"/>
              <a:gd fmla="*/ 407582 h 720000" name="connsiteY4"/>
              <a:gd fmla="*/ 312418 w 720000" name="connsiteX5"/>
              <a:gd fmla="*/ 558423 h 720000" name="connsiteY5"/>
              <a:gd fmla="*/ 407582 w 720000" name="connsiteX6"/>
              <a:gd fmla="*/ 558423 h 720000" name="connsiteY6"/>
              <a:gd fmla="*/ 407582 w 720000" name="connsiteX7"/>
              <a:gd fmla="*/ 407582 h 720000" name="connsiteY7"/>
              <a:gd fmla="*/ 558423 w 720000" name="connsiteX8"/>
              <a:gd fmla="*/ 407582 h 720000" name="connsiteY8"/>
              <a:gd fmla="*/ 558423 w 720000" name="connsiteX9"/>
              <a:gd fmla="*/ 312418 h 720000" name="connsiteY9"/>
              <a:gd fmla="*/ 407582 w 720000" name="connsiteX10"/>
              <a:gd fmla="*/ 312418 h 720000" name="connsiteY10"/>
              <a:gd fmla="*/ 407582 w 720000" name="connsiteX11"/>
              <a:gd fmla="*/ 161577 h 720000" name="connsiteY11"/>
              <a:gd fmla="*/ 360000 w 720000" name="connsiteX12"/>
              <a:gd fmla="*/ 0 h 720000" name="connsiteY12"/>
              <a:gd fmla="*/ 720000 w 720000" name="connsiteX13"/>
              <a:gd fmla="*/ 360000 h 720000" name="connsiteY13"/>
              <a:gd fmla="*/ 360000 w 720000" name="connsiteX14"/>
              <a:gd fmla="*/ 720000 h 720000" name="connsiteY14"/>
              <a:gd fmla="*/ 0 w 720000" name="connsiteX15"/>
              <a:gd fmla="*/ 360000 h 720000" name="connsiteY15"/>
              <a:gd fmla="*/ 360000 w 720000" name="connsiteX16"/>
              <a:gd fmla="*/ 0 h 720000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720000" w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40" name="任意多边形 39"/>
          <p:cNvSpPr>
            <a:spLocks noChangeAspect="1"/>
          </p:cNvSpPr>
          <p:nvPr/>
        </p:nvSpPr>
        <p:spPr>
          <a:xfrm>
            <a:off x="6143050" y="4758697"/>
            <a:ext cx="360000" cy="360000"/>
          </a:xfrm>
          <a:custGeom>
            <a:gdLst>
              <a:gd fmla="*/ 312418 w 720000" name="connsiteX0"/>
              <a:gd fmla="*/ 161577 h 720000" name="connsiteY0"/>
              <a:gd fmla="*/ 312418 w 720000" name="connsiteX1"/>
              <a:gd fmla="*/ 312418 h 720000" name="connsiteY1"/>
              <a:gd fmla="*/ 161577 w 720000" name="connsiteX2"/>
              <a:gd fmla="*/ 312418 h 720000" name="connsiteY2"/>
              <a:gd fmla="*/ 161577 w 720000" name="connsiteX3"/>
              <a:gd fmla="*/ 407582 h 720000" name="connsiteY3"/>
              <a:gd fmla="*/ 312418 w 720000" name="connsiteX4"/>
              <a:gd fmla="*/ 407582 h 720000" name="connsiteY4"/>
              <a:gd fmla="*/ 312418 w 720000" name="connsiteX5"/>
              <a:gd fmla="*/ 558423 h 720000" name="connsiteY5"/>
              <a:gd fmla="*/ 407582 w 720000" name="connsiteX6"/>
              <a:gd fmla="*/ 558423 h 720000" name="connsiteY6"/>
              <a:gd fmla="*/ 407582 w 720000" name="connsiteX7"/>
              <a:gd fmla="*/ 407582 h 720000" name="connsiteY7"/>
              <a:gd fmla="*/ 558423 w 720000" name="connsiteX8"/>
              <a:gd fmla="*/ 407582 h 720000" name="connsiteY8"/>
              <a:gd fmla="*/ 558423 w 720000" name="connsiteX9"/>
              <a:gd fmla="*/ 312418 h 720000" name="connsiteY9"/>
              <a:gd fmla="*/ 407582 w 720000" name="connsiteX10"/>
              <a:gd fmla="*/ 312418 h 720000" name="connsiteY10"/>
              <a:gd fmla="*/ 407582 w 720000" name="connsiteX11"/>
              <a:gd fmla="*/ 161577 h 720000" name="connsiteY11"/>
              <a:gd fmla="*/ 360000 w 720000" name="connsiteX12"/>
              <a:gd fmla="*/ 0 h 720000" name="connsiteY12"/>
              <a:gd fmla="*/ 720000 w 720000" name="connsiteX13"/>
              <a:gd fmla="*/ 360000 h 720000" name="connsiteY13"/>
              <a:gd fmla="*/ 360000 w 720000" name="connsiteX14"/>
              <a:gd fmla="*/ 720000 h 720000" name="connsiteY14"/>
              <a:gd fmla="*/ 0 w 720000" name="connsiteX15"/>
              <a:gd fmla="*/ 360000 h 720000" name="connsiteY15"/>
              <a:gd fmla="*/ 360000 w 720000" name="connsiteX16"/>
              <a:gd fmla="*/ 0 h 720000" name="connsiteY1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b="b" l="l" r="r" t="t"/>
            <a:pathLst>
              <a:path h="720000" w="720000">
                <a:moveTo>
                  <a:pt x="312418" y="161577"/>
                </a:moveTo>
                <a:lnTo>
                  <a:pt x="312418" y="312418"/>
                </a:lnTo>
                <a:lnTo>
                  <a:pt x="161577" y="312418"/>
                </a:lnTo>
                <a:lnTo>
                  <a:pt x="161577" y="407582"/>
                </a:lnTo>
                <a:lnTo>
                  <a:pt x="312418" y="407582"/>
                </a:lnTo>
                <a:lnTo>
                  <a:pt x="312418" y="558423"/>
                </a:lnTo>
                <a:lnTo>
                  <a:pt x="407582" y="558423"/>
                </a:lnTo>
                <a:lnTo>
                  <a:pt x="407582" y="407582"/>
                </a:lnTo>
                <a:lnTo>
                  <a:pt x="558423" y="407582"/>
                </a:lnTo>
                <a:lnTo>
                  <a:pt x="558423" y="312418"/>
                </a:lnTo>
                <a:lnTo>
                  <a:pt x="407582" y="312418"/>
                </a:lnTo>
                <a:lnTo>
                  <a:pt x="407582" y="161577"/>
                </a:lnTo>
                <a:close/>
                <a:moveTo>
                  <a:pt x="360000" y="0"/>
                </a:moveTo>
                <a:cubicBezTo>
                  <a:pt x="558823" y="0"/>
                  <a:pt x="720000" y="161177"/>
                  <a:pt x="720000" y="360000"/>
                </a:cubicBezTo>
                <a:cubicBezTo>
                  <a:pt x="720000" y="558823"/>
                  <a:pt x="558823" y="720000"/>
                  <a:pt x="360000" y="720000"/>
                </a:cubicBezTo>
                <a:cubicBezTo>
                  <a:pt x="161177" y="720000"/>
                  <a:pt x="0" y="558823"/>
                  <a:pt x="0" y="360000"/>
                </a:cubicBezTo>
                <a:cubicBezTo>
                  <a:pt x="0" y="161177"/>
                  <a:pt x="161177" y="0"/>
                  <a:pt x="360000" y="0"/>
                </a:cubicBezTo>
                <a:close/>
              </a:path>
            </a:pathLst>
          </a:custGeom>
          <a:solidFill>
            <a:srgbClr val="0042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TW"/>
          </a:p>
        </p:txBody>
      </p:sp>
      <p:sp>
        <p:nvSpPr>
          <p:cNvPr id="44" name="矩形 43"/>
          <p:cNvSpPr/>
          <p:nvPr/>
        </p:nvSpPr>
        <p:spPr>
          <a:xfrm>
            <a:off x="6684085" y="2306910"/>
            <a:ext cx="445222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</a:p>
        </p:txBody>
      </p:sp>
      <p:sp>
        <p:nvSpPr>
          <p:cNvPr id="45" name="矩形 44"/>
          <p:cNvSpPr/>
          <p:nvPr/>
        </p:nvSpPr>
        <p:spPr>
          <a:xfrm>
            <a:off x="6684085" y="3532803"/>
            <a:ext cx="445222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</a:p>
        </p:txBody>
      </p:sp>
      <p:sp>
        <p:nvSpPr>
          <p:cNvPr id="46" name="矩形 45"/>
          <p:cNvSpPr/>
          <p:nvPr/>
        </p:nvSpPr>
        <p:spPr>
          <a:xfrm>
            <a:off x="6684085" y="4758696"/>
            <a:ext cx="445222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</a:rPr>
              <a:t>I hope you enjoyed the fake text. The standard default text is designed to ramble about nothing. </a:t>
            </a:r>
          </a:p>
        </p:txBody>
      </p:sp>
      <p:grpSp>
        <p:nvGrpSpPr>
          <p:cNvPr id="47" name="组合 46"/>
          <p:cNvGrpSpPr>
            <a:grpSpLocks noChangeAspect="1"/>
          </p:cNvGrpSpPr>
          <p:nvPr/>
        </p:nvGrpSpPr>
        <p:grpSpPr>
          <a:xfrm>
            <a:off x="2209155" y="4403659"/>
            <a:ext cx="348462" cy="360000"/>
            <a:chOff x="5662613" y="4206875"/>
            <a:chExt cx="239713" cy="247650"/>
          </a:xfrm>
        </p:grpSpPr>
        <p:sp>
          <p:nvSpPr>
            <p:cNvPr id="48" name="Freeform 93"/>
            <p:cNvSpPr>
              <a:spLocks noEditPoints="1"/>
            </p:cNvSpPr>
            <p:nvPr/>
          </p:nvSpPr>
          <p:spPr bwMode="auto">
            <a:xfrm>
              <a:off x="5662613" y="4206875"/>
              <a:ext cx="239713" cy="247650"/>
            </a:xfrm>
            <a:custGeom>
              <a:gdLst>
                <a:gd fmla="*/ 34 w 64" name="T0"/>
                <a:gd fmla="*/ 8 h 66" name="T1"/>
                <a:gd fmla="*/ 29 w 64" name="T2"/>
                <a:gd fmla="*/ 9 h 66" name="T3"/>
                <a:gd fmla="*/ 23 w 64" name="T4"/>
                <a:gd fmla="*/ 5 h 66" name="T5"/>
                <a:gd fmla="*/ 8 w 64" name="T6"/>
                <a:gd fmla="*/ 4 h 66" name="T7"/>
                <a:gd fmla="*/ 16 w 64" name="T8"/>
                <a:gd fmla="*/ 15 h 66" name="T9"/>
                <a:gd fmla="*/ 5 w 64" name="T10"/>
                <a:gd fmla="*/ 28 h 66" name="T11"/>
                <a:gd fmla="*/ 1 w 64" name="T12"/>
                <a:gd fmla="*/ 30 h 66" name="T13"/>
                <a:gd fmla="*/ 1 w 64" name="T14"/>
                <a:gd fmla="*/ 42 h 66" name="T15"/>
                <a:gd fmla="*/ 6 w 64" name="T16"/>
                <a:gd fmla="*/ 44 h 66" name="T17"/>
                <a:gd fmla="*/ 16 w 64" name="T18"/>
                <a:gd fmla="*/ 56 h 66" name="T19"/>
                <a:gd fmla="*/ 16 w 64" name="T20"/>
                <a:gd fmla="*/ 65 h 66" name="T21"/>
                <a:gd fmla="*/ 26 w 64" name="T22"/>
                <a:gd fmla="*/ 65 h 66" name="T23"/>
                <a:gd fmla="*/ 30 w 64" name="T24"/>
                <a:gd fmla="*/ 61 h 66" name="T25"/>
                <a:gd fmla="*/ 34 w 64" name="T26"/>
                <a:gd fmla="*/ 61 h 66" name="T27"/>
                <a:gd fmla="*/ 38 w 64" name="T28"/>
                <a:gd fmla="*/ 61 h 66" name="T29"/>
                <a:gd fmla="*/ 41 w 64" name="T30"/>
                <a:gd fmla="*/ 65 h 66" name="T31"/>
                <a:gd fmla="*/ 52 w 64" name="T32"/>
                <a:gd fmla="*/ 65 h 66" name="T33"/>
                <a:gd fmla="*/ 52 w 64" name="T34"/>
                <a:gd fmla="*/ 56 h 66" name="T35"/>
                <a:gd fmla="*/ 64 w 64" name="T36"/>
                <a:gd fmla="*/ 35 h 66" name="T37"/>
                <a:gd fmla="*/ 34 w 64" name="T38"/>
                <a:gd fmla="*/ 8 h 66" name="T39"/>
                <a:gd fmla="*/ 50 w 64" name="T40"/>
                <a:gd fmla="*/ 53 h 66" name="T41"/>
                <a:gd fmla="*/ 48 w 64" name="T42"/>
                <a:gd fmla="*/ 54 h 66" name="T43"/>
                <a:gd fmla="*/ 48 w 64" name="T44"/>
                <a:gd fmla="*/ 56 h 66" name="T45"/>
                <a:gd fmla="*/ 48 w 64" name="T46"/>
                <a:gd fmla="*/ 62 h 66" name="T47"/>
                <a:gd fmla="*/ 46 w 64" name="T48"/>
                <a:gd fmla="*/ 62 h 66" name="T49"/>
                <a:gd fmla="*/ 46 w 64" name="T50"/>
                <a:gd fmla="*/ 62 h 66" name="T51"/>
                <a:gd fmla="*/ 43 w 64" name="T52"/>
                <a:gd fmla="*/ 62 h 66" name="T53"/>
                <a:gd fmla="*/ 43 w 64" name="T54"/>
                <a:gd fmla="*/ 62 h 66" name="T55"/>
                <a:gd fmla="*/ 41 w 64" name="T56"/>
                <a:gd fmla="*/ 58 h 66" name="T57"/>
                <a:gd fmla="*/ 39 w 64" name="T58"/>
                <a:gd fmla="*/ 57 h 66" name="T59"/>
                <a:gd fmla="*/ 37 w 64" name="T60"/>
                <a:gd fmla="*/ 57 h 66" name="T61"/>
                <a:gd fmla="*/ 34 w 64" name="T62"/>
                <a:gd fmla="*/ 57 h 66" name="T63"/>
                <a:gd fmla="*/ 31 w 64" name="T64"/>
                <a:gd fmla="*/ 57 h 66" name="T65"/>
                <a:gd fmla="*/ 29 w 64" name="T66"/>
                <a:gd fmla="*/ 57 h 66" name="T67"/>
                <a:gd fmla="*/ 27 w 64" name="T68"/>
                <a:gd fmla="*/ 58 h 66" name="T69"/>
                <a:gd fmla="*/ 24 w 64" name="T70"/>
                <a:gd fmla="*/ 62 h 66" name="T71"/>
                <a:gd fmla="*/ 21 w 64" name="T72"/>
                <a:gd fmla="*/ 62 h 66" name="T73"/>
                <a:gd fmla="*/ 19 w 64" name="T74"/>
                <a:gd fmla="*/ 62 h 66" name="T75"/>
                <a:gd fmla="*/ 20 w 64" name="T76"/>
                <a:gd fmla="*/ 56 h 66" name="T77"/>
                <a:gd fmla="*/ 20 w 64" name="T78"/>
                <a:gd fmla="*/ 54 h 66" name="T79"/>
                <a:gd fmla="*/ 18 w 64" name="T80"/>
                <a:gd fmla="*/ 52 h 66" name="T81"/>
                <a:gd fmla="*/ 10 w 64" name="T82"/>
                <a:gd fmla="*/ 42 h 66" name="T83"/>
                <a:gd fmla="*/ 9 w 64" name="T84"/>
                <a:gd fmla="*/ 41 h 66" name="T85"/>
                <a:gd fmla="*/ 7 w 64" name="T86"/>
                <a:gd fmla="*/ 40 h 66" name="T87"/>
                <a:gd fmla="*/ 4 w 64" name="T88"/>
                <a:gd fmla="*/ 39 h 66" name="T89"/>
                <a:gd fmla="*/ 4 w 64" name="T90"/>
                <a:gd fmla="*/ 33 h 66" name="T91"/>
                <a:gd fmla="*/ 7 w 64" name="T92"/>
                <a:gd fmla="*/ 32 h 66" name="T93"/>
                <a:gd fmla="*/ 8 w 64" name="T94"/>
                <a:gd fmla="*/ 31 h 66" name="T95"/>
                <a:gd fmla="*/ 9 w 64" name="T96"/>
                <a:gd fmla="*/ 30 h 66" name="T97"/>
                <a:gd fmla="*/ 18 w 64" name="T98"/>
                <a:gd fmla="*/ 18 h 66" name="T99"/>
                <a:gd fmla="*/ 21 w 64" name="T100"/>
                <a:gd fmla="*/ 15 h 66" name="T101"/>
                <a:gd fmla="*/ 18 w 64" name="T102"/>
                <a:gd fmla="*/ 12 h 66" name="T103"/>
                <a:gd fmla="*/ 16 w 64" name="T104"/>
                <a:gd fmla="*/ 7 h 66" name="T105"/>
                <a:gd fmla="*/ 15 w 64" name="T106"/>
                <a:gd fmla="*/ 7 h 66" name="T107"/>
                <a:gd fmla="*/ 22 w 64" name="T108"/>
                <a:gd fmla="*/ 8 h 66" name="T109"/>
                <a:gd fmla="*/ 26 w 64" name="T110"/>
                <a:gd fmla="*/ 11 h 66" name="T111"/>
                <a:gd fmla="*/ 28 w 64" name="T112"/>
                <a:gd fmla="*/ 13 h 66" name="T113"/>
                <a:gd fmla="*/ 30 w 64" name="T114"/>
                <a:gd fmla="*/ 13 h 66" name="T115"/>
                <a:gd fmla="*/ 34 w 64" name="T116"/>
                <a:gd fmla="*/ 12 h 66" name="T117"/>
                <a:gd fmla="*/ 60 w 64" name="T118"/>
                <a:gd fmla="*/ 35 h 66" name="T119"/>
                <a:gd fmla="*/ 50 w 64" name="T120"/>
                <a:gd fmla="*/ 53 h 66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66" w="64">
                  <a:moveTo>
                    <a:pt x="34" y="8"/>
                  </a:moveTo>
                  <a:cubicBezTo>
                    <a:pt x="33" y="8"/>
                    <a:pt x="31" y="9"/>
                    <a:pt x="29" y="9"/>
                  </a:cubicBezTo>
                  <a:cubicBezTo>
                    <a:pt x="28" y="7"/>
                    <a:pt x="26" y="5"/>
                    <a:pt x="23" y="5"/>
                  </a:cubicBezTo>
                  <a:cubicBezTo>
                    <a:pt x="18" y="3"/>
                    <a:pt x="8" y="0"/>
                    <a:pt x="8" y="4"/>
                  </a:cubicBezTo>
                  <a:cubicBezTo>
                    <a:pt x="10" y="5"/>
                    <a:pt x="13" y="12"/>
                    <a:pt x="16" y="15"/>
                  </a:cubicBezTo>
                  <a:cubicBezTo>
                    <a:pt x="11" y="18"/>
                    <a:pt x="8" y="23"/>
                    <a:pt x="5" y="28"/>
                  </a:cubicBezTo>
                  <a:cubicBezTo>
                    <a:pt x="5" y="28"/>
                    <a:pt x="2" y="29"/>
                    <a:pt x="1" y="30"/>
                  </a:cubicBezTo>
                  <a:cubicBezTo>
                    <a:pt x="0" y="31"/>
                    <a:pt x="0" y="41"/>
                    <a:pt x="1" y="42"/>
                  </a:cubicBezTo>
                  <a:cubicBezTo>
                    <a:pt x="2" y="43"/>
                    <a:pt x="6" y="44"/>
                    <a:pt x="6" y="44"/>
                  </a:cubicBezTo>
                  <a:cubicBezTo>
                    <a:pt x="8" y="49"/>
                    <a:pt x="11" y="53"/>
                    <a:pt x="16" y="56"/>
                  </a:cubicBezTo>
                  <a:cubicBezTo>
                    <a:pt x="15" y="59"/>
                    <a:pt x="15" y="65"/>
                    <a:pt x="16" y="65"/>
                  </a:cubicBezTo>
                  <a:cubicBezTo>
                    <a:pt x="17" y="66"/>
                    <a:pt x="25" y="66"/>
                    <a:pt x="26" y="65"/>
                  </a:cubicBezTo>
                  <a:cubicBezTo>
                    <a:pt x="27" y="65"/>
                    <a:pt x="29" y="63"/>
                    <a:pt x="30" y="61"/>
                  </a:cubicBezTo>
                  <a:cubicBezTo>
                    <a:pt x="32" y="61"/>
                    <a:pt x="33" y="61"/>
                    <a:pt x="34" y="61"/>
                  </a:cubicBezTo>
                  <a:cubicBezTo>
                    <a:pt x="36" y="61"/>
                    <a:pt x="37" y="61"/>
                    <a:pt x="38" y="61"/>
                  </a:cubicBezTo>
                  <a:cubicBezTo>
                    <a:pt x="39" y="63"/>
                    <a:pt x="41" y="65"/>
                    <a:pt x="41" y="65"/>
                  </a:cubicBezTo>
                  <a:cubicBezTo>
                    <a:pt x="42" y="66"/>
                    <a:pt x="51" y="66"/>
                    <a:pt x="52" y="65"/>
                  </a:cubicBezTo>
                  <a:cubicBezTo>
                    <a:pt x="52" y="65"/>
                    <a:pt x="52" y="59"/>
                    <a:pt x="52" y="56"/>
                  </a:cubicBezTo>
                  <a:cubicBezTo>
                    <a:pt x="59" y="51"/>
                    <a:pt x="64" y="44"/>
                    <a:pt x="64" y="35"/>
                  </a:cubicBezTo>
                  <a:cubicBezTo>
                    <a:pt x="64" y="20"/>
                    <a:pt x="51" y="8"/>
                    <a:pt x="34" y="8"/>
                  </a:cubicBezTo>
                  <a:close/>
                  <a:moveTo>
                    <a:pt x="50" y="53"/>
                  </a:moveTo>
                  <a:cubicBezTo>
                    <a:pt x="48" y="54"/>
                    <a:pt x="48" y="54"/>
                    <a:pt x="48" y="54"/>
                  </a:cubicBezTo>
                  <a:cubicBezTo>
                    <a:pt x="48" y="56"/>
                    <a:pt x="48" y="56"/>
                    <a:pt x="48" y="56"/>
                  </a:cubicBezTo>
                  <a:cubicBezTo>
                    <a:pt x="48" y="59"/>
                    <a:pt x="48" y="61"/>
                    <a:pt x="48" y="62"/>
                  </a:cubicBezTo>
                  <a:cubicBezTo>
                    <a:pt x="48" y="62"/>
                    <a:pt x="47" y="62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2"/>
                    <a:pt x="44" y="62"/>
                    <a:pt x="43" y="6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43" y="61"/>
                    <a:pt x="42" y="60"/>
                    <a:pt x="41" y="58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6" y="57"/>
                    <a:pt x="35" y="57"/>
                    <a:pt x="34" y="57"/>
                  </a:cubicBezTo>
                  <a:cubicBezTo>
                    <a:pt x="33" y="57"/>
                    <a:pt x="32" y="57"/>
                    <a:pt x="31" y="57"/>
                  </a:cubicBezTo>
                  <a:cubicBezTo>
                    <a:pt x="29" y="57"/>
                    <a:pt x="29" y="57"/>
                    <a:pt x="29" y="57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6" y="60"/>
                    <a:pt x="25" y="61"/>
                    <a:pt x="24" y="62"/>
                  </a:cubicBezTo>
                  <a:cubicBezTo>
                    <a:pt x="24" y="62"/>
                    <a:pt x="23" y="62"/>
                    <a:pt x="21" y="62"/>
                  </a:cubicBezTo>
                  <a:cubicBezTo>
                    <a:pt x="21" y="62"/>
                    <a:pt x="20" y="62"/>
                    <a:pt x="19" y="62"/>
                  </a:cubicBezTo>
                  <a:cubicBezTo>
                    <a:pt x="19" y="61"/>
                    <a:pt x="19" y="59"/>
                    <a:pt x="20" y="56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4" y="50"/>
                    <a:pt x="12" y="46"/>
                    <a:pt x="10" y="42"/>
                  </a:cubicBezTo>
                  <a:cubicBezTo>
                    <a:pt x="9" y="41"/>
                    <a:pt x="9" y="41"/>
                    <a:pt x="9" y="41"/>
                  </a:cubicBezTo>
                  <a:cubicBezTo>
                    <a:pt x="7" y="40"/>
                    <a:pt x="7" y="40"/>
                    <a:pt x="7" y="40"/>
                  </a:cubicBezTo>
                  <a:cubicBezTo>
                    <a:pt x="6" y="40"/>
                    <a:pt x="5" y="40"/>
                    <a:pt x="4" y="39"/>
                  </a:cubicBezTo>
                  <a:cubicBezTo>
                    <a:pt x="4" y="38"/>
                    <a:pt x="4" y="35"/>
                    <a:pt x="4" y="33"/>
                  </a:cubicBezTo>
                  <a:cubicBezTo>
                    <a:pt x="5" y="33"/>
                    <a:pt x="6" y="32"/>
                    <a:pt x="7" y="32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9" y="30"/>
                    <a:pt x="9" y="30"/>
                    <a:pt x="9" y="30"/>
                  </a:cubicBezTo>
                  <a:cubicBezTo>
                    <a:pt x="11" y="25"/>
                    <a:pt x="14" y="21"/>
                    <a:pt x="18" y="18"/>
                  </a:cubicBezTo>
                  <a:cubicBezTo>
                    <a:pt x="21" y="15"/>
                    <a:pt x="21" y="15"/>
                    <a:pt x="21" y="15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11"/>
                    <a:pt x="17" y="9"/>
                    <a:pt x="16" y="7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7" y="7"/>
                    <a:pt x="20" y="8"/>
                    <a:pt x="22" y="8"/>
                  </a:cubicBezTo>
                  <a:cubicBezTo>
                    <a:pt x="24" y="9"/>
                    <a:pt x="25" y="10"/>
                    <a:pt x="26" y="11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3" y="12"/>
                    <a:pt x="34" y="12"/>
                  </a:cubicBezTo>
                  <a:cubicBezTo>
                    <a:pt x="49" y="12"/>
                    <a:pt x="60" y="22"/>
                    <a:pt x="60" y="35"/>
                  </a:cubicBezTo>
                  <a:cubicBezTo>
                    <a:pt x="60" y="42"/>
                    <a:pt x="56" y="48"/>
                    <a:pt x="50" y="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94"/>
            <p:cNvSpPr/>
            <p:nvPr/>
          </p:nvSpPr>
          <p:spPr bwMode="auto">
            <a:xfrm>
              <a:off x="5786438" y="4270375"/>
              <a:ext cx="74613" cy="41275"/>
            </a:xfrm>
            <a:custGeom>
              <a:gdLst>
                <a:gd fmla="*/ 11 w 20" name="T0"/>
                <a:gd fmla="*/ 1 h 11" name="T1"/>
                <a:gd fmla="*/ 0 w 20" name="T2"/>
                <a:gd fmla="*/ 3 h 11" name="T3"/>
                <a:gd fmla="*/ 10 w 20" name="T4"/>
                <a:gd fmla="*/ 4 h 11" name="T5"/>
                <a:gd fmla="*/ 20 w 20" name="T6"/>
                <a:gd fmla="*/ 10 h 11" name="T7"/>
                <a:gd fmla="*/ 11 w 20" name="T8"/>
                <a:gd fmla="*/ 1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20">
                  <a:moveTo>
                    <a:pt x="11" y="1"/>
                  </a:moveTo>
                  <a:cubicBezTo>
                    <a:pt x="6" y="0"/>
                    <a:pt x="1" y="2"/>
                    <a:pt x="0" y="3"/>
                  </a:cubicBezTo>
                  <a:cubicBezTo>
                    <a:pt x="0" y="4"/>
                    <a:pt x="5" y="2"/>
                    <a:pt x="10" y="4"/>
                  </a:cubicBezTo>
                  <a:cubicBezTo>
                    <a:pt x="15" y="5"/>
                    <a:pt x="19" y="11"/>
                    <a:pt x="20" y="10"/>
                  </a:cubicBezTo>
                  <a:cubicBezTo>
                    <a:pt x="20" y="9"/>
                    <a:pt x="15" y="2"/>
                    <a:pt x="1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Oval 95"/>
            <p:cNvSpPr>
              <a:spLocks noChangeArrowheads="1"/>
            </p:cNvSpPr>
            <p:nvPr/>
          </p:nvSpPr>
          <p:spPr bwMode="auto">
            <a:xfrm>
              <a:off x="5726113" y="4292600"/>
              <a:ext cx="19050" cy="190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51" name="Freeform 233"/>
          <p:cNvSpPr>
            <a:spLocks noChangeAspect="1" noEditPoints="1"/>
          </p:cNvSpPr>
          <p:nvPr/>
        </p:nvSpPr>
        <p:spPr bwMode="auto">
          <a:xfrm>
            <a:off x="2984960" y="2874915"/>
            <a:ext cx="360000" cy="355325"/>
          </a:xfrm>
          <a:custGeom>
            <a:gdLst>
              <a:gd fmla="*/ 0 w 154" name="T0"/>
              <a:gd fmla="*/ 0 h 152" name="T1"/>
              <a:gd fmla="*/ 43 w 154" name="T2"/>
              <a:gd fmla="*/ 152 h 152" name="T3"/>
              <a:gd fmla="*/ 88 w 154" name="T4"/>
              <a:gd fmla="*/ 121 h 152" name="T5"/>
              <a:gd fmla="*/ 123 w 154" name="T6"/>
              <a:gd fmla="*/ 152 h 152" name="T7"/>
              <a:gd fmla="*/ 123 w 154" name="T8"/>
              <a:gd fmla="*/ 102 h 152" name="T9"/>
              <a:gd fmla="*/ 154 w 154" name="T10"/>
              <a:gd fmla="*/ 72 h 152" name="T11"/>
              <a:gd fmla="*/ 0 w 154" name="T12"/>
              <a:gd fmla="*/ 0 h 152" name="T13"/>
              <a:gd fmla="*/ 95 w 154" name="T14"/>
              <a:gd fmla="*/ 102 h 152" name="T15"/>
              <a:gd fmla="*/ 38 w 154" name="T16"/>
              <a:gd fmla="*/ 45 h 152" name="T17"/>
              <a:gd fmla="*/ 95 w 154" name="T18"/>
              <a:gd fmla="*/ 90 h 152" name="T19"/>
              <a:gd fmla="*/ 95 w 154" name="T20"/>
              <a:gd fmla="*/ 102 h 15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152" w="154">
                <a:moveTo>
                  <a:pt x="0" y="0"/>
                </a:moveTo>
                <a:lnTo>
                  <a:pt x="43" y="152"/>
                </a:lnTo>
                <a:lnTo>
                  <a:pt x="88" y="121"/>
                </a:lnTo>
                <a:lnTo>
                  <a:pt x="123" y="152"/>
                </a:lnTo>
                <a:lnTo>
                  <a:pt x="123" y="102"/>
                </a:lnTo>
                <a:lnTo>
                  <a:pt x="154" y="72"/>
                </a:lnTo>
                <a:lnTo>
                  <a:pt x="0" y="0"/>
                </a:lnTo>
                <a:close/>
                <a:moveTo>
                  <a:pt x="95" y="102"/>
                </a:moveTo>
                <a:lnTo>
                  <a:pt x="38" y="45"/>
                </a:lnTo>
                <a:lnTo>
                  <a:pt x="95" y="90"/>
                </a:lnTo>
                <a:lnTo>
                  <a:pt x="9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52" name="组合 51"/>
          <p:cNvGrpSpPr>
            <a:grpSpLocks noChangeAspect="1"/>
          </p:cNvGrpSpPr>
          <p:nvPr/>
        </p:nvGrpSpPr>
        <p:grpSpPr>
          <a:xfrm>
            <a:off x="3819316" y="4344110"/>
            <a:ext cx="254436" cy="360000"/>
            <a:chOff x="5076826" y="4229100"/>
            <a:chExt cx="149225" cy="211138"/>
          </a:xfrm>
        </p:grpSpPr>
        <p:sp>
          <p:nvSpPr>
            <p:cNvPr id="53" name="Freeform 235"/>
            <p:cNvSpPr/>
            <p:nvPr/>
          </p:nvSpPr>
          <p:spPr bwMode="auto">
            <a:xfrm>
              <a:off x="5076826" y="4391025"/>
              <a:ext cx="149225" cy="49213"/>
            </a:xfrm>
            <a:custGeom>
              <a:gdLst>
                <a:gd fmla="*/ 20 w 40" name="T0"/>
                <a:gd fmla="*/ 5 h 13" name="T1"/>
                <a:gd fmla="*/ 0 w 40" name="T2"/>
                <a:gd fmla="*/ 0 h 13" name="T3"/>
                <a:gd fmla="*/ 0 w 40" name="T4"/>
                <a:gd fmla="*/ 0 h 13" name="T5"/>
                <a:gd fmla="*/ 0 w 40" name="T6"/>
                <a:gd fmla="*/ 5 h 13" name="T7"/>
                <a:gd fmla="*/ 20 w 40" name="T8"/>
                <a:gd fmla="*/ 13 h 13" name="T9"/>
                <a:gd fmla="*/ 40 w 40" name="T10"/>
                <a:gd fmla="*/ 5 h 13" name="T11"/>
                <a:gd fmla="*/ 40 w 40" name="T12"/>
                <a:gd fmla="*/ 0 h 13" name="T13"/>
                <a:gd fmla="*/ 40 w 40" name="T14"/>
                <a:gd fmla="*/ 0 h 13" name="T15"/>
                <a:gd fmla="*/ 20 w 40" name="T16"/>
                <a:gd fmla="*/ 5 h 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" w="40">
                  <a:moveTo>
                    <a:pt x="20" y="5"/>
                  </a:moveTo>
                  <a:cubicBezTo>
                    <a:pt x="12" y="5"/>
                    <a:pt x="5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9"/>
                    <a:pt x="9" y="13"/>
                    <a:pt x="20" y="13"/>
                  </a:cubicBezTo>
                  <a:cubicBezTo>
                    <a:pt x="31" y="13"/>
                    <a:pt x="40" y="9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236"/>
            <p:cNvSpPr/>
            <p:nvPr/>
          </p:nvSpPr>
          <p:spPr bwMode="auto">
            <a:xfrm>
              <a:off x="5076826" y="4344988"/>
              <a:ext cx="149225" cy="49213"/>
            </a:xfrm>
            <a:custGeom>
              <a:gdLst>
                <a:gd fmla="*/ 20 w 40" name="T0"/>
                <a:gd fmla="*/ 5 h 13" name="T1"/>
                <a:gd fmla="*/ 0 w 40" name="T2"/>
                <a:gd fmla="*/ 0 h 13" name="T3"/>
                <a:gd fmla="*/ 0 w 40" name="T4"/>
                <a:gd fmla="*/ 0 h 13" name="T5"/>
                <a:gd fmla="*/ 0 w 40" name="T6"/>
                <a:gd fmla="*/ 5 h 13" name="T7"/>
                <a:gd fmla="*/ 20 w 40" name="T8"/>
                <a:gd fmla="*/ 13 h 13" name="T9"/>
                <a:gd fmla="*/ 40 w 40" name="T10"/>
                <a:gd fmla="*/ 5 h 13" name="T11"/>
                <a:gd fmla="*/ 40 w 40" name="T12"/>
                <a:gd fmla="*/ 0 h 13" name="T13"/>
                <a:gd fmla="*/ 40 w 40" name="T14"/>
                <a:gd fmla="*/ 0 h 13" name="T15"/>
                <a:gd fmla="*/ 20 w 40" name="T16"/>
                <a:gd fmla="*/ 5 h 1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3" w="40">
                  <a:moveTo>
                    <a:pt x="20" y="5"/>
                  </a:moveTo>
                  <a:cubicBezTo>
                    <a:pt x="12" y="5"/>
                    <a:pt x="5" y="4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4"/>
                    <a:pt x="0" y="5"/>
                  </a:cubicBezTo>
                  <a:cubicBezTo>
                    <a:pt x="0" y="10"/>
                    <a:pt x="9" y="13"/>
                    <a:pt x="20" y="13"/>
                  </a:cubicBezTo>
                  <a:cubicBezTo>
                    <a:pt x="31" y="13"/>
                    <a:pt x="40" y="10"/>
                    <a:pt x="40" y="5"/>
                  </a:cubicBezTo>
                  <a:cubicBezTo>
                    <a:pt x="40" y="4"/>
                    <a:pt x="40" y="1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4"/>
                    <a:pt x="28" y="5"/>
                    <a:pt x="20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237"/>
            <p:cNvSpPr/>
            <p:nvPr/>
          </p:nvSpPr>
          <p:spPr bwMode="auto">
            <a:xfrm>
              <a:off x="5076826" y="4303713"/>
              <a:ext cx="149225" cy="46038"/>
            </a:xfrm>
            <a:custGeom>
              <a:gdLst>
                <a:gd fmla="*/ 0 w 40" name="T0"/>
                <a:gd fmla="*/ 0 h 12" name="T1"/>
                <a:gd fmla="*/ 0 w 40" name="T2"/>
                <a:gd fmla="*/ 4 h 12" name="T3"/>
                <a:gd fmla="*/ 20 w 40" name="T4"/>
                <a:gd fmla="*/ 12 h 12" name="T5"/>
                <a:gd fmla="*/ 40 w 40" name="T6"/>
                <a:gd fmla="*/ 4 h 12" name="T7"/>
                <a:gd fmla="*/ 40 w 40" name="T8"/>
                <a:gd fmla="*/ 0 h 12" name="T9"/>
                <a:gd fmla="*/ 20 w 40" name="T10"/>
                <a:gd fmla="*/ 5 h 12" name="T11"/>
                <a:gd fmla="*/ 0 w 40" name="T12"/>
                <a:gd fmla="*/ 0 h 1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2" w="40">
                  <a:moveTo>
                    <a:pt x="0" y="0"/>
                  </a:moveTo>
                  <a:cubicBezTo>
                    <a:pt x="0" y="1"/>
                    <a:pt x="0" y="3"/>
                    <a:pt x="0" y="4"/>
                  </a:cubicBezTo>
                  <a:cubicBezTo>
                    <a:pt x="0" y="9"/>
                    <a:pt x="9" y="12"/>
                    <a:pt x="20" y="12"/>
                  </a:cubicBezTo>
                  <a:cubicBezTo>
                    <a:pt x="31" y="12"/>
                    <a:pt x="40" y="9"/>
                    <a:pt x="40" y="4"/>
                  </a:cubicBezTo>
                  <a:cubicBezTo>
                    <a:pt x="40" y="3"/>
                    <a:pt x="40" y="1"/>
                    <a:pt x="40" y="0"/>
                  </a:cubicBezTo>
                  <a:cubicBezTo>
                    <a:pt x="35" y="3"/>
                    <a:pt x="28" y="5"/>
                    <a:pt x="20" y="5"/>
                  </a:cubicBezTo>
                  <a:cubicBezTo>
                    <a:pt x="12" y="5"/>
                    <a:pt x="5" y="3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238"/>
            <p:cNvSpPr/>
            <p:nvPr/>
          </p:nvSpPr>
          <p:spPr bwMode="auto">
            <a:xfrm>
              <a:off x="5076826" y="4229100"/>
              <a:ext cx="149225" cy="79375"/>
            </a:xfrm>
            <a:custGeom>
              <a:gdLst>
                <a:gd fmla="*/ 20 w 40" name="T0"/>
                <a:gd fmla="*/ 0 h 21" name="T1"/>
                <a:gd fmla="*/ 0 w 40" name="T2"/>
                <a:gd fmla="*/ 8 h 21" name="T3"/>
                <a:gd fmla="*/ 0 w 40" name="T4"/>
                <a:gd fmla="*/ 13 h 21" name="T5"/>
                <a:gd fmla="*/ 20 w 40" name="T6"/>
                <a:gd fmla="*/ 21 h 21" name="T7"/>
                <a:gd fmla="*/ 40 w 40" name="T8"/>
                <a:gd fmla="*/ 13 h 21" name="T9"/>
                <a:gd fmla="*/ 40 w 40" name="T10"/>
                <a:gd fmla="*/ 8 h 21" name="T11"/>
                <a:gd fmla="*/ 20 w 40" name="T12"/>
                <a:gd fmla="*/ 0 h 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1" w="40">
                  <a:moveTo>
                    <a:pt x="20" y="0"/>
                  </a:moveTo>
                  <a:cubicBezTo>
                    <a:pt x="9" y="0"/>
                    <a:pt x="0" y="4"/>
                    <a:pt x="0" y="8"/>
                  </a:cubicBezTo>
                  <a:cubicBezTo>
                    <a:pt x="0" y="9"/>
                    <a:pt x="0" y="12"/>
                    <a:pt x="0" y="13"/>
                  </a:cubicBezTo>
                  <a:cubicBezTo>
                    <a:pt x="0" y="17"/>
                    <a:pt x="9" y="21"/>
                    <a:pt x="20" y="21"/>
                  </a:cubicBezTo>
                  <a:cubicBezTo>
                    <a:pt x="31" y="21"/>
                    <a:pt x="40" y="17"/>
                    <a:pt x="40" y="13"/>
                  </a:cubicBezTo>
                  <a:cubicBezTo>
                    <a:pt x="40" y="12"/>
                    <a:pt x="40" y="9"/>
                    <a:pt x="40" y="8"/>
                  </a:cubicBezTo>
                  <a:cubicBezTo>
                    <a:pt x="40" y="4"/>
                    <a:pt x="31" y="0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4180329589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OCER">
      <a:majorFont>
        <a:latin typeface="Calibri"/>
        <a:ea typeface="微軟正黑體"/>
        <a:cs typeface="Arial"/>
      </a:majorFont>
      <a:minorFont>
        <a:latin typeface="Calibri"/>
        <a:ea typeface="微軟正黑體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webextensions/taskpanes.xml><?xml version="1.0" encoding="utf-8"?>
<wetp:taskpanes xmlns:wetp="http://schemas.microsoft.com/office/webextensions/taskpanes/2010/11">
  <wetp:taskpane dockstate="right" visibility="0" width="53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84E54FE-B78F-4902-A569-AB8EE0D75DB2}">
  <we:reference id="wa104038830" version="1.0.0.2" store="en-US" storeType="OMEX"/>
  <we:alternateReferences/>
  <we:properties/>
  <we:bindings/>
  <we:snapshot xmlns:r="http://schemas.openxmlformats.org/officeDocument/2006/relationships"/>
</we:webextension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63</Paragraphs>
  <Slides>10</Slides>
  <Notes>0</Notes>
  <TotalTime>592</TotalTime>
  <HiddenSlides>0</HiddenSlides>
  <MMClips>0</MMClips>
  <ScaleCrop>0</ScaleCrop>
  <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baseType="lpstr" size="16">
      <vt:lpstr>Arial</vt:lpstr>
      <vt:lpstr>Calibri</vt:lpstr>
      <vt:lpstr>微軟正黑體</vt:lpstr>
      <vt:lpstr>Calibri Light</vt:lpstr>
      <vt:lpstr>HelveticaNeueLT Pro 75 Bd</vt:lpstr>
      <vt:lpstr>Office 主题</vt:lpstr>
      <vt:lpstr>通用商务PPT模板</vt:lpstr>
      <vt:lpstr>PowerPoint Presentation</vt:lpstr>
      <vt:lpstr>PowerPoint Presentation</vt:lpstr>
      <vt:lpstr>点击此处添加标题</vt:lpstr>
      <vt:lpstr>点击此处添加标题</vt:lpstr>
      <vt:lpstr>点击此处添加标题</vt:lpstr>
      <vt:lpstr>PowerPoint Presentation</vt:lpstr>
      <vt:lpstr>点击此处添加标题</vt:lpstr>
      <vt:lpstr>点击此处添加标题</vt:lpstr>
      <vt:lpstr>谢谢！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2014-03-01T06:31:54Z</dcterms:created>
  <cp:lastModifiedBy>kan</cp:lastModifiedBy>
  <dcterms:modified xsi:type="dcterms:W3CDTF">2021-08-20T10:50:39Z</dcterms:modified>
  <cp:revision>62</cp:revision>
  <dc:title>PowerPoint 演示文稿</dc:title>
</cp:coreProperties>
</file>