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  <Override ContentType="application/vnd.ms-office.webextensiontaskpanes+xml" PartName="/ppt/webextensions/taskpanes.xml"/>
  <Override ContentType="application/vnd.ms-office.webextension+xml" PartName="/ppt/webextensions/webextension1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ppt/webextensions/taskpanes.xml" Type="http://schemas.microsoft.com/office/2011/relationships/webextensiontaskpanes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3"/>
  </p:notesMasterIdLst>
  <p:sldIdLst>
    <p:sldId id="256" r:id="rId4"/>
    <p:sldId id="257" r:id="rId5"/>
    <p:sldId id="258" r:id="rId6"/>
    <p:sldId id="263" r:id="rId7"/>
    <p:sldId id="264" r:id="rId8"/>
    <p:sldId id="265" r:id="rId9"/>
    <p:sldId id="270" r:id="rId10"/>
    <p:sldId id="266" r:id="rId11"/>
    <p:sldId id="267" r:id="rId12"/>
    <p:sldId id="269" r:id="rId13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5" userDrawn="1">
          <p15:clr>
            <a:srgbClr val="A4A3A4"/>
          </p15:clr>
        </p15:guide>
        <p15:guide id="4" pos="70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  <p:guide pos="665"/>
        <p:guide pos="701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tags/tag1.xml" Type="http://schemas.openxmlformats.org/officeDocument/2006/relationships/tags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8557-100B-4C9D-AC36-73B4BF666474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800E-50E9-491E-B634-3E57E999EB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6055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036094" y="-2847179"/>
            <a:ext cx="6119813" cy="12192000"/>
          </a:xfrm>
          <a:prstGeom prst="homePlate">
            <a:avLst>
              <a:gd name="adj" fmla="val 15084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14091768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19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0"/>
            <a:ext cx="12192000" cy="1828800"/>
          </a:xfrm>
          <a:custGeom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4195482"/>
            <a:ext cx="12192000" cy="2662518"/>
          </a:xfrm>
          <a:prstGeom prst="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</p:spTree>
    <p:extLst>
      <p:ext uri="{BB962C8B-B14F-4D97-AF65-F5344CB8AC3E}">
        <p14:creationId val="33970769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7602010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梯形 4"/>
          <p:cNvSpPr/>
          <p:nvPr userDrawn="1"/>
        </p:nvSpPr>
        <p:spPr>
          <a:xfrm rot="16200000">
            <a:off x="2667000" y="-2667000"/>
            <a:ext cx="6858000" cy="12192000"/>
          </a:xfrm>
          <a:prstGeom prst="trapezoid">
            <a:avLst>
              <a:gd name="adj" fmla="val 1288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2222898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011997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7133370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6149501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3695204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575326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8263892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2677543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04382710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4054766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898327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12770153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4115387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9330899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7844756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2648923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3_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4615479" y="-2617247"/>
            <a:ext cx="2961042" cy="12192000"/>
          </a:xfrm>
          <a:prstGeom prst="trapezoid">
            <a:avLst>
              <a:gd name="adj" fmla="val 19063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57567818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7_空白"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3621742" y="-2213909"/>
            <a:ext cx="4948517" cy="12192000"/>
          </a:xfrm>
          <a:prstGeom prst="trapezoid">
            <a:avLst>
              <a:gd name="adj" fmla="val 1123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75313029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val="162346518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</p:spTree>
    <p:extLst>
      <p:ext uri="{BB962C8B-B14F-4D97-AF65-F5344CB8AC3E}">
        <p14:creationId val="359398955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515600" cy="471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AE7D-B732-454A-8175-464476B8FA2F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40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8" r:id="rId6"/>
    <p:sldLayoutId id="2147483662" r:id="rId7"/>
    <p:sldLayoutId id="2147483657" r:id="rId8"/>
    <p:sldLayoutId id="2147483660" r:id="rId9"/>
    <p:sldLayoutId id="2147483661" r:id="rId10"/>
    <p:sldLayoutId id="2147483659" r:id="rId11"/>
    <p:sldLayoutId id="2147483656" r:id="rId12"/>
  </p:sldLayoutIdLst>
  <p:transition/>
  <p:timing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spc="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539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454812"/>
            <a:ext cx="9144000" cy="2387600"/>
          </a:xfrm>
        </p:spPr>
        <p:txBody>
          <a:bodyPr>
            <a:normAutofit/>
          </a:bodyPr>
          <a:lstStyle/>
          <a:p>
            <a:r>
              <a:rPr altLang="en-US" lang="zh-CN" smtClean="0"/>
              <a:t>通用商务PPT模板</a:t>
            </a:r>
          </a:p>
        </p:txBody>
      </p:sp>
      <p:sp>
        <p:nvSpPr>
          <p:cNvPr id="3" name="副标题 2"/>
          <p:cNvSpPr>
            <a:spLocks noGrp="1"/>
          </p:cNvSpPr>
          <p:nvPr>
            <p:ph idx="1" type="subTitle"/>
          </p:nvPr>
        </p:nvSpPr>
        <p:spPr>
          <a:xfrm>
            <a:off x="1524000" y="3842412"/>
            <a:ext cx="9144000" cy="1655762"/>
          </a:xfrm>
        </p:spPr>
        <p:txBody>
          <a:bodyPr/>
          <a:lstStyle/>
          <a:p>
            <a:r>
              <a:rPr altLang="en-US" lang="zh-CN"/>
              <a:t>此处添加您的副标题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5" name="六边形 4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任意多边形 5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gdLst>
                <a:gd fmla="*/ 219752 w 827746" name="connsiteX0"/>
                <a:gd fmla="*/ 0 h 993528" name="connsiteY0"/>
                <a:gd fmla="*/ 390808 w 827746" name="connsiteX1"/>
                <a:gd fmla="*/ 432 h 993528" name="connsiteY1"/>
                <a:gd fmla="*/ 827746 w 827746" name="connsiteX2"/>
                <a:gd fmla="*/ 437371 h 993528" name="connsiteY2"/>
                <a:gd fmla="*/ 642361 w 827746" name="connsiteX3"/>
                <a:gd fmla="*/ 993528 h 993528" name="connsiteY3"/>
                <a:gd fmla="*/ 0 w 827746" name="connsiteX4"/>
                <a:gd fmla="*/ 989717 h 99352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993527" w="827746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六边形 6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Freeform 131"/>
          <p:cNvSpPr>
            <a:spLocks noChangeAspect="1" noEditPoints="1"/>
          </p:cNvSpPr>
          <p:nvPr/>
        </p:nvSpPr>
        <p:spPr bwMode="auto">
          <a:xfrm>
            <a:off x="5917292" y="1394746"/>
            <a:ext cx="371127" cy="540000"/>
          </a:xfrm>
          <a:custGeom>
            <a:gdLst>
              <a:gd fmla="*/ 160 w 160" name="T0"/>
              <a:gd fmla="*/ 80 h 232" name="T1"/>
              <a:gd fmla="*/ 80 w 160" name="T2"/>
              <a:gd fmla="*/ 0 h 232" name="T3"/>
              <a:gd fmla="*/ 0 w 160" name="T4"/>
              <a:gd fmla="*/ 80 h 232" name="T5"/>
              <a:gd fmla="*/ 32 w 160" name="T6"/>
              <a:gd fmla="*/ 144 h 232" name="T7"/>
              <a:gd fmla="*/ 32 w 160" name="T8"/>
              <a:gd fmla="*/ 144 h 232" name="T9"/>
              <a:gd fmla="*/ 33 w 160" name="T10"/>
              <a:gd fmla="*/ 145 h 232" name="T11"/>
              <a:gd fmla="*/ 33 w 160" name="T12"/>
              <a:gd fmla="*/ 145 h 232" name="T13"/>
              <a:gd fmla="*/ 48 w 160" name="T14"/>
              <a:gd fmla="*/ 176 h 232" name="T15"/>
              <a:gd fmla="*/ 48 w 160" name="T16"/>
              <a:gd fmla="*/ 232 h 232" name="T17"/>
              <a:gd fmla="*/ 112 w 160" name="T18"/>
              <a:gd fmla="*/ 232 h 232" name="T19"/>
              <a:gd fmla="*/ 112 w 160" name="T20"/>
              <a:gd fmla="*/ 176 h 232" name="T21"/>
              <a:gd fmla="*/ 128 w 160" name="T22"/>
              <a:gd fmla="*/ 144 h 232" name="T23"/>
              <a:gd fmla="*/ 128 w 160" name="T24"/>
              <a:gd fmla="*/ 144 h 232" name="T25"/>
              <a:gd fmla="*/ 160 w 160" name="T26"/>
              <a:gd fmla="*/ 80 h 232" name="T27"/>
              <a:gd fmla="*/ 56 w 160" name="T28"/>
              <a:gd fmla="*/ 224 h 232" name="T29"/>
              <a:gd fmla="*/ 56 w 160" name="T30"/>
              <a:gd fmla="*/ 200 h 232" name="T31"/>
              <a:gd fmla="*/ 104 w 160" name="T32"/>
              <a:gd fmla="*/ 200 h 232" name="T33"/>
              <a:gd fmla="*/ 104 w 160" name="T34"/>
              <a:gd fmla="*/ 224 h 232" name="T35"/>
              <a:gd fmla="*/ 56 w 160" name="T36"/>
              <a:gd fmla="*/ 224 h 232" name="T37"/>
              <a:gd fmla="*/ 80 w 160" name="T38"/>
              <a:gd fmla="*/ 88 h 232" name="T39"/>
              <a:gd fmla="*/ 72 w 160" name="T40"/>
              <a:gd fmla="*/ 80 h 232" name="T41"/>
              <a:gd fmla="*/ 80 w 160" name="T42"/>
              <a:gd fmla="*/ 72 h 232" name="T43"/>
              <a:gd fmla="*/ 88 w 160" name="T44"/>
              <a:gd fmla="*/ 80 h 232" name="T45"/>
              <a:gd fmla="*/ 80 w 160" name="T46"/>
              <a:gd fmla="*/ 88 h 232" name="T47"/>
              <a:gd fmla="*/ 123 w 160" name="T48"/>
              <a:gd fmla="*/ 138 h 232" name="T49"/>
              <a:gd fmla="*/ 123 w 160" name="T50"/>
              <a:gd fmla="*/ 138 h 232" name="T51"/>
              <a:gd fmla="*/ 104 w 160" name="T52"/>
              <a:gd fmla="*/ 176 h 232" name="T53"/>
              <a:gd fmla="*/ 104 w 160" name="T54"/>
              <a:gd fmla="*/ 192 h 232" name="T55"/>
              <a:gd fmla="*/ 84 w 160" name="T56"/>
              <a:gd fmla="*/ 192 h 232" name="T57"/>
              <a:gd fmla="*/ 84 w 160" name="T58"/>
              <a:gd fmla="*/ 96 h 232" name="T59"/>
              <a:gd fmla="*/ 96 w 160" name="T60"/>
              <a:gd fmla="*/ 80 h 232" name="T61"/>
              <a:gd fmla="*/ 80 w 160" name="T62"/>
              <a:gd fmla="*/ 64 h 232" name="T63"/>
              <a:gd fmla="*/ 64 w 160" name="T64"/>
              <a:gd fmla="*/ 80 h 232" name="T65"/>
              <a:gd fmla="*/ 76 w 160" name="T66"/>
              <a:gd fmla="*/ 96 h 232" name="T67"/>
              <a:gd fmla="*/ 76 w 160" name="T68"/>
              <a:gd fmla="*/ 192 h 232" name="T69"/>
              <a:gd fmla="*/ 56 w 160" name="T70"/>
              <a:gd fmla="*/ 192 h 232" name="T71"/>
              <a:gd fmla="*/ 56 w 160" name="T72"/>
              <a:gd fmla="*/ 176 h 232" name="T73"/>
              <a:gd fmla="*/ 38 w 160" name="T74"/>
              <a:gd fmla="*/ 139 h 232" name="T75"/>
              <a:gd fmla="*/ 38 w 160" name="T76"/>
              <a:gd fmla="*/ 138 h 232" name="T77"/>
              <a:gd fmla="*/ 37 w 160" name="T78"/>
              <a:gd fmla="*/ 138 h 232" name="T79"/>
              <a:gd fmla="*/ 36 w 160" name="T80"/>
              <a:gd fmla="*/ 138 h 232" name="T81"/>
              <a:gd fmla="*/ 8 w 160" name="T82"/>
              <a:gd fmla="*/ 80 h 232" name="T83"/>
              <a:gd fmla="*/ 80 w 160" name="T84"/>
              <a:gd fmla="*/ 8 h 232" name="T85"/>
              <a:gd fmla="*/ 152 w 160" name="T86"/>
              <a:gd fmla="*/ 80 h 232" name="T87"/>
              <a:gd fmla="*/ 123 w 160" name="T88"/>
              <a:gd fmla="*/ 138 h 232" name="T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b="b" l="0" r="r" t="0"/>
            <a:pathLst>
              <a:path h="231" w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TW"/>
          </a:p>
        </p:txBody>
      </p:sp>
    </p:spTree>
    <p:extLst>
      <p:ext uri="{BB962C8B-B14F-4D97-AF65-F5344CB8AC3E}">
        <p14:creationId val="38821108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530855" y="1458287"/>
            <a:ext cx="9144000" cy="2387600"/>
          </a:xfrm>
        </p:spPr>
        <p:txBody>
          <a:bodyPr/>
          <a:lstStyle/>
          <a:p>
            <a:r>
              <a:rPr altLang="en-US" b="1" lang="zh-CN" smtClean="0"/>
              <a:t>谢谢！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gdLst>
                <a:gd fmla="*/ 219752 w 827746" name="connsiteX0"/>
                <a:gd fmla="*/ 0 h 993528" name="connsiteY0"/>
                <a:gd fmla="*/ 390808 w 827746" name="connsiteX1"/>
                <a:gd fmla="*/ 432 h 993528" name="connsiteY1"/>
                <a:gd fmla="*/ 827746 w 827746" name="connsiteX2"/>
                <a:gd fmla="*/ 437371 h 993528" name="connsiteY2"/>
                <a:gd fmla="*/ 642361 w 827746" name="connsiteX3"/>
                <a:gd fmla="*/ 993528 h 993528" name="connsiteY3"/>
                <a:gd fmla="*/ 0 w 827746" name="connsiteX4"/>
                <a:gd fmla="*/ 989717 h 99352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993527" w="827746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5832855" y="1426930"/>
            <a:ext cx="540000" cy="475629"/>
            <a:chOff x="3138488" y="3597275"/>
            <a:chExt cx="239713" cy="211138"/>
          </a:xfrm>
          <a:solidFill>
            <a:schemeClr val="bg1"/>
          </a:solidFill>
        </p:grpSpPr>
        <p:sp>
          <p:nvSpPr>
            <p:cNvPr id="11" name="Freeform 46"/>
            <p:cNvSpPr/>
            <p:nvPr/>
          </p:nvSpPr>
          <p:spPr bwMode="auto">
            <a:xfrm>
              <a:off x="3240088" y="3702050"/>
              <a:ext cx="138113" cy="106363"/>
            </a:xfrm>
            <a:custGeom>
              <a:gdLst>
                <a:gd fmla="*/ 19 w 37" name="T0"/>
                <a:gd fmla="*/ 0 h 28" name="T1"/>
                <a:gd fmla="*/ 0 w 37" name="T2"/>
                <a:gd fmla="*/ 12 h 28" name="T3"/>
                <a:gd fmla="*/ 6 w 37" name="T4"/>
                <a:gd fmla="*/ 21 h 28" name="T5"/>
                <a:gd fmla="*/ 3 w 37" name="T6"/>
                <a:gd fmla="*/ 28 h 28" name="T7"/>
                <a:gd fmla="*/ 11 w 37" name="T8"/>
                <a:gd fmla="*/ 23 h 28" name="T9"/>
                <a:gd fmla="*/ 19 w 37" name="T10"/>
                <a:gd fmla="*/ 24 h 28" name="T11"/>
                <a:gd fmla="*/ 37 w 37" name="T12"/>
                <a:gd fmla="*/ 12 h 28" name="T13"/>
                <a:gd fmla="*/ 19 w 37" name="T14"/>
                <a:gd fmla="*/ 0 h 2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8" w="37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47"/>
            <p:cNvSpPr/>
            <p:nvPr/>
          </p:nvSpPr>
          <p:spPr bwMode="auto">
            <a:xfrm>
              <a:off x="3138488" y="3597275"/>
              <a:ext cx="239713" cy="195263"/>
            </a:xfrm>
            <a:custGeom>
              <a:gdLst>
                <a:gd fmla="*/ 32 w 64" name="T0"/>
                <a:gd fmla="*/ 0 h 52" name="T1"/>
                <a:gd fmla="*/ 0 w 64" name="T2"/>
                <a:gd fmla="*/ 22 h 52" name="T3"/>
                <a:gd fmla="*/ 9 w 64" name="T4"/>
                <a:gd fmla="*/ 38 h 52" name="T5"/>
                <a:gd fmla="*/ 5 w 64" name="T6"/>
                <a:gd fmla="*/ 52 h 52" name="T7"/>
                <a:gd fmla="*/ 18 w 64" name="T8"/>
                <a:gd fmla="*/ 43 h 52" name="T9"/>
                <a:gd fmla="*/ 24 w 64" name="T10"/>
                <a:gd fmla="*/ 44 h 52" name="T11"/>
                <a:gd fmla="*/ 23 w 64" name="T12"/>
                <a:gd fmla="*/ 39 h 52" name="T13"/>
                <a:gd fmla="*/ 46 w 64" name="T14"/>
                <a:gd fmla="*/ 23 h 52" name="T15"/>
                <a:gd fmla="*/ 63 w 64" name="T16"/>
                <a:gd fmla="*/ 29 h 52" name="T17"/>
                <a:gd fmla="*/ 64 w 64" name="T18"/>
                <a:gd fmla="*/ 22 h 52" name="T19"/>
                <a:gd fmla="*/ 32 w 64" name="T20"/>
                <a:gd fmla="*/ 0 h 5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52" w="64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" name="副标题 1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altLang="en-US" lang="zh-CN"/>
          </a:p>
        </p:txBody>
      </p:sp>
    </p:spTree>
    <p:extLst>
      <p:ext uri="{BB962C8B-B14F-4D97-AF65-F5344CB8AC3E}">
        <p14:creationId val="105997718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>
            <a:spLocks noChangeAspect="1"/>
          </p:cNvSpPr>
          <p:nvPr/>
        </p:nvSpPr>
        <p:spPr>
          <a:xfrm rot="16200000">
            <a:off x="1019112" y="1742857"/>
            <a:ext cx="530352" cy="457200"/>
          </a:xfrm>
          <a:custGeom>
            <a:gdLst>
              <a:gd fmla="*/ 947953 w 1060704" name="connsiteX0"/>
              <a:gd fmla="*/ 457199 h 914400" name="connsiteY0"/>
              <a:gd fmla="*/ 767953 w 1060704" name="connsiteX1"/>
              <a:gd fmla="*/ 97199 h 914400" name="connsiteY1"/>
              <a:gd fmla="*/ 292753 w 1060704" name="connsiteX2"/>
              <a:gd fmla="*/ 97199 h 914400" name="connsiteY2"/>
              <a:gd fmla="*/ 112753 w 1060704" name="connsiteX3"/>
              <a:gd fmla="*/ 457199 h 914400" name="connsiteY3"/>
              <a:gd fmla="*/ 292753 w 1060704" name="connsiteX4"/>
              <a:gd fmla="*/ 817199 h 914400" name="connsiteY4"/>
              <a:gd fmla="*/ 767953 w 1060704" name="connsiteX5"/>
              <a:gd fmla="*/ 817199 h 914400" name="connsiteY5"/>
              <a:gd fmla="*/ 1060704 w 1060704" name="connsiteX6"/>
              <a:gd fmla="*/ 457200 h 914400" name="connsiteY6"/>
              <a:gd fmla="*/ 832104 w 1060704" name="connsiteX7"/>
              <a:gd fmla="*/ 914400 h 914400" name="connsiteY7"/>
              <a:gd fmla="*/ 228600 w 1060704" name="connsiteX8"/>
              <a:gd fmla="*/ 914400 h 914400" name="connsiteY8"/>
              <a:gd fmla="*/ 0 w 1060704" name="connsiteX9"/>
              <a:gd fmla="*/ 457200 h 914400" name="connsiteY9"/>
              <a:gd fmla="*/ 228600 w 1060704" name="connsiteX10"/>
              <a:gd fmla="*/ 0 h 914400" name="connsiteY10"/>
              <a:gd fmla="*/ 832104 w 1060704" name="connsiteX11"/>
              <a:gd fmla="*/ 0 h 914400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914400" w="1060704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eaVert"/>
          <a:lstStyle/>
          <a:p>
            <a:pPr algn="ctr"/>
            <a:r>
              <a:rPr altLang="zh-CN" lang="en-US" sz="2400">
                <a:solidFill>
                  <a:srgbClr val="00425A"/>
                </a:solidFill>
                <a:latin typeface="+mj-lt"/>
              </a:rPr>
              <a:t>1</a:t>
            </a:r>
          </a:p>
        </p:txBody>
      </p:sp>
      <p:sp>
        <p:nvSpPr>
          <p:cNvPr id="8" name="任意多边形 7"/>
          <p:cNvSpPr>
            <a:spLocks noChangeAspect="1"/>
          </p:cNvSpPr>
          <p:nvPr/>
        </p:nvSpPr>
        <p:spPr>
          <a:xfrm rot="16200000">
            <a:off x="1019112" y="3200400"/>
            <a:ext cx="530352" cy="457200"/>
          </a:xfrm>
          <a:custGeom>
            <a:gdLst>
              <a:gd fmla="*/ 947953 w 1060704" name="connsiteX0"/>
              <a:gd fmla="*/ 457199 h 914400" name="connsiteY0"/>
              <a:gd fmla="*/ 767953 w 1060704" name="connsiteX1"/>
              <a:gd fmla="*/ 97199 h 914400" name="connsiteY1"/>
              <a:gd fmla="*/ 292753 w 1060704" name="connsiteX2"/>
              <a:gd fmla="*/ 97199 h 914400" name="connsiteY2"/>
              <a:gd fmla="*/ 112753 w 1060704" name="connsiteX3"/>
              <a:gd fmla="*/ 457199 h 914400" name="connsiteY3"/>
              <a:gd fmla="*/ 292753 w 1060704" name="connsiteX4"/>
              <a:gd fmla="*/ 817199 h 914400" name="connsiteY4"/>
              <a:gd fmla="*/ 767953 w 1060704" name="connsiteX5"/>
              <a:gd fmla="*/ 817199 h 914400" name="connsiteY5"/>
              <a:gd fmla="*/ 1060704 w 1060704" name="connsiteX6"/>
              <a:gd fmla="*/ 457200 h 914400" name="connsiteY6"/>
              <a:gd fmla="*/ 832104 w 1060704" name="connsiteX7"/>
              <a:gd fmla="*/ 914400 h 914400" name="connsiteY7"/>
              <a:gd fmla="*/ 228600 w 1060704" name="connsiteX8"/>
              <a:gd fmla="*/ 914400 h 914400" name="connsiteY8"/>
              <a:gd fmla="*/ 0 w 1060704" name="connsiteX9"/>
              <a:gd fmla="*/ 457200 h 914400" name="connsiteY9"/>
              <a:gd fmla="*/ 228600 w 1060704" name="connsiteX10"/>
              <a:gd fmla="*/ 0 h 914400" name="connsiteY10"/>
              <a:gd fmla="*/ 832104 w 1060704" name="connsiteX11"/>
              <a:gd fmla="*/ 0 h 914400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914400" w="1060704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eaVert"/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 rot="16200000">
            <a:off x="1019112" y="4657944"/>
            <a:ext cx="530352" cy="457200"/>
          </a:xfrm>
          <a:custGeom>
            <a:gdLst>
              <a:gd fmla="*/ 947953 w 1060704" name="connsiteX0"/>
              <a:gd fmla="*/ 457199 h 914400" name="connsiteY0"/>
              <a:gd fmla="*/ 767953 w 1060704" name="connsiteX1"/>
              <a:gd fmla="*/ 97199 h 914400" name="connsiteY1"/>
              <a:gd fmla="*/ 292753 w 1060704" name="connsiteX2"/>
              <a:gd fmla="*/ 97199 h 914400" name="connsiteY2"/>
              <a:gd fmla="*/ 112753 w 1060704" name="connsiteX3"/>
              <a:gd fmla="*/ 457199 h 914400" name="connsiteY3"/>
              <a:gd fmla="*/ 292753 w 1060704" name="connsiteX4"/>
              <a:gd fmla="*/ 817199 h 914400" name="connsiteY4"/>
              <a:gd fmla="*/ 767953 w 1060704" name="connsiteX5"/>
              <a:gd fmla="*/ 817199 h 914400" name="connsiteY5"/>
              <a:gd fmla="*/ 1060704 w 1060704" name="connsiteX6"/>
              <a:gd fmla="*/ 457200 h 914400" name="connsiteY6"/>
              <a:gd fmla="*/ 832104 w 1060704" name="connsiteX7"/>
              <a:gd fmla="*/ 914400 h 914400" name="connsiteY7"/>
              <a:gd fmla="*/ 228600 w 1060704" name="connsiteX8"/>
              <a:gd fmla="*/ 914400 h 914400" name="connsiteY8"/>
              <a:gd fmla="*/ 0 w 1060704" name="connsiteX9"/>
              <a:gd fmla="*/ 457200 h 914400" name="connsiteY9"/>
              <a:gd fmla="*/ 228600 w 1060704" name="connsiteX10"/>
              <a:gd fmla="*/ 0 h 914400" name="connsiteY10"/>
              <a:gd fmla="*/ 832104 w 1060704" name="connsiteX11"/>
              <a:gd fmla="*/ 0 h 914400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914400" w="1060704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eaVert"/>
          <a:lstStyle/>
          <a:p>
            <a:pPr algn="ctr"/>
            <a:r>
              <a:rPr altLang="zh-CN" lang="en-US" smtClean="0" sz="2400">
                <a:solidFill>
                  <a:srgbClr val="00425A"/>
                </a:solidFill>
                <a:latin typeface="+mj-lt"/>
              </a:rPr>
              <a:t>3</a:t>
            </a:r>
          </a:p>
        </p:txBody>
      </p:sp>
      <p:sp>
        <p:nvSpPr>
          <p:cNvPr id="10" name="矩形 9"/>
          <p:cNvSpPr/>
          <p:nvPr/>
        </p:nvSpPr>
        <p:spPr>
          <a:xfrm>
            <a:off x="1710112" y="2131670"/>
            <a:ext cx="5509465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/>
              <a:t>I hope you enjoyed the fake text. If it is not real text, they will focus on the design. This string is randomly  generated.</a:t>
            </a:r>
          </a:p>
        </p:txBody>
      </p:sp>
      <p:sp>
        <p:nvSpPr>
          <p:cNvPr id="11" name="矩形 10"/>
          <p:cNvSpPr/>
          <p:nvPr/>
        </p:nvSpPr>
        <p:spPr>
          <a:xfrm>
            <a:off x="1710112" y="3694176"/>
            <a:ext cx="5509465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</a:p>
        </p:txBody>
      </p:sp>
      <p:sp>
        <p:nvSpPr>
          <p:cNvPr id="12" name="矩形 11"/>
          <p:cNvSpPr/>
          <p:nvPr/>
        </p:nvSpPr>
        <p:spPr>
          <a:xfrm>
            <a:off x="1710112" y="5151720"/>
            <a:ext cx="5509465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/>
              <a:t>I hope you enjoyed the fake text. If it is not real text, they will focus on the design. This string is randomly  generated.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10109" y="1786791"/>
            <a:ext cx="168595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200">
                <a:latin typeface="+mj-lt"/>
              </a:rPr>
              <a:t>PART 1 TITLE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710110" y="3246663"/>
            <a:ext cx="168595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200">
                <a:solidFill>
                  <a:schemeClr val="bg1"/>
                </a:solidFill>
                <a:latin typeface="+mj-lt"/>
              </a:rPr>
              <a:t>PART 2 TITLE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10110" y="4701878"/>
            <a:ext cx="168595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200">
                <a:latin typeface="+mj-lt"/>
              </a:rPr>
              <a:t>PART 2 TITLE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7882916" y="1609858"/>
            <a:ext cx="2880000" cy="2880000"/>
            <a:chOff x="6409119" y="3597213"/>
            <a:chExt cx="376238" cy="376237"/>
          </a:xfrm>
        </p:grpSpPr>
        <p:sp>
          <p:nvSpPr>
            <p:cNvPr id="18" name="Freeform 157"/>
            <p:cNvSpPr>
              <a:spLocks noEditPoints="1"/>
            </p:cNvSpPr>
            <p:nvPr/>
          </p:nvSpPr>
          <p:spPr bwMode="auto">
            <a:xfrm>
              <a:off x="6409119" y="3597213"/>
              <a:ext cx="376238" cy="376237"/>
            </a:xfrm>
            <a:custGeom>
              <a:gdLst>
                <a:gd fmla="*/ 100 w 200" name="T0"/>
                <a:gd fmla="*/ 0 h 200" name="T1"/>
                <a:gd fmla="*/ 100 w 200" name="T2"/>
                <a:gd fmla="*/ 0 h 200" name="T3"/>
                <a:gd fmla="*/ 100 w 200" name="T4"/>
                <a:gd fmla="*/ 0 h 200" name="T5"/>
                <a:gd fmla="*/ 100 w 200" name="T6"/>
                <a:gd fmla="*/ 0 h 200" name="T7"/>
                <a:gd fmla="*/ 0 w 200" name="T8"/>
                <a:gd fmla="*/ 100 h 200" name="T9"/>
                <a:gd fmla="*/ 100 w 200" name="T10"/>
                <a:gd fmla="*/ 200 h 200" name="T11"/>
                <a:gd fmla="*/ 100 w 200" name="T12"/>
                <a:gd fmla="*/ 200 h 200" name="T13"/>
                <a:gd fmla="*/ 100 w 200" name="T14"/>
                <a:gd fmla="*/ 200 h 200" name="T15"/>
                <a:gd fmla="*/ 100 w 200" name="T16"/>
                <a:gd fmla="*/ 200 h 200" name="T17"/>
                <a:gd fmla="*/ 200 w 200" name="T18"/>
                <a:gd fmla="*/ 100 h 200" name="T19"/>
                <a:gd fmla="*/ 100 w 200" name="T20"/>
                <a:gd fmla="*/ 0 h 200" name="T21"/>
                <a:gd fmla="*/ 100 w 200" name="T22"/>
                <a:gd fmla="*/ 192 h 200" name="T23"/>
                <a:gd fmla="*/ 100 w 200" name="T24"/>
                <a:gd fmla="*/ 192 h 200" name="T25"/>
                <a:gd fmla="*/ 100 w 200" name="T26"/>
                <a:gd fmla="*/ 192 h 200" name="T27"/>
                <a:gd fmla="*/ 100 w 200" name="T28"/>
                <a:gd fmla="*/ 192 h 200" name="T29"/>
                <a:gd fmla="*/ 8 w 200" name="T30"/>
                <a:gd fmla="*/ 100 h 200" name="T31"/>
                <a:gd fmla="*/ 100 w 200" name="T32"/>
                <a:gd fmla="*/ 8 h 200" name="T33"/>
                <a:gd fmla="*/ 100 w 200" name="T34"/>
                <a:gd fmla="*/ 8 h 200" name="T35"/>
                <a:gd fmla="*/ 100 w 200" name="T36"/>
                <a:gd fmla="*/ 8 h 200" name="T37"/>
                <a:gd fmla="*/ 100 w 200" name="T38"/>
                <a:gd fmla="*/ 8 h 200" name="T39"/>
                <a:gd fmla="*/ 192 w 200" name="T40"/>
                <a:gd fmla="*/ 100 h 200" name="T41"/>
                <a:gd fmla="*/ 100 w 200" name="T42"/>
                <a:gd fmla="*/ 192 h 200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200" w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19" name="Freeform 158"/>
            <p:cNvSpPr/>
            <p:nvPr/>
          </p:nvSpPr>
          <p:spPr bwMode="auto">
            <a:xfrm>
              <a:off x="6604382" y="3708338"/>
              <a:ext cx="61913" cy="69850"/>
            </a:xfrm>
            <a:custGeom>
              <a:gdLst>
                <a:gd fmla="*/ 28 w 33" name="T0"/>
                <a:gd fmla="*/ 0 h 37" name="T1"/>
                <a:gd fmla="*/ 0 w 33" name="T2"/>
                <a:gd fmla="*/ 4 h 37" name="T3"/>
                <a:gd fmla="*/ 0 w 33" name="T4"/>
                <a:gd fmla="*/ 37 h 37" name="T5"/>
                <a:gd fmla="*/ 33 w 33" name="T6"/>
                <a:gd fmla="*/ 37 h 37" name="T7"/>
                <a:gd fmla="*/ 28 w 33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3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0" name="Freeform 159"/>
            <p:cNvSpPr/>
            <p:nvPr/>
          </p:nvSpPr>
          <p:spPr bwMode="auto">
            <a:xfrm>
              <a:off x="6604382" y="3628963"/>
              <a:ext cx="49213" cy="74612"/>
            </a:xfrm>
            <a:custGeom>
              <a:gdLst>
                <a:gd fmla="*/ 0 w 26" name="T0"/>
                <a:gd fmla="*/ 0 h 39" name="T1"/>
                <a:gd fmla="*/ 0 w 26" name="T2"/>
                <a:gd fmla="*/ 39 h 39" name="T3"/>
                <a:gd fmla="*/ 26 w 26" name="T4"/>
                <a:gd fmla="*/ 35 h 39" name="T5"/>
                <a:gd fmla="*/ 0 w 26" name="T6"/>
                <a:gd fmla="*/ 0 h 3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9" w="26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1" name="Freeform 160"/>
            <p:cNvSpPr/>
            <p:nvPr/>
          </p:nvSpPr>
          <p:spPr bwMode="auto">
            <a:xfrm>
              <a:off x="6540882" y="3627375"/>
              <a:ext cx="49213" cy="76200"/>
            </a:xfrm>
            <a:custGeom>
              <a:gdLst>
                <a:gd fmla="*/ 0 w 26" name="T0"/>
                <a:gd fmla="*/ 36 h 40" name="T1"/>
                <a:gd fmla="*/ 26 w 26" name="T2"/>
                <a:gd fmla="*/ 40 h 40" name="T3"/>
                <a:gd fmla="*/ 26 w 26" name="T4"/>
                <a:gd fmla="*/ 0 h 40" name="T5"/>
                <a:gd fmla="*/ 0 w 26" name="T6"/>
                <a:gd fmla="*/ 36 h 4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0" w="26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2" name="Freeform 161"/>
            <p:cNvSpPr/>
            <p:nvPr/>
          </p:nvSpPr>
          <p:spPr bwMode="auto">
            <a:xfrm>
              <a:off x="6634544" y="3632138"/>
              <a:ext cx="76200" cy="58737"/>
            </a:xfrm>
            <a:custGeom>
              <a:gdLst>
                <a:gd fmla="*/ 40 w 40" name="T0"/>
                <a:gd fmla="*/ 23 h 32" name="T1"/>
                <a:gd fmla="*/ 0 w 40" name="T2"/>
                <a:gd fmla="*/ 0 h 32" name="T3"/>
                <a:gd fmla="*/ 17 w 40" name="T4"/>
                <a:gd fmla="*/ 32 h 32" name="T5"/>
                <a:gd fmla="*/ 40 w 40" name="T6"/>
                <a:gd fmla="*/ 23 h 3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" w="40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3" name="Freeform 162"/>
            <p:cNvSpPr/>
            <p:nvPr/>
          </p:nvSpPr>
          <p:spPr bwMode="auto">
            <a:xfrm>
              <a:off x="6671057" y="3686113"/>
              <a:ext cx="84138" cy="92075"/>
            </a:xfrm>
            <a:custGeom>
              <a:gdLst>
                <a:gd fmla="*/ 5 w 45" name="T0"/>
                <a:gd fmla="*/ 49 h 49" name="T1"/>
                <a:gd fmla="*/ 45 w 45" name="T2"/>
                <a:gd fmla="*/ 49 h 49" name="T3"/>
                <a:gd fmla="*/ 26 w 45" name="T4"/>
                <a:gd fmla="*/ 0 h 49" name="T5"/>
                <a:gd fmla="*/ 0 w 45" name="T6"/>
                <a:gd fmla="*/ 11 h 49" name="T7"/>
                <a:gd fmla="*/ 5 w 45" name="T8"/>
                <a:gd fmla="*/ 49 h 4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" w="45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4" name="Freeform 163"/>
            <p:cNvSpPr/>
            <p:nvPr/>
          </p:nvSpPr>
          <p:spPr bwMode="auto">
            <a:xfrm>
              <a:off x="6529769" y="3708338"/>
              <a:ext cx="60325" cy="69850"/>
            </a:xfrm>
            <a:custGeom>
              <a:gdLst>
                <a:gd fmla="*/ 0 w 32" name="T0"/>
                <a:gd fmla="*/ 37 h 37" name="T1"/>
                <a:gd fmla="*/ 32 w 32" name="T2"/>
                <a:gd fmla="*/ 37 h 37" name="T3"/>
                <a:gd fmla="*/ 32 w 32" name="T4"/>
                <a:gd fmla="*/ 4 h 37" name="T5"/>
                <a:gd fmla="*/ 4 w 32" name="T6"/>
                <a:gd fmla="*/ 0 h 37" name="T7"/>
                <a:gd fmla="*/ 0 w 32" name="T8"/>
                <a:gd fmla="*/ 37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2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5" name="Freeform 164"/>
            <p:cNvSpPr/>
            <p:nvPr/>
          </p:nvSpPr>
          <p:spPr bwMode="auto">
            <a:xfrm>
              <a:off x="6604382" y="3792475"/>
              <a:ext cx="61913" cy="68262"/>
            </a:xfrm>
            <a:custGeom>
              <a:gdLst>
                <a:gd fmla="*/ 33 w 33" name="T0"/>
                <a:gd fmla="*/ 0 h 36" name="T1"/>
                <a:gd fmla="*/ 0 w 33" name="T2"/>
                <a:gd fmla="*/ 0 h 36" name="T3"/>
                <a:gd fmla="*/ 0 w 33" name="T4"/>
                <a:gd fmla="*/ 33 h 36" name="T5"/>
                <a:gd fmla="*/ 28 w 33" name="T6"/>
                <a:gd fmla="*/ 36 h 36" name="T7"/>
                <a:gd fmla="*/ 33 w 33" name="T8"/>
                <a:gd fmla="*/ 0 h 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6" w="33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6" name="Freeform 165"/>
            <p:cNvSpPr/>
            <p:nvPr/>
          </p:nvSpPr>
          <p:spPr bwMode="auto">
            <a:xfrm>
              <a:off x="6529769" y="3792475"/>
              <a:ext cx="60325" cy="68262"/>
            </a:xfrm>
            <a:custGeom>
              <a:gdLst>
                <a:gd fmla="*/ 4 w 32" name="T0"/>
                <a:gd fmla="*/ 36 h 36" name="T1"/>
                <a:gd fmla="*/ 32 w 32" name="T2"/>
                <a:gd fmla="*/ 33 h 36" name="T3"/>
                <a:gd fmla="*/ 32 w 32" name="T4"/>
                <a:gd fmla="*/ 0 h 36" name="T5"/>
                <a:gd fmla="*/ 0 w 32" name="T6"/>
                <a:gd fmla="*/ 0 h 36" name="T7"/>
                <a:gd fmla="*/ 4 w 32" name="T8"/>
                <a:gd fmla="*/ 36 h 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6" w="32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7" name="Freeform 166"/>
            <p:cNvSpPr/>
            <p:nvPr/>
          </p:nvSpPr>
          <p:spPr bwMode="auto">
            <a:xfrm>
              <a:off x="6540882" y="3868675"/>
              <a:ext cx="49213" cy="73025"/>
            </a:xfrm>
            <a:custGeom>
              <a:gdLst>
                <a:gd fmla="*/ 26 w 26" name="T0"/>
                <a:gd fmla="*/ 39 h 39" name="T1"/>
                <a:gd fmla="*/ 26 w 26" name="T2"/>
                <a:gd fmla="*/ 0 h 39" name="T3"/>
                <a:gd fmla="*/ 0 w 26" name="T4"/>
                <a:gd fmla="*/ 3 h 39" name="T5"/>
                <a:gd fmla="*/ 26 w 26" name="T6"/>
                <a:gd fmla="*/ 39 h 3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9" w="26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8" name="Freeform 167"/>
            <p:cNvSpPr/>
            <p:nvPr/>
          </p:nvSpPr>
          <p:spPr bwMode="auto">
            <a:xfrm>
              <a:off x="6634544" y="3878200"/>
              <a:ext cx="76200" cy="61912"/>
            </a:xfrm>
            <a:custGeom>
              <a:gdLst>
                <a:gd fmla="*/ 0 w 40" name="T0"/>
                <a:gd fmla="*/ 33 h 33" name="T1"/>
                <a:gd fmla="*/ 40 w 40" name="T2"/>
                <a:gd fmla="*/ 10 h 33" name="T3"/>
                <a:gd fmla="*/ 17 w 40" name="T4"/>
                <a:gd fmla="*/ 0 h 33" name="T5"/>
                <a:gd fmla="*/ 0 w 40" name="T6"/>
                <a:gd fmla="*/ 33 h 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3" w="40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29" name="Freeform 168"/>
            <p:cNvSpPr/>
            <p:nvPr/>
          </p:nvSpPr>
          <p:spPr bwMode="auto">
            <a:xfrm>
              <a:off x="6486907" y="3632138"/>
              <a:ext cx="74613" cy="58737"/>
            </a:xfrm>
            <a:custGeom>
              <a:gdLst>
                <a:gd fmla="*/ 40 w 40" name="T0"/>
                <a:gd fmla="*/ 0 h 32" name="T1"/>
                <a:gd fmla="*/ 0 w 40" name="T2"/>
                <a:gd fmla="*/ 23 h 32" name="T3"/>
                <a:gd fmla="*/ 22 w 40" name="T4"/>
                <a:gd fmla="*/ 32 h 32" name="T5"/>
                <a:gd fmla="*/ 40 w 40" name="T6"/>
                <a:gd fmla="*/ 0 h 3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" w="40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30" name="Freeform 169"/>
            <p:cNvSpPr/>
            <p:nvPr/>
          </p:nvSpPr>
          <p:spPr bwMode="auto">
            <a:xfrm>
              <a:off x="6671057" y="3792475"/>
              <a:ext cx="84138" cy="92075"/>
            </a:xfrm>
            <a:custGeom>
              <a:gdLst>
                <a:gd fmla="*/ 0 w 45" name="T0"/>
                <a:gd fmla="*/ 38 h 49" name="T1"/>
                <a:gd fmla="*/ 26 w 45" name="T2"/>
                <a:gd fmla="*/ 49 h 49" name="T3"/>
                <a:gd fmla="*/ 45 w 45" name="T4"/>
                <a:gd fmla="*/ 0 h 49" name="T5"/>
                <a:gd fmla="*/ 5 w 45" name="T6"/>
                <a:gd fmla="*/ 0 h 49" name="T7"/>
                <a:gd fmla="*/ 0 w 45" name="T8"/>
                <a:gd fmla="*/ 38 h 4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" w="45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31" name="Freeform 170"/>
            <p:cNvSpPr/>
            <p:nvPr/>
          </p:nvSpPr>
          <p:spPr bwMode="auto">
            <a:xfrm>
              <a:off x="6604382" y="3868675"/>
              <a:ext cx="49213" cy="73025"/>
            </a:xfrm>
            <a:custGeom>
              <a:gdLst>
                <a:gd fmla="*/ 0 w 26" name="T0"/>
                <a:gd fmla="*/ 0 h 39" name="T1"/>
                <a:gd fmla="*/ 0 w 26" name="T2"/>
                <a:gd fmla="*/ 39 h 39" name="T3"/>
                <a:gd fmla="*/ 26 w 26" name="T4"/>
                <a:gd fmla="*/ 3 h 39" name="T5"/>
                <a:gd fmla="*/ 0 w 26" name="T6"/>
                <a:gd fmla="*/ 0 h 3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9" w="26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32" name="Freeform 171"/>
            <p:cNvSpPr/>
            <p:nvPr/>
          </p:nvSpPr>
          <p:spPr bwMode="auto">
            <a:xfrm>
              <a:off x="6439282" y="3686113"/>
              <a:ext cx="84138" cy="92075"/>
            </a:xfrm>
            <a:custGeom>
              <a:gdLst>
                <a:gd fmla="*/ 45 w 45" name="T0"/>
                <a:gd fmla="*/ 10 h 49" name="T1"/>
                <a:gd fmla="*/ 19 w 45" name="T2"/>
                <a:gd fmla="*/ 0 h 49" name="T3"/>
                <a:gd fmla="*/ 0 w 45" name="T4"/>
                <a:gd fmla="*/ 49 h 49" name="T5"/>
                <a:gd fmla="*/ 40 w 45" name="T6"/>
                <a:gd fmla="*/ 49 h 49" name="T7"/>
                <a:gd fmla="*/ 45 w 45" name="T8"/>
                <a:gd fmla="*/ 10 h 4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" w="45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33" name="Freeform 172"/>
            <p:cNvSpPr/>
            <p:nvPr/>
          </p:nvSpPr>
          <p:spPr bwMode="auto">
            <a:xfrm>
              <a:off x="6439282" y="3792475"/>
              <a:ext cx="84138" cy="92075"/>
            </a:xfrm>
            <a:custGeom>
              <a:gdLst>
                <a:gd fmla="*/ 40 w 45" name="T0"/>
                <a:gd fmla="*/ 0 h 49" name="T1"/>
                <a:gd fmla="*/ 0 w 45" name="T2"/>
                <a:gd fmla="*/ 0 h 49" name="T3"/>
                <a:gd fmla="*/ 19 w 45" name="T4"/>
                <a:gd fmla="*/ 49 h 49" name="T5"/>
                <a:gd fmla="*/ 45 w 45" name="T6"/>
                <a:gd fmla="*/ 38 h 49" name="T7"/>
                <a:gd fmla="*/ 40 w 45" name="T8"/>
                <a:gd fmla="*/ 0 h 4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" w="45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34" name="Freeform 173"/>
            <p:cNvSpPr/>
            <p:nvPr/>
          </p:nvSpPr>
          <p:spPr bwMode="auto">
            <a:xfrm>
              <a:off x="6485319" y="3878200"/>
              <a:ext cx="76200" cy="61912"/>
            </a:xfrm>
            <a:custGeom>
              <a:gdLst>
                <a:gd fmla="*/ 0 w 41" name="T0"/>
                <a:gd fmla="*/ 10 h 33" name="T1"/>
                <a:gd fmla="*/ 41 w 41" name="T2"/>
                <a:gd fmla="*/ 33 h 33" name="T3"/>
                <a:gd fmla="*/ 23 w 41" name="T4"/>
                <a:gd fmla="*/ 0 h 33" name="T5"/>
                <a:gd fmla="*/ 0 w 41" name="T6"/>
                <a:gd fmla="*/ 10 h 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3" w="41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23524" y="4795301"/>
            <a:ext cx="1998781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TW" b="1" lang="en-US" smtClean="0" sz="3200">
                <a:solidFill>
                  <a:srgbClr val="00425A"/>
                </a:solidFill>
                <a:latin typeface="+mj-lt"/>
              </a:rPr>
              <a:t>CONTENTS</a:t>
            </a:r>
          </a:p>
        </p:txBody>
      </p:sp>
    </p:spTree>
    <p:extLst>
      <p:ext uri="{BB962C8B-B14F-4D97-AF65-F5344CB8AC3E}">
        <p14:creationId val="355896093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54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200" sz="2400">
                <a:solidFill>
                  <a:schemeClr val="bg1"/>
                </a:solidFill>
                <a:latin typeface="+mj-lt"/>
              </a:rPr>
              <a:t>点击此处添加节标题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gdLst>
                <a:gd fmla="*/ 219752 w 827746" name="connsiteX0"/>
                <a:gd fmla="*/ 0 h 993528" name="connsiteY0"/>
                <a:gd fmla="*/ 390808 w 827746" name="connsiteX1"/>
                <a:gd fmla="*/ 432 h 993528" name="connsiteY1"/>
                <a:gd fmla="*/ 827746 w 827746" name="connsiteX2"/>
                <a:gd fmla="*/ 437371 h 993528" name="connsiteY2"/>
                <a:gd fmla="*/ 642361 w 827746" name="connsiteX3"/>
                <a:gd fmla="*/ 993528 h 993528" name="connsiteY3"/>
                <a:gd fmla="*/ 0 w 827746" name="connsiteX4"/>
                <a:gd fmla="*/ 989717 h 99352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993527" w="827746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gdLst>
              <a:gd fmla="*/ 160 w 160" name="T0"/>
              <a:gd fmla="*/ 80 h 232" name="T1"/>
              <a:gd fmla="*/ 80 w 160" name="T2"/>
              <a:gd fmla="*/ 0 h 232" name="T3"/>
              <a:gd fmla="*/ 0 w 160" name="T4"/>
              <a:gd fmla="*/ 80 h 232" name="T5"/>
              <a:gd fmla="*/ 32 w 160" name="T6"/>
              <a:gd fmla="*/ 144 h 232" name="T7"/>
              <a:gd fmla="*/ 32 w 160" name="T8"/>
              <a:gd fmla="*/ 144 h 232" name="T9"/>
              <a:gd fmla="*/ 33 w 160" name="T10"/>
              <a:gd fmla="*/ 145 h 232" name="T11"/>
              <a:gd fmla="*/ 33 w 160" name="T12"/>
              <a:gd fmla="*/ 145 h 232" name="T13"/>
              <a:gd fmla="*/ 48 w 160" name="T14"/>
              <a:gd fmla="*/ 176 h 232" name="T15"/>
              <a:gd fmla="*/ 48 w 160" name="T16"/>
              <a:gd fmla="*/ 232 h 232" name="T17"/>
              <a:gd fmla="*/ 112 w 160" name="T18"/>
              <a:gd fmla="*/ 232 h 232" name="T19"/>
              <a:gd fmla="*/ 112 w 160" name="T20"/>
              <a:gd fmla="*/ 176 h 232" name="T21"/>
              <a:gd fmla="*/ 128 w 160" name="T22"/>
              <a:gd fmla="*/ 144 h 232" name="T23"/>
              <a:gd fmla="*/ 128 w 160" name="T24"/>
              <a:gd fmla="*/ 144 h 232" name="T25"/>
              <a:gd fmla="*/ 160 w 160" name="T26"/>
              <a:gd fmla="*/ 80 h 232" name="T27"/>
              <a:gd fmla="*/ 56 w 160" name="T28"/>
              <a:gd fmla="*/ 224 h 232" name="T29"/>
              <a:gd fmla="*/ 56 w 160" name="T30"/>
              <a:gd fmla="*/ 200 h 232" name="T31"/>
              <a:gd fmla="*/ 104 w 160" name="T32"/>
              <a:gd fmla="*/ 200 h 232" name="T33"/>
              <a:gd fmla="*/ 104 w 160" name="T34"/>
              <a:gd fmla="*/ 224 h 232" name="T35"/>
              <a:gd fmla="*/ 56 w 160" name="T36"/>
              <a:gd fmla="*/ 224 h 232" name="T37"/>
              <a:gd fmla="*/ 80 w 160" name="T38"/>
              <a:gd fmla="*/ 88 h 232" name="T39"/>
              <a:gd fmla="*/ 72 w 160" name="T40"/>
              <a:gd fmla="*/ 80 h 232" name="T41"/>
              <a:gd fmla="*/ 80 w 160" name="T42"/>
              <a:gd fmla="*/ 72 h 232" name="T43"/>
              <a:gd fmla="*/ 88 w 160" name="T44"/>
              <a:gd fmla="*/ 80 h 232" name="T45"/>
              <a:gd fmla="*/ 80 w 160" name="T46"/>
              <a:gd fmla="*/ 88 h 232" name="T47"/>
              <a:gd fmla="*/ 123 w 160" name="T48"/>
              <a:gd fmla="*/ 138 h 232" name="T49"/>
              <a:gd fmla="*/ 123 w 160" name="T50"/>
              <a:gd fmla="*/ 138 h 232" name="T51"/>
              <a:gd fmla="*/ 104 w 160" name="T52"/>
              <a:gd fmla="*/ 176 h 232" name="T53"/>
              <a:gd fmla="*/ 104 w 160" name="T54"/>
              <a:gd fmla="*/ 192 h 232" name="T55"/>
              <a:gd fmla="*/ 84 w 160" name="T56"/>
              <a:gd fmla="*/ 192 h 232" name="T57"/>
              <a:gd fmla="*/ 84 w 160" name="T58"/>
              <a:gd fmla="*/ 96 h 232" name="T59"/>
              <a:gd fmla="*/ 96 w 160" name="T60"/>
              <a:gd fmla="*/ 80 h 232" name="T61"/>
              <a:gd fmla="*/ 80 w 160" name="T62"/>
              <a:gd fmla="*/ 64 h 232" name="T63"/>
              <a:gd fmla="*/ 64 w 160" name="T64"/>
              <a:gd fmla="*/ 80 h 232" name="T65"/>
              <a:gd fmla="*/ 76 w 160" name="T66"/>
              <a:gd fmla="*/ 96 h 232" name="T67"/>
              <a:gd fmla="*/ 76 w 160" name="T68"/>
              <a:gd fmla="*/ 192 h 232" name="T69"/>
              <a:gd fmla="*/ 56 w 160" name="T70"/>
              <a:gd fmla="*/ 192 h 232" name="T71"/>
              <a:gd fmla="*/ 56 w 160" name="T72"/>
              <a:gd fmla="*/ 176 h 232" name="T73"/>
              <a:gd fmla="*/ 38 w 160" name="T74"/>
              <a:gd fmla="*/ 139 h 232" name="T75"/>
              <a:gd fmla="*/ 38 w 160" name="T76"/>
              <a:gd fmla="*/ 138 h 232" name="T77"/>
              <a:gd fmla="*/ 37 w 160" name="T78"/>
              <a:gd fmla="*/ 138 h 232" name="T79"/>
              <a:gd fmla="*/ 36 w 160" name="T80"/>
              <a:gd fmla="*/ 138 h 232" name="T81"/>
              <a:gd fmla="*/ 8 w 160" name="T82"/>
              <a:gd fmla="*/ 80 h 232" name="T83"/>
              <a:gd fmla="*/ 80 w 160" name="T84"/>
              <a:gd fmla="*/ 8 h 232" name="T85"/>
              <a:gd fmla="*/ 152 w 160" name="T86"/>
              <a:gd fmla="*/ 80 h 232" name="T87"/>
              <a:gd fmla="*/ 123 w 160" name="T88"/>
              <a:gd fmla="*/ 138 h 232" name="T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b="b" l="0" r="r" t="0"/>
            <a:pathLst>
              <a:path h="231" w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TW"/>
          </a:p>
        </p:txBody>
      </p:sp>
    </p:spTree>
    <p:extLst>
      <p:ext uri="{BB962C8B-B14F-4D97-AF65-F5344CB8AC3E}">
        <p14:creationId val="8281819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altLang="en-US" b="1" lang="zh-CN" smtClean="0" sz="2800"/>
              <a:t>点击此处添加标题</a:t>
            </a:r>
          </a:p>
        </p:txBody>
      </p:sp>
      <p:sp>
        <p:nvSpPr>
          <p:cNvPr id="4" name="矩形 3"/>
          <p:cNvSpPr/>
          <p:nvPr/>
        </p:nvSpPr>
        <p:spPr>
          <a:xfrm>
            <a:off x="7230942" y="940971"/>
            <a:ext cx="4122857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TW" lang="en-US" sz="1600">
                <a:solidFill>
                  <a:schemeClr val="bg1"/>
                </a:solidFill>
              </a:rPr>
              <a:t>If it is not real text, they will focus on the design.</a:t>
            </a:r>
          </a:p>
        </p:txBody>
      </p:sp>
      <p:sp>
        <p:nvSpPr>
          <p:cNvPr id="5" name="Freeform 121"/>
          <p:cNvSpPr>
            <a:spLocks noChangeAspect="1" noEditPoints="1"/>
          </p:cNvSpPr>
          <p:nvPr/>
        </p:nvSpPr>
        <p:spPr bwMode="auto">
          <a:xfrm>
            <a:off x="1055688" y="2318232"/>
            <a:ext cx="360000" cy="360000"/>
          </a:xfrm>
          <a:custGeom>
            <a:gdLst>
              <a:gd fmla="*/ 100 w 200" name="T0"/>
              <a:gd fmla="*/ 0 h 200" name="T1"/>
              <a:gd fmla="*/ 0 w 200" name="T2"/>
              <a:gd fmla="*/ 100 h 200" name="T3"/>
              <a:gd fmla="*/ 100 w 200" name="T4"/>
              <a:gd fmla="*/ 200 h 200" name="T5"/>
              <a:gd fmla="*/ 200 w 200" name="T6"/>
              <a:gd fmla="*/ 100 h 200" name="T7"/>
              <a:gd fmla="*/ 100 w 200" name="T8"/>
              <a:gd fmla="*/ 0 h 200" name="T9"/>
              <a:gd fmla="*/ 159 w 200" name="T10"/>
              <a:gd fmla="*/ 73 h 200" name="T11"/>
              <a:gd fmla="*/ 90 w 200" name="T12"/>
              <a:gd fmla="*/ 139 h 200" name="T13"/>
              <a:gd fmla="*/ 86 w 200" name="T14"/>
              <a:gd fmla="*/ 141 h 200" name="T15"/>
              <a:gd fmla="*/ 82 w 200" name="T16"/>
              <a:gd fmla="*/ 139 h 200" name="T17"/>
              <a:gd fmla="*/ 55 w 200" name="T18"/>
              <a:gd fmla="*/ 112 h 200" name="T19"/>
              <a:gd fmla="*/ 55 w 200" name="T20"/>
              <a:gd fmla="*/ 104 h 200" name="T21"/>
              <a:gd fmla="*/ 64 w 200" name="T22"/>
              <a:gd fmla="*/ 104 h 200" name="T23"/>
              <a:gd fmla="*/ 86 w 200" name="T24"/>
              <a:gd fmla="*/ 126 h 200" name="T25"/>
              <a:gd fmla="*/ 150 w 200" name="T26"/>
              <a:gd fmla="*/ 64 h 200" name="T27"/>
              <a:gd fmla="*/ 159 w 200" name="T28"/>
              <a:gd fmla="*/ 64 h 200" name="T29"/>
              <a:gd fmla="*/ 159 w 200" name="T30"/>
              <a:gd fmla="*/ 73 h 200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200" w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TW"/>
          </a:p>
        </p:txBody>
      </p:sp>
      <p:sp>
        <p:nvSpPr>
          <p:cNvPr id="6" name="Freeform 121"/>
          <p:cNvSpPr>
            <a:spLocks noChangeAspect="1" noEditPoints="1"/>
          </p:cNvSpPr>
          <p:nvPr/>
        </p:nvSpPr>
        <p:spPr bwMode="auto">
          <a:xfrm>
            <a:off x="1055688" y="3716939"/>
            <a:ext cx="360000" cy="360000"/>
          </a:xfrm>
          <a:custGeom>
            <a:gdLst>
              <a:gd fmla="*/ 100 w 200" name="T0"/>
              <a:gd fmla="*/ 0 h 200" name="T1"/>
              <a:gd fmla="*/ 0 w 200" name="T2"/>
              <a:gd fmla="*/ 100 h 200" name="T3"/>
              <a:gd fmla="*/ 100 w 200" name="T4"/>
              <a:gd fmla="*/ 200 h 200" name="T5"/>
              <a:gd fmla="*/ 200 w 200" name="T6"/>
              <a:gd fmla="*/ 100 h 200" name="T7"/>
              <a:gd fmla="*/ 100 w 200" name="T8"/>
              <a:gd fmla="*/ 0 h 200" name="T9"/>
              <a:gd fmla="*/ 159 w 200" name="T10"/>
              <a:gd fmla="*/ 73 h 200" name="T11"/>
              <a:gd fmla="*/ 90 w 200" name="T12"/>
              <a:gd fmla="*/ 139 h 200" name="T13"/>
              <a:gd fmla="*/ 86 w 200" name="T14"/>
              <a:gd fmla="*/ 141 h 200" name="T15"/>
              <a:gd fmla="*/ 82 w 200" name="T16"/>
              <a:gd fmla="*/ 139 h 200" name="T17"/>
              <a:gd fmla="*/ 55 w 200" name="T18"/>
              <a:gd fmla="*/ 112 h 200" name="T19"/>
              <a:gd fmla="*/ 55 w 200" name="T20"/>
              <a:gd fmla="*/ 104 h 200" name="T21"/>
              <a:gd fmla="*/ 64 w 200" name="T22"/>
              <a:gd fmla="*/ 104 h 200" name="T23"/>
              <a:gd fmla="*/ 86 w 200" name="T24"/>
              <a:gd fmla="*/ 126 h 200" name="T25"/>
              <a:gd fmla="*/ 150 w 200" name="T26"/>
              <a:gd fmla="*/ 64 h 200" name="T27"/>
              <a:gd fmla="*/ 159 w 200" name="T28"/>
              <a:gd fmla="*/ 64 h 200" name="T29"/>
              <a:gd fmla="*/ 159 w 200" name="T30"/>
              <a:gd fmla="*/ 73 h 200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200" w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rgbClr val="FF960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TW">
              <a:solidFill>
                <a:srgbClr val="FF9600"/>
              </a:solidFill>
            </a:endParaRPr>
          </a:p>
        </p:txBody>
      </p:sp>
      <p:sp>
        <p:nvSpPr>
          <p:cNvPr id="7" name="Freeform 121"/>
          <p:cNvSpPr>
            <a:spLocks noChangeAspect="1" noEditPoints="1"/>
          </p:cNvSpPr>
          <p:nvPr/>
        </p:nvSpPr>
        <p:spPr bwMode="auto">
          <a:xfrm>
            <a:off x="1055688" y="5050706"/>
            <a:ext cx="360000" cy="360000"/>
          </a:xfrm>
          <a:custGeom>
            <a:gdLst>
              <a:gd fmla="*/ 100 w 200" name="T0"/>
              <a:gd fmla="*/ 0 h 200" name="T1"/>
              <a:gd fmla="*/ 0 w 200" name="T2"/>
              <a:gd fmla="*/ 100 h 200" name="T3"/>
              <a:gd fmla="*/ 100 w 200" name="T4"/>
              <a:gd fmla="*/ 200 h 200" name="T5"/>
              <a:gd fmla="*/ 200 w 200" name="T6"/>
              <a:gd fmla="*/ 100 h 200" name="T7"/>
              <a:gd fmla="*/ 100 w 200" name="T8"/>
              <a:gd fmla="*/ 0 h 200" name="T9"/>
              <a:gd fmla="*/ 159 w 200" name="T10"/>
              <a:gd fmla="*/ 73 h 200" name="T11"/>
              <a:gd fmla="*/ 90 w 200" name="T12"/>
              <a:gd fmla="*/ 139 h 200" name="T13"/>
              <a:gd fmla="*/ 86 w 200" name="T14"/>
              <a:gd fmla="*/ 141 h 200" name="T15"/>
              <a:gd fmla="*/ 82 w 200" name="T16"/>
              <a:gd fmla="*/ 139 h 200" name="T17"/>
              <a:gd fmla="*/ 55 w 200" name="T18"/>
              <a:gd fmla="*/ 112 h 200" name="T19"/>
              <a:gd fmla="*/ 55 w 200" name="T20"/>
              <a:gd fmla="*/ 104 h 200" name="T21"/>
              <a:gd fmla="*/ 64 w 200" name="T22"/>
              <a:gd fmla="*/ 104 h 200" name="T23"/>
              <a:gd fmla="*/ 86 w 200" name="T24"/>
              <a:gd fmla="*/ 126 h 200" name="T25"/>
              <a:gd fmla="*/ 150 w 200" name="T26"/>
              <a:gd fmla="*/ 64 h 200" name="T27"/>
              <a:gd fmla="*/ 159 w 200" name="T28"/>
              <a:gd fmla="*/ 64 h 200" name="T29"/>
              <a:gd fmla="*/ 159 w 200" name="T30"/>
              <a:gd fmla="*/ 73 h 200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200" w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TW"/>
          </a:p>
        </p:txBody>
      </p:sp>
      <p:sp>
        <p:nvSpPr>
          <p:cNvPr id="8" name="矩形 7"/>
          <p:cNvSpPr/>
          <p:nvPr/>
        </p:nvSpPr>
        <p:spPr>
          <a:xfrm>
            <a:off x="1860719" y="2678232"/>
            <a:ext cx="5091427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9" name="矩形 8"/>
          <p:cNvSpPr/>
          <p:nvPr/>
        </p:nvSpPr>
        <p:spPr>
          <a:xfrm>
            <a:off x="1860719" y="4040868"/>
            <a:ext cx="5091427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rgbClr val="FF9600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60716" y="2313734"/>
            <a:ext cx="2876024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200">
                <a:solidFill>
                  <a:schemeClr val="bg1"/>
                </a:solidFill>
                <a:latin typeface="+mj-lt"/>
              </a:rPr>
              <a:t>TITLE ABOUT BLOCK #1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60717" y="3671537"/>
            <a:ext cx="2876024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200">
                <a:solidFill>
                  <a:srgbClr val="FF9600"/>
                </a:solidFill>
                <a:latin typeface="+mj-lt"/>
              </a:rPr>
              <a:t>TITLE ABOUT BLOCK #2</a:t>
            </a:r>
          </a:p>
        </p:txBody>
      </p:sp>
      <p:sp>
        <p:nvSpPr>
          <p:cNvPr id="14" name="矩形 13"/>
          <p:cNvSpPr/>
          <p:nvPr/>
        </p:nvSpPr>
        <p:spPr>
          <a:xfrm>
            <a:off x="1860719" y="5403505"/>
            <a:ext cx="5091427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860716" y="5046040"/>
            <a:ext cx="2876024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200">
                <a:solidFill>
                  <a:schemeClr val="bg1"/>
                </a:solidFill>
                <a:latin typeface="+mj-lt"/>
              </a:rPr>
              <a:t>TITLE ABOUT BLOCK #3</a:t>
            </a: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611776" y="3203630"/>
            <a:ext cx="1792403" cy="1800000"/>
            <a:chOff x="8416926" y="3602038"/>
            <a:chExt cx="374650" cy="376238"/>
          </a:xfrm>
        </p:grpSpPr>
        <p:sp>
          <p:nvSpPr>
            <p:cNvPr id="17" name="Freeform 33"/>
            <p:cNvSpPr/>
            <p:nvPr/>
          </p:nvSpPr>
          <p:spPr bwMode="auto">
            <a:xfrm>
              <a:off x="8612188" y="3602038"/>
              <a:ext cx="160338" cy="177800"/>
            </a:xfrm>
            <a:custGeom>
              <a:gdLst>
                <a:gd fmla="*/ 0 w 86" name="T0"/>
                <a:gd fmla="*/ 94 h 94" name="T1"/>
                <a:gd fmla="*/ 86 w 86" name="T2"/>
                <a:gd fmla="*/ 56 h 94" name="T3"/>
                <a:gd fmla="*/ 0 w 86" name="T4"/>
                <a:gd fmla="*/ 0 h 94" name="T5"/>
                <a:gd fmla="*/ 0 w 86" name="T6"/>
                <a:gd fmla="*/ 94 h 9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4" w="86">
                  <a:moveTo>
                    <a:pt x="0" y="94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71" y="24"/>
                    <a:pt x="38" y="1"/>
                    <a:pt x="0" y="0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8416926" y="3602038"/>
              <a:ext cx="292100" cy="376238"/>
            </a:xfrm>
            <a:custGeom>
              <a:gdLst>
                <a:gd fmla="*/ 96 w 156" name="T0"/>
                <a:gd fmla="*/ 101 h 200" name="T1"/>
                <a:gd fmla="*/ 96 w 156" name="T2"/>
                <a:gd fmla="*/ 0 h 200" name="T3"/>
                <a:gd fmla="*/ 0 w 156" name="T4"/>
                <a:gd fmla="*/ 100 h 200" name="T5"/>
                <a:gd fmla="*/ 100 w 156" name="T6"/>
                <a:gd fmla="*/ 200 h 200" name="T7"/>
                <a:gd fmla="*/ 153 w 156" name="T8"/>
                <a:gd fmla="*/ 184 h 200" name="T9"/>
                <a:gd fmla="*/ 153 w 156" name="T10"/>
                <a:gd fmla="*/ 185 h 200" name="T11"/>
                <a:gd fmla="*/ 156 w 156" name="T12"/>
                <a:gd fmla="*/ 183 h 200" name="T13"/>
                <a:gd fmla="*/ 156 w 156" name="T14"/>
                <a:gd fmla="*/ 182 h 200" name="T15"/>
                <a:gd fmla="*/ 156 w 156" name="T16"/>
                <a:gd fmla="*/ 182 h 200" name="T17"/>
                <a:gd fmla="*/ 96 w 156" name="T18"/>
                <a:gd fmla="*/ 101 h 20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00" w="156">
                  <a:moveTo>
                    <a:pt x="96" y="10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2" y="2"/>
                    <a:pt x="0" y="46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19" y="200"/>
                    <a:pt x="137" y="194"/>
                    <a:pt x="153" y="184"/>
                  </a:cubicBezTo>
                  <a:cubicBezTo>
                    <a:pt x="153" y="185"/>
                    <a:pt x="153" y="185"/>
                    <a:pt x="153" y="185"/>
                  </a:cubicBezTo>
                  <a:cubicBezTo>
                    <a:pt x="156" y="183"/>
                    <a:pt x="156" y="183"/>
                    <a:pt x="156" y="183"/>
                  </a:cubicBezTo>
                  <a:cubicBezTo>
                    <a:pt x="156" y="183"/>
                    <a:pt x="156" y="182"/>
                    <a:pt x="156" y="182"/>
                  </a:cubicBezTo>
                  <a:cubicBezTo>
                    <a:pt x="156" y="182"/>
                    <a:pt x="156" y="182"/>
                    <a:pt x="156" y="182"/>
                  </a:cubicBezTo>
                  <a:lnTo>
                    <a:pt x="96" y="101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8615363" y="3722688"/>
              <a:ext cx="176213" cy="212725"/>
            </a:xfrm>
            <a:custGeom>
              <a:gdLst>
                <a:gd fmla="*/ 94 w 94" name="T0"/>
                <a:gd fmla="*/ 36 h 113" name="T1"/>
                <a:gd fmla="*/ 87 w 94" name="T2"/>
                <a:gd fmla="*/ 0 h 113" name="T3"/>
                <a:gd fmla="*/ 0 w 94" name="T4"/>
                <a:gd fmla="*/ 37 h 113" name="T5"/>
                <a:gd fmla="*/ 57 w 94" name="T6"/>
                <a:gd fmla="*/ 113 h 113" name="T7"/>
                <a:gd fmla="*/ 94 w 94" name="T8"/>
                <a:gd fmla="*/ 36 h 11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3" w="94">
                  <a:moveTo>
                    <a:pt x="94" y="36"/>
                  </a:moveTo>
                  <a:cubicBezTo>
                    <a:pt x="94" y="23"/>
                    <a:pt x="92" y="11"/>
                    <a:pt x="87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7" y="113"/>
                    <a:pt x="57" y="113"/>
                    <a:pt x="57" y="113"/>
                  </a:cubicBezTo>
                  <a:cubicBezTo>
                    <a:pt x="79" y="95"/>
                    <a:pt x="94" y="67"/>
                    <a:pt x="9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TW"/>
            </a:p>
          </p:txBody>
        </p:sp>
      </p:grpSp>
      <p:cxnSp>
        <p:nvCxnSpPr>
          <p:cNvPr id="21" name="直接连接符 20"/>
          <p:cNvCxnSpPr/>
          <p:nvPr/>
        </p:nvCxnSpPr>
        <p:spPr>
          <a:xfrm flipH="1">
            <a:off x="8950365" y="4798564"/>
            <a:ext cx="360144" cy="773898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307151" y="5572462"/>
            <a:ext cx="16432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7307150" y="5185513"/>
            <a:ext cx="14211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spc="200">
                <a:solidFill>
                  <a:srgbClr val="F76C5A"/>
                </a:solidFill>
                <a:latin typeface="+mj-lt"/>
              </a:defRPr>
            </a:lvl1pPr>
          </a:lstStyle>
          <a:p>
            <a:r>
              <a:rPr altLang="zh-TW" b="1" lang="en-US">
                <a:solidFill>
                  <a:srgbClr val="FF9600"/>
                </a:solidFill>
              </a:rPr>
              <a:t>TEXT HERE</a:t>
            </a:r>
          </a:p>
        </p:txBody>
      </p:sp>
    </p:spTree>
    <p:extLst>
      <p:ext uri="{BB962C8B-B14F-4D97-AF65-F5344CB8AC3E}">
        <p14:creationId val="372058770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altLang="en-US" b="1" lang="zh-CN" smtClean="0" sz="2800"/>
              <a:t>点击此处添加标题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7230942" y="940971"/>
            <a:ext cx="4122857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TW" lang="en-US" sz="1600">
                <a:solidFill>
                  <a:schemeClr val="bg1"/>
                </a:solidFill>
              </a:rPr>
              <a:t>If it is not real text, they will focus on the design.</a:t>
            </a:r>
          </a:p>
        </p:txBody>
      </p:sp>
      <p:sp>
        <p:nvSpPr>
          <p:cNvPr id="4" name="椭圆 3"/>
          <p:cNvSpPr/>
          <p:nvPr/>
        </p:nvSpPr>
        <p:spPr>
          <a:xfrm>
            <a:off x="1739787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5376794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9012212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5835447" y="3166938"/>
            <a:ext cx="522693" cy="540000"/>
            <a:chOff x="5662613" y="4206875"/>
            <a:chExt cx="239713" cy="247650"/>
          </a:xfrm>
          <a:solidFill>
            <a:srgbClr val="F2F2F2"/>
          </a:solidFill>
        </p:grpSpPr>
        <p:sp>
          <p:nvSpPr>
            <p:cNvPr id="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gdLst>
                <a:gd fmla="*/ 34 w 64" name="T0"/>
                <a:gd fmla="*/ 8 h 66" name="T1"/>
                <a:gd fmla="*/ 29 w 64" name="T2"/>
                <a:gd fmla="*/ 9 h 66" name="T3"/>
                <a:gd fmla="*/ 23 w 64" name="T4"/>
                <a:gd fmla="*/ 5 h 66" name="T5"/>
                <a:gd fmla="*/ 8 w 64" name="T6"/>
                <a:gd fmla="*/ 4 h 66" name="T7"/>
                <a:gd fmla="*/ 16 w 64" name="T8"/>
                <a:gd fmla="*/ 15 h 66" name="T9"/>
                <a:gd fmla="*/ 5 w 64" name="T10"/>
                <a:gd fmla="*/ 28 h 66" name="T11"/>
                <a:gd fmla="*/ 1 w 64" name="T12"/>
                <a:gd fmla="*/ 30 h 66" name="T13"/>
                <a:gd fmla="*/ 1 w 64" name="T14"/>
                <a:gd fmla="*/ 42 h 66" name="T15"/>
                <a:gd fmla="*/ 6 w 64" name="T16"/>
                <a:gd fmla="*/ 44 h 66" name="T17"/>
                <a:gd fmla="*/ 16 w 64" name="T18"/>
                <a:gd fmla="*/ 56 h 66" name="T19"/>
                <a:gd fmla="*/ 16 w 64" name="T20"/>
                <a:gd fmla="*/ 65 h 66" name="T21"/>
                <a:gd fmla="*/ 26 w 64" name="T22"/>
                <a:gd fmla="*/ 65 h 66" name="T23"/>
                <a:gd fmla="*/ 30 w 64" name="T24"/>
                <a:gd fmla="*/ 61 h 66" name="T25"/>
                <a:gd fmla="*/ 34 w 64" name="T26"/>
                <a:gd fmla="*/ 61 h 66" name="T27"/>
                <a:gd fmla="*/ 38 w 64" name="T28"/>
                <a:gd fmla="*/ 61 h 66" name="T29"/>
                <a:gd fmla="*/ 41 w 64" name="T30"/>
                <a:gd fmla="*/ 65 h 66" name="T31"/>
                <a:gd fmla="*/ 52 w 64" name="T32"/>
                <a:gd fmla="*/ 65 h 66" name="T33"/>
                <a:gd fmla="*/ 52 w 64" name="T34"/>
                <a:gd fmla="*/ 56 h 66" name="T35"/>
                <a:gd fmla="*/ 64 w 64" name="T36"/>
                <a:gd fmla="*/ 35 h 66" name="T37"/>
                <a:gd fmla="*/ 34 w 64" name="T38"/>
                <a:gd fmla="*/ 8 h 66" name="T39"/>
                <a:gd fmla="*/ 50 w 64" name="T40"/>
                <a:gd fmla="*/ 53 h 66" name="T41"/>
                <a:gd fmla="*/ 48 w 64" name="T42"/>
                <a:gd fmla="*/ 54 h 66" name="T43"/>
                <a:gd fmla="*/ 48 w 64" name="T44"/>
                <a:gd fmla="*/ 56 h 66" name="T45"/>
                <a:gd fmla="*/ 48 w 64" name="T46"/>
                <a:gd fmla="*/ 62 h 66" name="T47"/>
                <a:gd fmla="*/ 46 w 64" name="T48"/>
                <a:gd fmla="*/ 62 h 66" name="T49"/>
                <a:gd fmla="*/ 46 w 64" name="T50"/>
                <a:gd fmla="*/ 62 h 66" name="T51"/>
                <a:gd fmla="*/ 43 w 64" name="T52"/>
                <a:gd fmla="*/ 62 h 66" name="T53"/>
                <a:gd fmla="*/ 43 w 64" name="T54"/>
                <a:gd fmla="*/ 62 h 66" name="T55"/>
                <a:gd fmla="*/ 41 w 64" name="T56"/>
                <a:gd fmla="*/ 58 h 66" name="T57"/>
                <a:gd fmla="*/ 39 w 64" name="T58"/>
                <a:gd fmla="*/ 57 h 66" name="T59"/>
                <a:gd fmla="*/ 37 w 64" name="T60"/>
                <a:gd fmla="*/ 57 h 66" name="T61"/>
                <a:gd fmla="*/ 34 w 64" name="T62"/>
                <a:gd fmla="*/ 57 h 66" name="T63"/>
                <a:gd fmla="*/ 31 w 64" name="T64"/>
                <a:gd fmla="*/ 57 h 66" name="T65"/>
                <a:gd fmla="*/ 29 w 64" name="T66"/>
                <a:gd fmla="*/ 57 h 66" name="T67"/>
                <a:gd fmla="*/ 27 w 64" name="T68"/>
                <a:gd fmla="*/ 58 h 66" name="T69"/>
                <a:gd fmla="*/ 24 w 64" name="T70"/>
                <a:gd fmla="*/ 62 h 66" name="T71"/>
                <a:gd fmla="*/ 21 w 64" name="T72"/>
                <a:gd fmla="*/ 62 h 66" name="T73"/>
                <a:gd fmla="*/ 19 w 64" name="T74"/>
                <a:gd fmla="*/ 62 h 66" name="T75"/>
                <a:gd fmla="*/ 20 w 64" name="T76"/>
                <a:gd fmla="*/ 56 h 66" name="T77"/>
                <a:gd fmla="*/ 20 w 64" name="T78"/>
                <a:gd fmla="*/ 54 h 66" name="T79"/>
                <a:gd fmla="*/ 18 w 64" name="T80"/>
                <a:gd fmla="*/ 52 h 66" name="T81"/>
                <a:gd fmla="*/ 10 w 64" name="T82"/>
                <a:gd fmla="*/ 42 h 66" name="T83"/>
                <a:gd fmla="*/ 9 w 64" name="T84"/>
                <a:gd fmla="*/ 41 h 66" name="T85"/>
                <a:gd fmla="*/ 7 w 64" name="T86"/>
                <a:gd fmla="*/ 40 h 66" name="T87"/>
                <a:gd fmla="*/ 4 w 64" name="T88"/>
                <a:gd fmla="*/ 39 h 66" name="T89"/>
                <a:gd fmla="*/ 4 w 64" name="T90"/>
                <a:gd fmla="*/ 33 h 66" name="T91"/>
                <a:gd fmla="*/ 7 w 64" name="T92"/>
                <a:gd fmla="*/ 32 h 66" name="T93"/>
                <a:gd fmla="*/ 8 w 64" name="T94"/>
                <a:gd fmla="*/ 31 h 66" name="T95"/>
                <a:gd fmla="*/ 9 w 64" name="T96"/>
                <a:gd fmla="*/ 30 h 66" name="T97"/>
                <a:gd fmla="*/ 18 w 64" name="T98"/>
                <a:gd fmla="*/ 18 h 66" name="T99"/>
                <a:gd fmla="*/ 21 w 64" name="T100"/>
                <a:gd fmla="*/ 15 h 66" name="T101"/>
                <a:gd fmla="*/ 18 w 64" name="T102"/>
                <a:gd fmla="*/ 12 h 66" name="T103"/>
                <a:gd fmla="*/ 16 w 64" name="T104"/>
                <a:gd fmla="*/ 7 h 66" name="T105"/>
                <a:gd fmla="*/ 15 w 64" name="T106"/>
                <a:gd fmla="*/ 7 h 66" name="T107"/>
                <a:gd fmla="*/ 22 w 64" name="T108"/>
                <a:gd fmla="*/ 8 h 66" name="T109"/>
                <a:gd fmla="*/ 26 w 64" name="T110"/>
                <a:gd fmla="*/ 11 h 66" name="T111"/>
                <a:gd fmla="*/ 28 w 64" name="T112"/>
                <a:gd fmla="*/ 13 h 66" name="T113"/>
                <a:gd fmla="*/ 30 w 64" name="T114"/>
                <a:gd fmla="*/ 13 h 66" name="T115"/>
                <a:gd fmla="*/ 34 w 64" name="T116"/>
                <a:gd fmla="*/ 12 h 66" name="T117"/>
                <a:gd fmla="*/ 60 w 64" name="T118"/>
                <a:gd fmla="*/ 35 h 66" name="T119"/>
                <a:gd fmla="*/ 50 w 64" name="T120"/>
                <a:gd fmla="*/ 53 h 66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66" w="64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94"/>
            <p:cNvSpPr/>
            <p:nvPr/>
          </p:nvSpPr>
          <p:spPr bwMode="auto">
            <a:xfrm>
              <a:off x="5786438" y="4270375"/>
              <a:ext cx="74613" cy="41275"/>
            </a:xfrm>
            <a:custGeom>
              <a:gdLst>
                <a:gd fmla="*/ 11 w 20" name="T0"/>
                <a:gd fmla="*/ 1 h 11" name="T1"/>
                <a:gd fmla="*/ 0 w 20" name="T2"/>
                <a:gd fmla="*/ 3 h 11" name="T3"/>
                <a:gd fmla="*/ 10 w 20" name="T4"/>
                <a:gd fmla="*/ 4 h 11" name="T5"/>
                <a:gd fmla="*/ 20 w 20" name="T6"/>
                <a:gd fmla="*/ 10 h 11" name="T7"/>
                <a:gd fmla="*/ 11 w 20" name="T8"/>
                <a:gd fmla="*/ 1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20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9462212" y="3195710"/>
            <a:ext cx="540000" cy="519363"/>
            <a:chOff x="6919913" y="4225925"/>
            <a:chExt cx="249238" cy="239713"/>
          </a:xfrm>
          <a:solidFill>
            <a:srgbClr val="F2F2F2"/>
          </a:solidFill>
        </p:grpSpPr>
        <p:sp>
          <p:nvSpPr>
            <p:cNvPr id="12" name="Freeform 97"/>
            <p:cNvSpPr/>
            <p:nvPr/>
          </p:nvSpPr>
          <p:spPr bwMode="auto">
            <a:xfrm>
              <a:off x="6919913" y="4308475"/>
              <a:ext cx="60325" cy="63500"/>
            </a:xfrm>
            <a:custGeom>
              <a:gdLst>
                <a:gd fmla="*/ 2 w 16" name="T0"/>
                <a:gd fmla="*/ 2 h 17" name="T1"/>
                <a:gd fmla="*/ 4 w 16" name="T2"/>
                <a:gd fmla="*/ 13 h 17" name="T3"/>
                <a:gd fmla="*/ 14 w 16" name="T4"/>
                <a:gd fmla="*/ 15 h 17" name="T5"/>
                <a:gd fmla="*/ 12 w 16" name="T6"/>
                <a:gd fmla="*/ 5 h 17" name="T7"/>
                <a:gd fmla="*/ 2 w 16" name="T8"/>
                <a:gd fmla="*/ 2 h 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7" w="16">
                  <a:moveTo>
                    <a:pt x="2" y="2"/>
                  </a:moveTo>
                  <a:cubicBezTo>
                    <a:pt x="0" y="4"/>
                    <a:pt x="1" y="9"/>
                    <a:pt x="4" y="13"/>
                  </a:cubicBezTo>
                  <a:cubicBezTo>
                    <a:pt x="7" y="16"/>
                    <a:pt x="11" y="17"/>
                    <a:pt x="14" y="15"/>
                  </a:cubicBezTo>
                  <a:cubicBezTo>
                    <a:pt x="16" y="13"/>
                    <a:pt x="15" y="8"/>
                    <a:pt x="12" y="5"/>
                  </a:cubicBezTo>
                  <a:cubicBezTo>
                    <a:pt x="9" y="1"/>
                    <a:pt x="5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98"/>
            <p:cNvSpPr/>
            <p:nvPr/>
          </p:nvSpPr>
          <p:spPr bwMode="auto">
            <a:xfrm>
              <a:off x="7112001" y="4300538"/>
              <a:ext cx="57150" cy="68263"/>
            </a:xfrm>
            <a:custGeom>
              <a:gdLst>
                <a:gd fmla="*/ 3 w 15" name="T0"/>
                <a:gd fmla="*/ 6 h 18" name="T1"/>
                <a:gd fmla="*/ 2 w 15" name="T2"/>
                <a:gd fmla="*/ 16 h 18" name="T3"/>
                <a:gd fmla="*/ 12 w 15" name="T4"/>
                <a:gd fmla="*/ 13 h 18" name="T5"/>
                <a:gd fmla="*/ 12 w 15" name="T6"/>
                <a:gd fmla="*/ 2 h 18" name="T7"/>
                <a:gd fmla="*/ 3 w 15" name="T8"/>
                <a:gd fmla="*/ 6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15">
                  <a:moveTo>
                    <a:pt x="3" y="6"/>
                  </a:moveTo>
                  <a:cubicBezTo>
                    <a:pt x="0" y="10"/>
                    <a:pt x="0" y="15"/>
                    <a:pt x="2" y="16"/>
                  </a:cubicBezTo>
                  <a:cubicBezTo>
                    <a:pt x="5" y="18"/>
                    <a:pt x="9" y="17"/>
                    <a:pt x="12" y="13"/>
                  </a:cubicBezTo>
                  <a:cubicBezTo>
                    <a:pt x="15" y="9"/>
                    <a:pt x="15" y="4"/>
                    <a:pt x="12" y="2"/>
                  </a:cubicBezTo>
                  <a:cubicBezTo>
                    <a:pt x="10" y="0"/>
                    <a:pt x="5" y="2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99"/>
            <p:cNvSpPr/>
            <p:nvPr/>
          </p:nvSpPr>
          <p:spPr bwMode="auto">
            <a:xfrm>
              <a:off x="6973888" y="4225925"/>
              <a:ext cx="66675" cy="96838"/>
            </a:xfrm>
            <a:custGeom>
              <a:gdLst>
                <a:gd fmla="*/ 12 w 18" name="T0"/>
                <a:gd fmla="*/ 25 h 26" name="T1"/>
                <a:gd fmla="*/ 16 w 18" name="T2"/>
                <a:gd fmla="*/ 11 h 26" name="T3"/>
                <a:gd fmla="*/ 6 w 18" name="T4"/>
                <a:gd fmla="*/ 1 h 26" name="T5"/>
                <a:gd fmla="*/ 1 w 18" name="T6"/>
                <a:gd fmla="*/ 15 h 26" name="T7"/>
                <a:gd fmla="*/ 12 w 18" name="T8"/>
                <a:gd fmla="*/ 25 h 2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6" w="18">
                  <a:moveTo>
                    <a:pt x="12" y="25"/>
                  </a:moveTo>
                  <a:cubicBezTo>
                    <a:pt x="16" y="24"/>
                    <a:pt x="18" y="18"/>
                    <a:pt x="16" y="11"/>
                  </a:cubicBezTo>
                  <a:cubicBezTo>
                    <a:pt x="15" y="5"/>
                    <a:pt x="10" y="0"/>
                    <a:pt x="6" y="1"/>
                  </a:cubicBezTo>
                  <a:cubicBezTo>
                    <a:pt x="2" y="2"/>
                    <a:pt x="0" y="8"/>
                    <a:pt x="1" y="15"/>
                  </a:cubicBezTo>
                  <a:cubicBezTo>
                    <a:pt x="3" y="21"/>
                    <a:pt x="7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00"/>
            <p:cNvSpPr/>
            <p:nvPr/>
          </p:nvSpPr>
          <p:spPr bwMode="auto">
            <a:xfrm>
              <a:off x="7051676" y="4225925"/>
              <a:ext cx="68263" cy="96838"/>
            </a:xfrm>
            <a:custGeom>
              <a:gdLst>
                <a:gd fmla="*/ 11 w 18" name="T0"/>
                <a:gd fmla="*/ 1 h 26" name="T1"/>
                <a:gd fmla="*/ 1 w 18" name="T2"/>
                <a:gd fmla="*/ 11 h 26" name="T3"/>
                <a:gd fmla="*/ 6 w 18" name="T4"/>
                <a:gd fmla="*/ 25 h 26" name="T5"/>
                <a:gd fmla="*/ 16 w 18" name="T6"/>
                <a:gd fmla="*/ 15 h 26" name="T7"/>
                <a:gd fmla="*/ 11 w 18" name="T8"/>
                <a:gd fmla="*/ 1 h 2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6" w="18">
                  <a:moveTo>
                    <a:pt x="11" y="1"/>
                  </a:moveTo>
                  <a:cubicBezTo>
                    <a:pt x="7" y="0"/>
                    <a:pt x="3" y="5"/>
                    <a:pt x="1" y="11"/>
                  </a:cubicBezTo>
                  <a:cubicBezTo>
                    <a:pt x="0" y="18"/>
                    <a:pt x="2" y="24"/>
                    <a:pt x="6" y="25"/>
                  </a:cubicBezTo>
                  <a:cubicBezTo>
                    <a:pt x="10" y="26"/>
                    <a:pt x="15" y="21"/>
                    <a:pt x="16" y="15"/>
                  </a:cubicBezTo>
                  <a:cubicBezTo>
                    <a:pt x="18" y="8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01"/>
            <p:cNvSpPr/>
            <p:nvPr/>
          </p:nvSpPr>
          <p:spPr bwMode="auto">
            <a:xfrm>
              <a:off x="6980238" y="4341813"/>
              <a:ext cx="128588" cy="123825"/>
            </a:xfrm>
            <a:custGeom>
              <a:gdLst>
                <a:gd fmla="*/ 17 w 34" name="T0"/>
                <a:gd fmla="*/ 0 h 33" name="T1"/>
                <a:gd fmla="*/ 0 w 34" name="T2"/>
                <a:gd fmla="*/ 20 h 33" name="T3"/>
                <a:gd fmla="*/ 17 w 34" name="T4"/>
                <a:gd fmla="*/ 20 h 33" name="T5"/>
                <a:gd fmla="*/ 34 w 34" name="T6"/>
                <a:gd fmla="*/ 20 h 33" name="T7"/>
                <a:gd fmla="*/ 17 w 34" name="T8"/>
                <a:gd fmla="*/ 0 h 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" w="34">
                  <a:moveTo>
                    <a:pt x="17" y="0"/>
                  </a:moveTo>
                  <a:cubicBezTo>
                    <a:pt x="7" y="0"/>
                    <a:pt x="0" y="15"/>
                    <a:pt x="0" y="20"/>
                  </a:cubicBezTo>
                  <a:cubicBezTo>
                    <a:pt x="0" y="33"/>
                    <a:pt x="7" y="20"/>
                    <a:pt x="17" y="20"/>
                  </a:cubicBezTo>
                  <a:cubicBezTo>
                    <a:pt x="27" y="20"/>
                    <a:pt x="34" y="33"/>
                    <a:pt x="34" y="20"/>
                  </a:cubicBezTo>
                  <a:cubicBezTo>
                    <a:pt x="34" y="15"/>
                    <a:pt x="27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7" name="组合 16"/>
          <p:cNvGrpSpPr>
            <a:grpSpLocks noChangeAspect="1"/>
          </p:cNvGrpSpPr>
          <p:nvPr/>
        </p:nvGrpSpPr>
        <p:grpSpPr>
          <a:xfrm>
            <a:off x="2268961" y="3159000"/>
            <a:ext cx="381653" cy="540000"/>
            <a:chOff x="5076826" y="4229100"/>
            <a:chExt cx="149225" cy="211138"/>
          </a:xfrm>
          <a:solidFill>
            <a:srgbClr val="F2F2F2"/>
          </a:solidFill>
        </p:grpSpPr>
        <p:sp>
          <p:nvSpPr>
            <p:cNvPr id="18" name="Freeform 235"/>
            <p:cNvSpPr/>
            <p:nvPr/>
          </p:nvSpPr>
          <p:spPr bwMode="auto">
            <a:xfrm>
              <a:off x="5076826" y="4391025"/>
              <a:ext cx="149225" cy="49213"/>
            </a:xfrm>
            <a:custGeom>
              <a:gdLst>
                <a:gd fmla="*/ 20 w 40" name="T0"/>
                <a:gd fmla="*/ 5 h 13" name="T1"/>
                <a:gd fmla="*/ 0 w 40" name="T2"/>
                <a:gd fmla="*/ 0 h 13" name="T3"/>
                <a:gd fmla="*/ 0 w 40" name="T4"/>
                <a:gd fmla="*/ 0 h 13" name="T5"/>
                <a:gd fmla="*/ 0 w 40" name="T6"/>
                <a:gd fmla="*/ 5 h 13" name="T7"/>
                <a:gd fmla="*/ 20 w 40" name="T8"/>
                <a:gd fmla="*/ 13 h 13" name="T9"/>
                <a:gd fmla="*/ 40 w 40" name="T10"/>
                <a:gd fmla="*/ 5 h 13" name="T11"/>
                <a:gd fmla="*/ 40 w 40" name="T12"/>
                <a:gd fmla="*/ 0 h 13" name="T13"/>
                <a:gd fmla="*/ 40 w 40" name="T14"/>
                <a:gd fmla="*/ 0 h 13" name="T15"/>
                <a:gd fmla="*/ 20 w 40" name="T16"/>
                <a:gd fmla="*/ 5 h 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" w="40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236"/>
            <p:cNvSpPr/>
            <p:nvPr/>
          </p:nvSpPr>
          <p:spPr bwMode="auto">
            <a:xfrm>
              <a:off x="5076826" y="4344988"/>
              <a:ext cx="149225" cy="49213"/>
            </a:xfrm>
            <a:custGeom>
              <a:gdLst>
                <a:gd fmla="*/ 20 w 40" name="T0"/>
                <a:gd fmla="*/ 5 h 13" name="T1"/>
                <a:gd fmla="*/ 0 w 40" name="T2"/>
                <a:gd fmla="*/ 0 h 13" name="T3"/>
                <a:gd fmla="*/ 0 w 40" name="T4"/>
                <a:gd fmla="*/ 0 h 13" name="T5"/>
                <a:gd fmla="*/ 0 w 40" name="T6"/>
                <a:gd fmla="*/ 5 h 13" name="T7"/>
                <a:gd fmla="*/ 20 w 40" name="T8"/>
                <a:gd fmla="*/ 13 h 13" name="T9"/>
                <a:gd fmla="*/ 40 w 40" name="T10"/>
                <a:gd fmla="*/ 5 h 13" name="T11"/>
                <a:gd fmla="*/ 40 w 40" name="T12"/>
                <a:gd fmla="*/ 0 h 13" name="T13"/>
                <a:gd fmla="*/ 40 w 40" name="T14"/>
                <a:gd fmla="*/ 0 h 13" name="T15"/>
                <a:gd fmla="*/ 20 w 40" name="T16"/>
                <a:gd fmla="*/ 5 h 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" w="40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237"/>
            <p:cNvSpPr/>
            <p:nvPr/>
          </p:nvSpPr>
          <p:spPr bwMode="auto">
            <a:xfrm>
              <a:off x="5076826" y="4303713"/>
              <a:ext cx="149225" cy="46038"/>
            </a:xfrm>
            <a:custGeom>
              <a:gdLst>
                <a:gd fmla="*/ 0 w 40" name="T0"/>
                <a:gd fmla="*/ 0 h 12" name="T1"/>
                <a:gd fmla="*/ 0 w 40" name="T2"/>
                <a:gd fmla="*/ 4 h 12" name="T3"/>
                <a:gd fmla="*/ 20 w 40" name="T4"/>
                <a:gd fmla="*/ 12 h 12" name="T5"/>
                <a:gd fmla="*/ 40 w 40" name="T6"/>
                <a:gd fmla="*/ 4 h 12" name="T7"/>
                <a:gd fmla="*/ 40 w 40" name="T8"/>
                <a:gd fmla="*/ 0 h 12" name="T9"/>
                <a:gd fmla="*/ 20 w 40" name="T10"/>
                <a:gd fmla="*/ 5 h 12" name="T11"/>
                <a:gd fmla="*/ 0 w 40" name="T12"/>
                <a:gd fmla="*/ 0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40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238"/>
            <p:cNvSpPr/>
            <p:nvPr/>
          </p:nvSpPr>
          <p:spPr bwMode="auto">
            <a:xfrm>
              <a:off x="5076826" y="4229100"/>
              <a:ext cx="149225" cy="79375"/>
            </a:xfrm>
            <a:custGeom>
              <a:gdLst>
                <a:gd fmla="*/ 20 w 40" name="T0"/>
                <a:gd fmla="*/ 0 h 21" name="T1"/>
                <a:gd fmla="*/ 0 w 40" name="T2"/>
                <a:gd fmla="*/ 8 h 21" name="T3"/>
                <a:gd fmla="*/ 0 w 40" name="T4"/>
                <a:gd fmla="*/ 13 h 21" name="T5"/>
                <a:gd fmla="*/ 20 w 40" name="T6"/>
                <a:gd fmla="*/ 21 h 21" name="T7"/>
                <a:gd fmla="*/ 40 w 40" name="T8"/>
                <a:gd fmla="*/ 13 h 21" name="T9"/>
                <a:gd fmla="*/ 40 w 40" name="T10"/>
                <a:gd fmla="*/ 8 h 21" name="T11"/>
                <a:gd fmla="*/ 20 w 40" name="T12"/>
                <a:gd fmla="*/ 0 h 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1" w="40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519034" y="4615712"/>
            <a:ext cx="18815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200">
                <a:solidFill>
                  <a:srgbClr val="FF9600"/>
                </a:solidFill>
                <a:latin typeface="+mj-lt"/>
              </a:rPr>
              <a:t>TITLE TEXT #1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55247" y="4615712"/>
            <a:ext cx="18815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200">
                <a:solidFill>
                  <a:srgbClr val="FF9600"/>
                </a:solidFill>
                <a:latin typeface="+mj-lt"/>
              </a:rPr>
              <a:t>TITLE TEXT #2 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791459" y="4615712"/>
            <a:ext cx="18815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200">
                <a:solidFill>
                  <a:srgbClr val="FF9600"/>
                </a:solidFill>
                <a:latin typeface="+mj-lt"/>
              </a:rPr>
              <a:t>TITLE TEXT #3 </a:t>
            </a:r>
          </a:p>
        </p:txBody>
      </p:sp>
      <p:sp>
        <p:nvSpPr>
          <p:cNvPr id="25" name="矩形 24"/>
          <p:cNvSpPr/>
          <p:nvPr/>
        </p:nvSpPr>
        <p:spPr>
          <a:xfrm>
            <a:off x="984397" y="4985045"/>
            <a:ext cx="2950781" cy="106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altLang="zh-CN" lang="en-US" sz="140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</a:p>
        </p:txBody>
      </p:sp>
      <p:sp>
        <p:nvSpPr>
          <p:cNvPr id="26" name="矩形 25"/>
          <p:cNvSpPr/>
          <p:nvPr/>
        </p:nvSpPr>
        <p:spPr>
          <a:xfrm>
            <a:off x="4620609" y="4985045"/>
            <a:ext cx="2950781" cy="106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altLang="zh-CN" lang="en-US" sz="140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</a:p>
        </p:txBody>
      </p:sp>
      <p:sp>
        <p:nvSpPr>
          <p:cNvPr id="27" name="矩形 26"/>
          <p:cNvSpPr/>
          <p:nvPr/>
        </p:nvSpPr>
        <p:spPr>
          <a:xfrm>
            <a:off x="8256822" y="4985045"/>
            <a:ext cx="2950781" cy="106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altLang="zh-CN" lang="en-US" sz="140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</a:p>
        </p:txBody>
      </p:sp>
    </p:spTree>
    <p:extLst>
      <p:ext uri="{BB962C8B-B14F-4D97-AF65-F5344CB8AC3E}">
        <p14:creationId val="144973539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altLang="en-US" b="1" lang="zh-CN" smtClean="0" sz="2800"/>
              <a:t>点击此处添加标题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7230942" y="940971"/>
            <a:ext cx="4122857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TW" lang="en-US" sz="1600">
                <a:solidFill>
                  <a:schemeClr val="bg1"/>
                </a:solidFill>
              </a:rPr>
              <a:t>If it is not real text, they will focus on the design.</a:t>
            </a:r>
          </a:p>
        </p:txBody>
      </p:sp>
      <p:sp>
        <p:nvSpPr>
          <p:cNvPr id="4" name="圆角矩形 3"/>
          <p:cNvSpPr>
            <a:spLocks noChangeAspect="1"/>
          </p:cNvSpPr>
          <p:nvPr/>
        </p:nvSpPr>
        <p:spPr>
          <a:xfrm>
            <a:off x="93665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圆角矩形 4"/>
          <p:cNvSpPr>
            <a:spLocks noChangeAspect="1"/>
          </p:cNvSpPr>
          <p:nvPr/>
        </p:nvSpPr>
        <p:spPr>
          <a:xfrm>
            <a:off x="1500602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>
            <a:spLocks noChangeAspect="1"/>
          </p:cNvSpPr>
          <p:nvPr/>
        </p:nvSpPr>
        <p:spPr>
          <a:xfrm>
            <a:off x="3467101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圆角矩形 6"/>
          <p:cNvSpPr>
            <a:spLocks noChangeAspect="1"/>
          </p:cNvSpPr>
          <p:nvPr/>
        </p:nvSpPr>
        <p:spPr>
          <a:xfrm>
            <a:off x="74000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Group 5"/>
          <p:cNvGrpSpPr>
            <a:grpSpLocks noChangeAspect="1"/>
          </p:cNvGrpSpPr>
          <p:nvPr/>
        </p:nvGrpSpPr>
        <p:grpSpPr>
          <a:xfrm>
            <a:off x="1850034" y="2715132"/>
            <a:ext cx="625935" cy="630000"/>
            <a:chOff x="2866" y="2851"/>
            <a:chExt cx="308" cy="310"/>
          </a:xfrm>
          <a:solidFill>
            <a:srgbClr val="F2F2F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866" y="2851"/>
              <a:ext cx="308" cy="310"/>
            </a:xfrm>
            <a:custGeom>
              <a:gdLst>
                <a:gd fmla="*/ 64 w 128" name="T0"/>
                <a:gd fmla="*/ 0 h 128" name="T1"/>
                <a:gd fmla="*/ 0 w 128" name="T2"/>
                <a:gd fmla="*/ 64 h 128" name="T3"/>
                <a:gd fmla="*/ 64 w 128" name="T4"/>
                <a:gd fmla="*/ 128 h 128" name="T5"/>
                <a:gd fmla="*/ 128 w 128" name="T6"/>
                <a:gd fmla="*/ 64 h 128" name="T7"/>
                <a:gd fmla="*/ 64 w 128" name="T8"/>
                <a:gd fmla="*/ 0 h 128" name="T9"/>
                <a:gd fmla="*/ 64 w 128" name="T10"/>
                <a:gd fmla="*/ 118 h 128" name="T11"/>
                <a:gd fmla="*/ 10 w 128" name="T12"/>
                <a:gd fmla="*/ 64 h 128" name="T13"/>
                <a:gd fmla="*/ 64 w 128" name="T14"/>
                <a:gd fmla="*/ 10 h 128" name="T15"/>
                <a:gd fmla="*/ 118 w 128" name="T16"/>
                <a:gd fmla="*/ 64 h 128" name="T17"/>
                <a:gd fmla="*/ 64 w 128" name="T18"/>
                <a:gd fmla="*/ 118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943" y="2929"/>
              <a:ext cx="154" cy="155"/>
            </a:xfrm>
            <a:custGeom>
              <a:gdLst>
                <a:gd fmla="*/ 56 w 64" name="T0"/>
                <a:gd fmla="*/ 0 h 64" name="T1"/>
                <a:gd fmla="*/ 48 w 64" name="T2"/>
                <a:gd fmla="*/ 8 h 64" name="T3"/>
                <a:gd fmla="*/ 52 w 64" name="T4"/>
                <a:gd fmla="*/ 15 h 64" name="T5"/>
                <a:gd fmla="*/ 45 w 64" name="T6"/>
                <a:gd fmla="*/ 40 h 64" name="T7"/>
                <a:gd fmla="*/ 44 w 64" name="T8"/>
                <a:gd fmla="*/ 40 h 64" name="T9"/>
                <a:gd fmla="*/ 40 w 64" name="T10"/>
                <a:gd fmla="*/ 41 h 64" name="T11"/>
                <a:gd fmla="*/ 31 w 64" name="T12"/>
                <a:gd fmla="*/ 31 h 64" name="T13"/>
                <a:gd fmla="*/ 32 w 64" name="T14"/>
                <a:gd fmla="*/ 28 h 64" name="T15"/>
                <a:gd fmla="*/ 24 w 64" name="T16"/>
                <a:gd fmla="*/ 20 h 64" name="T17"/>
                <a:gd fmla="*/ 16 w 64" name="T18"/>
                <a:gd fmla="*/ 28 h 64" name="T19"/>
                <a:gd fmla="*/ 18 w 64" name="T20"/>
                <a:gd fmla="*/ 34 h 64" name="T21"/>
                <a:gd fmla="*/ 10 w 64" name="T22"/>
                <a:gd fmla="*/ 48 h 64" name="T23"/>
                <a:gd fmla="*/ 8 w 64" name="T24"/>
                <a:gd fmla="*/ 48 h 64" name="T25"/>
                <a:gd fmla="*/ 0 w 64" name="T26"/>
                <a:gd fmla="*/ 56 h 64" name="T27"/>
                <a:gd fmla="*/ 8 w 64" name="T28"/>
                <a:gd fmla="*/ 64 h 64" name="T29"/>
                <a:gd fmla="*/ 16 w 64" name="T30"/>
                <a:gd fmla="*/ 56 h 64" name="T31"/>
                <a:gd fmla="*/ 13 w 64" name="T32"/>
                <a:gd fmla="*/ 50 h 64" name="T33"/>
                <a:gd fmla="*/ 22 w 64" name="T34"/>
                <a:gd fmla="*/ 36 h 64" name="T35"/>
                <a:gd fmla="*/ 24 w 64" name="T36"/>
                <a:gd fmla="*/ 36 h 64" name="T37"/>
                <a:gd fmla="*/ 29 w 64" name="T38"/>
                <a:gd fmla="*/ 34 h 64" name="T39"/>
                <a:gd fmla="*/ 37 w 64" name="T40"/>
                <a:gd fmla="*/ 44 h 64" name="T41"/>
                <a:gd fmla="*/ 36 w 64" name="T42"/>
                <a:gd fmla="*/ 48 h 64" name="T43"/>
                <a:gd fmla="*/ 44 w 64" name="T44"/>
                <a:gd fmla="*/ 56 h 64" name="T45"/>
                <a:gd fmla="*/ 52 w 64" name="T46"/>
                <a:gd fmla="*/ 48 h 64" name="T47"/>
                <a:gd fmla="*/ 48 w 64" name="T48"/>
                <a:gd fmla="*/ 41 h 64" name="T49"/>
                <a:gd fmla="*/ 56 w 64" name="T50"/>
                <a:gd fmla="*/ 16 h 64" name="T51"/>
                <a:gd fmla="*/ 56 w 64" name="T52"/>
                <a:gd fmla="*/ 16 h 64" name="T53"/>
                <a:gd fmla="*/ 64 w 64" name="T54"/>
                <a:gd fmla="*/ 8 h 64" name="T55"/>
                <a:gd fmla="*/ 56 w 64" name="T56"/>
                <a:gd fmla="*/ 0 h 64" name="T57"/>
                <a:gd fmla="*/ 8 w 64" name="T58"/>
                <a:gd fmla="*/ 60 h 64" name="T59"/>
                <a:gd fmla="*/ 4 w 64" name="T60"/>
                <a:gd fmla="*/ 56 h 64" name="T61"/>
                <a:gd fmla="*/ 8 w 64" name="T62"/>
                <a:gd fmla="*/ 52 h 64" name="T63"/>
                <a:gd fmla="*/ 12 w 64" name="T64"/>
                <a:gd fmla="*/ 56 h 64" name="T65"/>
                <a:gd fmla="*/ 8 w 64" name="T66"/>
                <a:gd fmla="*/ 60 h 64" name="T67"/>
                <a:gd fmla="*/ 24 w 64" name="T68"/>
                <a:gd fmla="*/ 32 h 64" name="T69"/>
                <a:gd fmla="*/ 20 w 64" name="T70"/>
                <a:gd fmla="*/ 28 h 64" name="T71"/>
                <a:gd fmla="*/ 24 w 64" name="T72"/>
                <a:gd fmla="*/ 24 h 64" name="T73"/>
                <a:gd fmla="*/ 28 w 64" name="T74"/>
                <a:gd fmla="*/ 28 h 64" name="T75"/>
                <a:gd fmla="*/ 24 w 64" name="T76"/>
                <a:gd fmla="*/ 32 h 64" name="T77"/>
                <a:gd fmla="*/ 44 w 64" name="T78"/>
                <a:gd fmla="*/ 52 h 64" name="T79"/>
                <a:gd fmla="*/ 40 w 64" name="T80"/>
                <a:gd fmla="*/ 48 h 64" name="T81"/>
                <a:gd fmla="*/ 44 w 64" name="T82"/>
                <a:gd fmla="*/ 44 h 64" name="T83"/>
                <a:gd fmla="*/ 48 w 64" name="T84"/>
                <a:gd fmla="*/ 48 h 64" name="T85"/>
                <a:gd fmla="*/ 44 w 64" name="T86"/>
                <a:gd fmla="*/ 52 h 64" name="T87"/>
                <a:gd fmla="*/ 56 w 64" name="T88"/>
                <a:gd fmla="*/ 12 h 64" name="T89"/>
                <a:gd fmla="*/ 52 w 64" name="T90"/>
                <a:gd fmla="*/ 8 h 64" name="T91"/>
                <a:gd fmla="*/ 56 w 64" name="T92"/>
                <a:gd fmla="*/ 4 h 64" name="T93"/>
                <a:gd fmla="*/ 60 w 64" name="T94"/>
                <a:gd fmla="*/ 8 h 64" name="T95"/>
                <a:gd fmla="*/ 56 w 64" name="T96"/>
                <a:gd fmla="*/ 12 h 64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64" w="64">
                  <a:moveTo>
                    <a:pt x="56" y="0"/>
                  </a:moveTo>
                  <a:cubicBezTo>
                    <a:pt x="52" y="0"/>
                    <a:pt x="48" y="4"/>
                    <a:pt x="48" y="8"/>
                  </a:cubicBezTo>
                  <a:cubicBezTo>
                    <a:pt x="48" y="11"/>
                    <a:pt x="50" y="14"/>
                    <a:pt x="52" y="15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3" y="40"/>
                    <a:pt x="41" y="40"/>
                    <a:pt x="40" y="4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4"/>
                    <a:pt x="28" y="20"/>
                    <a:pt x="24" y="20"/>
                  </a:cubicBezTo>
                  <a:cubicBezTo>
                    <a:pt x="20" y="20"/>
                    <a:pt x="16" y="24"/>
                    <a:pt x="16" y="28"/>
                  </a:cubicBezTo>
                  <a:cubicBezTo>
                    <a:pt x="16" y="30"/>
                    <a:pt x="17" y="32"/>
                    <a:pt x="18" y="3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8"/>
                    <a:pt x="8" y="48"/>
                  </a:cubicBezTo>
                  <a:cubicBezTo>
                    <a:pt x="4" y="48"/>
                    <a:pt x="0" y="52"/>
                    <a:pt x="0" y="56"/>
                  </a:cubicBezTo>
                  <a:cubicBezTo>
                    <a:pt x="0" y="60"/>
                    <a:pt x="4" y="64"/>
                    <a:pt x="8" y="64"/>
                  </a:cubicBezTo>
                  <a:cubicBezTo>
                    <a:pt x="12" y="64"/>
                    <a:pt x="16" y="60"/>
                    <a:pt x="16" y="56"/>
                  </a:cubicBezTo>
                  <a:cubicBezTo>
                    <a:pt x="16" y="54"/>
                    <a:pt x="15" y="52"/>
                    <a:pt x="13" y="5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3" y="36"/>
                    <a:pt x="24" y="36"/>
                  </a:cubicBezTo>
                  <a:cubicBezTo>
                    <a:pt x="26" y="36"/>
                    <a:pt x="27" y="35"/>
                    <a:pt x="29" y="3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6" y="45"/>
                    <a:pt x="36" y="46"/>
                    <a:pt x="36" y="48"/>
                  </a:cubicBezTo>
                  <a:cubicBezTo>
                    <a:pt x="36" y="52"/>
                    <a:pt x="40" y="56"/>
                    <a:pt x="44" y="56"/>
                  </a:cubicBezTo>
                  <a:cubicBezTo>
                    <a:pt x="48" y="56"/>
                    <a:pt x="52" y="52"/>
                    <a:pt x="52" y="48"/>
                  </a:cubicBezTo>
                  <a:cubicBezTo>
                    <a:pt x="52" y="45"/>
                    <a:pt x="51" y="43"/>
                    <a:pt x="48" y="41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60" y="16"/>
                    <a:pt x="64" y="12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lose/>
                  <a:moveTo>
                    <a:pt x="8" y="60"/>
                  </a:moveTo>
                  <a:cubicBezTo>
                    <a:pt x="6" y="60"/>
                    <a:pt x="4" y="58"/>
                    <a:pt x="4" y="56"/>
                  </a:cubicBezTo>
                  <a:cubicBezTo>
                    <a:pt x="4" y="54"/>
                    <a:pt x="6" y="52"/>
                    <a:pt x="8" y="52"/>
                  </a:cubicBezTo>
                  <a:cubicBezTo>
                    <a:pt x="10" y="52"/>
                    <a:pt x="12" y="54"/>
                    <a:pt x="12" y="56"/>
                  </a:cubicBezTo>
                  <a:cubicBezTo>
                    <a:pt x="12" y="58"/>
                    <a:pt x="10" y="60"/>
                    <a:pt x="8" y="60"/>
                  </a:cubicBezTo>
                  <a:close/>
                  <a:moveTo>
                    <a:pt x="24" y="32"/>
                  </a:moveTo>
                  <a:cubicBezTo>
                    <a:pt x="22" y="32"/>
                    <a:pt x="20" y="30"/>
                    <a:pt x="20" y="28"/>
                  </a:cubicBezTo>
                  <a:cubicBezTo>
                    <a:pt x="20" y="26"/>
                    <a:pt x="22" y="24"/>
                    <a:pt x="24" y="24"/>
                  </a:cubicBezTo>
                  <a:cubicBezTo>
                    <a:pt x="26" y="24"/>
                    <a:pt x="28" y="26"/>
                    <a:pt x="28" y="28"/>
                  </a:cubicBezTo>
                  <a:cubicBezTo>
                    <a:pt x="28" y="30"/>
                    <a:pt x="26" y="32"/>
                    <a:pt x="24" y="32"/>
                  </a:cubicBezTo>
                  <a:close/>
                  <a:moveTo>
                    <a:pt x="44" y="52"/>
                  </a:moveTo>
                  <a:cubicBezTo>
                    <a:pt x="42" y="52"/>
                    <a:pt x="40" y="50"/>
                    <a:pt x="40" y="48"/>
                  </a:cubicBezTo>
                  <a:cubicBezTo>
                    <a:pt x="40" y="46"/>
                    <a:pt x="42" y="44"/>
                    <a:pt x="44" y="44"/>
                  </a:cubicBezTo>
                  <a:cubicBezTo>
                    <a:pt x="46" y="44"/>
                    <a:pt x="48" y="46"/>
                    <a:pt x="48" y="48"/>
                  </a:cubicBezTo>
                  <a:cubicBezTo>
                    <a:pt x="48" y="50"/>
                    <a:pt x="46" y="52"/>
                    <a:pt x="44" y="52"/>
                  </a:cubicBezTo>
                  <a:close/>
                  <a:moveTo>
                    <a:pt x="56" y="12"/>
                  </a:moveTo>
                  <a:cubicBezTo>
                    <a:pt x="54" y="12"/>
                    <a:pt x="52" y="10"/>
                    <a:pt x="52" y="8"/>
                  </a:cubicBezTo>
                  <a:cubicBezTo>
                    <a:pt x="52" y="6"/>
                    <a:pt x="54" y="4"/>
                    <a:pt x="56" y="4"/>
                  </a:cubicBezTo>
                  <a:cubicBezTo>
                    <a:pt x="58" y="4"/>
                    <a:pt x="60" y="6"/>
                    <a:pt x="60" y="8"/>
                  </a:cubicBezTo>
                  <a:cubicBezTo>
                    <a:pt x="60" y="10"/>
                    <a:pt x="58" y="12"/>
                    <a:pt x="5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3816533" y="2715132"/>
            <a:ext cx="625935" cy="630000"/>
            <a:chOff x="2634" y="2643"/>
            <a:chExt cx="308" cy="310"/>
          </a:xfrm>
          <a:solidFill>
            <a:srgbClr val="F2F2F2"/>
          </a:solidFill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34" y="2643"/>
              <a:ext cx="308" cy="310"/>
            </a:xfrm>
            <a:custGeom>
              <a:gdLst>
                <a:gd fmla="*/ 64 w 128" name="T0"/>
                <a:gd fmla="*/ 0 h 128" name="T1"/>
                <a:gd fmla="*/ 0 w 128" name="T2"/>
                <a:gd fmla="*/ 64 h 128" name="T3"/>
                <a:gd fmla="*/ 64 w 128" name="T4"/>
                <a:gd fmla="*/ 128 h 128" name="T5"/>
                <a:gd fmla="*/ 128 w 128" name="T6"/>
                <a:gd fmla="*/ 64 h 128" name="T7"/>
                <a:gd fmla="*/ 64 w 128" name="T8"/>
                <a:gd fmla="*/ 0 h 128" name="T9"/>
                <a:gd fmla="*/ 64 w 128" name="T10"/>
                <a:gd fmla="*/ 118 h 128" name="T11"/>
                <a:gd fmla="*/ 10 w 128" name="T12"/>
                <a:gd fmla="*/ 64 h 128" name="T13"/>
                <a:gd fmla="*/ 64 w 128" name="T14"/>
                <a:gd fmla="*/ 10 h 128" name="T15"/>
                <a:gd fmla="*/ 118 w 128" name="T16"/>
                <a:gd fmla="*/ 64 h 128" name="T17"/>
                <a:gd fmla="*/ 64 w 128" name="T18"/>
                <a:gd fmla="*/ 118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708" y="2728"/>
              <a:ext cx="73" cy="73"/>
            </a:xfrm>
            <a:custGeom>
              <a:gdLst>
                <a:gd fmla="*/ 7 w 30" name="T0"/>
                <a:gd fmla="*/ 26 h 30" name="T1"/>
                <a:gd fmla="*/ 22 w 30" name="T2"/>
                <a:gd fmla="*/ 27 h 30" name="T3"/>
                <a:gd fmla="*/ 24 w 30" name="T4"/>
                <a:gd fmla="*/ 28 h 30" name="T5"/>
                <a:gd fmla="*/ 28 w 30" name="T6"/>
                <a:gd fmla="*/ 24 h 30" name="T7"/>
                <a:gd fmla="*/ 28 w 30" name="T8"/>
                <a:gd fmla="*/ 21 h 30" name="T9"/>
                <a:gd fmla="*/ 29 w 30" name="T10"/>
                <a:gd fmla="*/ 18 h 30" name="T11"/>
                <a:gd fmla="*/ 25 w 30" name="T12"/>
                <a:gd fmla="*/ 5 h 30" name="T13"/>
                <a:gd fmla="*/ 11 w 30" name="T14"/>
                <a:gd fmla="*/ 2 h 30" name="T15"/>
                <a:gd fmla="*/ 13 w 30" name="T16"/>
                <a:gd fmla="*/ 7 h 30" name="T17"/>
                <a:gd fmla="*/ 18 w 30" name="T18"/>
                <a:gd fmla="*/ 9 h 30" name="T19"/>
                <a:gd fmla="*/ 20 w 30" name="T20"/>
                <a:gd fmla="*/ 16 h 30" name="T21"/>
                <a:gd fmla="*/ 19 w 30" name="T22"/>
                <a:gd fmla="*/ 18 h 30" name="T23"/>
                <a:gd fmla="*/ 17 w 30" name="T24"/>
                <a:gd fmla="*/ 20 h 30" name="T25"/>
                <a:gd fmla="*/ 10 w 30" name="T26"/>
                <a:gd fmla="*/ 19 h 30" name="T27"/>
                <a:gd fmla="*/ 7 w 30" name="T28"/>
                <a:gd fmla="*/ 14 h 30" name="T29"/>
                <a:gd fmla="*/ 1 w 30" name="T30"/>
                <a:gd fmla="*/ 13 h 30" name="T31"/>
                <a:gd fmla="*/ 7 w 30" name="T32"/>
                <a:gd fmla="*/ 26 h 3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0" w="30">
                  <a:moveTo>
                    <a:pt x="7" y="26"/>
                  </a:moveTo>
                  <a:cubicBezTo>
                    <a:pt x="12" y="29"/>
                    <a:pt x="18" y="30"/>
                    <a:pt x="22" y="27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3"/>
                    <a:pt x="28" y="22"/>
                    <a:pt x="28" y="21"/>
                  </a:cubicBezTo>
                  <a:cubicBezTo>
                    <a:pt x="28" y="20"/>
                    <a:pt x="28" y="19"/>
                    <a:pt x="29" y="18"/>
                  </a:cubicBezTo>
                  <a:cubicBezTo>
                    <a:pt x="30" y="13"/>
                    <a:pt x="28" y="8"/>
                    <a:pt x="25" y="5"/>
                  </a:cubicBezTo>
                  <a:cubicBezTo>
                    <a:pt x="21" y="2"/>
                    <a:pt x="15" y="0"/>
                    <a:pt x="11" y="2"/>
                  </a:cubicBezTo>
                  <a:cubicBezTo>
                    <a:pt x="10" y="2"/>
                    <a:pt x="13" y="7"/>
                    <a:pt x="13" y="7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1" y="12"/>
                    <a:pt x="1" y="13"/>
                  </a:cubicBezTo>
                  <a:cubicBezTo>
                    <a:pt x="0" y="18"/>
                    <a:pt x="3" y="22"/>
                    <a:pt x="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790" y="2808"/>
              <a:ext cx="75" cy="58"/>
            </a:xfrm>
            <a:custGeom>
              <a:gdLst>
                <a:gd fmla="*/ 29 w 31" name="T0"/>
                <a:gd fmla="*/ 13 h 24" name="T1"/>
                <a:gd fmla="*/ 12 w 31" name="T2"/>
                <a:gd fmla="*/ 0 h 24" name="T3"/>
                <a:gd fmla="*/ 11 w 31" name="T4"/>
                <a:gd fmla="*/ 1 h 24" name="T5"/>
                <a:gd fmla="*/ 6 w 31" name="T6"/>
                <a:gd fmla="*/ 3 h 24" name="T7"/>
                <a:gd fmla="*/ 3 w 31" name="T8"/>
                <a:gd fmla="*/ 2 h 24" name="T9"/>
                <a:gd fmla="*/ 0 w 31" name="T10"/>
                <a:gd fmla="*/ 4 h 24" name="T11"/>
                <a:gd fmla="*/ 20 w 31" name="T12"/>
                <a:gd fmla="*/ 23 h 24" name="T13"/>
                <a:gd fmla="*/ 25 w 31" name="T14"/>
                <a:gd fmla="*/ 24 h 24" name="T15"/>
                <a:gd fmla="*/ 28 w 31" name="T16"/>
                <a:gd fmla="*/ 21 h 24" name="T17"/>
                <a:gd fmla="*/ 31 w 31" name="T18"/>
                <a:gd fmla="*/ 17 h 24" name="T19"/>
                <a:gd fmla="*/ 29 w 31" name="T20"/>
                <a:gd fmla="*/ 13 h 2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4" w="31">
                  <a:moveTo>
                    <a:pt x="29" y="1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1" y="1"/>
                    <a:pt x="11" y="1"/>
                  </a:cubicBezTo>
                  <a:cubicBezTo>
                    <a:pt x="9" y="2"/>
                    <a:pt x="8" y="3"/>
                    <a:pt x="6" y="3"/>
                  </a:cubicBezTo>
                  <a:cubicBezTo>
                    <a:pt x="5" y="3"/>
                    <a:pt x="4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1" y="17"/>
                    <a:pt x="31" y="17"/>
                    <a:pt x="31" y="17"/>
                  </a:cubicBezTo>
                  <a:lnTo>
                    <a:pt x="29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715" y="2740"/>
              <a:ext cx="143" cy="121"/>
            </a:xfrm>
            <a:custGeom>
              <a:gdLst>
                <a:gd fmla="*/ 36 w 59" name="T0"/>
                <a:gd fmla="*/ 25 h 50" name="T1"/>
                <a:gd fmla="*/ 39 w 59" name="T2"/>
                <a:gd fmla="*/ 26 h 50" name="T3"/>
                <a:gd fmla="*/ 39 w 59" name="T4"/>
                <a:gd fmla="*/ 22 h 50" name="T5"/>
                <a:gd fmla="*/ 57 w 59" name="T6"/>
                <a:gd fmla="*/ 8 h 50" name="T7"/>
                <a:gd fmla="*/ 57 w 59" name="T8"/>
                <a:gd fmla="*/ 2 h 50" name="T9"/>
                <a:gd fmla="*/ 51 w 59" name="T10"/>
                <a:gd fmla="*/ 1 h 50" name="T11"/>
                <a:gd fmla="*/ 33 w 59" name="T12"/>
                <a:gd fmla="*/ 16 h 50" name="T13"/>
                <a:gd fmla="*/ 30 w 59" name="T14"/>
                <a:gd fmla="*/ 15 h 50" name="T15"/>
                <a:gd fmla="*/ 30 w 59" name="T16"/>
                <a:gd fmla="*/ 19 h 50" name="T17"/>
                <a:gd fmla="*/ 31 w 59" name="T18"/>
                <a:gd fmla="*/ 20 h 50" name="T19"/>
                <a:gd fmla="*/ 7 w 59" name="T20"/>
                <a:gd fmla="*/ 40 h 50" name="T21"/>
                <a:gd fmla="*/ 3 w 59" name="T22"/>
                <a:gd fmla="*/ 41 h 50" name="T23"/>
                <a:gd fmla="*/ 0 w 59" name="T24"/>
                <a:gd fmla="*/ 46 h 50" name="T25"/>
                <a:gd fmla="*/ 3 w 59" name="T26"/>
                <a:gd fmla="*/ 50 h 50" name="T27"/>
                <a:gd fmla="*/ 8 w 59" name="T28"/>
                <a:gd fmla="*/ 47 h 50" name="T29"/>
                <a:gd fmla="*/ 10 w 59" name="T30"/>
                <a:gd fmla="*/ 44 h 50" name="T31"/>
                <a:gd fmla="*/ 34 w 59" name="T32"/>
                <a:gd fmla="*/ 24 h 50" name="T33"/>
                <a:gd fmla="*/ 36 w 59" name="T34"/>
                <a:gd fmla="*/ 25 h 50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50" w="59">
                  <a:moveTo>
                    <a:pt x="36" y="25"/>
                  </a:moveTo>
                  <a:cubicBezTo>
                    <a:pt x="36" y="26"/>
                    <a:pt x="38" y="26"/>
                    <a:pt x="39" y="26"/>
                  </a:cubicBezTo>
                  <a:cubicBezTo>
                    <a:pt x="40" y="25"/>
                    <a:pt x="40" y="23"/>
                    <a:pt x="39" y="22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9" y="6"/>
                    <a:pt x="59" y="4"/>
                    <a:pt x="57" y="2"/>
                  </a:cubicBezTo>
                  <a:cubicBezTo>
                    <a:pt x="56" y="0"/>
                    <a:pt x="53" y="0"/>
                    <a:pt x="51" y="1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5"/>
                    <a:pt x="31" y="15"/>
                    <a:pt x="30" y="15"/>
                  </a:cubicBezTo>
                  <a:cubicBezTo>
                    <a:pt x="29" y="16"/>
                    <a:pt x="29" y="18"/>
                    <a:pt x="30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34" y="24"/>
                    <a:pt x="34" y="24"/>
                    <a:pt x="34" y="24"/>
                  </a:cubicBezTo>
                  <a:lnTo>
                    <a:pt x="3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6" name="Group 23"/>
          <p:cNvGrpSpPr>
            <a:grpSpLocks noChangeAspect="1"/>
          </p:cNvGrpSpPr>
          <p:nvPr/>
        </p:nvGrpSpPr>
        <p:grpSpPr>
          <a:xfrm>
            <a:off x="7745453" y="2715132"/>
            <a:ext cx="634091" cy="630000"/>
            <a:chOff x="4611" y="2826"/>
            <a:chExt cx="310" cy="308"/>
          </a:xfrm>
          <a:solidFill>
            <a:srgbClr val="F2F2F2"/>
          </a:solidFill>
        </p:grpSpPr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4611" y="2826"/>
              <a:ext cx="310" cy="308"/>
            </a:xfrm>
            <a:custGeom>
              <a:gdLst>
                <a:gd fmla="*/ 64 w 128" name="T0"/>
                <a:gd fmla="*/ 0 h 128" name="T1"/>
                <a:gd fmla="*/ 0 w 128" name="T2"/>
                <a:gd fmla="*/ 64 h 128" name="T3"/>
                <a:gd fmla="*/ 64 w 128" name="T4"/>
                <a:gd fmla="*/ 128 h 128" name="T5"/>
                <a:gd fmla="*/ 128 w 128" name="T6"/>
                <a:gd fmla="*/ 64 h 128" name="T7"/>
                <a:gd fmla="*/ 64 w 128" name="T8"/>
                <a:gd fmla="*/ 0 h 128" name="T9"/>
                <a:gd fmla="*/ 64 w 128" name="T10"/>
                <a:gd fmla="*/ 118 h 128" name="T11"/>
                <a:gd fmla="*/ 10 w 128" name="T12"/>
                <a:gd fmla="*/ 64 h 128" name="T13"/>
                <a:gd fmla="*/ 64 w 128" name="T14"/>
                <a:gd fmla="*/ 10 h 128" name="T15"/>
                <a:gd fmla="*/ 118 w 128" name="T16"/>
                <a:gd fmla="*/ 64 h 128" name="T17"/>
                <a:gd fmla="*/ 64 w 128" name="T18"/>
                <a:gd fmla="*/ 118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4754" y="2980"/>
              <a:ext cx="90" cy="67"/>
            </a:xfrm>
            <a:custGeom>
              <a:gdLst>
                <a:gd fmla="*/ 19 w 37" name="T0"/>
                <a:gd fmla="*/ 0 h 28" name="T1"/>
                <a:gd fmla="*/ 0 w 37" name="T2"/>
                <a:gd fmla="*/ 12 h 28" name="T3"/>
                <a:gd fmla="*/ 6 w 37" name="T4"/>
                <a:gd fmla="*/ 21 h 28" name="T5"/>
                <a:gd fmla="*/ 3 w 37" name="T6"/>
                <a:gd fmla="*/ 28 h 28" name="T7"/>
                <a:gd fmla="*/ 11 w 37" name="T8"/>
                <a:gd fmla="*/ 23 h 28" name="T9"/>
                <a:gd fmla="*/ 19 w 37" name="T10"/>
                <a:gd fmla="*/ 24 h 28" name="T11"/>
                <a:gd fmla="*/ 37 w 37" name="T12"/>
                <a:gd fmla="*/ 12 h 28" name="T13"/>
                <a:gd fmla="*/ 19 w 37" name="T14"/>
                <a:gd fmla="*/ 0 h 2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8" w="37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4689" y="2912"/>
              <a:ext cx="155" cy="126"/>
            </a:xfrm>
            <a:custGeom>
              <a:gdLst>
                <a:gd fmla="*/ 32 w 64" name="T0"/>
                <a:gd fmla="*/ 0 h 52" name="T1"/>
                <a:gd fmla="*/ 0 w 64" name="T2"/>
                <a:gd fmla="*/ 22 h 52" name="T3"/>
                <a:gd fmla="*/ 9 w 64" name="T4"/>
                <a:gd fmla="*/ 38 h 52" name="T5"/>
                <a:gd fmla="*/ 5 w 64" name="T6"/>
                <a:gd fmla="*/ 52 h 52" name="T7"/>
                <a:gd fmla="*/ 18 w 64" name="T8"/>
                <a:gd fmla="*/ 43 h 52" name="T9"/>
                <a:gd fmla="*/ 24 w 64" name="T10"/>
                <a:gd fmla="*/ 44 h 52" name="T11"/>
                <a:gd fmla="*/ 23 w 64" name="T12"/>
                <a:gd fmla="*/ 39 h 52" name="T13"/>
                <a:gd fmla="*/ 46 w 64" name="T14"/>
                <a:gd fmla="*/ 23 h 52" name="T15"/>
                <a:gd fmla="*/ 63 w 64" name="T16"/>
                <a:gd fmla="*/ 29 h 52" name="T17"/>
                <a:gd fmla="*/ 64 w 64" name="T18"/>
                <a:gd fmla="*/ 22 h 52" name="T19"/>
                <a:gd fmla="*/ 32 w 64" name="T20"/>
                <a:gd fmla="*/ 0 h 5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52" w="64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0" name="Group 29"/>
          <p:cNvGrpSpPr>
            <a:grpSpLocks noChangeAspect="1"/>
          </p:cNvGrpSpPr>
          <p:nvPr/>
        </p:nvGrpSpPr>
        <p:grpSpPr>
          <a:xfrm>
            <a:off x="9713999" y="2720212"/>
            <a:ext cx="630000" cy="630000"/>
            <a:chOff x="5683" y="2927"/>
            <a:chExt cx="310" cy="310"/>
          </a:xfrm>
          <a:solidFill>
            <a:srgbClr val="F2F2F2"/>
          </a:solidFill>
        </p:grpSpPr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5683" y="2927"/>
              <a:ext cx="310" cy="310"/>
            </a:xfrm>
            <a:custGeom>
              <a:gdLst>
                <a:gd fmla="*/ 64 w 128" name="T0"/>
                <a:gd fmla="*/ 0 h 128" name="T1"/>
                <a:gd fmla="*/ 0 w 128" name="T2"/>
                <a:gd fmla="*/ 64 h 128" name="T3"/>
                <a:gd fmla="*/ 64 w 128" name="T4"/>
                <a:gd fmla="*/ 128 h 128" name="T5"/>
                <a:gd fmla="*/ 128 w 128" name="T6"/>
                <a:gd fmla="*/ 64 h 128" name="T7"/>
                <a:gd fmla="*/ 64 w 128" name="T8"/>
                <a:gd fmla="*/ 0 h 128" name="T9"/>
                <a:gd fmla="*/ 64 w 128" name="T10"/>
                <a:gd fmla="*/ 118 h 128" name="T11"/>
                <a:gd fmla="*/ 10 w 128" name="T12"/>
                <a:gd fmla="*/ 64 h 128" name="T13"/>
                <a:gd fmla="*/ 64 w 128" name="T14"/>
                <a:gd fmla="*/ 10 h 128" name="T15"/>
                <a:gd fmla="*/ 118 w 128" name="T16"/>
                <a:gd fmla="*/ 64 h 128" name="T17"/>
                <a:gd fmla="*/ 64 w 128" name="T18"/>
                <a:gd fmla="*/ 118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809" y="3063"/>
              <a:ext cx="58" cy="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32"/>
            <p:cNvSpPr>
              <a:spLocks noEditPoints="1"/>
            </p:cNvSpPr>
            <p:nvPr/>
          </p:nvSpPr>
          <p:spPr bwMode="auto">
            <a:xfrm>
              <a:off x="5761" y="3024"/>
              <a:ext cx="155" cy="116"/>
            </a:xfrm>
            <a:custGeom>
              <a:gdLst>
                <a:gd fmla="*/ 60 w 64" name="T0"/>
                <a:gd fmla="*/ 8 h 48" name="T1"/>
                <a:gd fmla="*/ 42 w 64" name="T2"/>
                <a:gd fmla="*/ 8 h 48" name="T3"/>
                <a:gd fmla="*/ 40 w 64" name="T4"/>
                <a:gd fmla="*/ 4 h 48" name="T5"/>
                <a:gd fmla="*/ 36 w 64" name="T6"/>
                <a:gd fmla="*/ 0 h 48" name="T7"/>
                <a:gd fmla="*/ 28 w 64" name="T8"/>
                <a:gd fmla="*/ 0 h 48" name="T9"/>
                <a:gd fmla="*/ 24 w 64" name="T10"/>
                <a:gd fmla="*/ 4 h 48" name="T11"/>
                <a:gd fmla="*/ 22 w 64" name="T12"/>
                <a:gd fmla="*/ 8 h 48" name="T13"/>
                <a:gd fmla="*/ 4 w 64" name="T14"/>
                <a:gd fmla="*/ 8 h 48" name="T15"/>
                <a:gd fmla="*/ 0 w 64" name="T16"/>
                <a:gd fmla="*/ 12 h 48" name="T17"/>
                <a:gd fmla="*/ 0 w 64" name="T18"/>
                <a:gd fmla="*/ 44 h 48" name="T19"/>
                <a:gd fmla="*/ 4 w 64" name="T20"/>
                <a:gd fmla="*/ 48 h 48" name="T21"/>
                <a:gd fmla="*/ 60 w 64" name="T22"/>
                <a:gd fmla="*/ 48 h 48" name="T23"/>
                <a:gd fmla="*/ 64 w 64" name="T24"/>
                <a:gd fmla="*/ 44 h 48" name="T25"/>
                <a:gd fmla="*/ 64 w 64" name="T26"/>
                <a:gd fmla="*/ 12 h 48" name="T27"/>
                <a:gd fmla="*/ 60 w 64" name="T28"/>
                <a:gd fmla="*/ 8 h 48" name="T29"/>
                <a:gd fmla="*/ 32 w 64" name="T30"/>
                <a:gd fmla="*/ 44 h 48" name="T31"/>
                <a:gd fmla="*/ 16 w 64" name="T32"/>
                <a:gd fmla="*/ 28 h 48" name="T33"/>
                <a:gd fmla="*/ 32 w 64" name="T34"/>
                <a:gd fmla="*/ 12 h 48" name="T35"/>
                <a:gd fmla="*/ 48 w 64" name="T36"/>
                <a:gd fmla="*/ 28 h 48" name="T37"/>
                <a:gd fmla="*/ 32 w 64" name="T38"/>
                <a:gd fmla="*/ 44 h 48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48" w="64">
                  <a:moveTo>
                    <a:pt x="60" y="8"/>
                  </a:move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0" y="4"/>
                    <a:pt x="40" y="4"/>
                  </a:cubicBezTo>
                  <a:cubicBezTo>
                    <a:pt x="40" y="3"/>
                    <a:pt x="38" y="0"/>
                    <a:pt x="36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4" y="3"/>
                    <a:pt x="24" y="4"/>
                  </a:cubicBezTo>
                  <a:cubicBezTo>
                    <a:pt x="24" y="4"/>
                    <a:pt x="23" y="8"/>
                    <a:pt x="2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10"/>
                    <a:pt x="0" y="1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8"/>
                    <a:pt x="4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2" y="48"/>
                    <a:pt x="64" y="46"/>
                    <a:pt x="64" y="44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2" y="8"/>
                    <a:pt x="60" y="8"/>
                  </a:cubicBezTo>
                  <a:close/>
                  <a:moveTo>
                    <a:pt x="32" y="44"/>
                  </a:moveTo>
                  <a:cubicBezTo>
                    <a:pt x="23" y="44"/>
                    <a:pt x="16" y="37"/>
                    <a:pt x="16" y="28"/>
                  </a:cubicBezTo>
                  <a:cubicBezTo>
                    <a:pt x="16" y="19"/>
                    <a:pt x="23" y="12"/>
                    <a:pt x="32" y="12"/>
                  </a:cubicBezTo>
                  <a:cubicBezTo>
                    <a:pt x="41" y="12"/>
                    <a:pt x="48" y="19"/>
                    <a:pt x="48" y="28"/>
                  </a:cubicBezTo>
                  <a:cubicBezTo>
                    <a:pt x="48" y="37"/>
                    <a:pt x="41" y="44"/>
                    <a:pt x="32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603249" y="3409940"/>
            <a:ext cx="111950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120" sz="1400">
                <a:solidFill>
                  <a:srgbClr val="F2F2F2"/>
                </a:solidFill>
                <a:latin typeface="+mj-lt"/>
              </a:rPr>
              <a:t>TITLE TEXT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573812" y="3409940"/>
            <a:ext cx="111950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120" sz="1400">
                <a:solidFill>
                  <a:srgbClr val="F2F2F2"/>
                </a:solidFill>
                <a:latin typeface="+mj-lt"/>
              </a:rPr>
              <a:t>TITLE TEXT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502745" y="3409940"/>
            <a:ext cx="111950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120" sz="1400">
                <a:solidFill>
                  <a:srgbClr val="F2F2F2"/>
                </a:solidFill>
                <a:latin typeface="+mj-lt"/>
              </a:rPr>
              <a:t>TITLE TEXT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469246" y="3409940"/>
            <a:ext cx="111950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120" sz="1400">
                <a:solidFill>
                  <a:srgbClr val="F2F2F2"/>
                </a:solidFill>
                <a:latin typeface="+mj-lt"/>
              </a:rPr>
              <a:t>TITLE TEXT</a:t>
            </a:r>
          </a:p>
        </p:txBody>
      </p:sp>
      <p:sp>
        <p:nvSpPr>
          <p:cNvPr id="28" name="圆角矩形 27"/>
          <p:cNvSpPr>
            <a:spLocks noChangeAspect="1"/>
          </p:cNvSpPr>
          <p:nvPr/>
        </p:nvSpPr>
        <p:spPr>
          <a:xfrm>
            <a:off x="5433600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Group 17"/>
          <p:cNvGrpSpPr>
            <a:grpSpLocks noChangeAspect="1"/>
          </p:cNvGrpSpPr>
          <p:nvPr/>
        </p:nvGrpSpPr>
        <p:grpSpPr>
          <a:xfrm>
            <a:off x="5781000" y="2720212"/>
            <a:ext cx="630000" cy="630000"/>
            <a:chOff x="3917" y="2832"/>
            <a:chExt cx="310" cy="310"/>
          </a:xfrm>
          <a:solidFill>
            <a:srgbClr val="F2F2F2"/>
          </a:solidFill>
        </p:grpSpPr>
        <p:sp>
          <p:nvSpPr>
            <p:cNvPr id="30" name="Freeform 18"/>
            <p:cNvSpPr>
              <a:spLocks noEditPoints="1"/>
            </p:cNvSpPr>
            <p:nvPr/>
          </p:nvSpPr>
          <p:spPr bwMode="auto">
            <a:xfrm>
              <a:off x="3917" y="2832"/>
              <a:ext cx="310" cy="310"/>
            </a:xfrm>
            <a:custGeom>
              <a:gdLst>
                <a:gd fmla="*/ 64 w 128" name="T0"/>
                <a:gd fmla="*/ 0 h 128" name="T1"/>
                <a:gd fmla="*/ 0 w 128" name="T2"/>
                <a:gd fmla="*/ 64 h 128" name="T3"/>
                <a:gd fmla="*/ 64 w 128" name="T4"/>
                <a:gd fmla="*/ 128 h 128" name="T5"/>
                <a:gd fmla="*/ 128 w 128" name="T6"/>
                <a:gd fmla="*/ 64 h 128" name="T7"/>
                <a:gd fmla="*/ 64 w 128" name="T8"/>
                <a:gd fmla="*/ 0 h 128" name="T9"/>
                <a:gd fmla="*/ 64 w 128" name="T10"/>
                <a:gd fmla="*/ 118 h 128" name="T11"/>
                <a:gd fmla="*/ 10 w 128" name="T12"/>
                <a:gd fmla="*/ 64 h 128" name="T13"/>
                <a:gd fmla="*/ 64 w 128" name="T14"/>
                <a:gd fmla="*/ 10 h 128" name="T15"/>
                <a:gd fmla="*/ 118 w 128" name="T16"/>
                <a:gd fmla="*/ 64 h 128" name="T17"/>
                <a:gd fmla="*/ 64 w 128" name="T18"/>
                <a:gd fmla="*/ 118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19"/>
            <p:cNvSpPr/>
            <p:nvPr/>
          </p:nvSpPr>
          <p:spPr bwMode="auto">
            <a:xfrm>
              <a:off x="4053" y="3045"/>
              <a:ext cx="39" cy="20"/>
            </a:xfrm>
            <a:custGeom>
              <a:gdLst>
                <a:gd fmla="*/ 8 w 16" name="T0"/>
                <a:gd fmla="*/ 8 h 8" name="T1"/>
                <a:gd fmla="*/ 16 w 16" name="T2"/>
                <a:gd fmla="*/ 0 h 8" name="T3"/>
                <a:gd fmla="*/ 0 w 16" name="T4"/>
                <a:gd fmla="*/ 0 h 8" name="T5"/>
                <a:gd fmla="*/ 8 w 16" name="T6"/>
                <a:gd fmla="*/ 8 h 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" w="16">
                  <a:moveTo>
                    <a:pt x="8" y="8"/>
                  </a:moveTo>
                  <a:cubicBezTo>
                    <a:pt x="12" y="8"/>
                    <a:pt x="16" y="4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0"/>
            <p:cNvSpPr/>
            <p:nvPr/>
          </p:nvSpPr>
          <p:spPr bwMode="auto">
            <a:xfrm>
              <a:off x="4014" y="2910"/>
              <a:ext cx="116" cy="126"/>
            </a:xfrm>
            <a:custGeom>
              <a:gdLst>
                <a:gd fmla="*/ 24 w 48" name="T0"/>
                <a:gd fmla="*/ 0 h 52" name="T1"/>
                <a:gd fmla="*/ 0 w 48" name="T2"/>
                <a:gd fmla="*/ 24 h 52" name="T3"/>
                <a:gd fmla="*/ 13 w 48" name="T4"/>
                <a:gd fmla="*/ 46 h 52" name="T5"/>
                <a:gd fmla="*/ 16 w 48" name="T6"/>
                <a:gd fmla="*/ 52 h 52" name="T7"/>
                <a:gd fmla="*/ 32 w 48" name="T8"/>
                <a:gd fmla="*/ 52 h 52" name="T9"/>
                <a:gd fmla="*/ 35 w 48" name="T10"/>
                <a:gd fmla="*/ 46 h 52" name="T11"/>
                <a:gd fmla="*/ 48 w 48" name="T12"/>
                <a:gd fmla="*/ 24 h 52" name="T13"/>
                <a:gd fmla="*/ 24 w 48" name="T14"/>
                <a:gd fmla="*/ 0 h 5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2" w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3"/>
                    <a:pt x="5" y="42"/>
                    <a:pt x="13" y="46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43" y="42"/>
                    <a:pt x="48" y="33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5536247" y="3409940"/>
            <a:ext cx="111950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pc="120" sz="1400">
                <a:solidFill>
                  <a:srgbClr val="F2F2F2"/>
                </a:solidFill>
                <a:latin typeface="+mj-lt"/>
              </a:rPr>
              <a:t>TITLE TEXT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500602" y="4286509"/>
            <a:ext cx="3800202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120">
                <a:solidFill>
                  <a:srgbClr val="FF9600"/>
                </a:solidFill>
                <a:latin typeface="+mj-lt"/>
              </a:rPr>
              <a:t>ADD YOUR OWN TITLE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1500602" y="4752577"/>
            <a:ext cx="9190797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altLang="en-US" lang="zh-CN" smtClean="0" sz="1600">
                <a:solidFill>
                  <a:schemeClr val="bg1"/>
                </a:solidFill>
              </a:rPr>
              <a:t>I hope you enjoyed the fake text. The standard default text is designed to ramble about nothing. A designer can use default text to simulate what text would look like. The standard default text is designed to ramble about nothing. Your design looks awesome by the way. </a:t>
            </a:r>
          </a:p>
        </p:txBody>
      </p:sp>
    </p:spTree>
    <p:extLst>
      <p:ext uri="{BB962C8B-B14F-4D97-AF65-F5344CB8AC3E}">
        <p14:creationId val="253658234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54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pc="200" sz="2400">
                <a:solidFill>
                  <a:schemeClr val="bg1"/>
                </a:solidFill>
                <a:latin typeface="+mj-lt"/>
              </a:rPr>
              <a:t>点击此处添加节标题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gdLst>
                <a:gd fmla="*/ 219752 w 827746" name="connsiteX0"/>
                <a:gd fmla="*/ 0 h 993528" name="connsiteY0"/>
                <a:gd fmla="*/ 390808 w 827746" name="connsiteX1"/>
                <a:gd fmla="*/ 432 h 993528" name="connsiteY1"/>
                <a:gd fmla="*/ 827746 w 827746" name="connsiteX2"/>
                <a:gd fmla="*/ 437371 h 993528" name="connsiteY2"/>
                <a:gd fmla="*/ 642361 w 827746" name="connsiteX3"/>
                <a:gd fmla="*/ 993528 h 993528" name="connsiteY3"/>
                <a:gd fmla="*/ 0 w 827746" name="connsiteX4"/>
                <a:gd fmla="*/ 989717 h 99352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993527" w="827746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gdLst>
              <a:gd fmla="*/ 160 w 160" name="T0"/>
              <a:gd fmla="*/ 80 h 232" name="T1"/>
              <a:gd fmla="*/ 80 w 160" name="T2"/>
              <a:gd fmla="*/ 0 h 232" name="T3"/>
              <a:gd fmla="*/ 0 w 160" name="T4"/>
              <a:gd fmla="*/ 80 h 232" name="T5"/>
              <a:gd fmla="*/ 32 w 160" name="T6"/>
              <a:gd fmla="*/ 144 h 232" name="T7"/>
              <a:gd fmla="*/ 32 w 160" name="T8"/>
              <a:gd fmla="*/ 144 h 232" name="T9"/>
              <a:gd fmla="*/ 33 w 160" name="T10"/>
              <a:gd fmla="*/ 145 h 232" name="T11"/>
              <a:gd fmla="*/ 33 w 160" name="T12"/>
              <a:gd fmla="*/ 145 h 232" name="T13"/>
              <a:gd fmla="*/ 48 w 160" name="T14"/>
              <a:gd fmla="*/ 176 h 232" name="T15"/>
              <a:gd fmla="*/ 48 w 160" name="T16"/>
              <a:gd fmla="*/ 232 h 232" name="T17"/>
              <a:gd fmla="*/ 112 w 160" name="T18"/>
              <a:gd fmla="*/ 232 h 232" name="T19"/>
              <a:gd fmla="*/ 112 w 160" name="T20"/>
              <a:gd fmla="*/ 176 h 232" name="T21"/>
              <a:gd fmla="*/ 128 w 160" name="T22"/>
              <a:gd fmla="*/ 144 h 232" name="T23"/>
              <a:gd fmla="*/ 128 w 160" name="T24"/>
              <a:gd fmla="*/ 144 h 232" name="T25"/>
              <a:gd fmla="*/ 160 w 160" name="T26"/>
              <a:gd fmla="*/ 80 h 232" name="T27"/>
              <a:gd fmla="*/ 56 w 160" name="T28"/>
              <a:gd fmla="*/ 224 h 232" name="T29"/>
              <a:gd fmla="*/ 56 w 160" name="T30"/>
              <a:gd fmla="*/ 200 h 232" name="T31"/>
              <a:gd fmla="*/ 104 w 160" name="T32"/>
              <a:gd fmla="*/ 200 h 232" name="T33"/>
              <a:gd fmla="*/ 104 w 160" name="T34"/>
              <a:gd fmla="*/ 224 h 232" name="T35"/>
              <a:gd fmla="*/ 56 w 160" name="T36"/>
              <a:gd fmla="*/ 224 h 232" name="T37"/>
              <a:gd fmla="*/ 80 w 160" name="T38"/>
              <a:gd fmla="*/ 88 h 232" name="T39"/>
              <a:gd fmla="*/ 72 w 160" name="T40"/>
              <a:gd fmla="*/ 80 h 232" name="T41"/>
              <a:gd fmla="*/ 80 w 160" name="T42"/>
              <a:gd fmla="*/ 72 h 232" name="T43"/>
              <a:gd fmla="*/ 88 w 160" name="T44"/>
              <a:gd fmla="*/ 80 h 232" name="T45"/>
              <a:gd fmla="*/ 80 w 160" name="T46"/>
              <a:gd fmla="*/ 88 h 232" name="T47"/>
              <a:gd fmla="*/ 123 w 160" name="T48"/>
              <a:gd fmla="*/ 138 h 232" name="T49"/>
              <a:gd fmla="*/ 123 w 160" name="T50"/>
              <a:gd fmla="*/ 138 h 232" name="T51"/>
              <a:gd fmla="*/ 104 w 160" name="T52"/>
              <a:gd fmla="*/ 176 h 232" name="T53"/>
              <a:gd fmla="*/ 104 w 160" name="T54"/>
              <a:gd fmla="*/ 192 h 232" name="T55"/>
              <a:gd fmla="*/ 84 w 160" name="T56"/>
              <a:gd fmla="*/ 192 h 232" name="T57"/>
              <a:gd fmla="*/ 84 w 160" name="T58"/>
              <a:gd fmla="*/ 96 h 232" name="T59"/>
              <a:gd fmla="*/ 96 w 160" name="T60"/>
              <a:gd fmla="*/ 80 h 232" name="T61"/>
              <a:gd fmla="*/ 80 w 160" name="T62"/>
              <a:gd fmla="*/ 64 h 232" name="T63"/>
              <a:gd fmla="*/ 64 w 160" name="T64"/>
              <a:gd fmla="*/ 80 h 232" name="T65"/>
              <a:gd fmla="*/ 76 w 160" name="T66"/>
              <a:gd fmla="*/ 96 h 232" name="T67"/>
              <a:gd fmla="*/ 76 w 160" name="T68"/>
              <a:gd fmla="*/ 192 h 232" name="T69"/>
              <a:gd fmla="*/ 56 w 160" name="T70"/>
              <a:gd fmla="*/ 192 h 232" name="T71"/>
              <a:gd fmla="*/ 56 w 160" name="T72"/>
              <a:gd fmla="*/ 176 h 232" name="T73"/>
              <a:gd fmla="*/ 38 w 160" name="T74"/>
              <a:gd fmla="*/ 139 h 232" name="T75"/>
              <a:gd fmla="*/ 38 w 160" name="T76"/>
              <a:gd fmla="*/ 138 h 232" name="T77"/>
              <a:gd fmla="*/ 37 w 160" name="T78"/>
              <a:gd fmla="*/ 138 h 232" name="T79"/>
              <a:gd fmla="*/ 36 w 160" name="T80"/>
              <a:gd fmla="*/ 138 h 232" name="T81"/>
              <a:gd fmla="*/ 8 w 160" name="T82"/>
              <a:gd fmla="*/ 80 h 232" name="T83"/>
              <a:gd fmla="*/ 80 w 160" name="T84"/>
              <a:gd fmla="*/ 8 h 232" name="T85"/>
              <a:gd fmla="*/ 152 w 160" name="T86"/>
              <a:gd fmla="*/ 80 h 232" name="T87"/>
              <a:gd fmla="*/ 123 w 160" name="T88"/>
              <a:gd fmla="*/ 138 h 232" name="T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b="b" l="0" r="r" t="0"/>
            <a:pathLst>
              <a:path h="231" w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TW"/>
          </a:p>
        </p:txBody>
      </p:sp>
    </p:spTree>
    <p:extLst>
      <p:ext uri="{BB962C8B-B14F-4D97-AF65-F5344CB8AC3E}">
        <p14:creationId val="293768632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altLang="en-US" b="1" lang="zh-CN" smtClean="0" sz="2800"/>
              <a:t>点击此处添加标题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7230942" y="940971"/>
            <a:ext cx="4122857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TW" lang="en-US" sz="1600">
                <a:solidFill>
                  <a:schemeClr val="bg1"/>
                </a:solidFill>
              </a:rPr>
              <a:t>If it is not real text, they will focus on the design.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338015" y="4395808"/>
            <a:ext cx="9623571" cy="1711493"/>
            <a:chOff x="1163558" y="3299701"/>
            <a:chExt cx="9623571" cy="1711493"/>
          </a:xfrm>
        </p:grpSpPr>
        <p:cxnSp>
          <p:nvCxnSpPr>
            <p:cNvPr id="5" name="直接连接符 4"/>
            <p:cNvCxnSpPr/>
            <p:nvPr/>
          </p:nvCxnSpPr>
          <p:spPr>
            <a:xfrm flipH="1">
              <a:off x="6096000" y="3392947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3469899" y="3392946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8722101" y="3299701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163558" y="3391338"/>
              <a:ext cx="1719580" cy="1005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000">
                  <a:solidFill>
                    <a:schemeClr val="bg1"/>
                  </a:solidFill>
                  <a:latin typeface="+mj-lt"/>
                </a:rPr>
                <a:t>389+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55697" y="4402782"/>
              <a:ext cx="1525587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pc="120" sz="1600">
                  <a:latin typeface="+mj-lt"/>
                </a:rPr>
                <a:t>TITLE TEXT #1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918326" y="3391563"/>
              <a:ext cx="1340167" cy="1005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000">
                  <a:solidFill>
                    <a:schemeClr val="bg1"/>
                  </a:solidFill>
                  <a:latin typeface="+mj-lt"/>
                </a:rPr>
                <a:t>129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909920" y="4398566"/>
              <a:ext cx="1525587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pc="120" sz="1600">
                  <a:latin typeface="+mj-lt"/>
                </a:rPr>
                <a:t>TITLE TEXT #2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577713" y="4407000"/>
              <a:ext cx="1525587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pc="120" sz="1600">
                  <a:latin typeface="+mj-lt"/>
                </a:rPr>
                <a:t>TITLE TEXT #3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224201" y="4398566"/>
              <a:ext cx="1525587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pc="120" sz="1600">
                  <a:latin typeface="+mj-lt"/>
                </a:rPr>
                <a:t>TITLE TEXT #4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356768" y="3391336"/>
              <a:ext cx="1916430" cy="1005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000">
                  <a:solidFill>
                    <a:schemeClr val="bg1"/>
                  </a:solidFill>
                  <a:latin typeface="+mj-lt"/>
                </a:rPr>
                <a:t>4,000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436411" y="3391336"/>
              <a:ext cx="954405" cy="1005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000">
                  <a:solidFill>
                    <a:schemeClr val="bg1"/>
                  </a:solidFill>
                  <a:latin typeface="+mj-lt"/>
                </a:rPr>
                <a:t>96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14245" y="2251035"/>
            <a:ext cx="3800202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120">
                <a:solidFill>
                  <a:srgbClr val="FF9600"/>
                </a:solidFill>
              </a:rPr>
              <a:t>ADD YOUR OWN TITLE TEXT HERE</a:t>
            </a:r>
          </a:p>
        </p:txBody>
      </p:sp>
      <p:sp>
        <p:nvSpPr>
          <p:cNvPr id="17" name="矩形 16"/>
          <p:cNvSpPr/>
          <p:nvPr/>
        </p:nvSpPr>
        <p:spPr>
          <a:xfrm>
            <a:off x="1014245" y="2802435"/>
            <a:ext cx="9190797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altLang="en-US" lang="zh-CN" smtClean="0" sz="1600">
                <a:solidFill>
                  <a:schemeClr val="bg1"/>
                </a:solidFill>
              </a:rPr>
              <a:t>I hope you enjoyed the fake text. The standard default text is designed to ramble about nothing. A designer can use default text to simulate what text would look like. The standard default text is designed to ramble about nothing. Your design looks awesome by the way. </a:t>
            </a:r>
          </a:p>
        </p:txBody>
      </p:sp>
    </p:spTree>
    <p:extLst>
      <p:ext uri="{BB962C8B-B14F-4D97-AF65-F5344CB8AC3E}">
        <p14:creationId val="299920837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idx="4294967295"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altLang="en-US" b="1" lang="zh-CN" smtClean="0" sz="2800"/>
              <a:t>点击此处添加标题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7230942" y="940971"/>
            <a:ext cx="4122857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TW" lang="en-US" sz="1600">
                <a:solidFill>
                  <a:schemeClr val="bg1"/>
                </a:solidFill>
              </a:rPr>
              <a:t>If it is not real text, they will focus on the design.</a:t>
            </a:r>
          </a:p>
        </p:txBody>
      </p:sp>
      <p:sp>
        <p:nvSpPr>
          <p:cNvPr id="29" name="六边形 28"/>
          <p:cNvSpPr>
            <a:spLocks noChangeAspect="1"/>
          </p:cNvSpPr>
          <p:nvPr/>
        </p:nvSpPr>
        <p:spPr>
          <a:xfrm rot="5400000">
            <a:off x="2329760" y="2594299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TW"/>
          </a:p>
        </p:txBody>
      </p:sp>
      <p:sp>
        <p:nvSpPr>
          <p:cNvPr id="30" name="六边形 29"/>
          <p:cNvSpPr>
            <a:spLocks noChangeAspect="1"/>
          </p:cNvSpPr>
          <p:nvPr/>
        </p:nvSpPr>
        <p:spPr>
          <a:xfrm rot="5400000">
            <a:off x="3111334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TW"/>
          </a:p>
        </p:txBody>
      </p:sp>
      <p:sp>
        <p:nvSpPr>
          <p:cNvPr id="31" name="六边形 30"/>
          <p:cNvSpPr>
            <a:spLocks noChangeAspect="1"/>
          </p:cNvSpPr>
          <p:nvPr/>
        </p:nvSpPr>
        <p:spPr>
          <a:xfrm rot="5400000">
            <a:off x="1548186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TW"/>
          </a:p>
        </p:txBody>
      </p:sp>
      <p:sp>
        <p:nvSpPr>
          <p:cNvPr id="35" name="文本框 34"/>
          <p:cNvSpPr txBox="1"/>
          <p:nvPr/>
        </p:nvSpPr>
        <p:spPr>
          <a:xfrm>
            <a:off x="2590186" y="3370612"/>
            <a:ext cx="1089504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TW" lang="en-US" smtClean="0">
                <a:solidFill>
                  <a:schemeClr val="bg1"/>
                </a:solidFill>
              </a:rPr>
              <a:t>Title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795212" y="4833264"/>
            <a:ext cx="1089504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TW" lang="en-US" smtClean="0">
                <a:solidFill>
                  <a:schemeClr val="bg1"/>
                </a:solidFill>
              </a:rPr>
              <a:t>Title Here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363286" y="4833264"/>
            <a:ext cx="1089504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TW" lang="en-US" smtClean="0">
                <a:solidFill>
                  <a:schemeClr val="bg1"/>
                </a:solidFill>
              </a:rPr>
              <a:t>Title Here</a:t>
            </a:r>
          </a:p>
        </p:txBody>
      </p:sp>
      <p:sp>
        <p:nvSpPr>
          <p:cNvPr id="38" name="任意多边形 37"/>
          <p:cNvSpPr>
            <a:spLocks noChangeAspect="1"/>
          </p:cNvSpPr>
          <p:nvPr/>
        </p:nvSpPr>
        <p:spPr>
          <a:xfrm>
            <a:off x="6143050" y="2306910"/>
            <a:ext cx="360000" cy="360000"/>
          </a:xfrm>
          <a:custGeom>
            <a:gdLst>
              <a:gd fmla="*/ 312418 w 720000" name="connsiteX0"/>
              <a:gd fmla="*/ 161577 h 720000" name="connsiteY0"/>
              <a:gd fmla="*/ 312418 w 720000" name="connsiteX1"/>
              <a:gd fmla="*/ 312418 h 720000" name="connsiteY1"/>
              <a:gd fmla="*/ 161577 w 720000" name="connsiteX2"/>
              <a:gd fmla="*/ 312418 h 720000" name="connsiteY2"/>
              <a:gd fmla="*/ 161577 w 720000" name="connsiteX3"/>
              <a:gd fmla="*/ 407582 h 720000" name="connsiteY3"/>
              <a:gd fmla="*/ 312418 w 720000" name="connsiteX4"/>
              <a:gd fmla="*/ 407582 h 720000" name="connsiteY4"/>
              <a:gd fmla="*/ 312418 w 720000" name="connsiteX5"/>
              <a:gd fmla="*/ 558423 h 720000" name="connsiteY5"/>
              <a:gd fmla="*/ 407582 w 720000" name="connsiteX6"/>
              <a:gd fmla="*/ 558423 h 720000" name="connsiteY6"/>
              <a:gd fmla="*/ 407582 w 720000" name="connsiteX7"/>
              <a:gd fmla="*/ 407582 h 720000" name="connsiteY7"/>
              <a:gd fmla="*/ 558423 w 720000" name="connsiteX8"/>
              <a:gd fmla="*/ 407582 h 720000" name="connsiteY8"/>
              <a:gd fmla="*/ 558423 w 720000" name="connsiteX9"/>
              <a:gd fmla="*/ 312418 h 720000" name="connsiteY9"/>
              <a:gd fmla="*/ 407582 w 720000" name="connsiteX10"/>
              <a:gd fmla="*/ 312418 h 720000" name="connsiteY10"/>
              <a:gd fmla="*/ 407582 w 720000" name="connsiteX11"/>
              <a:gd fmla="*/ 161577 h 720000" name="connsiteY11"/>
              <a:gd fmla="*/ 360000 w 720000" name="connsiteX12"/>
              <a:gd fmla="*/ 0 h 720000" name="connsiteY12"/>
              <a:gd fmla="*/ 720000 w 720000" name="connsiteX13"/>
              <a:gd fmla="*/ 360000 h 720000" name="connsiteY13"/>
              <a:gd fmla="*/ 360000 w 720000" name="connsiteX14"/>
              <a:gd fmla="*/ 720000 h 720000" name="connsiteY14"/>
              <a:gd fmla="*/ 0 w 720000" name="connsiteX15"/>
              <a:gd fmla="*/ 360000 h 720000" name="connsiteY15"/>
              <a:gd fmla="*/ 360000 w 720000" name="connsiteX16"/>
              <a:gd fmla="*/ 0 h 720000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720000" w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TW"/>
          </a:p>
        </p:txBody>
      </p:sp>
      <p:sp>
        <p:nvSpPr>
          <p:cNvPr id="39" name="任意多边形 38"/>
          <p:cNvSpPr>
            <a:spLocks noChangeAspect="1"/>
          </p:cNvSpPr>
          <p:nvPr/>
        </p:nvSpPr>
        <p:spPr>
          <a:xfrm>
            <a:off x="6143050" y="3532803"/>
            <a:ext cx="360000" cy="360000"/>
          </a:xfrm>
          <a:custGeom>
            <a:gdLst>
              <a:gd fmla="*/ 312418 w 720000" name="connsiteX0"/>
              <a:gd fmla="*/ 161577 h 720000" name="connsiteY0"/>
              <a:gd fmla="*/ 312418 w 720000" name="connsiteX1"/>
              <a:gd fmla="*/ 312418 h 720000" name="connsiteY1"/>
              <a:gd fmla="*/ 161577 w 720000" name="connsiteX2"/>
              <a:gd fmla="*/ 312418 h 720000" name="connsiteY2"/>
              <a:gd fmla="*/ 161577 w 720000" name="connsiteX3"/>
              <a:gd fmla="*/ 407582 h 720000" name="connsiteY3"/>
              <a:gd fmla="*/ 312418 w 720000" name="connsiteX4"/>
              <a:gd fmla="*/ 407582 h 720000" name="connsiteY4"/>
              <a:gd fmla="*/ 312418 w 720000" name="connsiteX5"/>
              <a:gd fmla="*/ 558423 h 720000" name="connsiteY5"/>
              <a:gd fmla="*/ 407582 w 720000" name="connsiteX6"/>
              <a:gd fmla="*/ 558423 h 720000" name="connsiteY6"/>
              <a:gd fmla="*/ 407582 w 720000" name="connsiteX7"/>
              <a:gd fmla="*/ 407582 h 720000" name="connsiteY7"/>
              <a:gd fmla="*/ 558423 w 720000" name="connsiteX8"/>
              <a:gd fmla="*/ 407582 h 720000" name="connsiteY8"/>
              <a:gd fmla="*/ 558423 w 720000" name="connsiteX9"/>
              <a:gd fmla="*/ 312418 h 720000" name="connsiteY9"/>
              <a:gd fmla="*/ 407582 w 720000" name="connsiteX10"/>
              <a:gd fmla="*/ 312418 h 720000" name="connsiteY10"/>
              <a:gd fmla="*/ 407582 w 720000" name="connsiteX11"/>
              <a:gd fmla="*/ 161577 h 720000" name="connsiteY11"/>
              <a:gd fmla="*/ 360000 w 720000" name="connsiteX12"/>
              <a:gd fmla="*/ 0 h 720000" name="connsiteY12"/>
              <a:gd fmla="*/ 720000 w 720000" name="connsiteX13"/>
              <a:gd fmla="*/ 360000 h 720000" name="connsiteY13"/>
              <a:gd fmla="*/ 360000 w 720000" name="connsiteX14"/>
              <a:gd fmla="*/ 720000 h 720000" name="connsiteY14"/>
              <a:gd fmla="*/ 0 w 720000" name="connsiteX15"/>
              <a:gd fmla="*/ 360000 h 720000" name="connsiteY15"/>
              <a:gd fmla="*/ 360000 w 720000" name="connsiteX16"/>
              <a:gd fmla="*/ 0 h 720000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720000" w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TW"/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>
            <a:off x="6143050" y="4758697"/>
            <a:ext cx="360000" cy="360000"/>
          </a:xfrm>
          <a:custGeom>
            <a:gdLst>
              <a:gd fmla="*/ 312418 w 720000" name="connsiteX0"/>
              <a:gd fmla="*/ 161577 h 720000" name="connsiteY0"/>
              <a:gd fmla="*/ 312418 w 720000" name="connsiteX1"/>
              <a:gd fmla="*/ 312418 h 720000" name="connsiteY1"/>
              <a:gd fmla="*/ 161577 w 720000" name="connsiteX2"/>
              <a:gd fmla="*/ 312418 h 720000" name="connsiteY2"/>
              <a:gd fmla="*/ 161577 w 720000" name="connsiteX3"/>
              <a:gd fmla="*/ 407582 h 720000" name="connsiteY3"/>
              <a:gd fmla="*/ 312418 w 720000" name="connsiteX4"/>
              <a:gd fmla="*/ 407582 h 720000" name="connsiteY4"/>
              <a:gd fmla="*/ 312418 w 720000" name="connsiteX5"/>
              <a:gd fmla="*/ 558423 h 720000" name="connsiteY5"/>
              <a:gd fmla="*/ 407582 w 720000" name="connsiteX6"/>
              <a:gd fmla="*/ 558423 h 720000" name="connsiteY6"/>
              <a:gd fmla="*/ 407582 w 720000" name="connsiteX7"/>
              <a:gd fmla="*/ 407582 h 720000" name="connsiteY7"/>
              <a:gd fmla="*/ 558423 w 720000" name="connsiteX8"/>
              <a:gd fmla="*/ 407582 h 720000" name="connsiteY8"/>
              <a:gd fmla="*/ 558423 w 720000" name="connsiteX9"/>
              <a:gd fmla="*/ 312418 h 720000" name="connsiteY9"/>
              <a:gd fmla="*/ 407582 w 720000" name="connsiteX10"/>
              <a:gd fmla="*/ 312418 h 720000" name="connsiteY10"/>
              <a:gd fmla="*/ 407582 w 720000" name="connsiteX11"/>
              <a:gd fmla="*/ 161577 h 720000" name="connsiteY11"/>
              <a:gd fmla="*/ 360000 w 720000" name="connsiteX12"/>
              <a:gd fmla="*/ 0 h 720000" name="connsiteY12"/>
              <a:gd fmla="*/ 720000 w 720000" name="connsiteX13"/>
              <a:gd fmla="*/ 360000 h 720000" name="connsiteY13"/>
              <a:gd fmla="*/ 360000 w 720000" name="connsiteX14"/>
              <a:gd fmla="*/ 720000 h 720000" name="connsiteY14"/>
              <a:gd fmla="*/ 0 w 720000" name="connsiteX15"/>
              <a:gd fmla="*/ 360000 h 720000" name="connsiteY15"/>
              <a:gd fmla="*/ 360000 w 720000" name="connsiteX16"/>
              <a:gd fmla="*/ 0 h 720000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720000" w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TW"/>
          </a:p>
        </p:txBody>
      </p:sp>
      <p:sp>
        <p:nvSpPr>
          <p:cNvPr id="44" name="矩形 43"/>
          <p:cNvSpPr/>
          <p:nvPr/>
        </p:nvSpPr>
        <p:spPr>
          <a:xfrm>
            <a:off x="6684085" y="2306910"/>
            <a:ext cx="4452229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</a:p>
        </p:txBody>
      </p:sp>
      <p:sp>
        <p:nvSpPr>
          <p:cNvPr id="45" name="矩形 44"/>
          <p:cNvSpPr/>
          <p:nvPr/>
        </p:nvSpPr>
        <p:spPr>
          <a:xfrm>
            <a:off x="6684085" y="3532803"/>
            <a:ext cx="4452229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</a:p>
        </p:txBody>
      </p:sp>
      <p:sp>
        <p:nvSpPr>
          <p:cNvPr id="46" name="矩形 45"/>
          <p:cNvSpPr/>
          <p:nvPr/>
        </p:nvSpPr>
        <p:spPr>
          <a:xfrm>
            <a:off x="6684085" y="4758696"/>
            <a:ext cx="4452229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</a:p>
        </p:txBody>
      </p: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2209155" y="4403659"/>
            <a:ext cx="348462" cy="360000"/>
            <a:chOff x="5662613" y="4206875"/>
            <a:chExt cx="239713" cy="247650"/>
          </a:xfrm>
        </p:grpSpPr>
        <p:sp>
          <p:nvSpPr>
            <p:cNvPr id="4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gdLst>
                <a:gd fmla="*/ 34 w 64" name="T0"/>
                <a:gd fmla="*/ 8 h 66" name="T1"/>
                <a:gd fmla="*/ 29 w 64" name="T2"/>
                <a:gd fmla="*/ 9 h 66" name="T3"/>
                <a:gd fmla="*/ 23 w 64" name="T4"/>
                <a:gd fmla="*/ 5 h 66" name="T5"/>
                <a:gd fmla="*/ 8 w 64" name="T6"/>
                <a:gd fmla="*/ 4 h 66" name="T7"/>
                <a:gd fmla="*/ 16 w 64" name="T8"/>
                <a:gd fmla="*/ 15 h 66" name="T9"/>
                <a:gd fmla="*/ 5 w 64" name="T10"/>
                <a:gd fmla="*/ 28 h 66" name="T11"/>
                <a:gd fmla="*/ 1 w 64" name="T12"/>
                <a:gd fmla="*/ 30 h 66" name="T13"/>
                <a:gd fmla="*/ 1 w 64" name="T14"/>
                <a:gd fmla="*/ 42 h 66" name="T15"/>
                <a:gd fmla="*/ 6 w 64" name="T16"/>
                <a:gd fmla="*/ 44 h 66" name="T17"/>
                <a:gd fmla="*/ 16 w 64" name="T18"/>
                <a:gd fmla="*/ 56 h 66" name="T19"/>
                <a:gd fmla="*/ 16 w 64" name="T20"/>
                <a:gd fmla="*/ 65 h 66" name="T21"/>
                <a:gd fmla="*/ 26 w 64" name="T22"/>
                <a:gd fmla="*/ 65 h 66" name="T23"/>
                <a:gd fmla="*/ 30 w 64" name="T24"/>
                <a:gd fmla="*/ 61 h 66" name="T25"/>
                <a:gd fmla="*/ 34 w 64" name="T26"/>
                <a:gd fmla="*/ 61 h 66" name="T27"/>
                <a:gd fmla="*/ 38 w 64" name="T28"/>
                <a:gd fmla="*/ 61 h 66" name="T29"/>
                <a:gd fmla="*/ 41 w 64" name="T30"/>
                <a:gd fmla="*/ 65 h 66" name="T31"/>
                <a:gd fmla="*/ 52 w 64" name="T32"/>
                <a:gd fmla="*/ 65 h 66" name="T33"/>
                <a:gd fmla="*/ 52 w 64" name="T34"/>
                <a:gd fmla="*/ 56 h 66" name="T35"/>
                <a:gd fmla="*/ 64 w 64" name="T36"/>
                <a:gd fmla="*/ 35 h 66" name="T37"/>
                <a:gd fmla="*/ 34 w 64" name="T38"/>
                <a:gd fmla="*/ 8 h 66" name="T39"/>
                <a:gd fmla="*/ 50 w 64" name="T40"/>
                <a:gd fmla="*/ 53 h 66" name="T41"/>
                <a:gd fmla="*/ 48 w 64" name="T42"/>
                <a:gd fmla="*/ 54 h 66" name="T43"/>
                <a:gd fmla="*/ 48 w 64" name="T44"/>
                <a:gd fmla="*/ 56 h 66" name="T45"/>
                <a:gd fmla="*/ 48 w 64" name="T46"/>
                <a:gd fmla="*/ 62 h 66" name="T47"/>
                <a:gd fmla="*/ 46 w 64" name="T48"/>
                <a:gd fmla="*/ 62 h 66" name="T49"/>
                <a:gd fmla="*/ 46 w 64" name="T50"/>
                <a:gd fmla="*/ 62 h 66" name="T51"/>
                <a:gd fmla="*/ 43 w 64" name="T52"/>
                <a:gd fmla="*/ 62 h 66" name="T53"/>
                <a:gd fmla="*/ 43 w 64" name="T54"/>
                <a:gd fmla="*/ 62 h 66" name="T55"/>
                <a:gd fmla="*/ 41 w 64" name="T56"/>
                <a:gd fmla="*/ 58 h 66" name="T57"/>
                <a:gd fmla="*/ 39 w 64" name="T58"/>
                <a:gd fmla="*/ 57 h 66" name="T59"/>
                <a:gd fmla="*/ 37 w 64" name="T60"/>
                <a:gd fmla="*/ 57 h 66" name="T61"/>
                <a:gd fmla="*/ 34 w 64" name="T62"/>
                <a:gd fmla="*/ 57 h 66" name="T63"/>
                <a:gd fmla="*/ 31 w 64" name="T64"/>
                <a:gd fmla="*/ 57 h 66" name="T65"/>
                <a:gd fmla="*/ 29 w 64" name="T66"/>
                <a:gd fmla="*/ 57 h 66" name="T67"/>
                <a:gd fmla="*/ 27 w 64" name="T68"/>
                <a:gd fmla="*/ 58 h 66" name="T69"/>
                <a:gd fmla="*/ 24 w 64" name="T70"/>
                <a:gd fmla="*/ 62 h 66" name="T71"/>
                <a:gd fmla="*/ 21 w 64" name="T72"/>
                <a:gd fmla="*/ 62 h 66" name="T73"/>
                <a:gd fmla="*/ 19 w 64" name="T74"/>
                <a:gd fmla="*/ 62 h 66" name="T75"/>
                <a:gd fmla="*/ 20 w 64" name="T76"/>
                <a:gd fmla="*/ 56 h 66" name="T77"/>
                <a:gd fmla="*/ 20 w 64" name="T78"/>
                <a:gd fmla="*/ 54 h 66" name="T79"/>
                <a:gd fmla="*/ 18 w 64" name="T80"/>
                <a:gd fmla="*/ 52 h 66" name="T81"/>
                <a:gd fmla="*/ 10 w 64" name="T82"/>
                <a:gd fmla="*/ 42 h 66" name="T83"/>
                <a:gd fmla="*/ 9 w 64" name="T84"/>
                <a:gd fmla="*/ 41 h 66" name="T85"/>
                <a:gd fmla="*/ 7 w 64" name="T86"/>
                <a:gd fmla="*/ 40 h 66" name="T87"/>
                <a:gd fmla="*/ 4 w 64" name="T88"/>
                <a:gd fmla="*/ 39 h 66" name="T89"/>
                <a:gd fmla="*/ 4 w 64" name="T90"/>
                <a:gd fmla="*/ 33 h 66" name="T91"/>
                <a:gd fmla="*/ 7 w 64" name="T92"/>
                <a:gd fmla="*/ 32 h 66" name="T93"/>
                <a:gd fmla="*/ 8 w 64" name="T94"/>
                <a:gd fmla="*/ 31 h 66" name="T95"/>
                <a:gd fmla="*/ 9 w 64" name="T96"/>
                <a:gd fmla="*/ 30 h 66" name="T97"/>
                <a:gd fmla="*/ 18 w 64" name="T98"/>
                <a:gd fmla="*/ 18 h 66" name="T99"/>
                <a:gd fmla="*/ 21 w 64" name="T100"/>
                <a:gd fmla="*/ 15 h 66" name="T101"/>
                <a:gd fmla="*/ 18 w 64" name="T102"/>
                <a:gd fmla="*/ 12 h 66" name="T103"/>
                <a:gd fmla="*/ 16 w 64" name="T104"/>
                <a:gd fmla="*/ 7 h 66" name="T105"/>
                <a:gd fmla="*/ 15 w 64" name="T106"/>
                <a:gd fmla="*/ 7 h 66" name="T107"/>
                <a:gd fmla="*/ 22 w 64" name="T108"/>
                <a:gd fmla="*/ 8 h 66" name="T109"/>
                <a:gd fmla="*/ 26 w 64" name="T110"/>
                <a:gd fmla="*/ 11 h 66" name="T111"/>
                <a:gd fmla="*/ 28 w 64" name="T112"/>
                <a:gd fmla="*/ 13 h 66" name="T113"/>
                <a:gd fmla="*/ 30 w 64" name="T114"/>
                <a:gd fmla="*/ 13 h 66" name="T115"/>
                <a:gd fmla="*/ 34 w 64" name="T116"/>
                <a:gd fmla="*/ 12 h 66" name="T117"/>
                <a:gd fmla="*/ 60 w 64" name="T118"/>
                <a:gd fmla="*/ 35 h 66" name="T119"/>
                <a:gd fmla="*/ 50 w 64" name="T120"/>
                <a:gd fmla="*/ 53 h 66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66" w="64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94"/>
            <p:cNvSpPr/>
            <p:nvPr/>
          </p:nvSpPr>
          <p:spPr bwMode="auto">
            <a:xfrm>
              <a:off x="5786438" y="4270375"/>
              <a:ext cx="74613" cy="41275"/>
            </a:xfrm>
            <a:custGeom>
              <a:gdLst>
                <a:gd fmla="*/ 11 w 20" name="T0"/>
                <a:gd fmla="*/ 1 h 11" name="T1"/>
                <a:gd fmla="*/ 0 w 20" name="T2"/>
                <a:gd fmla="*/ 3 h 11" name="T3"/>
                <a:gd fmla="*/ 10 w 20" name="T4"/>
                <a:gd fmla="*/ 4 h 11" name="T5"/>
                <a:gd fmla="*/ 20 w 20" name="T6"/>
                <a:gd fmla="*/ 10 h 11" name="T7"/>
                <a:gd fmla="*/ 11 w 20" name="T8"/>
                <a:gd fmla="*/ 1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20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1" name="Freeform 233"/>
          <p:cNvSpPr>
            <a:spLocks noChangeAspect="1" noEditPoints="1"/>
          </p:cNvSpPr>
          <p:nvPr/>
        </p:nvSpPr>
        <p:spPr bwMode="auto">
          <a:xfrm>
            <a:off x="2984960" y="2874915"/>
            <a:ext cx="360000" cy="355325"/>
          </a:xfrm>
          <a:custGeom>
            <a:gdLst>
              <a:gd fmla="*/ 0 w 154" name="T0"/>
              <a:gd fmla="*/ 0 h 152" name="T1"/>
              <a:gd fmla="*/ 43 w 154" name="T2"/>
              <a:gd fmla="*/ 152 h 152" name="T3"/>
              <a:gd fmla="*/ 88 w 154" name="T4"/>
              <a:gd fmla="*/ 121 h 152" name="T5"/>
              <a:gd fmla="*/ 123 w 154" name="T6"/>
              <a:gd fmla="*/ 152 h 152" name="T7"/>
              <a:gd fmla="*/ 123 w 154" name="T8"/>
              <a:gd fmla="*/ 102 h 152" name="T9"/>
              <a:gd fmla="*/ 154 w 154" name="T10"/>
              <a:gd fmla="*/ 72 h 152" name="T11"/>
              <a:gd fmla="*/ 0 w 154" name="T12"/>
              <a:gd fmla="*/ 0 h 152" name="T13"/>
              <a:gd fmla="*/ 95 w 154" name="T14"/>
              <a:gd fmla="*/ 102 h 152" name="T15"/>
              <a:gd fmla="*/ 38 w 154" name="T16"/>
              <a:gd fmla="*/ 45 h 152" name="T17"/>
              <a:gd fmla="*/ 95 w 154" name="T18"/>
              <a:gd fmla="*/ 90 h 152" name="T19"/>
              <a:gd fmla="*/ 95 w 154" name="T20"/>
              <a:gd fmla="*/ 102 h 15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52" w="154">
                <a:moveTo>
                  <a:pt x="0" y="0"/>
                </a:moveTo>
                <a:lnTo>
                  <a:pt x="43" y="152"/>
                </a:lnTo>
                <a:lnTo>
                  <a:pt x="88" y="121"/>
                </a:lnTo>
                <a:lnTo>
                  <a:pt x="123" y="152"/>
                </a:lnTo>
                <a:lnTo>
                  <a:pt x="123" y="102"/>
                </a:lnTo>
                <a:lnTo>
                  <a:pt x="154" y="72"/>
                </a:lnTo>
                <a:lnTo>
                  <a:pt x="0" y="0"/>
                </a:lnTo>
                <a:close/>
                <a:moveTo>
                  <a:pt x="95" y="102"/>
                </a:moveTo>
                <a:lnTo>
                  <a:pt x="38" y="45"/>
                </a:lnTo>
                <a:lnTo>
                  <a:pt x="95" y="90"/>
                </a:lnTo>
                <a:lnTo>
                  <a:pt x="95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2" name="组合 51"/>
          <p:cNvGrpSpPr>
            <a:grpSpLocks noChangeAspect="1"/>
          </p:cNvGrpSpPr>
          <p:nvPr/>
        </p:nvGrpSpPr>
        <p:grpSpPr>
          <a:xfrm>
            <a:off x="3819316" y="4344110"/>
            <a:ext cx="254436" cy="360000"/>
            <a:chOff x="5076826" y="4229100"/>
            <a:chExt cx="149225" cy="211138"/>
          </a:xfrm>
        </p:grpSpPr>
        <p:sp>
          <p:nvSpPr>
            <p:cNvPr id="53" name="Freeform 235"/>
            <p:cNvSpPr/>
            <p:nvPr/>
          </p:nvSpPr>
          <p:spPr bwMode="auto">
            <a:xfrm>
              <a:off x="5076826" y="4391025"/>
              <a:ext cx="149225" cy="49213"/>
            </a:xfrm>
            <a:custGeom>
              <a:gdLst>
                <a:gd fmla="*/ 20 w 40" name="T0"/>
                <a:gd fmla="*/ 5 h 13" name="T1"/>
                <a:gd fmla="*/ 0 w 40" name="T2"/>
                <a:gd fmla="*/ 0 h 13" name="T3"/>
                <a:gd fmla="*/ 0 w 40" name="T4"/>
                <a:gd fmla="*/ 0 h 13" name="T5"/>
                <a:gd fmla="*/ 0 w 40" name="T6"/>
                <a:gd fmla="*/ 5 h 13" name="T7"/>
                <a:gd fmla="*/ 20 w 40" name="T8"/>
                <a:gd fmla="*/ 13 h 13" name="T9"/>
                <a:gd fmla="*/ 40 w 40" name="T10"/>
                <a:gd fmla="*/ 5 h 13" name="T11"/>
                <a:gd fmla="*/ 40 w 40" name="T12"/>
                <a:gd fmla="*/ 0 h 13" name="T13"/>
                <a:gd fmla="*/ 40 w 40" name="T14"/>
                <a:gd fmla="*/ 0 h 13" name="T15"/>
                <a:gd fmla="*/ 20 w 40" name="T16"/>
                <a:gd fmla="*/ 5 h 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" w="40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5076826" y="4344988"/>
              <a:ext cx="149225" cy="49213"/>
            </a:xfrm>
            <a:custGeom>
              <a:gdLst>
                <a:gd fmla="*/ 20 w 40" name="T0"/>
                <a:gd fmla="*/ 5 h 13" name="T1"/>
                <a:gd fmla="*/ 0 w 40" name="T2"/>
                <a:gd fmla="*/ 0 h 13" name="T3"/>
                <a:gd fmla="*/ 0 w 40" name="T4"/>
                <a:gd fmla="*/ 0 h 13" name="T5"/>
                <a:gd fmla="*/ 0 w 40" name="T6"/>
                <a:gd fmla="*/ 5 h 13" name="T7"/>
                <a:gd fmla="*/ 20 w 40" name="T8"/>
                <a:gd fmla="*/ 13 h 13" name="T9"/>
                <a:gd fmla="*/ 40 w 40" name="T10"/>
                <a:gd fmla="*/ 5 h 13" name="T11"/>
                <a:gd fmla="*/ 40 w 40" name="T12"/>
                <a:gd fmla="*/ 0 h 13" name="T13"/>
                <a:gd fmla="*/ 40 w 40" name="T14"/>
                <a:gd fmla="*/ 0 h 13" name="T15"/>
                <a:gd fmla="*/ 20 w 40" name="T16"/>
                <a:gd fmla="*/ 5 h 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" w="40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237"/>
            <p:cNvSpPr/>
            <p:nvPr/>
          </p:nvSpPr>
          <p:spPr bwMode="auto">
            <a:xfrm>
              <a:off x="5076826" y="4303713"/>
              <a:ext cx="149225" cy="46038"/>
            </a:xfrm>
            <a:custGeom>
              <a:gdLst>
                <a:gd fmla="*/ 0 w 40" name="T0"/>
                <a:gd fmla="*/ 0 h 12" name="T1"/>
                <a:gd fmla="*/ 0 w 40" name="T2"/>
                <a:gd fmla="*/ 4 h 12" name="T3"/>
                <a:gd fmla="*/ 20 w 40" name="T4"/>
                <a:gd fmla="*/ 12 h 12" name="T5"/>
                <a:gd fmla="*/ 40 w 40" name="T6"/>
                <a:gd fmla="*/ 4 h 12" name="T7"/>
                <a:gd fmla="*/ 40 w 40" name="T8"/>
                <a:gd fmla="*/ 0 h 12" name="T9"/>
                <a:gd fmla="*/ 20 w 40" name="T10"/>
                <a:gd fmla="*/ 5 h 12" name="T11"/>
                <a:gd fmla="*/ 0 w 40" name="T12"/>
                <a:gd fmla="*/ 0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40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238"/>
            <p:cNvSpPr/>
            <p:nvPr/>
          </p:nvSpPr>
          <p:spPr bwMode="auto">
            <a:xfrm>
              <a:off x="5076826" y="4229100"/>
              <a:ext cx="149225" cy="79375"/>
            </a:xfrm>
            <a:custGeom>
              <a:gdLst>
                <a:gd fmla="*/ 20 w 40" name="T0"/>
                <a:gd fmla="*/ 0 h 21" name="T1"/>
                <a:gd fmla="*/ 0 w 40" name="T2"/>
                <a:gd fmla="*/ 8 h 21" name="T3"/>
                <a:gd fmla="*/ 0 w 40" name="T4"/>
                <a:gd fmla="*/ 13 h 21" name="T5"/>
                <a:gd fmla="*/ 20 w 40" name="T6"/>
                <a:gd fmla="*/ 21 h 21" name="T7"/>
                <a:gd fmla="*/ 40 w 40" name="T8"/>
                <a:gd fmla="*/ 13 h 21" name="T9"/>
                <a:gd fmla="*/ 40 w 40" name="T10"/>
                <a:gd fmla="*/ 8 h 21" name="T11"/>
                <a:gd fmla="*/ 20 w 40" name="T12"/>
                <a:gd fmla="*/ 0 h 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1" w="40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41803295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CER">
      <a:majorFont>
        <a:latin typeface="Calibri"/>
        <a:ea typeface="微軟正黑體"/>
        <a:cs typeface="Arial"/>
      </a:majorFont>
      <a:minorFont>
        <a:latin typeface="Calibri"/>
        <a:ea typeface="微軟正黑體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webextensions/taskpanes.xml><?xml version="1.0" encoding="utf-8"?>
<wetp:taskpanes xmlns:wetp="http://schemas.microsoft.com/office/webextensions/taskpanes/2010/11">
  <wetp:taskpane dockstate="right" visibility="0" width="53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84E54FE-B78F-4902-A569-AB8EE0D75DB2}">
  <we:reference id="wa104038830" version="1.0.0.2" store="en-US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63</Paragraphs>
  <Slides>10</Slides>
  <Notes>0</Notes>
  <TotalTime>592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6">
      <vt:lpstr>Arial</vt:lpstr>
      <vt:lpstr>Calibri</vt:lpstr>
      <vt:lpstr>微軟正黑體</vt:lpstr>
      <vt:lpstr>Calibri Light</vt:lpstr>
      <vt:lpstr>HelveticaNeueLT Pro 75 Bd</vt:lpstr>
      <vt:lpstr>Office 主题</vt:lpstr>
      <vt:lpstr>通用商务PPT模板</vt:lpstr>
      <vt:lpstr>PowerPoint Presentation</vt:lpstr>
      <vt:lpstr>PowerPoint Presentation</vt:lpstr>
      <vt:lpstr>点击此处添加标题</vt:lpstr>
      <vt:lpstr>点击此处添加标题</vt:lpstr>
      <vt:lpstr>点击此处添加标题</vt:lpstr>
      <vt:lpstr>PowerPoint Presentation</vt:lpstr>
      <vt:lpstr>点击此处添加标题</vt:lpstr>
      <vt:lpstr>点击此处添加标题</vt:lpstr>
      <vt:lpstr>谢谢！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2014-03-01T06:31:54Z</dcterms:created>
  <cp:lastModifiedBy>kan</cp:lastModifiedBy>
  <dcterms:modified xsi:type="dcterms:W3CDTF">2021-08-20T10:50:39Z</dcterms:modified>
  <cp:revision>62</cp:revision>
  <dc:title>PowerPoint 演示文稿</dc:title>
</cp:coreProperties>
</file>