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302" r:id="rId17"/>
    <p:sldId id="271" r:id="rId18"/>
    <p:sldId id="272" r:id="rId19"/>
    <p:sldId id="275" r:id="rId20"/>
    <p:sldId id="276" r:id="rId21"/>
    <p:sldId id="279" r:id="rId22"/>
    <p:sldId id="281" r:id="rId23"/>
    <p:sldId id="303" r:id="rId24"/>
    <p:sldId id="283" r:id="rId25"/>
    <p:sldId id="285" r:id="rId26"/>
    <p:sldId id="287" r:id="rId27"/>
    <p:sldId id="289" r:id="rId28"/>
    <p:sldId id="304" r:id="rId29"/>
    <p:sldId id="292" r:id="rId30"/>
    <p:sldId id="293" r:id="rId31"/>
    <p:sldId id="295" r:id="rId32"/>
    <p:sldId id="297" r:id="rId33"/>
    <p:sldId id="299" r:id="rId34"/>
    <p:sldId id="300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2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3C32-AB6D-4141-8317-07071B52ADEE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0B9C4-1115-47F3-B82E-DC4B717F4A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13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jpe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AE7ACF5-DD1E-4E70-B94F-3E991F803EF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D3CF40A-C90D-4625-8376-0F0723C66C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433389127"/>
      </p:ext>
    </p:extLst>
  </p:cSld>
  <p:clrMapOvr>
    <a:masterClrMapping/>
  </p:clrMapOvr>
  <mc:AlternateContent>
    <mc:Choice Requires="p14">
      <p:transition spd="slow" p14:dur="20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658418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627755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103186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9085747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782748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D82C393-B45E-4DC9-8DC6-8CF12D4746B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11C330D-38D7-4026-9C44-E32A4ECB2E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1AA0C0-6596-41F5-BCC3-76717BC1DA1C}"/>
              </a:ext>
            </a:extLst>
          </p:cNvPr>
          <p:cNvSpPr/>
          <p:nvPr userDrawn="1"/>
        </p:nvSpPr>
        <p:spPr>
          <a:xfrm>
            <a:off x="304800" y="302235"/>
            <a:ext cx="11582400" cy="6253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461392809"/>
      </p:ext>
    </p:extLst>
  </p:cSld>
  <p:clrMapOvr>
    <a:masterClrMapping/>
  </p:clrMapOvr>
  <mc:AlternateContent>
    <mc:Choice Requires="p14">
      <p:transition spd="slow" p14:dur="20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AADD64-FF68-4C66-9F86-D088E31FCD6B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0F2363-968F-4B49-B297-AB68580D25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3174C97-584A-47E5-83CF-D32926E1714A}"/>
              </a:ext>
            </a:extLst>
          </p:cNvPr>
          <p:cNvGrpSpPr/>
          <p:nvPr userDrawn="1"/>
        </p:nvGrpSpPr>
        <p:grpSpPr>
          <a:xfrm>
            <a:off x="380553" y="330117"/>
            <a:ext cx="11430894" cy="6197765"/>
            <a:chOff x="-14874" y="2423884"/>
            <a:chExt cx="4071077" cy="191588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826BFF9-0D80-4858-826A-438DA5831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4874" y="2423884"/>
              <a:ext cx="4071077" cy="1915885"/>
            </a:xfrm>
            <a:prstGeom prst="rect">
              <a:avLst/>
            </a:prstGeom>
            <a:blipFill dpi="0" rotWithShape="1"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dk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144159D-67B5-49D6-857A-09EC81D424C9}"/>
                </a:ext>
              </a:extLst>
            </p:cNvPr>
            <p:cNvSpPr/>
            <p:nvPr/>
          </p:nvSpPr>
          <p:spPr>
            <a:xfrm>
              <a:off x="-14874" y="2423884"/>
              <a:ext cx="4071077" cy="1915885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359510522"/>
      </p:ext>
    </p:extLst>
  </p:cSld>
  <p:clrMapOvr>
    <a:masterClrMapping/>
  </p:clrMapOvr>
  <mc:AlternateContent>
    <mc:Choice Requires="p14">
      <p:transition spd="slow" p14:dur="20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1809641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29577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95707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532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055540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2176341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2FD309-BACF-42A9-AF16-5B48D5A6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9B626A-FE2B-4C65-A4C1-A0E13F77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F1C321-65D7-4A16-8488-BB6F15BCE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820D-BC42-47B4-95AE-A0E517620ABE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E8666A-31BB-47C9-85F3-4EC1BA3C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8C4305-F1D1-4806-8E1A-DF8E5930A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D361-8032-47DC-B22A-8EDE56760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11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Requires="p14">
      <p:transition spd="slow" p14:dur="20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6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7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8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9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0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1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2.xml" Type="http://schemas.openxmlformats.org/officeDocument/2006/relationships/tags"/><Relationship Id="rId3" Target="../media/image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3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4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5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6.xml" Type="http://schemas.openxmlformats.org/officeDocument/2006/relationships/tags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7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9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20.xml" Type="http://schemas.openxmlformats.org/officeDocument/2006/relationships/tags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1.xml" Type="http://schemas.openxmlformats.org/officeDocument/2006/relationships/tags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tags/tag5.xml" Type="http://schemas.openxmlformats.org/officeDocument/2006/relationships/tags"/><Relationship Id="rId7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ags/tag6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81D146-8458-4AB5-A821-9E422F5E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13" t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189187-6D36-4206-BA2F-F1EA71401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C8E890-B5F8-4985-AE18-17D7E00EE3AE}"/>
              </a:ext>
            </a:extLst>
          </p:cNvPr>
          <p:cNvSpPr/>
          <p:nvPr/>
        </p:nvSpPr>
        <p:spPr>
          <a:xfrm>
            <a:off x="218832" y="179024"/>
            <a:ext cx="120389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vl="0">
              <a:defRPr/>
            </a:pPr>
            <a:r>
              <a:rPr altLang="zh-CN" kern="0" lang="en-US" sz="4000">
                <a:solidFill>
                  <a:srgbClr val="C00000"/>
                </a:solidFill>
                <a:latin charset="0" pitchFamily="34" typeface="Impact"/>
                <a:ea charset="-122" typeface="宋体"/>
              </a:rPr>
              <a:t>LOGO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03D1C9-3580-4C74-9995-9463957118B0}"/>
              </a:ext>
            </a:extLst>
          </p:cNvPr>
          <p:cNvSpPr/>
          <p:nvPr/>
        </p:nvSpPr>
        <p:spPr>
          <a:xfrm>
            <a:off x="0" y="1773820"/>
            <a:ext cx="12192000" cy="33103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A41105-6417-4162-A080-ADF438D17C23}"/>
              </a:ext>
            </a:extLst>
          </p:cNvPr>
          <p:cNvSpPr/>
          <p:nvPr/>
        </p:nvSpPr>
        <p:spPr>
          <a:xfrm>
            <a:off x="721489" y="2321003"/>
            <a:ext cx="3981139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altLang="zh-CN" lang="en-US" smtClean="0" sz="13800">
                <a:solidFill>
                  <a:srgbClr val="C00000"/>
                </a:solidFill>
                <a:latin charset="0" pitchFamily="34" typeface="Impact"/>
                <a:ea typeface="微软雅黑"/>
              </a:rPr>
              <a:t>2021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C3C92281-3E64-4558-B670-6D1B2AEA2E6B}"/>
              </a:ext>
            </a:extLst>
          </p:cNvPr>
          <p:cNvSpPr txBox="1"/>
          <p:nvPr/>
        </p:nvSpPr>
        <p:spPr>
          <a:xfrm>
            <a:off x="4861367" y="2525551"/>
            <a:ext cx="674804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1350" sz="7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财务工作报告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364AA4-3995-4B04-A27A-23B0C7EEDFC2}"/>
              </a:ext>
            </a:extLst>
          </p:cNvPr>
          <p:cNvSpPr/>
          <p:nvPr/>
        </p:nvSpPr>
        <p:spPr>
          <a:xfrm>
            <a:off x="4861366" y="3732283"/>
            <a:ext cx="68027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pc="300" sz="2400">
                <a:latin charset="-122" panose="020b0503020204020204" pitchFamily="34" typeface="微软雅黑"/>
                <a:ea charset="-122" panose="020b0503020204020204" pitchFamily="34" typeface="微软雅黑"/>
              </a:rPr>
              <a:t>财务报表 | 数据报告 | 金融理财 | 商业数据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9DE40E-B376-4712-BEC6-C0D6632EB854}"/>
              </a:ext>
            </a:extLst>
          </p:cNvPr>
          <p:cNvSpPr/>
          <p:nvPr/>
        </p:nvSpPr>
        <p:spPr>
          <a:xfrm>
            <a:off x="10278314" y="5835910"/>
            <a:ext cx="1765617" cy="33528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882C9C-630C-4EBD-9065-645E45FD13AC}"/>
              </a:ext>
            </a:extLst>
          </p:cNvPr>
          <p:cNvSpPr/>
          <p:nvPr/>
        </p:nvSpPr>
        <p:spPr>
          <a:xfrm>
            <a:off x="10218203" y="6346954"/>
            <a:ext cx="1724342" cy="335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日期：2021.1.20</a:t>
            </a:r>
          </a:p>
        </p:txBody>
      </p:sp>
    </p:spTree>
    <p:extLst>
      <p:ext uri="{BB962C8B-B14F-4D97-AF65-F5344CB8AC3E}">
        <p14:creationId val="218670195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统筹兼顾，规整资金管理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821D03-2051-4124-AC8A-0F9B545B3697}"/>
              </a:ext>
            </a:extLst>
          </p:cNvPr>
          <p:cNvGrpSpPr/>
          <p:nvPr/>
        </p:nvGrpSpPr>
        <p:grpSpPr>
          <a:xfrm>
            <a:off x="731520" y="656452"/>
            <a:ext cx="454847" cy="454847"/>
            <a:chOff x="3574858" y="2643664"/>
            <a:chExt cx="454847" cy="454847"/>
          </a:xfrm>
        </p:grpSpPr>
        <p:sp>
          <p:nvSpPr>
            <p:cNvPr id="28" name="椭圆 65">
              <a:extLst>
                <a:ext uri="{FF2B5EF4-FFF2-40B4-BE49-F238E27FC236}">
                  <a16:creationId xmlns:a16="http://schemas.microsoft.com/office/drawing/2014/main" id="{6D67D1B1-352C-4D56-93E8-7E12EAAB8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858" y="2643664"/>
              <a:ext cx="454847" cy="454847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id="{2C922564-EC9E-4814-8A66-86B02C12F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375" y="2740090"/>
              <a:ext cx="263907" cy="261994"/>
            </a:xfrm>
            <a:custGeom>
              <a:gdLst>
                <a:gd fmla="*/ 78678142 w 609" name="T0"/>
                <a:gd fmla="*/ 71002280 h 602" name="T1"/>
                <a:gd fmla="*/ 78678142 w 609" name="T2"/>
                <a:gd fmla="*/ 71002280 h 602" name="T3"/>
                <a:gd fmla="*/ 71302258 w 609" name="T4"/>
                <a:gd fmla="*/ 78441997 h 602" name="T5"/>
                <a:gd fmla="*/ 65867111 w 609" name="T6"/>
                <a:gd fmla="*/ 76614673 h 602" name="T7"/>
                <a:gd fmla="*/ 44774038 w 609" name="T8"/>
                <a:gd fmla="*/ 54426302 h 602" name="T9"/>
                <a:gd fmla="*/ 29245613 w 609" name="T10"/>
                <a:gd fmla="*/ 59125033 h 602" name="T11"/>
                <a:gd fmla="*/ 0 w 609" name="T12"/>
                <a:gd fmla="*/ 29497307 h 602" name="T13"/>
                <a:gd fmla="*/ 29245613 w 609" name="T14"/>
                <a:gd fmla="*/ 0 h 602" name="T15"/>
                <a:gd fmla="*/ 58491226 w 609" name="T16"/>
                <a:gd fmla="*/ 29497307 h 602" name="T17"/>
                <a:gd fmla="*/ 54867675 w 609" name="T18"/>
                <a:gd fmla="*/ 44376380 h 602" name="T19"/>
                <a:gd fmla="*/ 75960749 w 609" name="T20"/>
                <a:gd fmla="*/ 65520668 h 602" name="T21"/>
                <a:gd fmla="*/ 78678142 w 609" name="T22"/>
                <a:gd fmla="*/ 71002280 h 602" name="T23"/>
                <a:gd fmla="*/ 29245613 w 609" name="T24"/>
                <a:gd fmla="*/ 7439717 h 602" name="T25"/>
                <a:gd fmla="*/ 29245613 w 609" name="T26"/>
                <a:gd fmla="*/ 7439717 h 602" name="T27"/>
                <a:gd fmla="*/ 7246742 w 609" name="T28"/>
                <a:gd fmla="*/ 29497307 h 602" name="T29"/>
                <a:gd fmla="*/ 29245613 w 609" name="T30"/>
                <a:gd fmla="*/ 51685677 h 602" name="T31"/>
                <a:gd fmla="*/ 51244484 w 609" name="T32"/>
                <a:gd fmla="*/ 29497307 h 602" name="T33"/>
                <a:gd fmla="*/ 29245613 w 609" name="T34"/>
                <a:gd fmla="*/ 7439717 h 602" name="T35"/>
                <a:gd fmla="*/ 42056644 w 609" name="T36"/>
                <a:gd fmla="*/ 33282375 h 602" name="T37"/>
                <a:gd fmla="*/ 42056644 w 609" name="T38"/>
                <a:gd fmla="*/ 33282375 h 602" name="T39"/>
                <a:gd fmla="*/ 32868804 w 609" name="T40"/>
                <a:gd fmla="*/ 33282375 h 602" name="T41"/>
                <a:gd fmla="*/ 32868804 w 609" name="T42"/>
                <a:gd fmla="*/ 41504973 h 602" name="T43"/>
                <a:gd fmla="*/ 29245613 w 609" name="T44"/>
                <a:gd fmla="*/ 45290042 h 602" name="T45"/>
                <a:gd fmla="*/ 25622062 w 609" name="T46"/>
                <a:gd fmla="*/ 41504973 h 602" name="T47"/>
                <a:gd fmla="*/ 25622062 w 609" name="T48"/>
                <a:gd fmla="*/ 33282375 h 602" name="T49"/>
                <a:gd fmla="*/ 17340380 w 609" name="T50"/>
                <a:gd fmla="*/ 33282375 h 602" name="T51"/>
                <a:gd fmla="*/ 13716829 w 609" name="T52"/>
                <a:gd fmla="*/ 29497307 h 602" name="T53"/>
                <a:gd fmla="*/ 17340380 w 609" name="T54"/>
                <a:gd fmla="*/ 25842658 h 602" name="T55"/>
                <a:gd fmla="*/ 25622062 w 609" name="T56"/>
                <a:gd fmla="*/ 25842658 h 602" name="T57"/>
                <a:gd fmla="*/ 25622062 w 609" name="T58"/>
                <a:gd fmla="*/ 16575978 h 602" name="T59"/>
                <a:gd fmla="*/ 29245613 w 609" name="T60"/>
                <a:gd fmla="*/ 12921329 h 602" name="T61"/>
                <a:gd fmla="*/ 32868804 w 609" name="T62"/>
                <a:gd fmla="*/ 16575978 h 602" name="T63"/>
                <a:gd fmla="*/ 32868804 w 609" name="T64"/>
                <a:gd fmla="*/ 25842658 h 602" name="T65"/>
                <a:gd fmla="*/ 42056644 w 609" name="T66"/>
                <a:gd fmla="*/ 25842658 h 602" name="T67"/>
                <a:gd fmla="*/ 45679835 w 609" name="T68"/>
                <a:gd fmla="*/ 29497307 h 602" name="T69"/>
                <a:gd fmla="*/ 42056644 w 609" name="T70"/>
                <a:gd fmla="*/ 33282375 h 60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2" w="609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30" name="TextBox 34">
            <a:extLst>
              <a:ext uri="{FF2B5EF4-FFF2-40B4-BE49-F238E27FC236}">
                <a16:creationId xmlns:a16="http://schemas.microsoft.com/office/drawing/2014/main" id="{8AB0964F-F9EE-455F-ADFE-4458250AEBD4}"/>
              </a:ext>
            </a:extLst>
          </p:cNvPr>
          <p:cNvSpPr txBox="1"/>
          <p:nvPr/>
        </p:nvSpPr>
        <p:spPr>
          <a:xfrm>
            <a:off x="840037" y="2083536"/>
            <a:ext cx="2180782" cy="3383280"/>
          </a:xfrm>
          <a:prstGeom prst="homePlate">
            <a:avLst>
              <a:gd fmla="val 19013" name="adj"/>
            </a:avLst>
          </a:prstGeom>
          <a:noFill/>
          <a:ln w="28575">
            <a:solidFill>
              <a:srgbClr val="C00000"/>
            </a:solidFill>
          </a:ln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为了规范财务资金管理，确保财务资金安全，实现资源优化配置，提高财务资金使用效益，财务部严格按照公司规章制度对财务进行管理。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3" name="206434" title="iSlide™ 版权声明  COPYRIGHT NOTICE">
            <a:extLst>
              <a:ext uri="{FF2B5EF4-FFF2-40B4-BE49-F238E27FC236}">
                <a16:creationId xmlns:a16="http://schemas.microsoft.com/office/drawing/2014/main" id="{167EBB1F-D507-489F-8730-09867862699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33395" y="1508762"/>
            <a:ext cx="6469229" cy="4757749"/>
            <a:chOff x="4942978" y="1176690"/>
            <a:chExt cx="6590555" cy="4846977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0FBF1A7-6D76-418B-9E64-2217C4F04DC2}"/>
                </a:ext>
              </a:extLst>
            </p:cNvPr>
            <p:cNvCxnSpPr/>
            <p:nvPr/>
          </p:nvCxnSpPr>
          <p:spPr>
            <a:xfrm>
              <a:off x="7498379" y="1608759"/>
              <a:ext cx="15427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A25B7810-DB73-41B3-B1FE-3494AB7825F8}"/>
                </a:ext>
              </a:extLst>
            </p:cNvPr>
            <p:cNvCxnSpPr/>
            <p:nvPr/>
          </p:nvCxnSpPr>
          <p:spPr>
            <a:xfrm>
              <a:off x="7498378" y="3327165"/>
              <a:ext cx="107180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67FEF59-3C1A-4454-8A68-B69D5EB368E8}"/>
                </a:ext>
              </a:extLst>
            </p:cNvPr>
            <p:cNvCxnSpPr/>
            <p:nvPr/>
          </p:nvCxnSpPr>
          <p:spPr>
            <a:xfrm>
              <a:off x="7490251" y="5093861"/>
              <a:ext cx="68112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iśḻíḑe">
              <a:extLst>
                <a:ext uri="{FF2B5EF4-FFF2-40B4-BE49-F238E27FC236}">
                  <a16:creationId xmlns:a16="http://schemas.microsoft.com/office/drawing/2014/main" id="{5972B9F3-DCAC-4A26-B215-6DFC8E269CC1}"/>
                </a:ext>
              </a:extLst>
            </p:cNvPr>
            <p:cNvGrpSpPr/>
            <p:nvPr/>
          </p:nvGrpSpPr>
          <p:grpSpPr>
            <a:xfrm>
              <a:off x="4942978" y="1297381"/>
              <a:ext cx="4726286" cy="4726286"/>
              <a:chOff x="1814176" y="1781389"/>
              <a:chExt cx="3877401" cy="3877401"/>
            </a:xfrm>
          </p:grpSpPr>
          <p:sp>
            <p:nvSpPr>
              <p:cNvPr id="63" name="ïslïḓe">
                <a:extLst>
                  <a:ext uri="{FF2B5EF4-FFF2-40B4-BE49-F238E27FC236}">
                    <a16:creationId xmlns:a16="http://schemas.microsoft.com/office/drawing/2014/main" id="{01307973-D398-425D-961C-B0DDF4DE0D33}"/>
                  </a:ext>
                </a:extLst>
              </p:cNvPr>
              <p:cNvSpPr/>
              <p:nvPr/>
            </p:nvSpPr>
            <p:spPr>
              <a:xfrm>
                <a:off x="1814176" y="1781389"/>
                <a:ext cx="3877401" cy="3877401"/>
              </a:xfrm>
              <a:prstGeom prst="pie">
                <a:avLst>
                  <a:gd fmla="val 5400000" name="adj1"/>
                  <a:gd fmla="val 16200000" name="adj2"/>
                </a:avLst>
              </a:pr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 fontScale="2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4" name="íṩļiďê">
                <a:extLst>
                  <a:ext uri="{FF2B5EF4-FFF2-40B4-BE49-F238E27FC236}">
                    <a16:creationId xmlns:a16="http://schemas.microsoft.com/office/drawing/2014/main" id="{05010FB1-59E7-4831-B820-E086E543C090}"/>
                  </a:ext>
                </a:extLst>
              </p:cNvPr>
              <p:cNvSpPr/>
              <p:nvPr/>
            </p:nvSpPr>
            <p:spPr>
              <a:xfrm>
                <a:off x="2329526" y="2600193"/>
                <a:ext cx="2846699" cy="2846699"/>
              </a:xfrm>
              <a:prstGeom prst="pie">
                <a:avLst>
                  <a:gd fmla="val 5400000" name="adj1"/>
                  <a:gd fmla="val 16200000" name="adj2"/>
                </a:avLst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 fontScale="2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65" name="ïślíḋè">
                <a:extLst>
                  <a:ext uri="{FF2B5EF4-FFF2-40B4-BE49-F238E27FC236}">
                    <a16:creationId xmlns:a16="http://schemas.microsoft.com/office/drawing/2014/main" id="{CE1334AA-5660-416E-ADC5-B51175859584}"/>
                  </a:ext>
                </a:extLst>
              </p:cNvPr>
              <p:cNvSpPr/>
              <p:nvPr/>
            </p:nvSpPr>
            <p:spPr>
              <a:xfrm>
                <a:off x="2849307" y="3388841"/>
                <a:ext cx="1815998" cy="1815998"/>
              </a:xfrm>
              <a:prstGeom prst="pie">
                <a:avLst>
                  <a:gd fmla="val 5400000" name="adj1"/>
                  <a:gd fmla="val 16200000" name="adj2"/>
                </a:avLst>
              </a:prstGeom>
              <a:solidFill>
                <a:schemeClr val="bg1">
                  <a:lumMod val="75000"/>
                </a:schemeClr>
              </a:solidFill>
              <a:ln w="3175"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 fontScale="22500" lnSpcReduction="20000"/>
              </a:bodyPr>
              <a:lstStyle>
                <a:defPPr>
                  <a:defRPr lang="zh-CN"/>
                </a:defPPr>
                <a:lvl1pPr algn="l" defTabSz="914377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377" eaLnBrk="1" hangingPunct="1" latinLnBrk="0" marL="457189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377" eaLnBrk="1" hangingPunct="1" latinLnBrk="0" marL="914377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377" eaLnBrk="1" hangingPunct="1" latinLnBrk="0" marL="1371566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377" eaLnBrk="1" hangingPunct="1" latinLnBrk="0" marL="1828754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377" eaLnBrk="1" hangingPunct="1" latinLnBrk="0" marL="2285943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377" eaLnBrk="1" hangingPunct="1" latinLnBrk="0" marL="2743131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377" eaLnBrk="1" hangingPunct="1" latinLnBrk="0" marL="320032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377" eaLnBrk="1" hangingPunct="1" latinLnBrk="0" marL="3657509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38" name="išḷiďê">
              <a:extLst>
                <a:ext uri="{FF2B5EF4-FFF2-40B4-BE49-F238E27FC236}">
                  <a16:creationId xmlns:a16="http://schemas.microsoft.com/office/drawing/2014/main" id="{69AB4E84-87A5-422E-A52C-BF7BF766B4AC}"/>
                </a:ext>
              </a:extLst>
            </p:cNvPr>
            <p:cNvSpPr/>
            <p:nvPr/>
          </p:nvSpPr>
          <p:spPr>
            <a:xfrm flipH="1">
              <a:off x="6980533" y="1299803"/>
              <a:ext cx="666085" cy="6660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0" name="íśļiḍe">
              <a:extLst>
                <a:ext uri="{FF2B5EF4-FFF2-40B4-BE49-F238E27FC236}">
                  <a16:creationId xmlns:a16="http://schemas.microsoft.com/office/drawing/2014/main" id="{BADF44B0-6E9D-4DC6-88E1-4A2FB266179B}"/>
                </a:ext>
              </a:extLst>
            </p:cNvPr>
            <p:cNvSpPr/>
            <p:nvPr/>
          </p:nvSpPr>
          <p:spPr bwMode="auto">
            <a:xfrm flipH="1">
              <a:off x="7145024" y="1483913"/>
              <a:ext cx="353356" cy="304855"/>
            </a:xfrm>
            <a:custGeom>
              <a:gdLst>
                <a:gd fmla="*/ 19050 w 331788" name="connsiteX0"/>
                <a:gd fmla="*/ 213226 h 286251" name="connsiteY0"/>
                <a:gd fmla="*/ 151105 w 331788" name="connsiteX1"/>
                <a:gd fmla="*/ 213226 h 286251" name="connsiteY1"/>
                <a:gd fmla="*/ 151105 w 331788" name="connsiteX2"/>
                <a:gd fmla="*/ 278564 h 286251" name="connsiteY2"/>
                <a:gd fmla="*/ 152400 w 331788" name="connsiteX3"/>
                <a:gd fmla="*/ 286251 h 286251" name="connsiteY3"/>
                <a:gd fmla="*/ 25523 w 331788" name="connsiteX4"/>
                <a:gd fmla="*/ 286251 h 286251" name="connsiteY4"/>
                <a:gd fmla="*/ 19050 w 331788" name="connsiteX5"/>
                <a:gd fmla="*/ 278564 h 286251" name="connsiteY5"/>
                <a:gd fmla="*/ 19050 w 331788" name="connsiteX6"/>
                <a:gd fmla="*/ 213226 h 286251" name="connsiteY6"/>
                <a:gd fmla="*/ 185265 w 331788" name="connsiteX7"/>
                <a:gd fmla="*/ 165601 h 286251" name="connsiteY7"/>
                <a:gd fmla="*/ 308448 w 331788" name="connsiteX8"/>
                <a:gd fmla="*/ 165601 h 286251" name="connsiteY8"/>
                <a:gd fmla="*/ 313635 w 331788" name="connsiteX9"/>
                <a:gd fmla="*/ 165601 h 286251" name="connsiteY9"/>
                <a:gd fmla="*/ 331788 w 331788" name="connsiteX10"/>
                <a:gd fmla="*/ 187421 h 286251" name="connsiteY10"/>
                <a:gd fmla="*/ 331788 w 331788" name="connsiteX11"/>
                <a:gd fmla="*/ 278550 h 286251" name="connsiteY11"/>
                <a:gd fmla="*/ 324008 w 331788" name="connsiteX12"/>
                <a:gd fmla="*/ 286251 h 286251" name="connsiteY12"/>
                <a:gd fmla="*/ 169705 w 331788" name="connsiteX13"/>
                <a:gd fmla="*/ 286251 h 286251" name="connsiteY13"/>
                <a:gd fmla="*/ 161925 w 331788" name="connsiteX14"/>
                <a:gd fmla="*/ 278550 h 286251" name="connsiteY14"/>
                <a:gd fmla="*/ 161925 w 331788" name="connsiteX15"/>
                <a:gd fmla="*/ 187421 h 286251" name="connsiteY15"/>
                <a:gd fmla="*/ 168408 w 331788" name="connsiteX16"/>
                <a:gd fmla="*/ 173302 h 286251" name="connsiteY16"/>
                <a:gd fmla="*/ 174892 w 331788" name="connsiteX17"/>
                <a:gd fmla="*/ 166885 h 286251" name="connsiteY17"/>
                <a:gd fmla="*/ 185265 w 331788" name="connsiteX18"/>
                <a:gd fmla="*/ 165601 h 286251" name="connsiteY18"/>
                <a:gd fmla="*/ 59302 w 331788" name="connsiteX19"/>
                <a:gd fmla="*/ 117976 h 286251" name="connsiteY19"/>
                <a:gd fmla="*/ 78640 w 331788" name="connsiteX20"/>
                <a:gd fmla="*/ 117976 h 286251" name="connsiteY20"/>
                <a:gd fmla="*/ 86375 w 331788" name="connsiteX21"/>
                <a:gd fmla="*/ 123154 h 286251" name="connsiteY21"/>
                <a:gd fmla="*/ 94110 w 331788" name="connsiteX22"/>
                <a:gd fmla="*/ 160692 h 286251" name="connsiteY22"/>
                <a:gd fmla="*/ 95399 w 331788" name="connsiteX23"/>
                <a:gd fmla="*/ 165870 h 286251" name="connsiteY23"/>
                <a:gd fmla="*/ 96688 w 331788" name="connsiteX24"/>
                <a:gd fmla="*/ 169753 h 286251" name="connsiteY24"/>
                <a:gd fmla="*/ 96688 w 331788" name="connsiteX25"/>
                <a:gd fmla="*/ 172342 h 286251" name="connsiteY25"/>
                <a:gd fmla="*/ 103134 w 331788" name="connsiteX26"/>
                <a:gd fmla="*/ 172342 h 286251" name="connsiteY26"/>
                <a:gd fmla="*/ 103134 w 331788" name="connsiteX27"/>
                <a:gd fmla="*/ 165870 h 286251" name="connsiteY27"/>
                <a:gd fmla="*/ 103134 w 331788" name="connsiteX28"/>
                <a:gd fmla="*/ 164576 h 286251" name="connsiteY28"/>
                <a:gd fmla="*/ 104424 w 331788" name="connsiteX29"/>
                <a:gd fmla="*/ 160692 h 286251" name="connsiteY29"/>
                <a:gd fmla="*/ 112159 w 331788" name="connsiteX30"/>
                <a:gd fmla="*/ 134804 h 286251" name="connsiteY30"/>
                <a:gd fmla="*/ 107002 w 331788" name="connsiteX31"/>
                <a:gd fmla="*/ 121859 h 286251" name="connsiteY31"/>
                <a:gd fmla="*/ 109580 w 331788" name="connsiteX32"/>
                <a:gd fmla="*/ 117976 h 286251" name="connsiteY32"/>
                <a:gd fmla="*/ 121183 w 331788" name="connsiteX33"/>
                <a:gd fmla="*/ 117976 h 286251" name="connsiteY33"/>
                <a:gd fmla="*/ 125050 w 331788" name="connsiteX34"/>
                <a:gd fmla="*/ 121859 h 286251" name="connsiteY34"/>
                <a:gd fmla="*/ 118605 w 331788" name="connsiteX35"/>
                <a:gd fmla="*/ 134804 h 286251" name="connsiteY35"/>
                <a:gd fmla="*/ 126340 w 331788" name="connsiteX36"/>
                <a:gd fmla="*/ 160692 h 286251" name="connsiteY36"/>
                <a:gd fmla="*/ 126340 w 331788" name="connsiteX37"/>
                <a:gd fmla="*/ 165870 h 286251" name="connsiteY37"/>
                <a:gd fmla="*/ 127629 w 331788" name="connsiteX38"/>
                <a:gd fmla="*/ 165870 h 286251" name="connsiteY38"/>
                <a:gd fmla="*/ 127629 w 331788" name="connsiteX39"/>
                <a:gd fmla="*/ 172342 h 286251" name="connsiteY39"/>
                <a:gd fmla="*/ 134075 w 331788" name="connsiteX40"/>
                <a:gd fmla="*/ 172342 h 286251" name="connsiteY40"/>
                <a:gd fmla="*/ 134075 w 331788" name="connsiteX41"/>
                <a:gd fmla="*/ 169753 h 286251" name="connsiteY41"/>
                <a:gd fmla="*/ 135364 w 331788" name="connsiteX42"/>
                <a:gd fmla="*/ 165870 h 286251" name="connsiteY42"/>
                <a:gd fmla="*/ 136653 w 331788" name="connsiteX43"/>
                <a:gd fmla="*/ 160692 h 286251" name="connsiteY43"/>
                <a:gd fmla="*/ 144388 w 331788" name="connsiteX44"/>
                <a:gd fmla="*/ 123154 h 286251" name="connsiteY44"/>
                <a:gd fmla="*/ 152123 w 331788" name="connsiteX45"/>
                <a:gd fmla="*/ 117976 h 286251" name="connsiteY45"/>
                <a:gd fmla="*/ 171461 w 331788" name="connsiteX46"/>
                <a:gd fmla="*/ 117976 h 286251" name="connsiteY46"/>
                <a:gd fmla="*/ 192088 w 331788" name="connsiteX47"/>
                <a:gd fmla="*/ 138687 h 286251" name="connsiteY47"/>
                <a:gd fmla="*/ 192088 w 331788" name="connsiteX48"/>
                <a:gd fmla="*/ 152926 h 286251" name="connsiteY48"/>
                <a:gd fmla="*/ 184353 w 331788" name="connsiteX49"/>
                <a:gd fmla="*/ 152926 h 286251" name="connsiteY49"/>
                <a:gd fmla="*/ 163726 w 331788" name="connsiteX50"/>
                <a:gd fmla="*/ 160692 h 286251" name="connsiteY50"/>
                <a:gd fmla="*/ 158569 w 331788" name="connsiteX51"/>
                <a:gd fmla="*/ 165870 h 286251" name="connsiteY51"/>
                <a:gd fmla="*/ 154702 w 331788" name="connsiteX52"/>
                <a:gd fmla="*/ 172342 h 286251" name="connsiteY52"/>
                <a:gd fmla="*/ 150834 w 331788" name="connsiteX53"/>
                <a:gd fmla="*/ 186581 h 286251" name="connsiteY53"/>
                <a:gd fmla="*/ 150834 w 331788" name="connsiteX54"/>
                <a:gd fmla="*/ 202114 h 286251" name="connsiteY54"/>
                <a:gd fmla="*/ 10313 w 331788" name="connsiteX55"/>
                <a:gd fmla="*/ 202114 h 286251" name="connsiteY55"/>
                <a:gd fmla="*/ 0 w 331788" name="connsiteX56"/>
                <a:gd fmla="*/ 190464 h 286251" name="connsiteY56"/>
                <a:gd fmla="*/ 0 w 331788" name="connsiteX57"/>
                <a:gd fmla="*/ 182698 h 286251" name="connsiteY57"/>
                <a:gd fmla="*/ 10313 w 331788" name="connsiteX58"/>
                <a:gd fmla="*/ 172342 h 286251" name="connsiteY58"/>
                <a:gd fmla="*/ 38675 w 331788" name="connsiteX59"/>
                <a:gd fmla="*/ 172342 h 286251" name="connsiteY59"/>
                <a:gd fmla="*/ 38675 w 331788" name="connsiteX60"/>
                <a:gd fmla="*/ 138687 h 286251" name="connsiteY60"/>
                <a:gd fmla="*/ 59302 w 331788" name="connsiteX61"/>
                <a:gd fmla="*/ 117976 h 286251" name="connsiteY61"/>
                <a:gd fmla="*/ 206838 w 331788" name="connsiteX62"/>
                <a:gd fmla="*/ 33838 h 286251" name="connsiteY62"/>
                <a:gd fmla="*/ 208124 w 331788" name="connsiteX63"/>
                <a:gd fmla="*/ 33838 h 286251" name="connsiteY63"/>
                <a:gd fmla="*/ 278858 w 331788" name="connsiteX64"/>
                <a:gd fmla="*/ 48038 h 286251" name="connsiteY64"/>
                <a:gd fmla="*/ 296863 w 331788" name="connsiteX65"/>
                <a:gd fmla="*/ 69984 h 286251" name="connsiteY65"/>
                <a:gd fmla="*/ 296863 w 331788" name="connsiteX66"/>
                <a:gd fmla="*/ 99676 h 286251" name="connsiteY66"/>
                <a:gd fmla="*/ 246706 w 331788" name="connsiteX67"/>
                <a:gd fmla="*/ 151313 h 286251" name="connsiteY67"/>
                <a:gd fmla="*/ 195263 w 331788" name="connsiteX68"/>
                <a:gd fmla="*/ 99676 h 286251" name="connsiteY68"/>
                <a:gd fmla="*/ 195263 w 331788" name="connsiteX69"/>
                <a:gd fmla="*/ 45456 h 286251" name="connsiteY69"/>
                <a:gd fmla="*/ 206838 w 331788" name="connsiteX70"/>
                <a:gd fmla="*/ 33838 h 286251" name="connsiteY70"/>
                <a:gd fmla="*/ 150465 w 331788" name="connsiteX71"/>
                <a:gd fmla="*/ 198 h 286251" name="connsiteY71"/>
                <a:gd fmla="*/ 163513 w 331788" name="connsiteX72"/>
                <a:gd fmla="*/ 10479 h 286251" name="connsiteY72"/>
                <a:gd fmla="*/ 163513 w 331788" name="connsiteX73"/>
                <a:gd fmla="*/ 60599 h 286251" name="connsiteY73"/>
                <a:gd fmla="*/ 116540 w 331788" name="connsiteX74"/>
                <a:gd fmla="*/ 106863 h 286251" name="connsiteY74"/>
                <a:gd fmla="*/ 68263 w 331788" name="connsiteX75"/>
                <a:gd fmla="*/ 60599 h 286251" name="connsiteY75"/>
                <a:gd fmla="*/ 68263 w 331788" name="connsiteX76"/>
                <a:gd fmla="*/ 33611 h 286251" name="connsiteY76"/>
                <a:gd fmla="*/ 85225 w 331788" name="connsiteX77"/>
                <a:gd fmla="*/ 13049 h 286251" name="connsiteY77"/>
                <a:gd fmla="*/ 150465 w 331788" name="connsiteX78"/>
                <a:gd fmla="*/ 198 h 286251" name="connsiteY7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b="b" l="l" r="r" t="t"/>
              <a:pathLst>
                <a:path h="286251" w="331788">
                  <a:moveTo>
                    <a:pt x="19050" y="213226"/>
                  </a:moveTo>
                  <a:lnTo>
                    <a:pt x="151105" y="213226"/>
                  </a:lnTo>
                  <a:cubicBezTo>
                    <a:pt x="151105" y="213226"/>
                    <a:pt x="151105" y="213226"/>
                    <a:pt x="151105" y="278564"/>
                  </a:cubicBezTo>
                  <a:cubicBezTo>
                    <a:pt x="151105" y="281126"/>
                    <a:pt x="152400" y="283689"/>
                    <a:pt x="152400" y="286251"/>
                  </a:cubicBezTo>
                  <a:cubicBezTo>
                    <a:pt x="152400" y="286251"/>
                    <a:pt x="152400" y="286251"/>
                    <a:pt x="25523" y="286251"/>
                  </a:cubicBezTo>
                  <a:cubicBezTo>
                    <a:pt x="21639" y="286251"/>
                    <a:pt x="19050" y="282408"/>
                    <a:pt x="19050" y="278564"/>
                  </a:cubicBezTo>
                  <a:cubicBezTo>
                    <a:pt x="19050" y="278564"/>
                    <a:pt x="19050" y="278564"/>
                    <a:pt x="19050" y="213226"/>
                  </a:cubicBezTo>
                  <a:close/>
                  <a:moveTo>
                    <a:pt x="185265" y="165601"/>
                  </a:moveTo>
                  <a:lnTo>
                    <a:pt x="308448" y="165601"/>
                  </a:lnTo>
                  <a:cubicBezTo>
                    <a:pt x="309745" y="165601"/>
                    <a:pt x="312338" y="165601"/>
                    <a:pt x="313635" y="165601"/>
                  </a:cubicBezTo>
                  <a:cubicBezTo>
                    <a:pt x="324008" y="168168"/>
                    <a:pt x="331788" y="177153"/>
                    <a:pt x="331788" y="187421"/>
                  </a:cubicBezTo>
                  <a:cubicBezTo>
                    <a:pt x="331788" y="187421"/>
                    <a:pt x="331788" y="187421"/>
                    <a:pt x="331788" y="278550"/>
                  </a:cubicBezTo>
                  <a:cubicBezTo>
                    <a:pt x="331788" y="282401"/>
                    <a:pt x="327898" y="286251"/>
                    <a:pt x="324008" y="286251"/>
                  </a:cubicBezTo>
                  <a:cubicBezTo>
                    <a:pt x="324008" y="286251"/>
                    <a:pt x="324008" y="286251"/>
                    <a:pt x="169705" y="286251"/>
                  </a:cubicBezTo>
                  <a:cubicBezTo>
                    <a:pt x="165815" y="286251"/>
                    <a:pt x="161925" y="282401"/>
                    <a:pt x="161925" y="278550"/>
                  </a:cubicBezTo>
                  <a:cubicBezTo>
                    <a:pt x="161925" y="278550"/>
                    <a:pt x="161925" y="278550"/>
                    <a:pt x="161925" y="187421"/>
                  </a:cubicBezTo>
                  <a:cubicBezTo>
                    <a:pt x="161925" y="182287"/>
                    <a:pt x="164518" y="177153"/>
                    <a:pt x="168408" y="173302"/>
                  </a:cubicBezTo>
                  <a:cubicBezTo>
                    <a:pt x="169705" y="170735"/>
                    <a:pt x="172298" y="168168"/>
                    <a:pt x="174892" y="166885"/>
                  </a:cubicBezTo>
                  <a:cubicBezTo>
                    <a:pt x="177485" y="165601"/>
                    <a:pt x="181375" y="165601"/>
                    <a:pt x="185265" y="165601"/>
                  </a:cubicBezTo>
                  <a:close/>
                  <a:moveTo>
                    <a:pt x="59302" y="117976"/>
                  </a:moveTo>
                  <a:cubicBezTo>
                    <a:pt x="59302" y="117976"/>
                    <a:pt x="59302" y="117976"/>
                    <a:pt x="78640" y="117976"/>
                  </a:cubicBezTo>
                  <a:cubicBezTo>
                    <a:pt x="82507" y="117976"/>
                    <a:pt x="85086" y="120565"/>
                    <a:pt x="86375" y="123154"/>
                  </a:cubicBezTo>
                  <a:cubicBezTo>
                    <a:pt x="86375" y="123154"/>
                    <a:pt x="86375" y="123154"/>
                    <a:pt x="94110" y="160692"/>
                  </a:cubicBezTo>
                  <a:cubicBezTo>
                    <a:pt x="94110" y="160692"/>
                    <a:pt x="94110" y="160692"/>
                    <a:pt x="95399" y="165870"/>
                  </a:cubicBezTo>
                  <a:cubicBezTo>
                    <a:pt x="95399" y="165870"/>
                    <a:pt x="95399" y="165870"/>
                    <a:pt x="96688" y="169753"/>
                  </a:cubicBezTo>
                  <a:cubicBezTo>
                    <a:pt x="96688" y="171048"/>
                    <a:pt x="96688" y="171048"/>
                    <a:pt x="96688" y="172342"/>
                  </a:cubicBezTo>
                  <a:cubicBezTo>
                    <a:pt x="96688" y="172342"/>
                    <a:pt x="96688" y="172342"/>
                    <a:pt x="103134" y="172342"/>
                  </a:cubicBezTo>
                  <a:cubicBezTo>
                    <a:pt x="103134" y="169753"/>
                    <a:pt x="103134" y="168459"/>
                    <a:pt x="103134" y="165870"/>
                  </a:cubicBezTo>
                  <a:cubicBezTo>
                    <a:pt x="103134" y="165870"/>
                    <a:pt x="103134" y="165870"/>
                    <a:pt x="103134" y="164576"/>
                  </a:cubicBezTo>
                  <a:cubicBezTo>
                    <a:pt x="103134" y="164576"/>
                    <a:pt x="103134" y="164576"/>
                    <a:pt x="104424" y="160692"/>
                  </a:cubicBezTo>
                  <a:cubicBezTo>
                    <a:pt x="104424" y="160692"/>
                    <a:pt x="104424" y="160692"/>
                    <a:pt x="112159" y="134804"/>
                  </a:cubicBezTo>
                  <a:cubicBezTo>
                    <a:pt x="112159" y="134804"/>
                    <a:pt x="112159" y="134804"/>
                    <a:pt x="107002" y="121859"/>
                  </a:cubicBezTo>
                  <a:cubicBezTo>
                    <a:pt x="105713" y="120565"/>
                    <a:pt x="107002" y="117976"/>
                    <a:pt x="109580" y="117976"/>
                  </a:cubicBezTo>
                  <a:cubicBezTo>
                    <a:pt x="109580" y="117976"/>
                    <a:pt x="109580" y="117976"/>
                    <a:pt x="121183" y="117976"/>
                  </a:cubicBezTo>
                  <a:cubicBezTo>
                    <a:pt x="123761" y="117976"/>
                    <a:pt x="125050" y="120565"/>
                    <a:pt x="125050" y="121859"/>
                  </a:cubicBezTo>
                  <a:cubicBezTo>
                    <a:pt x="125050" y="121859"/>
                    <a:pt x="125050" y="121859"/>
                    <a:pt x="118605" y="134804"/>
                  </a:cubicBezTo>
                  <a:cubicBezTo>
                    <a:pt x="118605" y="134804"/>
                    <a:pt x="118605" y="134804"/>
                    <a:pt x="126340" y="160692"/>
                  </a:cubicBezTo>
                  <a:cubicBezTo>
                    <a:pt x="126340" y="160692"/>
                    <a:pt x="126340" y="160692"/>
                    <a:pt x="126340" y="165870"/>
                  </a:cubicBezTo>
                  <a:cubicBezTo>
                    <a:pt x="127629" y="165870"/>
                    <a:pt x="127629" y="165870"/>
                    <a:pt x="127629" y="165870"/>
                  </a:cubicBezTo>
                  <a:cubicBezTo>
                    <a:pt x="127629" y="168459"/>
                    <a:pt x="127629" y="169753"/>
                    <a:pt x="127629" y="172342"/>
                  </a:cubicBezTo>
                  <a:cubicBezTo>
                    <a:pt x="127629" y="172342"/>
                    <a:pt x="127629" y="172342"/>
                    <a:pt x="134075" y="172342"/>
                  </a:cubicBezTo>
                  <a:cubicBezTo>
                    <a:pt x="134075" y="171048"/>
                    <a:pt x="134075" y="171048"/>
                    <a:pt x="134075" y="169753"/>
                  </a:cubicBezTo>
                  <a:cubicBezTo>
                    <a:pt x="134075" y="169753"/>
                    <a:pt x="134075" y="169753"/>
                    <a:pt x="135364" y="165870"/>
                  </a:cubicBezTo>
                  <a:cubicBezTo>
                    <a:pt x="135364" y="165870"/>
                    <a:pt x="135364" y="165870"/>
                    <a:pt x="136653" y="160692"/>
                  </a:cubicBezTo>
                  <a:cubicBezTo>
                    <a:pt x="136653" y="160692"/>
                    <a:pt x="136653" y="160692"/>
                    <a:pt x="144388" y="123154"/>
                  </a:cubicBezTo>
                  <a:cubicBezTo>
                    <a:pt x="145677" y="120565"/>
                    <a:pt x="148256" y="117976"/>
                    <a:pt x="152123" y="117976"/>
                  </a:cubicBezTo>
                  <a:cubicBezTo>
                    <a:pt x="152123" y="117976"/>
                    <a:pt x="152123" y="117976"/>
                    <a:pt x="171461" y="117976"/>
                  </a:cubicBezTo>
                  <a:cubicBezTo>
                    <a:pt x="183064" y="117976"/>
                    <a:pt x="192088" y="127037"/>
                    <a:pt x="192088" y="138687"/>
                  </a:cubicBezTo>
                  <a:cubicBezTo>
                    <a:pt x="192088" y="138687"/>
                    <a:pt x="192088" y="138687"/>
                    <a:pt x="192088" y="152926"/>
                  </a:cubicBezTo>
                  <a:cubicBezTo>
                    <a:pt x="192088" y="152926"/>
                    <a:pt x="192088" y="152926"/>
                    <a:pt x="184353" y="152926"/>
                  </a:cubicBezTo>
                  <a:cubicBezTo>
                    <a:pt x="176618" y="152926"/>
                    <a:pt x="168883" y="156809"/>
                    <a:pt x="163726" y="160692"/>
                  </a:cubicBezTo>
                  <a:cubicBezTo>
                    <a:pt x="161148" y="161987"/>
                    <a:pt x="159858" y="164576"/>
                    <a:pt x="158569" y="165870"/>
                  </a:cubicBezTo>
                  <a:cubicBezTo>
                    <a:pt x="157280" y="168459"/>
                    <a:pt x="155991" y="169753"/>
                    <a:pt x="154702" y="172342"/>
                  </a:cubicBezTo>
                  <a:cubicBezTo>
                    <a:pt x="152123" y="176225"/>
                    <a:pt x="150834" y="181403"/>
                    <a:pt x="150834" y="186581"/>
                  </a:cubicBezTo>
                  <a:cubicBezTo>
                    <a:pt x="150834" y="186581"/>
                    <a:pt x="150834" y="186581"/>
                    <a:pt x="150834" y="202114"/>
                  </a:cubicBezTo>
                  <a:cubicBezTo>
                    <a:pt x="150834" y="202114"/>
                    <a:pt x="150834" y="202114"/>
                    <a:pt x="10313" y="202114"/>
                  </a:cubicBezTo>
                  <a:cubicBezTo>
                    <a:pt x="5157" y="202114"/>
                    <a:pt x="0" y="196936"/>
                    <a:pt x="0" y="190464"/>
                  </a:cubicBezTo>
                  <a:cubicBezTo>
                    <a:pt x="0" y="190464"/>
                    <a:pt x="0" y="190464"/>
                    <a:pt x="0" y="182698"/>
                  </a:cubicBezTo>
                  <a:cubicBezTo>
                    <a:pt x="0" y="176225"/>
                    <a:pt x="5157" y="172342"/>
                    <a:pt x="10313" y="172342"/>
                  </a:cubicBezTo>
                  <a:cubicBezTo>
                    <a:pt x="10313" y="172342"/>
                    <a:pt x="10313" y="172342"/>
                    <a:pt x="38675" y="172342"/>
                  </a:cubicBezTo>
                  <a:cubicBezTo>
                    <a:pt x="38675" y="172342"/>
                    <a:pt x="38675" y="172342"/>
                    <a:pt x="38675" y="138687"/>
                  </a:cubicBezTo>
                  <a:cubicBezTo>
                    <a:pt x="38675" y="127037"/>
                    <a:pt x="47700" y="117976"/>
                    <a:pt x="59302" y="117976"/>
                  </a:cubicBezTo>
                  <a:close/>
                  <a:moveTo>
                    <a:pt x="206838" y="33838"/>
                  </a:moveTo>
                  <a:cubicBezTo>
                    <a:pt x="206838" y="33838"/>
                    <a:pt x="208124" y="33838"/>
                    <a:pt x="208124" y="33838"/>
                  </a:cubicBezTo>
                  <a:cubicBezTo>
                    <a:pt x="223557" y="36420"/>
                    <a:pt x="258281" y="44166"/>
                    <a:pt x="278858" y="48038"/>
                  </a:cubicBezTo>
                  <a:cubicBezTo>
                    <a:pt x="289147" y="50620"/>
                    <a:pt x="296863" y="59657"/>
                    <a:pt x="296863" y="69984"/>
                  </a:cubicBezTo>
                  <a:cubicBezTo>
                    <a:pt x="296863" y="69984"/>
                    <a:pt x="296863" y="69984"/>
                    <a:pt x="296863" y="99676"/>
                  </a:cubicBezTo>
                  <a:cubicBezTo>
                    <a:pt x="296863" y="128076"/>
                    <a:pt x="275000" y="151313"/>
                    <a:pt x="246706" y="151313"/>
                  </a:cubicBezTo>
                  <a:cubicBezTo>
                    <a:pt x="218412" y="151313"/>
                    <a:pt x="195263" y="128076"/>
                    <a:pt x="195263" y="99676"/>
                  </a:cubicBezTo>
                  <a:cubicBezTo>
                    <a:pt x="195263" y="99676"/>
                    <a:pt x="195263" y="99676"/>
                    <a:pt x="195263" y="45456"/>
                  </a:cubicBezTo>
                  <a:cubicBezTo>
                    <a:pt x="195263" y="39002"/>
                    <a:pt x="200407" y="33838"/>
                    <a:pt x="206838" y="33838"/>
                  </a:cubicBezTo>
                  <a:close/>
                  <a:moveTo>
                    <a:pt x="150465" y="198"/>
                  </a:moveTo>
                  <a:cubicBezTo>
                    <a:pt x="156989" y="-1087"/>
                    <a:pt x="163513" y="4053"/>
                    <a:pt x="163513" y="10479"/>
                  </a:cubicBezTo>
                  <a:cubicBezTo>
                    <a:pt x="163513" y="10479"/>
                    <a:pt x="163513" y="10479"/>
                    <a:pt x="163513" y="60599"/>
                  </a:cubicBezTo>
                  <a:cubicBezTo>
                    <a:pt x="163513" y="86301"/>
                    <a:pt x="142636" y="106863"/>
                    <a:pt x="116540" y="106863"/>
                  </a:cubicBezTo>
                  <a:cubicBezTo>
                    <a:pt x="90444" y="106863"/>
                    <a:pt x="68263" y="86301"/>
                    <a:pt x="68263" y="60599"/>
                  </a:cubicBezTo>
                  <a:cubicBezTo>
                    <a:pt x="68263" y="60599"/>
                    <a:pt x="68263" y="60599"/>
                    <a:pt x="68263" y="33611"/>
                  </a:cubicBezTo>
                  <a:cubicBezTo>
                    <a:pt x="68263" y="23330"/>
                    <a:pt x="76092" y="14334"/>
                    <a:pt x="85225" y="13049"/>
                  </a:cubicBezTo>
                  <a:cubicBezTo>
                    <a:pt x="104797" y="9194"/>
                    <a:pt x="137417" y="2768"/>
                    <a:pt x="15046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2" name="ï$1iḋê">
              <a:extLst>
                <a:ext uri="{FF2B5EF4-FFF2-40B4-BE49-F238E27FC236}">
                  <a16:creationId xmlns:a16="http://schemas.microsoft.com/office/drawing/2014/main" id="{3BBCC8F3-5B1B-44D4-B7C6-4C36A98CA0FA}"/>
                </a:ext>
              </a:extLst>
            </p:cNvPr>
            <p:cNvSpPr txBox="1"/>
            <p:nvPr/>
          </p:nvSpPr>
          <p:spPr bwMode="auto">
            <a:xfrm flipH="1">
              <a:off x="9041085" y="1176690"/>
              <a:ext cx="2477812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/>
                <a:t>01</a:t>
              </a:r>
            </a:p>
          </p:txBody>
        </p:sp>
        <p:sp>
          <p:nvSpPr>
            <p:cNvPr id="44" name="ï$1idé">
              <a:extLst>
                <a:ext uri="{FF2B5EF4-FFF2-40B4-BE49-F238E27FC236}">
                  <a16:creationId xmlns:a16="http://schemas.microsoft.com/office/drawing/2014/main" id="{6DAE5673-08A5-4011-B908-4B890DDDDCD7}"/>
                </a:ext>
              </a:extLst>
            </p:cNvPr>
            <p:cNvSpPr/>
            <p:nvPr/>
          </p:nvSpPr>
          <p:spPr>
            <a:xfrm flipH="1">
              <a:off x="6980533" y="2997947"/>
              <a:ext cx="666085" cy="66608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9" name="ïṩľîďê">
              <a:extLst>
                <a:ext uri="{FF2B5EF4-FFF2-40B4-BE49-F238E27FC236}">
                  <a16:creationId xmlns:a16="http://schemas.microsoft.com/office/drawing/2014/main" id="{F86420B1-E1D1-402B-99AF-D0B447F33F34}"/>
                </a:ext>
              </a:extLst>
            </p:cNvPr>
            <p:cNvSpPr/>
            <p:nvPr/>
          </p:nvSpPr>
          <p:spPr bwMode="auto">
            <a:xfrm flipH="1">
              <a:off x="7191215" y="3204805"/>
              <a:ext cx="244720" cy="244720"/>
            </a:xfrm>
            <a:custGeom>
              <a:gdLst>
                <a:gd fmla="*/ 65088 w 331788" name="connsiteX0"/>
                <a:gd fmla="*/ 223838 h 331788" name="connsiteY0"/>
                <a:gd fmla="*/ 276226 w 331788" name="connsiteX1"/>
                <a:gd fmla="*/ 223838 h 331788" name="connsiteY1"/>
                <a:gd fmla="*/ 276226 w 331788" name="connsiteX2"/>
                <a:gd fmla="*/ 265113 h 331788" name="connsiteY2"/>
                <a:gd fmla="*/ 65088 w 331788" name="connsiteX3"/>
                <a:gd fmla="*/ 265113 h 331788" name="connsiteY3"/>
                <a:gd fmla="*/ 65088 w 331788" name="connsiteX4"/>
                <a:gd fmla="*/ 157163 h 331788" name="connsiteY4"/>
                <a:gd fmla="*/ 163513 w 331788" name="connsiteX5"/>
                <a:gd fmla="*/ 157163 h 331788" name="connsiteY5"/>
                <a:gd fmla="*/ 163513 w 331788" name="connsiteX6"/>
                <a:gd fmla="*/ 198438 h 331788" name="connsiteY6"/>
                <a:gd fmla="*/ 65088 w 331788" name="connsiteX7"/>
                <a:gd fmla="*/ 198438 h 331788" name="connsiteY7"/>
                <a:gd fmla="*/ 65088 w 331788" name="connsiteX8"/>
                <a:gd fmla="*/ 90488 h 331788" name="connsiteY8"/>
                <a:gd fmla="*/ 209551 w 331788" name="connsiteX9"/>
                <a:gd fmla="*/ 90488 h 331788" name="connsiteY9"/>
                <a:gd fmla="*/ 209551 w 331788" name="connsiteX10"/>
                <a:gd fmla="*/ 133351 h 331788" name="connsiteY10"/>
                <a:gd fmla="*/ 65088 w 331788" name="connsiteX11"/>
                <a:gd fmla="*/ 133351 h 331788" name="connsiteY11"/>
                <a:gd fmla="*/ 65088 w 331788" name="connsiteX12"/>
                <a:gd fmla="*/ 25400 h 331788" name="connsiteY12"/>
                <a:gd fmla="*/ 142876 w 331788" name="connsiteX13"/>
                <a:gd fmla="*/ 25400 h 331788" name="connsiteY13"/>
                <a:gd fmla="*/ 142876 w 331788" name="connsiteX14"/>
                <a:gd fmla="*/ 66675 h 331788" name="connsiteY14"/>
                <a:gd fmla="*/ 65088 w 331788" name="connsiteX15"/>
                <a:gd fmla="*/ 66675 h 331788" name="connsiteY15"/>
                <a:gd fmla="*/ 0 w 331788" name="connsiteX16"/>
                <a:gd fmla="*/ 0 h 331788" name="connsiteY16"/>
                <a:gd fmla="*/ 38100 w 331788" name="connsiteX17"/>
                <a:gd fmla="*/ 0 h 331788" name="connsiteY17"/>
                <a:gd fmla="*/ 38100 w 331788" name="connsiteX18"/>
                <a:gd fmla="*/ 293688 h 331788" name="connsiteY18"/>
                <a:gd fmla="*/ 331788 w 331788" name="connsiteX19"/>
                <a:gd fmla="*/ 293688 h 331788" name="connsiteY19"/>
                <a:gd fmla="*/ 331788 w 331788" name="connsiteX20"/>
                <a:gd fmla="*/ 331788 h 331788" name="connsiteY20"/>
                <a:gd fmla="*/ 0 w 331788" name="connsiteX21"/>
                <a:gd fmla="*/ 331788 h 331788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331788" w="331788">
                  <a:moveTo>
                    <a:pt x="65088" y="223838"/>
                  </a:moveTo>
                  <a:lnTo>
                    <a:pt x="276226" y="223838"/>
                  </a:lnTo>
                  <a:lnTo>
                    <a:pt x="276226" y="265113"/>
                  </a:lnTo>
                  <a:lnTo>
                    <a:pt x="65088" y="265113"/>
                  </a:lnTo>
                  <a:close/>
                  <a:moveTo>
                    <a:pt x="65088" y="157163"/>
                  </a:moveTo>
                  <a:lnTo>
                    <a:pt x="163513" y="157163"/>
                  </a:lnTo>
                  <a:lnTo>
                    <a:pt x="163513" y="198438"/>
                  </a:lnTo>
                  <a:lnTo>
                    <a:pt x="65088" y="198438"/>
                  </a:lnTo>
                  <a:close/>
                  <a:moveTo>
                    <a:pt x="65088" y="90488"/>
                  </a:moveTo>
                  <a:lnTo>
                    <a:pt x="209551" y="90488"/>
                  </a:lnTo>
                  <a:lnTo>
                    <a:pt x="209551" y="133351"/>
                  </a:lnTo>
                  <a:lnTo>
                    <a:pt x="65088" y="133351"/>
                  </a:lnTo>
                  <a:close/>
                  <a:moveTo>
                    <a:pt x="65088" y="25400"/>
                  </a:moveTo>
                  <a:lnTo>
                    <a:pt x="142876" y="25400"/>
                  </a:lnTo>
                  <a:lnTo>
                    <a:pt x="142876" y="66675"/>
                  </a:lnTo>
                  <a:lnTo>
                    <a:pt x="65088" y="66675"/>
                  </a:lnTo>
                  <a:close/>
                  <a:moveTo>
                    <a:pt x="0" y="0"/>
                  </a:moveTo>
                  <a:lnTo>
                    <a:pt x="38100" y="0"/>
                  </a:lnTo>
                  <a:lnTo>
                    <a:pt x="38100" y="293688"/>
                  </a:lnTo>
                  <a:lnTo>
                    <a:pt x="331788" y="293688"/>
                  </a:lnTo>
                  <a:lnTo>
                    <a:pt x="331788" y="331788"/>
                  </a:lnTo>
                  <a:lnTo>
                    <a:pt x="0" y="3317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0" name="íṡ1íďé">
              <a:extLst>
                <a:ext uri="{FF2B5EF4-FFF2-40B4-BE49-F238E27FC236}">
                  <a16:creationId xmlns:a16="http://schemas.microsoft.com/office/drawing/2014/main" id="{8ED75195-8AFD-413E-9B30-1A114C8D836E}"/>
                </a:ext>
              </a:extLst>
            </p:cNvPr>
            <p:cNvSpPr txBox="1"/>
            <p:nvPr/>
          </p:nvSpPr>
          <p:spPr bwMode="auto">
            <a:xfrm flipH="1">
              <a:off x="8570186" y="2904506"/>
              <a:ext cx="2963347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/>
                <a:t>02</a:t>
              </a:r>
            </a:p>
          </p:txBody>
        </p:sp>
        <p:sp>
          <p:nvSpPr>
            <p:cNvPr id="54" name="íṩľíḑe">
              <a:extLst>
                <a:ext uri="{FF2B5EF4-FFF2-40B4-BE49-F238E27FC236}">
                  <a16:creationId xmlns:a16="http://schemas.microsoft.com/office/drawing/2014/main" id="{5147F727-7D5C-4A66-9919-17B84199D886}"/>
                </a:ext>
              </a:extLst>
            </p:cNvPr>
            <p:cNvSpPr/>
            <p:nvPr/>
          </p:nvSpPr>
          <p:spPr>
            <a:xfrm flipH="1">
              <a:off x="6980533" y="4769673"/>
              <a:ext cx="666085" cy="66608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lt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lt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lt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lt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lt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lt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lt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5" name="išļïḍê">
              <a:extLst>
                <a:ext uri="{FF2B5EF4-FFF2-40B4-BE49-F238E27FC236}">
                  <a16:creationId xmlns:a16="http://schemas.microsoft.com/office/drawing/2014/main" id="{224834EF-21B0-4AA2-8BF0-6A4A1B2FDD68}"/>
                </a:ext>
              </a:extLst>
            </p:cNvPr>
            <p:cNvSpPr/>
            <p:nvPr/>
          </p:nvSpPr>
          <p:spPr bwMode="auto">
            <a:xfrm flipH="1">
              <a:off x="7174405" y="4956051"/>
              <a:ext cx="288441" cy="285681"/>
            </a:xfrm>
            <a:custGeom>
              <a:gdLst>
                <a:gd fmla="*/ 292147 w 331788" name="connsiteX0"/>
                <a:gd fmla="*/ 109538 h 328613" name="connsiteY0"/>
                <a:gd fmla="*/ 327025 w 331788" name="connsiteX1"/>
                <a:gd fmla="*/ 145621 h 328613" name="connsiteY1"/>
                <a:gd fmla="*/ 327025 w 331788" name="connsiteX2"/>
                <a:gd fmla="*/ 229385 h 328613" name="connsiteY2"/>
                <a:gd fmla="*/ 293438 w 331788" name="connsiteX3"/>
                <a:gd fmla="*/ 264179 h 328613" name="connsiteY3"/>
                <a:gd fmla="*/ 252101 w 331788" name="connsiteX4"/>
                <a:gd fmla="*/ 264179 h 328613" name="connsiteY4"/>
                <a:gd fmla="*/ 252101 w 331788" name="connsiteX5"/>
                <a:gd fmla="*/ 319593 h 328613" name="connsiteY5"/>
                <a:gd fmla="*/ 243059 w 331788" name="connsiteX6"/>
                <a:gd fmla="*/ 328613 h 328613" name="connsiteY6"/>
                <a:gd fmla="*/ 205596 w 331788" name="connsiteX7"/>
                <a:gd fmla="*/ 328613 h 328613" name="connsiteY7"/>
                <a:gd fmla="*/ 195262 w 331788" name="connsiteX8"/>
                <a:gd fmla="*/ 319593 h 328613" name="connsiteY8"/>
                <a:gd fmla="*/ 195262 w 331788" name="connsiteX9"/>
                <a:gd fmla="*/ 235829 h 328613" name="connsiteY9"/>
                <a:gd fmla="*/ 224973 w 331788" name="connsiteX10"/>
                <a:gd fmla="*/ 207478 h 328613" name="connsiteY10"/>
                <a:gd fmla="*/ 255976 w 331788" name="connsiteX11"/>
                <a:gd fmla="*/ 207478 h 328613" name="connsiteY11"/>
                <a:gd fmla="*/ 255976 w 331788" name="connsiteX12"/>
                <a:gd fmla="*/ 145621 h 328613" name="connsiteY12"/>
                <a:gd fmla="*/ 292147 w 331788" name="connsiteX13"/>
                <a:gd fmla="*/ 109538 h 328613" name="connsiteY13"/>
                <a:gd fmla="*/ 38473 w 331788" name="connsiteX14"/>
                <a:gd fmla="*/ 109538 h 328613" name="connsiteY14"/>
                <a:gd fmla="*/ 75079 w 331788" name="connsiteX15"/>
                <a:gd fmla="*/ 145621 h 328613" name="connsiteY15"/>
                <a:gd fmla="*/ 75079 w 331788" name="connsiteX16"/>
                <a:gd fmla="*/ 207478 h 328613" name="connsiteY16"/>
                <a:gd fmla="*/ 106456 w 331788" name="connsiteX17"/>
                <a:gd fmla="*/ 207478 h 328613" name="connsiteY17"/>
                <a:gd fmla="*/ 136525 w 331788" name="connsiteX18"/>
                <a:gd fmla="*/ 235829 h 328613" name="connsiteY18"/>
                <a:gd fmla="*/ 136525 w 331788" name="connsiteX19"/>
                <a:gd fmla="*/ 319593 h 328613" name="connsiteY19"/>
                <a:gd fmla="*/ 126066 w 331788" name="connsiteX20"/>
                <a:gd fmla="*/ 328613 h 328613" name="connsiteY20"/>
                <a:gd fmla="*/ 88153 w 331788" name="connsiteX21"/>
                <a:gd fmla="*/ 328613 h 328613" name="connsiteY21"/>
                <a:gd fmla="*/ 79001 w 331788" name="connsiteX22"/>
                <a:gd fmla="*/ 319593 h 328613" name="connsiteY22"/>
                <a:gd fmla="*/ 79001 w 331788" name="connsiteX23"/>
                <a:gd fmla="*/ 264179 h 328613" name="connsiteY23"/>
                <a:gd fmla="*/ 37166 w 331788" name="connsiteX24"/>
                <a:gd fmla="*/ 264179 h 328613" name="connsiteY24"/>
                <a:gd fmla="*/ 3175 w 331788" name="connsiteX25"/>
                <a:gd fmla="*/ 229385 h 328613" name="connsiteY25"/>
                <a:gd fmla="*/ 3175 w 331788" name="connsiteX26"/>
                <a:gd fmla="*/ 145621 h 328613" name="connsiteY26"/>
                <a:gd fmla="*/ 38473 w 331788" name="connsiteX27"/>
                <a:gd fmla="*/ 109538 h 328613" name="connsiteY27"/>
                <a:gd fmla="*/ 160734 w 331788" name="connsiteX28"/>
                <a:gd fmla="*/ 88900 h 328613" name="connsiteY28"/>
                <a:gd fmla="*/ 171053 w 331788" name="connsiteX29"/>
                <a:gd fmla="*/ 88900 h 328613" name="connsiteY29"/>
                <a:gd fmla="*/ 173633 w 331788" name="connsiteX30"/>
                <a:gd fmla="*/ 90195 h 328613" name="connsiteY30"/>
                <a:gd fmla="*/ 174923 w 331788" name="connsiteX31"/>
                <a:gd fmla="*/ 95375 h 328613" name="connsiteY31"/>
                <a:gd fmla="*/ 169763 w 331788" name="connsiteX32"/>
                <a:gd fmla="*/ 103146 h 328613" name="connsiteY32"/>
                <a:gd fmla="*/ 172343 w 331788" name="connsiteX33"/>
                <a:gd fmla="*/ 123867 h 328613" name="connsiteY33"/>
                <a:gd fmla="*/ 167184 w 331788" name="connsiteX34"/>
                <a:gd fmla="*/ 136818 h 328613" name="connsiteY34"/>
                <a:gd fmla="*/ 164604 w 331788" name="connsiteX35"/>
                <a:gd fmla="*/ 136818 h 328613" name="connsiteY35"/>
                <a:gd fmla="*/ 159444 w 331788" name="connsiteX36"/>
                <a:gd fmla="*/ 123867 h 328613" name="connsiteY36"/>
                <a:gd fmla="*/ 162024 w 331788" name="connsiteX37"/>
                <a:gd fmla="*/ 103146 h 328613" name="connsiteY37"/>
                <a:gd fmla="*/ 156865 w 331788" name="connsiteX38"/>
                <a:gd fmla="*/ 95375 h 328613" name="connsiteY38"/>
                <a:gd fmla="*/ 158155 w 331788" name="connsiteX39"/>
                <a:gd fmla="*/ 90195 h 328613" name="connsiteY39"/>
                <a:gd fmla="*/ 160734 w 331788" name="connsiteX40"/>
                <a:gd fmla="*/ 88900 h 328613" name="connsiteY40"/>
                <a:gd fmla="*/ 136182 w 331788" name="connsiteX41"/>
                <a:gd fmla="*/ 88900 h 328613" name="connsiteY41"/>
                <a:gd fmla="*/ 138766 w 331788" name="connsiteX42"/>
                <a:gd fmla="*/ 91502 h 328613" name="connsiteY42"/>
                <a:gd fmla="*/ 165893 w 331788" name="connsiteX43"/>
                <a:gd fmla="*/ 165652 h 328613" name="connsiteY43"/>
                <a:gd fmla="*/ 193021 w 331788" name="connsiteX44"/>
                <a:gd fmla="*/ 91502 h 328613" name="connsiteY44"/>
                <a:gd fmla="*/ 196897 w 331788" name="connsiteX45"/>
                <a:gd fmla="*/ 90201 h 328613" name="connsiteY45"/>
                <a:gd fmla="*/ 208523 w 331788" name="connsiteX46"/>
                <a:gd fmla="*/ 92802 h 328613" name="connsiteY46"/>
                <a:gd fmla="*/ 231775 w 331788" name="connsiteX47"/>
                <a:gd fmla="*/ 125325 h 328613" name="connsiteY47"/>
                <a:gd fmla="*/ 231775 w 331788" name="connsiteX48"/>
                <a:gd fmla="*/ 176059 h 328613" name="connsiteY48"/>
                <a:gd fmla="*/ 226608 w 331788" name="connsiteX49"/>
                <a:gd fmla="*/ 182563 h 328613" name="connsiteY49"/>
                <a:gd fmla="*/ 105179 w 331788" name="connsiteX50"/>
                <a:gd fmla="*/ 182563 h 328613" name="connsiteY50"/>
                <a:gd fmla="*/ 100012 w 331788" name="connsiteX51"/>
                <a:gd fmla="*/ 176059 h 328613" name="connsiteY51"/>
                <a:gd fmla="*/ 100012 w 331788" name="connsiteX52"/>
                <a:gd fmla="*/ 125325 h 328613" name="connsiteY52"/>
                <a:gd fmla="*/ 123264 w 331788" name="connsiteX53"/>
                <a:gd fmla="*/ 92802 h 328613" name="connsiteY53"/>
                <a:gd fmla="*/ 134890 w 331788" name="connsiteX54"/>
                <a:gd fmla="*/ 90201 h 328613" name="connsiteY54"/>
                <a:gd fmla="*/ 136182 w 331788" name="connsiteX55"/>
                <a:gd fmla="*/ 88900 h 328613" name="connsiteY55"/>
                <a:gd fmla="*/ 292100 w 331788" name="connsiteX56"/>
                <a:gd fmla="*/ 19050 h 328613" name="connsiteY56"/>
                <a:gd fmla="*/ 331788 w 331788" name="connsiteX57"/>
                <a:gd fmla="*/ 58738 h 328613" name="connsiteY57"/>
                <a:gd fmla="*/ 292100 w 331788" name="connsiteX58"/>
                <a:gd fmla="*/ 98426 h 328613" name="connsiteY58"/>
                <a:gd fmla="*/ 252412 w 331788" name="connsiteX59"/>
                <a:gd fmla="*/ 58738 h 328613" name="connsiteY59"/>
                <a:gd fmla="*/ 292100 w 331788" name="connsiteX60"/>
                <a:gd fmla="*/ 19050 h 328613" name="connsiteY60"/>
                <a:gd fmla="*/ 39688 w 331788" name="connsiteX61"/>
                <a:gd fmla="*/ 19050 h 328613" name="connsiteY61"/>
                <a:gd fmla="*/ 79376 w 331788" name="connsiteX62"/>
                <a:gd fmla="*/ 58738 h 328613" name="connsiteY62"/>
                <a:gd fmla="*/ 39688 w 331788" name="connsiteX63"/>
                <a:gd fmla="*/ 98426 h 328613" name="connsiteY63"/>
                <a:gd fmla="*/ 0 w 331788" name="connsiteX64"/>
                <a:gd fmla="*/ 58738 h 328613" name="connsiteY64"/>
                <a:gd fmla="*/ 39688 w 331788" name="connsiteX65"/>
                <a:gd fmla="*/ 19050 h 328613" name="connsiteY65"/>
                <a:gd fmla="*/ 165894 w 331788" name="connsiteX66"/>
                <a:gd fmla="*/ 0 h 328613" name="connsiteY66"/>
                <a:gd fmla="*/ 204788 w 331788" name="connsiteX67"/>
                <a:gd fmla="*/ 39688 h 328613" name="connsiteY67"/>
                <a:gd fmla="*/ 165894 w 331788" name="connsiteX68"/>
                <a:gd fmla="*/ 79376 h 328613" name="connsiteY68"/>
                <a:gd fmla="*/ 127000 w 331788" name="connsiteX69"/>
                <a:gd fmla="*/ 39688 h 328613" name="connsiteY69"/>
                <a:gd fmla="*/ 165894 w 331788" name="connsiteX70"/>
                <a:gd fmla="*/ 0 h 328613" name="connsiteY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b="b" l="l" r="r" t="t"/>
              <a:pathLst>
                <a:path h="328613" w="331788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6="http://schemas.microsoft.com/office/drawing/2014/main" xmlns:lc="http://schemas.openxmlformats.org/drawingml/2006/lockedCanvas" cap="flat"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8" name="îṩlîde">
              <a:extLst>
                <a:ext uri="{FF2B5EF4-FFF2-40B4-BE49-F238E27FC236}">
                  <a16:creationId xmlns:a16="http://schemas.microsoft.com/office/drawing/2014/main" id="{91CDCF77-8D2F-4C3C-9A6F-B61D534B997B}"/>
                </a:ext>
              </a:extLst>
            </p:cNvPr>
            <p:cNvSpPr txBox="1"/>
            <p:nvPr/>
          </p:nvSpPr>
          <p:spPr bwMode="auto">
            <a:xfrm flipH="1">
              <a:off x="8171378" y="4632321"/>
              <a:ext cx="2963347" cy="5855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/>
                <a:t>03</a:t>
              </a:r>
            </a:p>
          </p:txBody>
        </p:sp>
      </p:grpSp>
      <p:sp>
        <p:nvSpPr>
          <p:cNvPr id="66" name="TextBox 41">
            <a:extLst>
              <a:ext uri="{FF2B5EF4-FFF2-40B4-BE49-F238E27FC236}">
                <a16:creationId xmlns:a16="http://schemas.microsoft.com/office/drawing/2014/main" id="{8F8CDED8-2DB5-4FA7-8C93-03491AAEF3D2}"/>
              </a:ext>
            </a:extLst>
          </p:cNvPr>
          <p:cNvSpPr txBox="1"/>
          <p:nvPr/>
        </p:nvSpPr>
        <p:spPr>
          <a:xfrm>
            <a:off x="7656060" y="1977300"/>
            <a:ext cx="340605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对存放的购销合同进行集中的归档管理，并建立合同台帐。</a:t>
            </a:r>
          </a:p>
        </p:txBody>
      </p:sp>
      <p:sp>
        <p:nvSpPr>
          <p:cNvPr id="67" name="TextBox 35">
            <a:extLst>
              <a:ext uri="{FF2B5EF4-FFF2-40B4-BE49-F238E27FC236}">
                <a16:creationId xmlns:a16="http://schemas.microsoft.com/office/drawing/2014/main" id="{8554B236-B655-4472-B5D2-18F2B329E4D8}"/>
              </a:ext>
            </a:extLst>
          </p:cNvPr>
          <p:cNvSpPr txBox="1"/>
          <p:nvPr/>
        </p:nvSpPr>
        <p:spPr>
          <a:xfrm>
            <a:off x="7311727" y="3639046"/>
            <a:ext cx="3750381" cy="10422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对合同的类别、名称、签订单位、合同金额、付款时点及金额、执行情况等做出详细准确的反映。</a:t>
            </a:r>
          </a:p>
        </p:txBody>
      </p:sp>
      <p:sp>
        <p:nvSpPr>
          <p:cNvPr id="68" name="TextBox 36">
            <a:extLst>
              <a:ext uri="{FF2B5EF4-FFF2-40B4-BE49-F238E27FC236}">
                <a16:creationId xmlns:a16="http://schemas.microsoft.com/office/drawing/2014/main" id="{AD532BDC-8196-4D9F-AC31-AA1288475DBC}"/>
              </a:ext>
            </a:extLst>
          </p:cNvPr>
          <p:cNvSpPr txBox="1"/>
          <p:nvPr/>
        </p:nvSpPr>
        <p:spPr>
          <a:xfrm>
            <a:off x="6829173" y="5389681"/>
            <a:ext cx="4232937" cy="104223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按月及时将各项指标进行审查核对，保障数据的准确性。（这里请您自己根据工作情况自己做适量添加。）</a:t>
            </a:r>
          </a:p>
        </p:txBody>
      </p:sp>
    </p:spTree>
    <p:extLst>
      <p:ext uri="{BB962C8B-B14F-4D97-AF65-F5344CB8AC3E}">
        <p14:creationId val="410265066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30"/>
      <p:bldP grpId="0" spid="66"/>
      <p:bldP grpId="0" spid="67"/>
      <p:bldP grpId="0" spid="6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及时足额，保证税款缴纳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3C9AF177-EC6E-44B0-9239-B8D697680557}"/>
              </a:ext>
            </a:extLst>
          </p:cNvPr>
          <p:cNvGrpSpPr/>
          <p:nvPr/>
        </p:nvGrpSpPr>
        <p:grpSpPr>
          <a:xfrm>
            <a:off x="731520" y="674894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E17BDDE8-305E-4929-A429-4BB10192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C4E705C2-F1AB-41BF-B4F8-D74E655E5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9" name="249365" title="iSlide™ 版权声明  COPYRIGHT NOTICE">
            <a:extLst>
              <a:ext uri="{FF2B5EF4-FFF2-40B4-BE49-F238E27FC236}">
                <a16:creationId xmlns:a16="http://schemas.microsoft.com/office/drawing/2014/main" id="{9A65A2A6-70FB-4FB0-863B-760DBA6CFC7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87193" y="1336877"/>
            <a:ext cx="9925698" cy="4641850"/>
            <a:chOff x="1593202" y="1504950"/>
            <a:chExt cx="9925698" cy="4641850"/>
          </a:xfrm>
        </p:grpSpPr>
        <p:sp>
          <p:nvSpPr>
            <p:cNvPr id="41" name="íṥlïḋe">
              <a:extLst>
                <a:ext uri="{FF2B5EF4-FFF2-40B4-BE49-F238E27FC236}">
                  <a16:creationId xmlns:a16="http://schemas.microsoft.com/office/drawing/2014/main" id="{6CE74465-0130-4340-93DB-737FE22C9EBE}"/>
                </a:ext>
              </a:extLst>
            </p:cNvPr>
            <p:cNvSpPr/>
            <p:nvPr/>
          </p:nvSpPr>
          <p:spPr>
            <a:xfrm>
              <a:off x="1593202" y="1504950"/>
              <a:ext cx="9925698" cy="3750287"/>
            </a:xfrm>
            <a:prstGeom prst="swooshArrow">
              <a:avLst>
                <a:gd fmla="val 25000" name="adj1"/>
                <a:gd fmla="val 25000" name="adj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43" name="ïṡľíďe">
              <a:extLst>
                <a:ext uri="{FF2B5EF4-FFF2-40B4-BE49-F238E27FC236}">
                  <a16:creationId xmlns:a16="http://schemas.microsoft.com/office/drawing/2014/main" id="{53D06FB2-78A1-4624-9EDB-878384BAC066}"/>
                </a:ext>
              </a:extLst>
            </p:cNvPr>
            <p:cNvSpPr/>
            <p:nvPr/>
          </p:nvSpPr>
          <p:spPr bwMode="auto">
            <a:xfrm>
              <a:off x="3517629" y="3666918"/>
              <a:ext cx="524076" cy="295192"/>
            </a:xfrm>
            <a:custGeom>
              <a:gdLst>
                <a:gd fmla="*/ 1136 w 1232" name="T0"/>
                <a:gd fmla="*/ 300 h 694" name="T1"/>
                <a:gd fmla="*/ 1136 w 1232" name="T2"/>
                <a:gd fmla="*/ 297 h 694" name="T3"/>
                <a:gd fmla="*/ 971 w 1232" name="T4"/>
                <a:gd fmla="*/ 131 h 694" name="T5"/>
                <a:gd fmla="*/ 913 w 1232" name="T6"/>
                <a:gd fmla="*/ 142 h 694" name="T7"/>
                <a:gd fmla="*/ 688 w 1232" name="T8"/>
                <a:gd fmla="*/ 0 h 694" name="T9"/>
                <a:gd fmla="*/ 449 w 1232" name="T10"/>
                <a:gd fmla="*/ 181 h 694" name="T11"/>
                <a:gd fmla="*/ 358 w 1232" name="T12"/>
                <a:gd fmla="*/ 157 h 694" name="T13"/>
                <a:gd fmla="*/ 179 w 1232" name="T14"/>
                <a:gd fmla="*/ 336 h 694" name="T15"/>
                <a:gd fmla="*/ 0 w 1232" name="T16"/>
                <a:gd fmla="*/ 515 h 694" name="T17"/>
                <a:gd fmla="*/ 179 w 1232" name="T18"/>
                <a:gd fmla="*/ 694 h 694" name="T19"/>
                <a:gd fmla="*/ 1016 w 1232" name="T20"/>
                <a:gd fmla="*/ 694 h 694" name="T21"/>
                <a:gd fmla="*/ 1232 w 1232" name="T22"/>
                <a:gd fmla="*/ 479 h 694" name="T23"/>
                <a:gd fmla="*/ 1136 w 1232" name="T24"/>
                <a:gd fmla="*/ 300 h 6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4" w="1232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z="16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" name="îṥ1ïḑé">
              <a:extLst>
                <a:ext uri="{FF2B5EF4-FFF2-40B4-BE49-F238E27FC236}">
                  <a16:creationId xmlns:a16="http://schemas.microsoft.com/office/drawing/2014/main" id="{CAC5D1C9-22EB-4212-B605-CC1C4ED82E97}"/>
                </a:ext>
              </a:extLst>
            </p:cNvPr>
            <p:cNvSpPr/>
            <p:nvPr/>
          </p:nvSpPr>
          <p:spPr bwMode="auto">
            <a:xfrm>
              <a:off x="5589048" y="2954116"/>
              <a:ext cx="596210" cy="335822"/>
            </a:xfrm>
            <a:custGeom>
              <a:gdLst>
                <a:gd fmla="*/ 1136 w 1232" name="T0"/>
                <a:gd fmla="*/ 300 h 694" name="T1"/>
                <a:gd fmla="*/ 1136 w 1232" name="T2"/>
                <a:gd fmla="*/ 297 h 694" name="T3"/>
                <a:gd fmla="*/ 971 w 1232" name="T4"/>
                <a:gd fmla="*/ 131 h 694" name="T5"/>
                <a:gd fmla="*/ 913 w 1232" name="T6"/>
                <a:gd fmla="*/ 142 h 694" name="T7"/>
                <a:gd fmla="*/ 688 w 1232" name="T8"/>
                <a:gd fmla="*/ 0 h 694" name="T9"/>
                <a:gd fmla="*/ 449 w 1232" name="T10"/>
                <a:gd fmla="*/ 181 h 694" name="T11"/>
                <a:gd fmla="*/ 358 w 1232" name="T12"/>
                <a:gd fmla="*/ 157 h 694" name="T13"/>
                <a:gd fmla="*/ 179 w 1232" name="T14"/>
                <a:gd fmla="*/ 336 h 694" name="T15"/>
                <a:gd fmla="*/ 0 w 1232" name="T16"/>
                <a:gd fmla="*/ 515 h 694" name="T17"/>
                <a:gd fmla="*/ 179 w 1232" name="T18"/>
                <a:gd fmla="*/ 694 h 694" name="T19"/>
                <a:gd fmla="*/ 1016 w 1232" name="T20"/>
                <a:gd fmla="*/ 694 h 694" name="T21"/>
                <a:gd fmla="*/ 1232 w 1232" name="T22"/>
                <a:gd fmla="*/ 479 h 694" name="T23"/>
                <a:gd fmla="*/ 1136 w 1232" name="T24"/>
                <a:gd fmla="*/ 300 h 6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4" w="1232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rmAutofit lnSpcReduction="10000"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z="16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" name="iṧlïdé">
              <a:extLst>
                <a:ext uri="{FF2B5EF4-FFF2-40B4-BE49-F238E27FC236}">
                  <a16:creationId xmlns:a16="http://schemas.microsoft.com/office/drawing/2014/main" id="{E795ECD0-CF9B-4A20-A7D0-CD6966356AB1}"/>
                </a:ext>
              </a:extLst>
            </p:cNvPr>
            <p:cNvSpPr/>
            <p:nvPr/>
          </p:nvSpPr>
          <p:spPr bwMode="auto">
            <a:xfrm>
              <a:off x="7648200" y="2534625"/>
              <a:ext cx="701138" cy="394924"/>
            </a:xfrm>
            <a:custGeom>
              <a:gdLst>
                <a:gd fmla="*/ 1136 w 1232" name="T0"/>
                <a:gd fmla="*/ 300 h 694" name="T1"/>
                <a:gd fmla="*/ 1136 w 1232" name="T2"/>
                <a:gd fmla="*/ 297 h 694" name="T3"/>
                <a:gd fmla="*/ 971 w 1232" name="T4"/>
                <a:gd fmla="*/ 131 h 694" name="T5"/>
                <a:gd fmla="*/ 913 w 1232" name="T6"/>
                <a:gd fmla="*/ 142 h 694" name="T7"/>
                <a:gd fmla="*/ 688 w 1232" name="T8"/>
                <a:gd fmla="*/ 0 h 694" name="T9"/>
                <a:gd fmla="*/ 449 w 1232" name="T10"/>
                <a:gd fmla="*/ 181 h 694" name="T11"/>
                <a:gd fmla="*/ 358 w 1232" name="T12"/>
                <a:gd fmla="*/ 157 h 694" name="T13"/>
                <a:gd fmla="*/ 179 w 1232" name="T14"/>
                <a:gd fmla="*/ 336 h 694" name="T15"/>
                <a:gd fmla="*/ 0 w 1232" name="T16"/>
                <a:gd fmla="*/ 515 h 694" name="T17"/>
                <a:gd fmla="*/ 179 w 1232" name="T18"/>
                <a:gd fmla="*/ 694 h 694" name="T19"/>
                <a:gd fmla="*/ 1016 w 1232" name="T20"/>
                <a:gd fmla="*/ 694 h 694" name="T21"/>
                <a:gd fmla="*/ 1232 w 1232" name="T22"/>
                <a:gd fmla="*/ 479 h 694" name="T23"/>
                <a:gd fmla="*/ 1136 w 1232" name="T24"/>
                <a:gd fmla="*/ 300 h 6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4" w="1232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z="16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8" name="îṧḷîḋe">
              <a:extLst>
                <a:ext uri="{FF2B5EF4-FFF2-40B4-BE49-F238E27FC236}">
                  <a16:creationId xmlns:a16="http://schemas.microsoft.com/office/drawing/2014/main" id="{40A8023C-870B-4714-BC7B-75CD2BC458B9}"/>
                </a:ext>
              </a:extLst>
            </p:cNvPr>
            <p:cNvSpPr/>
            <p:nvPr/>
          </p:nvSpPr>
          <p:spPr bwMode="auto">
            <a:xfrm>
              <a:off x="9690441" y="2259011"/>
              <a:ext cx="839888" cy="473076"/>
            </a:xfrm>
            <a:custGeom>
              <a:gdLst>
                <a:gd fmla="*/ 1136 w 1232" name="T0"/>
                <a:gd fmla="*/ 300 h 694" name="T1"/>
                <a:gd fmla="*/ 1136 w 1232" name="T2"/>
                <a:gd fmla="*/ 297 h 694" name="T3"/>
                <a:gd fmla="*/ 971 w 1232" name="T4"/>
                <a:gd fmla="*/ 131 h 694" name="T5"/>
                <a:gd fmla="*/ 913 w 1232" name="T6"/>
                <a:gd fmla="*/ 142 h 694" name="T7"/>
                <a:gd fmla="*/ 688 w 1232" name="T8"/>
                <a:gd fmla="*/ 0 h 694" name="T9"/>
                <a:gd fmla="*/ 449 w 1232" name="T10"/>
                <a:gd fmla="*/ 181 h 694" name="T11"/>
                <a:gd fmla="*/ 358 w 1232" name="T12"/>
                <a:gd fmla="*/ 157 h 694" name="T13"/>
                <a:gd fmla="*/ 179 w 1232" name="T14"/>
                <a:gd fmla="*/ 336 h 694" name="T15"/>
                <a:gd fmla="*/ 0 w 1232" name="T16"/>
                <a:gd fmla="*/ 515 h 694" name="T17"/>
                <a:gd fmla="*/ 179 w 1232" name="T18"/>
                <a:gd fmla="*/ 694 h 694" name="T19"/>
                <a:gd fmla="*/ 1016 w 1232" name="T20"/>
                <a:gd fmla="*/ 694 h 694" name="T21"/>
                <a:gd fmla="*/ 1232 w 1232" name="T22"/>
                <a:gd fmla="*/ 479 h 694" name="T23"/>
                <a:gd fmla="*/ 1136 w 1232" name="T24"/>
                <a:gd fmla="*/ 300 h 69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4" w="1232">
                  <a:moveTo>
                    <a:pt x="1136" y="300"/>
                  </a:moveTo>
                  <a:cubicBezTo>
                    <a:pt x="1136" y="299"/>
                    <a:pt x="1136" y="298"/>
                    <a:pt x="1136" y="297"/>
                  </a:cubicBezTo>
                  <a:cubicBezTo>
                    <a:pt x="1136" y="205"/>
                    <a:pt x="1062" y="131"/>
                    <a:pt x="971" y="131"/>
                  </a:cubicBezTo>
                  <a:cubicBezTo>
                    <a:pt x="951" y="131"/>
                    <a:pt x="931" y="135"/>
                    <a:pt x="913" y="142"/>
                  </a:cubicBezTo>
                  <a:cubicBezTo>
                    <a:pt x="873" y="58"/>
                    <a:pt x="788" y="0"/>
                    <a:pt x="688" y="0"/>
                  </a:cubicBezTo>
                  <a:cubicBezTo>
                    <a:pt x="574" y="0"/>
                    <a:pt x="478" y="77"/>
                    <a:pt x="449" y="181"/>
                  </a:cubicBezTo>
                  <a:cubicBezTo>
                    <a:pt x="422" y="166"/>
                    <a:pt x="391" y="157"/>
                    <a:pt x="358" y="157"/>
                  </a:cubicBezTo>
                  <a:cubicBezTo>
                    <a:pt x="259" y="157"/>
                    <a:pt x="179" y="237"/>
                    <a:pt x="179" y="336"/>
                  </a:cubicBezTo>
                  <a:cubicBezTo>
                    <a:pt x="80" y="336"/>
                    <a:pt x="0" y="416"/>
                    <a:pt x="0" y="515"/>
                  </a:cubicBezTo>
                  <a:cubicBezTo>
                    <a:pt x="0" y="614"/>
                    <a:pt x="80" y="694"/>
                    <a:pt x="179" y="694"/>
                  </a:cubicBezTo>
                  <a:cubicBezTo>
                    <a:pt x="1016" y="694"/>
                    <a:pt x="1016" y="694"/>
                    <a:pt x="1016" y="694"/>
                  </a:cubicBezTo>
                  <a:cubicBezTo>
                    <a:pt x="1135" y="694"/>
                    <a:pt x="1232" y="598"/>
                    <a:pt x="1232" y="479"/>
                  </a:cubicBezTo>
                  <a:cubicBezTo>
                    <a:pt x="1232" y="404"/>
                    <a:pt x="1194" y="338"/>
                    <a:pt x="1136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z="160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3DD9D4F-B265-455A-BB2A-84953A77C685}"/>
                </a:ext>
              </a:extLst>
            </p:cNvPr>
            <p:cNvCxnSpPr/>
            <p:nvPr/>
          </p:nvCxnSpPr>
          <p:spPr>
            <a:xfrm flipH="1">
              <a:off x="4831345" y="4414048"/>
              <a:ext cx="0" cy="1732752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ABD59486-A824-46A4-9DEC-3FAFC718301E}"/>
                </a:ext>
              </a:extLst>
            </p:cNvPr>
            <p:cNvCxnSpPr/>
            <p:nvPr/>
          </p:nvCxnSpPr>
          <p:spPr>
            <a:xfrm flipH="1">
              <a:off x="6942961" y="4086225"/>
              <a:ext cx="0" cy="2060575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B93F374-0972-4EE5-B1D3-BDD325CF38B4}"/>
                </a:ext>
              </a:extLst>
            </p:cNvPr>
            <p:cNvCxnSpPr/>
            <p:nvPr/>
          </p:nvCxnSpPr>
          <p:spPr>
            <a:xfrm flipH="1">
              <a:off x="9054577" y="3730692"/>
              <a:ext cx="0" cy="2416108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29">
            <a:extLst>
              <a:ext uri="{FF2B5EF4-FFF2-40B4-BE49-F238E27FC236}">
                <a16:creationId xmlns:a16="http://schemas.microsoft.com/office/drawing/2014/main" id="{DF2EC060-EF76-4414-AF52-1CFB2E67B511}"/>
              </a:ext>
            </a:extLst>
          </p:cNvPr>
          <p:cNvSpPr txBox="1"/>
          <p:nvPr/>
        </p:nvSpPr>
        <p:spPr>
          <a:xfrm>
            <a:off x="1022054" y="1999010"/>
            <a:ext cx="2088555" cy="1107339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3333">
                <a:latin charset="-122" panose="020b0503020204020204" pitchFamily="34" typeface="微软雅黑"/>
                <a:ea charset="-122" panose="020b0503020204020204" pitchFamily="34" typeface="微软雅黑"/>
              </a:rPr>
              <a:t>及时足额缴纳</a:t>
            </a:r>
          </a:p>
        </p:txBody>
      </p:sp>
      <p:sp>
        <p:nvSpPr>
          <p:cNvPr id="76" name="TextBox 25">
            <a:extLst>
              <a:ext uri="{FF2B5EF4-FFF2-40B4-BE49-F238E27FC236}">
                <a16:creationId xmlns:a16="http://schemas.microsoft.com/office/drawing/2014/main" id="{3703E50F-4C0E-46E6-9CC5-FC28F8C23112}"/>
              </a:ext>
            </a:extLst>
          </p:cNvPr>
          <p:cNvSpPr txBox="1"/>
          <p:nvPr/>
        </p:nvSpPr>
        <p:spPr>
          <a:xfrm>
            <a:off x="2418094" y="4358809"/>
            <a:ext cx="1898382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正确计算营业税款及个人所得税，及时、足额地缴纳税款 。</a:t>
            </a:r>
          </a:p>
        </p:txBody>
      </p:sp>
      <p:sp>
        <p:nvSpPr>
          <p:cNvPr id="77" name="TextBox 26">
            <a:extLst>
              <a:ext uri="{FF2B5EF4-FFF2-40B4-BE49-F238E27FC236}">
                <a16:creationId xmlns:a16="http://schemas.microsoft.com/office/drawing/2014/main" id="{A06C3E01-1E6A-4926-BE85-9127A76888C2}"/>
              </a:ext>
            </a:extLst>
          </p:cNvPr>
          <p:cNvSpPr txBox="1"/>
          <p:nvPr/>
        </p:nvSpPr>
        <p:spPr>
          <a:xfrm>
            <a:off x="4602463" y="3757538"/>
            <a:ext cx="1936495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积极配合税务部门使用新的税收申报软件。</a:t>
            </a:r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ABB3958F-3375-4D8A-9260-D5806DC62028}"/>
              </a:ext>
            </a:extLst>
          </p:cNvPr>
          <p:cNvSpPr txBox="1"/>
          <p:nvPr/>
        </p:nvSpPr>
        <p:spPr>
          <a:xfrm>
            <a:off x="6714080" y="3477251"/>
            <a:ext cx="1842561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及时发现违背税务法规的问题并予以改正。</a:t>
            </a:r>
          </a:p>
        </p:txBody>
      </p:sp>
      <p:sp>
        <p:nvSpPr>
          <p:cNvPr id="79" name="TextBox 28">
            <a:extLst>
              <a:ext uri="{FF2B5EF4-FFF2-40B4-BE49-F238E27FC236}">
                <a16:creationId xmlns:a16="http://schemas.microsoft.com/office/drawing/2014/main" id="{FBF7E16B-BDCE-4029-A677-3A034BA4DDF6}"/>
              </a:ext>
            </a:extLst>
          </p:cNvPr>
          <p:cNvSpPr txBox="1"/>
          <p:nvPr/>
        </p:nvSpPr>
        <p:spPr>
          <a:xfrm>
            <a:off x="8927756" y="3259478"/>
            <a:ext cx="1832428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保持与税务部门的沟通与联系，取得支持与指导。</a:t>
            </a:r>
          </a:p>
        </p:txBody>
      </p:sp>
    </p:spTree>
    <p:extLst>
      <p:ext uri="{BB962C8B-B14F-4D97-AF65-F5344CB8AC3E}">
        <p14:creationId val="11888269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75"/>
      <p:bldP grpId="0" spid="76"/>
      <p:bldP grpId="0" spid="77"/>
      <p:bldP grpId="0" spid="78"/>
      <p:bldP grpId="0" spid="7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872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严格原则，对员工进行绩效考核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A07CD565-C300-4025-997A-8A4FD3801AC2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4877150"/>
            <a:chExt cx="455673" cy="455675"/>
          </a:xfrm>
        </p:grpSpPr>
        <p:sp>
          <p:nvSpPr>
            <p:cNvPr id="21" name="椭圆 16">
              <a:extLst>
                <a:ext uri="{FF2B5EF4-FFF2-40B4-BE49-F238E27FC236}">
                  <a16:creationId xmlns:a16="http://schemas.microsoft.com/office/drawing/2014/main" id="{C0257C1D-3984-4058-A135-19E9587AA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4877150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BEAF584-5AFD-4450-B70C-5D21591DC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112" y="4985464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62" name="TextBox 2">
            <a:extLst>
              <a:ext uri="{FF2B5EF4-FFF2-40B4-BE49-F238E27FC236}">
                <a16:creationId xmlns:a16="http://schemas.microsoft.com/office/drawing/2014/main" id="{C208897F-E1A0-4343-8539-91DEEC5E049C}"/>
              </a:ext>
            </a:extLst>
          </p:cNvPr>
          <p:cNvSpPr txBox="1"/>
          <p:nvPr/>
        </p:nvSpPr>
        <p:spPr>
          <a:xfrm>
            <a:off x="514876" y="3066914"/>
            <a:ext cx="3621859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必须坚持公开、公平、公正的原则，加强考核监督进程，实现阳光考核，透明考核，满意考核。</a:t>
            </a:r>
          </a:p>
        </p:txBody>
      </p:sp>
      <p:sp>
        <p:nvSpPr>
          <p:cNvPr id="63" name="TextBox 2">
            <a:extLst>
              <a:ext uri="{FF2B5EF4-FFF2-40B4-BE49-F238E27FC236}">
                <a16:creationId xmlns:a16="http://schemas.microsoft.com/office/drawing/2014/main" id="{0164C911-1416-4609-AAF6-8CA78DDF5D01}"/>
              </a:ext>
            </a:extLst>
          </p:cNvPr>
          <p:cNvSpPr txBox="1"/>
          <p:nvPr/>
        </p:nvSpPr>
        <p:spPr>
          <a:xfrm>
            <a:off x="521750" y="4639408"/>
            <a:ext cx="3621859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考核必须用事实说话，用数据说话，实事求是，杜绝弄虚作假和行业潜规则。</a:t>
            </a: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id="{D319FC8D-C7EC-4CE2-9CDD-4DD7034B958C}"/>
              </a:ext>
            </a:extLst>
          </p:cNvPr>
          <p:cNvSpPr txBox="1"/>
          <p:nvPr/>
        </p:nvSpPr>
        <p:spPr>
          <a:xfrm>
            <a:off x="7511226" y="2189373"/>
            <a:ext cx="4008148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必须坚持以人为本，高度认识考核工作的严肃性和重要性，提升企业执行效率。</a:t>
            </a: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F10DBC3E-3B13-409D-AD58-660287CB22CC}"/>
              </a:ext>
            </a:extLst>
          </p:cNvPr>
          <p:cNvSpPr txBox="1"/>
          <p:nvPr/>
        </p:nvSpPr>
        <p:spPr>
          <a:xfrm>
            <a:off x="8217053" y="3836710"/>
            <a:ext cx="3393645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  <a:p>
            <a:pPr>
              <a:lnSpc>
                <a:spcPct val="120000"/>
              </a:lnSpc>
            </a:pPr>
            <a:r>
              <a:rPr altLang="zh-CN" b="1" lang="en-US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领导要有大局意识，团结意识，务实精神，充分发挥表率作用。</a:t>
            </a:r>
          </a:p>
        </p:txBody>
      </p:sp>
      <p:sp>
        <p:nvSpPr>
          <p:cNvPr id="66" name="TextBox 6">
            <a:extLst>
              <a:ext uri="{FF2B5EF4-FFF2-40B4-BE49-F238E27FC236}">
                <a16:creationId xmlns:a16="http://schemas.microsoft.com/office/drawing/2014/main" id="{65A8B143-78CA-4F40-A39B-6B6FC4BAFA8F}"/>
              </a:ext>
            </a:extLst>
          </p:cNvPr>
          <p:cNvSpPr txBox="1"/>
          <p:nvPr/>
        </p:nvSpPr>
        <p:spPr>
          <a:xfrm>
            <a:off x="8537099" y="5228618"/>
            <a:ext cx="2982276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b="1" lang="en-US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  <a:p>
            <a:pPr algn="just">
              <a:lnSpc>
                <a:spcPct val="120000"/>
              </a:lnSpc>
            </a:pPr>
            <a:r>
              <a:rPr altLang="zh-CN" b="1" lang="en-US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多管齐下、多措并举，形成工作合力。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8EC7B79-030B-4A24-BA1E-4502CB8518EA}"/>
              </a:ext>
            </a:extLst>
          </p:cNvPr>
          <p:cNvGrpSpPr/>
          <p:nvPr/>
        </p:nvGrpSpPr>
        <p:grpSpPr>
          <a:xfrm>
            <a:off x="599244" y="1424467"/>
            <a:ext cx="11044880" cy="969240"/>
            <a:chOff x="911423" y="5157193"/>
            <a:chExt cx="10440926" cy="862467"/>
          </a:xfrm>
        </p:grpSpPr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818CAD3-893F-462C-9527-D7E498F1A428}"/>
                </a:ext>
              </a:extLst>
            </p:cNvPr>
            <p:cNvSpPr/>
            <p:nvPr/>
          </p:nvSpPr>
          <p:spPr>
            <a:xfrm>
              <a:off x="911425" y="5157193"/>
              <a:ext cx="10440924" cy="640203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noFill/>
              </a:endParaRPr>
            </a:p>
          </p:txBody>
        </p:sp>
        <p:sp>
          <p:nvSpPr>
            <p:cNvPr id="68" name="TextBox 7">
              <a:extLst>
                <a:ext uri="{FF2B5EF4-FFF2-40B4-BE49-F238E27FC236}">
                  <a16:creationId xmlns:a16="http://schemas.microsoft.com/office/drawing/2014/main" id="{6356F283-0151-420B-8279-7D41AF72D950}"/>
                </a:ext>
              </a:extLst>
            </p:cNvPr>
            <p:cNvSpPr txBox="1"/>
            <p:nvPr/>
          </p:nvSpPr>
          <p:spPr>
            <a:xfrm>
              <a:off x="3021829" y="5191735"/>
              <a:ext cx="8330519" cy="7648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通过绩效考核，用目标和数据说话，谁贡献大，谁效率高，谁付出多，清晰明了，为员工晋级晋职提供了科学依据，使那些想干事、能干事、干成事，成绩突出、业务精湛、品德高尚的员工脱颖而出，从而为公司的可持续发展奠定坚实的基础。</a:t>
              </a:r>
            </a:p>
          </p:txBody>
        </p:sp>
        <p:sp>
          <p:nvSpPr>
            <p:cNvPr id="71" name="TextBox 32">
              <a:extLst>
                <a:ext uri="{FF2B5EF4-FFF2-40B4-BE49-F238E27FC236}">
                  <a16:creationId xmlns:a16="http://schemas.microsoft.com/office/drawing/2014/main" id="{4405D451-0EDD-4A0D-BCB6-25DC7F997E51}"/>
                </a:ext>
              </a:extLst>
            </p:cNvPr>
            <p:cNvSpPr txBox="1"/>
            <p:nvPr/>
          </p:nvSpPr>
          <p:spPr>
            <a:xfrm>
              <a:off x="911423" y="5284934"/>
              <a:ext cx="2110405" cy="44304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667">
                  <a:solidFill>
                    <a:srgbClr val="C000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事实胜于雄辩</a:t>
              </a: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4" name="204147" title="iSlide™ 版权声明  COPYRIGHT NOTICE">
            <a:extLst>
              <a:ext uri="{FF2B5EF4-FFF2-40B4-BE49-F238E27FC236}">
                <a16:creationId xmlns:a16="http://schemas.microsoft.com/office/drawing/2014/main" id="{9B233028-5ED9-47A5-8480-1064000B9E9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82189" y="2395221"/>
            <a:ext cx="10422824" cy="3617596"/>
            <a:chOff x="982189" y="2517141"/>
            <a:chExt cx="10422824" cy="3617596"/>
          </a:xfrm>
        </p:grpSpPr>
        <p:sp>
          <p:nvSpPr>
            <p:cNvPr id="25" name="iSḻïḋè">
              <a:extLst>
                <a:ext uri="{FF2B5EF4-FFF2-40B4-BE49-F238E27FC236}">
                  <a16:creationId xmlns:a16="http://schemas.microsoft.com/office/drawing/2014/main" id="{62C2C353-64B1-4505-88D5-0FA3B9434500}"/>
                </a:ext>
              </a:extLst>
            </p:cNvPr>
            <p:cNvSpPr/>
            <p:nvPr/>
          </p:nvSpPr>
          <p:spPr bwMode="auto">
            <a:xfrm>
              <a:off x="4021856" y="2517141"/>
              <a:ext cx="4148288" cy="3617596"/>
            </a:xfrm>
            <a:custGeom>
              <a:gdLst>
                <a:gd fmla="*/ 4504532 w 21410" name="T0"/>
                <a:gd fmla="*/ 3928635 h 21460" name="T1"/>
                <a:gd fmla="*/ 4504532 w 21410" name="T2"/>
                <a:gd fmla="*/ 3928635 h 21460" name="T3"/>
                <a:gd fmla="*/ 4504532 w 21410" name="T4"/>
                <a:gd fmla="*/ 3928635 h 21460" name="T5"/>
                <a:gd fmla="*/ 4504532 w 21410" name="T6"/>
                <a:gd fmla="*/ 3928635 h 2146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460" w="21410">
                  <a:moveTo>
                    <a:pt x="10087" y="1"/>
                  </a:moveTo>
                  <a:cubicBezTo>
                    <a:pt x="10004" y="-1"/>
                    <a:pt x="9920" y="0"/>
                    <a:pt x="9836" y="6"/>
                  </a:cubicBezTo>
                  <a:cubicBezTo>
                    <a:pt x="8489" y="98"/>
                    <a:pt x="7334" y="1235"/>
                    <a:pt x="7100" y="2753"/>
                  </a:cubicBezTo>
                  <a:cubicBezTo>
                    <a:pt x="6862" y="4295"/>
                    <a:pt x="7371" y="5484"/>
                    <a:pt x="8475" y="6368"/>
                  </a:cubicBezTo>
                  <a:cubicBezTo>
                    <a:pt x="9015" y="6801"/>
                    <a:pt x="9217" y="7418"/>
                    <a:pt x="9104" y="8148"/>
                  </a:cubicBezTo>
                  <a:cubicBezTo>
                    <a:pt x="8997" y="8863"/>
                    <a:pt x="8639" y="9355"/>
                    <a:pt x="8019" y="9582"/>
                  </a:cubicBezTo>
                  <a:cubicBezTo>
                    <a:pt x="7593" y="9738"/>
                    <a:pt x="7177" y="9921"/>
                    <a:pt x="6789" y="10183"/>
                  </a:cubicBezTo>
                  <a:cubicBezTo>
                    <a:pt x="6216" y="10568"/>
                    <a:pt x="5627" y="10604"/>
                    <a:pt x="5059" y="10185"/>
                  </a:cubicBezTo>
                  <a:cubicBezTo>
                    <a:pt x="4495" y="9770"/>
                    <a:pt x="4253" y="9160"/>
                    <a:pt x="4331" y="8392"/>
                  </a:cubicBezTo>
                  <a:cubicBezTo>
                    <a:pt x="4375" y="7950"/>
                    <a:pt x="4324" y="7528"/>
                    <a:pt x="4162" y="7122"/>
                  </a:cubicBezTo>
                  <a:cubicBezTo>
                    <a:pt x="3814" y="6252"/>
                    <a:pt x="3220" y="5773"/>
                    <a:pt x="2397" y="5725"/>
                  </a:cubicBezTo>
                  <a:cubicBezTo>
                    <a:pt x="1542" y="5676"/>
                    <a:pt x="877" y="6108"/>
                    <a:pt x="473" y="6978"/>
                  </a:cubicBezTo>
                  <a:cubicBezTo>
                    <a:pt x="84" y="7815"/>
                    <a:pt x="139" y="8668"/>
                    <a:pt x="615" y="9438"/>
                  </a:cubicBezTo>
                  <a:cubicBezTo>
                    <a:pt x="1175" y="10345"/>
                    <a:pt x="1970" y="10582"/>
                    <a:pt x="2890" y="10364"/>
                  </a:cubicBezTo>
                  <a:cubicBezTo>
                    <a:pt x="3411" y="10239"/>
                    <a:pt x="3861" y="10412"/>
                    <a:pt x="4243" y="10814"/>
                  </a:cubicBezTo>
                  <a:cubicBezTo>
                    <a:pt x="4798" y="11395"/>
                    <a:pt x="4894" y="12143"/>
                    <a:pt x="4553" y="13089"/>
                  </a:cubicBezTo>
                  <a:cubicBezTo>
                    <a:pt x="4293" y="13810"/>
                    <a:pt x="4158" y="14530"/>
                    <a:pt x="4139" y="15252"/>
                  </a:cubicBezTo>
                  <a:lnTo>
                    <a:pt x="4137" y="15237"/>
                  </a:lnTo>
                  <a:cubicBezTo>
                    <a:pt x="4088" y="15740"/>
                    <a:pt x="3871" y="16114"/>
                    <a:pt x="3452" y="16295"/>
                  </a:cubicBezTo>
                  <a:cubicBezTo>
                    <a:pt x="3035" y="16473"/>
                    <a:pt x="2657" y="16379"/>
                    <a:pt x="2331" y="16026"/>
                  </a:cubicBezTo>
                  <a:cubicBezTo>
                    <a:pt x="2145" y="15823"/>
                    <a:pt x="1929" y="15688"/>
                    <a:pt x="1677" y="15625"/>
                  </a:cubicBezTo>
                  <a:cubicBezTo>
                    <a:pt x="1136" y="15491"/>
                    <a:pt x="676" y="15662"/>
                    <a:pt x="328" y="16148"/>
                  </a:cubicBezTo>
                  <a:cubicBezTo>
                    <a:pt x="-34" y="16650"/>
                    <a:pt x="-98" y="17229"/>
                    <a:pt x="143" y="17823"/>
                  </a:cubicBezTo>
                  <a:cubicBezTo>
                    <a:pt x="377" y="18393"/>
                    <a:pt x="792" y="18697"/>
                    <a:pt x="1337" y="18713"/>
                  </a:cubicBezTo>
                  <a:cubicBezTo>
                    <a:pt x="1980" y="18731"/>
                    <a:pt x="2406" y="18341"/>
                    <a:pt x="2671" y="17690"/>
                  </a:cubicBezTo>
                  <a:cubicBezTo>
                    <a:pt x="2820" y="17323"/>
                    <a:pt x="3079" y="17117"/>
                    <a:pt x="3416" y="17042"/>
                  </a:cubicBezTo>
                  <a:cubicBezTo>
                    <a:pt x="3854" y="16946"/>
                    <a:pt x="4210" y="17077"/>
                    <a:pt x="4519" y="17667"/>
                  </a:cubicBezTo>
                  <a:cubicBezTo>
                    <a:pt x="4534" y="17712"/>
                    <a:pt x="4844" y="18471"/>
                    <a:pt x="5042" y="18820"/>
                  </a:cubicBezTo>
                  <a:cubicBezTo>
                    <a:pt x="5340" y="19343"/>
                    <a:pt x="5710" y="19797"/>
                    <a:pt x="6126" y="20175"/>
                  </a:cubicBezTo>
                  <a:cubicBezTo>
                    <a:pt x="6126" y="20175"/>
                    <a:pt x="6162" y="20211"/>
                    <a:pt x="6244" y="20282"/>
                  </a:cubicBezTo>
                  <a:lnTo>
                    <a:pt x="6237" y="20279"/>
                  </a:lnTo>
                  <a:cubicBezTo>
                    <a:pt x="6241" y="20283"/>
                    <a:pt x="6246" y="20287"/>
                    <a:pt x="6250" y="20291"/>
                  </a:cubicBezTo>
                  <a:cubicBezTo>
                    <a:pt x="7100" y="21006"/>
                    <a:pt x="8135" y="21438"/>
                    <a:pt x="9250" y="21457"/>
                  </a:cubicBezTo>
                  <a:cubicBezTo>
                    <a:pt x="10097" y="21487"/>
                    <a:pt x="10913" y="21286"/>
                    <a:pt x="11638" y="20903"/>
                  </a:cubicBezTo>
                  <a:cubicBezTo>
                    <a:pt x="12539" y="20410"/>
                    <a:pt x="13259" y="19679"/>
                    <a:pt x="13837" y="18730"/>
                  </a:cubicBezTo>
                  <a:cubicBezTo>
                    <a:pt x="14194" y="18144"/>
                    <a:pt x="14708" y="17915"/>
                    <a:pt x="15319" y="18009"/>
                  </a:cubicBezTo>
                  <a:cubicBezTo>
                    <a:pt x="15928" y="18105"/>
                    <a:pt x="16359" y="18483"/>
                    <a:pt x="16591" y="19150"/>
                  </a:cubicBezTo>
                  <a:cubicBezTo>
                    <a:pt x="16680" y="19406"/>
                    <a:pt x="16737" y="19673"/>
                    <a:pt x="16849" y="19921"/>
                  </a:cubicBezTo>
                  <a:cubicBezTo>
                    <a:pt x="17336" y="21003"/>
                    <a:pt x="18386" y="21598"/>
                    <a:pt x="19439" y="21373"/>
                  </a:cubicBezTo>
                  <a:cubicBezTo>
                    <a:pt x="20487" y="21148"/>
                    <a:pt x="21296" y="20132"/>
                    <a:pt x="21399" y="18907"/>
                  </a:cubicBezTo>
                  <a:cubicBezTo>
                    <a:pt x="21501" y="17691"/>
                    <a:pt x="20870" y="16487"/>
                    <a:pt x="19887" y="16060"/>
                  </a:cubicBezTo>
                  <a:cubicBezTo>
                    <a:pt x="18905" y="15631"/>
                    <a:pt x="18039" y="15899"/>
                    <a:pt x="17261" y="16670"/>
                  </a:cubicBezTo>
                  <a:cubicBezTo>
                    <a:pt x="16774" y="17152"/>
                    <a:pt x="16217" y="17206"/>
                    <a:pt x="15646" y="16928"/>
                  </a:cubicBezTo>
                  <a:cubicBezTo>
                    <a:pt x="15087" y="16656"/>
                    <a:pt x="14734" y="16170"/>
                    <a:pt x="14692" y="15444"/>
                  </a:cubicBezTo>
                  <a:cubicBezTo>
                    <a:pt x="14658" y="14883"/>
                    <a:pt x="14601" y="14326"/>
                    <a:pt x="14488" y="13780"/>
                  </a:cubicBezTo>
                  <a:lnTo>
                    <a:pt x="14479" y="13765"/>
                  </a:lnTo>
                  <a:cubicBezTo>
                    <a:pt x="14327" y="13035"/>
                    <a:pt x="14462" y="12374"/>
                    <a:pt x="14958" y="11839"/>
                  </a:cubicBezTo>
                  <a:cubicBezTo>
                    <a:pt x="15480" y="11275"/>
                    <a:pt x="16094" y="11145"/>
                    <a:pt x="16767" y="11438"/>
                  </a:cubicBezTo>
                  <a:cubicBezTo>
                    <a:pt x="17155" y="11607"/>
                    <a:pt x="17549" y="11654"/>
                    <a:pt x="17957" y="11568"/>
                  </a:cubicBezTo>
                  <a:cubicBezTo>
                    <a:pt x="18833" y="11381"/>
                    <a:pt x="19424" y="10797"/>
                    <a:pt x="19681" y="9827"/>
                  </a:cubicBezTo>
                  <a:cubicBezTo>
                    <a:pt x="19948" y="8820"/>
                    <a:pt x="19730" y="7915"/>
                    <a:pt x="19050" y="7206"/>
                  </a:cubicBezTo>
                  <a:cubicBezTo>
                    <a:pt x="18397" y="6524"/>
                    <a:pt x="17614" y="6367"/>
                    <a:pt x="16794" y="6733"/>
                  </a:cubicBezTo>
                  <a:cubicBezTo>
                    <a:pt x="15828" y="7164"/>
                    <a:pt x="15406" y="8050"/>
                    <a:pt x="15364" y="9206"/>
                  </a:cubicBezTo>
                  <a:cubicBezTo>
                    <a:pt x="15340" y="9859"/>
                    <a:pt x="15067" y="10350"/>
                    <a:pt x="14604" y="10700"/>
                  </a:cubicBezTo>
                  <a:cubicBezTo>
                    <a:pt x="13935" y="11210"/>
                    <a:pt x="13235" y="11130"/>
                    <a:pt x="12469" y="10476"/>
                  </a:cubicBezTo>
                  <a:cubicBezTo>
                    <a:pt x="12469" y="10476"/>
                    <a:pt x="11702" y="9992"/>
                    <a:pt x="11302" y="9766"/>
                  </a:cubicBezTo>
                  <a:cubicBezTo>
                    <a:pt x="10245" y="9174"/>
                    <a:pt x="10121" y="7465"/>
                    <a:pt x="11070" y="6668"/>
                  </a:cubicBezTo>
                  <a:cubicBezTo>
                    <a:pt x="11236" y="6529"/>
                    <a:pt x="11428" y="6435"/>
                    <a:pt x="11604" y="6312"/>
                  </a:cubicBezTo>
                  <a:cubicBezTo>
                    <a:pt x="12745" y="5503"/>
                    <a:pt x="13256" y="3864"/>
                    <a:pt x="12841" y="2360"/>
                  </a:cubicBezTo>
                  <a:cubicBezTo>
                    <a:pt x="12462" y="984"/>
                    <a:pt x="11338" y="38"/>
                    <a:pt x="10087" y="1"/>
                  </a:cubicBezTo>
                  <a:close/>
                  <a:moveTo>
                    <a:pt x="9231" y="10126"/>
                  </a:moveTo>
                  <a:cubicBezTo>
                    <a:pt x="9387" y="10117"/>
                    <a:pt x="9544" y="10116"/>
                    <a:pt x="9704" y="10126"/>
                  </a:cubicBezTo>
                  <a:cubicBezTo>
                    <a:pt x="12172" y="10277"/>
                    <a:pt x="14141" y="12744"/>
                    <a:pt x="14021" y="15643"/>
                  </a:cubicBezTo>
                  <a:cubicBezTo>
                    <a:pt x="13906" y="18437"/>
                    <a:pt x="11810" y="20694"/>
                    <a:pt x="9330" y="20606"/>
                  </a:cubicBezTo>
                  <a:cubicBezTo>
                    <a:pt x="6814" y="20563"/>
                    <a:pt x="4772" y="18048"/>
                    <a:pt x="4897" y="15109"/>
                  </a:cubicBezTo>
                  <a:cubicBezTo>
                    <a:pt x="5010" y="12454"/>
                    <a:pt x="6895" y="10263"/>
                    <a:pt x="9231" y="101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anchor="ctr" bIns="45720" lIns="91440" rIns="91440" tIns="45720" wrap="square">
              <a:normAutofit/>
            </a:bodyPr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38BE692A-5C2C-4BA9-AE6F-AEBA73961E72}"/>
                </a:ext>
              </a:extLst>
            </p:cNvPr>
            <p:cNvCxnSpPr/>
            <p:nvPr/>
          </p:nvCxnSpPr>
          <p:spPr>
            <a:xfrm>
              <a:off x="8422737" y="5111162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1B58726-4491-4A55-ACCC-FAA509DBC4DA}"/>
                </a:ext>
              </a:extLst>
            </p:cNvPr>
            <p:cNvCxnSpPr/>
            <p:nvPr/>
          </p:nvCxnSpPr>
          <p:spPr>
            <a:xfrm>
              <a:off x="8170144" y="3357682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C49680F3-F043-4081-99B1-3CCD166FEEA0}"/>
                </a:ext>
              </a:extLst>
            </p:cNvPr>
            <p:cNvCxnSpPr/>
            <p:nvPr/>
          </p:nvCxnSpPr>
          <p:spPr>
            <a:xfrm>
              <a:off x="982189" y="4512721"/>
              <a:ext cx="298227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îṥļîḍe">
              <a:extLst>
                <a:ext uri="{FF2B5EF4-FFF2-40B4-BE49-F238E27FC236}">
                  <a16:creationId xmlns:a16="http://schemas.microsoft.com/office/drawing/2014/main" id="{12C2D2C8-4192-4C39-93AC-C0ABC536A22F}"/>
                </a:ext>
              </a:extLst>
            </p:cNvPr>
            <p:cNvSpPr/>
            <p:nvPr/>
          </p:nvSpPr>
          <p:spPr bwMode="auto">
            <a:xfrm>
              <a:off x="7221892" y="3831358"/>
              <a:ext cx="447084" cy="429976"/>
            </a:xfrm>
            <a:custGeom>
              <a:gdLst>
                <a:gd fmla="*/ 61288 w 609549" name="connsiteX0"/>
                <a:gd fmla="*/ 383285 h 586216" name="connsiteY0"/>
                <a:gd fmla="*/ 71162 w 609549" name="connsiteX1"/>
                <a:gd fmla="*/ 387101 h 586216" name="connsiteY1"/>
                <a:gd fmla="*/ 120018 w 609549" name="connsiteX2"/>
                <a:gd fmla="*/ 435892 h 586216" name="connsiteY2"/>
                <a:gd fmla="*/ 120018 w 609549" name="connsiteX3"/>
                <a:gd fmla="*/ 454200 h 586216" name="connsiteY3"/>
                <a:gd fmla="*/ 56639 w 609549" name="connsiteX4"/>
                <a:gd fmla="*/ 517543 h 586216" name="connsiteY4"/>
                <a:gd fmla="*/ 35592 w 609549" name="connsiteX5"/>
                <a:gd fmla="*/ 513644 h 586216" name="connsiteY5"/>
                <a:gd fmla="*/ 51877 w 609549" name="connsiteX6"/>
                <a:gd fmla="*/ 388099 h 586216" name="connsiteY6"/>
                <a:gd fmla="*/ 61288 w 609549" name="connsiteX7"/>
                <a:gd fmla="*/ 383285 h 586216" name="connsiteY7"/>
                <a:gd fmla="*/ 235245 w 609549" name="connsiteX8"/>
                <a:gd fmla="*/ 302810 h 586216" name="connsiteY8"/>
                <a:gd fmla="*/ 306042 w 609549" name="connsiteX9"/>
                <a:gd fmla="*/ 373466 h 586216" name="connsiteY9"/>
                <a:gd fmla="*/ 258717 w 609549" name="connsiteX10"/>
                <a:gd fmla="*/ 420680 h 586216" name="connsiteY10"/>
                <a:gd fmla="*/ 230246 w 609549" name="connsiteX11"/>
                <a:gd fmla="*/ 550152 h 586216" name="connsiteY11"/>
                <a:gd fmla="*/ 92223 w 609549" name="connsiteX12"/>
                <a:gd fmla="*/ 575305 h 586216" name="connsiteY12"/>
                <a:gd fmla="*/ 88748 w 609549" name="connsiteX13"/>
                <a:gd fmla="*/ 556143 h 586216" name="connsiteY13"/>
                <a:gd fmla="*/ 165115 w 609549" name="connsiteX14"/>
                <a:gd fmla="*/ 479877 h 586216" name="connsiteY14"/>
                <a:gd fmla="*/ 165115 w 609549" name="connsiteX15"/>
                <a:gd fmla="*/ 446308 h 586216" name="connsiteY15"/>
                <a:gd fmla="*/ 88700 w 609549" name="connsiteX16"/>
                <a:gd fmla="*/ 369995 h 586216" name="connsiteY16"/>
                <a:gd fmla="*/ 92128 w 609549" name="connsiteX17"/>
                <a:gd fmla="*/ 350976 h 586216" name="connsiteY17"/>
                <a:gd fmla="*/ 189111 w 609549" name="connsiteX18"/>
                <a:gd fmla="*/ 348884 h 586216" name="connsiteY18"/>
                <a:gd fmla="*/ 257958 w 609549" name="connsiteX19"/>
                <a:gd fmla="*/ 161679 h 586216" name="connsiteY19"/>
                <a:gd fmla="*/ 317251 w 609549" name="connsiteX20"/>
                <a:gd fmla="*/ 220879 h 586216" name="connsiteY20"/>
                <a:gd fmla="*/ 388070 w 609549" name="connsiteX21"/>
                <a:gd fmla="*/ 291586 h 586216" name="connsiteY21"/>
                <a:gd fmla="*/ 604906 w 609549" name="connsiteX22"/>
                <a:gd fmla="*/ 508130 h 586216" name="connsiteY22"/>
                <a:gd fmla="*/ 604906 w 609549" name="connsiteX23"/>
                <a:gd fmla="*/ 530526 h 586216" name="connsiteY23"/>
                <a:gd fmla="*/ 556567 w 609549" name="connsiteX24"/>
                <a:gd fmla="*/ 578789 h 586216" name="connsiteY24"/>
                <a:gd fmla="*/ 545327 w 609549" name="connsiteX25"/>
                <a:gd fmla="*/ 583449 h 586216" name="connsiteY25"/>
                <a:gd fmla="*/ 534135 w 609549" name="connsiteX26"/>
                <a:gd fmla="*/ 578789 h 586216" name="connsiteY26"/>
                <a:gd fmla="*/ 317251 w 609549" name="connsiteX27"/>
                <a:gd fmla="*/ 362293 h 586216" name="connsiteY27"/>
                <a:gd fmla="*/ 246481 w 609549" name="connsiteX28"/>
                <a:gd fmla="*/ 291586 h 586216" name="connsiteY28"/>
                <a:gd fmla="*/ 187140 w 609549" name="connsiteX29"/>
                <a:gd fmla="*/ 232339 h 586216" name="connsiteY29"/>
                <a:gd fmla="*/ 58606 w 609549" name="connsiteX30"/>
                <a:gd fmla="*/ 160814 h 586216" name="connsiteY30"/>
                <a:gd fmla="*/ 126401 w 609549" name="connsiteX31"/>
                <a:gd fmla="*/ 228498 h 586216" name="connsiteY31"/>
                <a:gd fmla="*/ 111975 w 609549" name="connsiteX32"/>
                <a:gd fmla="*/ 242899 h 586216" name="connsiteY32"/>
                <a:gd fmla="*/ 119307 w 609549" name="connsiteX33"/>
                <a:gd fmla="*/ 250219 h 586216" name="connsiteY33"/>
                <a:gd fmla="*/ 119307 w 609549" name="connsiteX34"/>
                <a:gd fmla="*/ 277692 h 586216" name="connsiteY34"/>
                <a:gd fmla="*/ 115641 w 609549" name="connsiteX35"/>
                <a:gd fmla="*/ 281352 h 586216" name="connsiteY35"/>
                <a:gd fmla="*/ 88123 w 609549" name="connsiteX36"/>
                <a:gd fmla="*/ 281352 h 586216" name="connsiteY36"/>
                <a:gd fmla="*/ 5712 w 609549" name="connsiteX37"/>
                <a:gd fmla="*/ 199029 h 586216" name="connsiteY37"/>
                <a:gd fmla="*/ 5712 w 609549" name="connsiteX38"/>
                <a:gd fmla="*/ 171604 h 586216" name="connsiteY38"/>
                <a:gd fmla="*/ 9378 w 609549" name="connsiteX39"/>
                <a:gd fmla="*/ 167944 h 586216" name="connsiteY39"/>
                <a:gd fmla="*/ 36849 w 609549" name="connsiteX40"/>
                <a:gd fmla="*/ 167944 h 586216" name="connsiteY40"/>
                <a:gd fmla="*/ 44180 w 609549" name="connsiteX41"/>
                <a:gd fmla="*/ 175264 h 586216" name="connsiteY41"/>
                <a:gd fmla="*/ 585775 w 609549" name="connsiteX42"/>
                <a:gd fmla="*/ 66370 h 586216" name="connsiteY42"/>
                <a:gd fmla="*/ 595263 w 609549" name="connsiteX43"/>
                <a:gd fmla="*/ 73839 h 586216" name="connsiteY43"/>
                <a:gd fmla="*/ 578978 w 609549" name="connsiteX44"/>
                <a:gd fmla="*/ 199341 h 586216" name="connsiteY44"/>
                <a:gd fmla="*/ 559693 w 609549" name="connsiteX45"/>
                <a:gd fmla="*/ 200387 h 586216" name="connsiteY45"/>
                <a:gd fmla="*/ 510789 w 609549" name="connsiteX46"/>
                <a:gd fmla="*/ 151612 h 586216" name="connsiteY46"/>
                <a:gd fmla="*/ 510789 w 609549" name="connsiteX47"/>
                <a:gd fmla="*/ 133262 h 586216" name="connsiteY47"/>
                <a:gd fmla="*/ 574216 w 609549" name="connsiteX48"/>
                <a:gd fmla="*/ 69988 h 586216" name="connsiteY48"/>
                <a:gd fmla="*/ 585775 w 609549" name="connsiteX49"/>
                <a:gd fmla="*/ 66370 h 586216" name="connsiteY49"/>
                <a:gd fmla="*/ 158702 w 609549" name="connsiteX50"/>
                <a:gd fmla="*/ 26758 h 586216" name="connsiteY50"/>
                <a:gd fmla="*/ 172463 w 609549" name="connsiteX51"/>
                <a:gd fmla="*/ 32464 h 586216" name="connsiteY51"/>
                <a:gd fmla="*/ 179701 w 609549" name="connsiteX52"/>
                <a:gd fmla="*/ 39691 h 586216" name="connsiteY52"/>
                <a:gd fmla="*/ 246935 w 609549" name="connsiteX53"/>
                <a:gd fmla="*/ 106831 h 586216" name="connsiteY53"/>
                <a:gd fmla="*/ 254886 w 609549" name="connsiteX54"/>
                <a:gd fmla="*/ 114819 h 586216" name="connsiteY54"/>
                <a:gd fmla="*/ 257600 w 609549" name="connsiteX55"/>
                <a:gd fmla="*/ 138879 h 586216" name="connsiteY55"/>
                <a:gd fmla="*/ 254886 w 609549" name="connsiteX56"/>
                <a:gd fmla="*/ 142255 h 586216" name="connsiteY56"/>
                <a:gd fmla="*/ 252315 w 609549" name="connsiteX57"/>
                <a:gd fmla="*/ 144823 h 586216" name="connsiteY57"/>
                <a:gd fmla="*/ 246696 w 609549" name="connsiteX58"/>
                <a:gd fmla="*/ 150434 h 586216" name="connsiteY58"/>
                <a:gd fmla="*/ 175892 w 609549" name="connsiteX59"/>
                <a:gd fmla="*/ 221140 h 586216" name="connsiteY59"/>
                <a:gd fmla="*/ 172463 w 609549" name="connsiteX60"/>
                <a:gd fmla="*/ 224611 h 586216" name="connsiteY60"/>
                <a:gd fmla="*/ 170130 w 609549" name="connsiteX61"/>
                <a:gd fmla="*/ 226560 h 586216" name="connsiteY61"/>
                <a:gd fmla="*/ 162274 w 609549" name="connsiteX62"/>
                <a:gd fmla="*/ 229936 h 586216" name="connsiteY62"/>
                <a:gd fmla="*/ 158702 w 609549" name="connsiteX63"/>
                <a:gd fmla="*/ 230269 h 586216" name="connsiteY63"/>
                <a:gd fmla="*/ 144942 w 609549" name="connsiteX64"/>
                <a:gd fmla="*/ 224611 h 586216" name="connsiteY64"/>
                <a:gd fmla="*/ 137609 w 609549" name="connsiteX65"/>
                <a:gd fmla="*/ 217288 h 586216" name="connsiteY65"/>
                <a:gd fmla="*/ 69804 w 609549" name="connsiteX66"/>
                <a:gd fmla="*/ 149578 h 586216" name="connsiteY66"/>
                <a:gd fmla="*/ 62519 w 609549" name="connsiteX67"/>
                <a:gd fmla="*/ 142255 h 586216" name="connsiteY67"/>
                <a:gd fmla="*/ 62519 w 609549" name="connsiteX68"/>
                <a:gd fmla="*/ 114819 h 586216" name="connsiteY68"/>
                <a:gd fmla="*/ 144942 w 609549" name="connsiteX69"/>
                <a:gd fmla="*/ 32464 h 586216" name="connsiteY69"/>
                <a:gd fmla="*/ 158702 w 609549" name="connsiteX70"/>
                <a:gd fmla="*/ 26758 h 586216" name="connsiteY70"/>
                <a:gd fmla="*/ 254809 w 609549" name="connsiteX71"/>
                <a:gd fmla="*/ 6542 h 586216" name="connsiteY71"/>
                <a:gd fmla="*/ 321015 w 609549" name="connsiteX72"/>
                <a:gd fmla="*/ 29913 h 586216" name="connsiteY72"/>
                <a:gd fmla="*/ 260017 w 609549" name="connsiteX73"/>
                <a:gd fmla="*/ 97465 h 586216" name="connsiteY73"/>
                <a:gd fmla="*/ 193067 w 609549" name="connsiteX74"/>
                <a:gd fmla="*/ 30626 h 586216" name="connsiteY74"/>
                <a:gd fmla="*/ 254809 w 609549" name="connsiteX75"/>
                <a:gd fmla="*/ 6542 h 586216" name="connsiteY75"/>
                <a:gd fmla="*/ 503105 w 609549" name="connsiteX76"/>
                <a:gd fmla="*/ 953 h 586216" name="connsiteY76"/>
                <a:gd fmla="*/ 538560 w 609549" name="connsiteX77"/>
                <a:gd fmla="*/ 10911 h 586216" name="connsiteY77"/>
                <a:gd fmla="*/ 542083 w 609549" name="connsiteX78"/>
                <a:gd fmla="*/ 30073 h 586216" name="connsiteY78"/>
                <a:gd fmla="*/ 465709 w 609549" name="connsiteX79"/>
                <a:gd fmla="*/ 106341 h 586216" name="connsiteY79"/>
                <a:gd fmla="*/ 465709 w 609549" name="connsiteX80"/>
                <a:gd fmla="*/ 139911 h 586216" name="connsiteY80"/>
                <a:gd fmla="*/ 542131 w 609549" name="connsiteX81"/>
                <a:gd fmla="*/ 216227 h 586216" name="connsiteY81"/>
                <a:gd fmla="*/ 538655 w 609549" name="connsiteX82"/>
                <a:gd fmla="*/ 235246 h 586216" name="connsiteY82"/>
                <a:gd fmla="*/ 442187 w 609549" name="connsiteX83"/>
                <a:gd fmla="*/ 237528 h 586216" name="connsiteY83"/>
                <a:gd fmla="*/ 399238 w 609549" name="connsiteX84"/>
                <a:gd fmla="*/ 280370 h 586216" name="connsiteY84"/>
                <a:gd fmla="*/ 328482 w 609549" name="connsiteX85"/>
                <a:gd fmla="*/ 209712 h 586216" name="connsiteY85"/>
                <a:gd fmla="*/ 372240 w 609549" name="connsiteX86"/>
                <a:gd fmla="*/ 166015 h 586216" name="connsiteY86"/>
                <a:gd fmla="*/ 400571 w 609549" name="connsiteX87"/>
                <a:gd fmla="*/ 36064 h 586216" name="connsiteY87"/>
                <a:gd fmla="*/ 503105 w 609549" name="connsiteX88"/>
                <a:gd fmla="*/ 953 h 586216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86216" w="609549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5" name="iş1íḓê">
              <a:extLst>
                <a:ext uri="{FF2B5EF4-FFF2-40B4-BE49-F238E27FC236}">
                  <a16:creationId xmlns:a16="http://schemas.microsoft.com/office/drawing/2014/main" id="{88F02F38-1AF8-470C-A13E-52B0E603A498}"/>
                </a:ext>
              </a:extLst>
            </p:cNvPr>
            <p:cNvSpPr/>
            <p:nvPr/>
          </p:nvSpPr>
          <p:spPr bwMode="auto">
            <a:xfrm>
              <a:off x="7426311" y="5402437"/>
              <a:ext cx="485330" cy="466898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6" name="îṥľíďe">
              <a:extLst>
                <a:ext uri="{FF2B5EF4-FFF2-40B4-BE49-F238E27FC236}">
                  <a16:creationId xmlns:a16="http://schemas.microsoft.com/office/drawing/2014/main" id="{5018C336-4264-4337-8F73-155B230DD0A4}"/>
                </a:ext>
              </a:extLst>
            </p:cNvPr>
            <p:cNvSpPr/>
            <p:nvPr/>
          </p:nvSpPr>
          <p:spPr bwMode="auto">
            <a:xfrm>
              <a:off x="4113966" y="5248821"/>
              <a:ext cx="307808" cy="307232"/>
            </a:xfrm>
            <a:custGeom>
              <a:gdLst>
                <a:gd fmla="*/ 290910 w 605702" name="connsiteX0"/>
                <a:gd fmla="*/ 156336 h 604568" name="connsiteY0"/>
                <a:gd fmla="*/ 335849 w 605702" name="connsiteX1"/>
                <a:gd fmla="*/ 164992 h 604568" name="connsiteY1"/>
                <a:gd fmla="*/ 288310 w 605702" name="connsiteX2"/>
                <a:gd fmla="*/ 212456 h 604568" name="connsiteY2"/>
                <a:gd fmla="*/ 203632 w 605702" name="connsiteX3"/>
                <a:gd fmla="*/ 244717 h 604568" name="connsiteY3"/>
                <a:gd fmla="*/ 203632 w 605702" name="connsiteX4"/>
                <a:gd fmla="*/ 401388 h 604568" name="connsiteY4"/>
                <a:gd fmla="*/ 360547 w 605702" name="connsiteX5"/>
                <a:gd fmla="*/ 401388 h 604568" name="connsiteY5"/>
                <a:gd fmla="*/ 392859 w 605702" name="connsiteX6"/>
                <a:gd fmla="*/ 316749 h 604568" name="connsiteY6"/>
                <a:gd fmla="*/ 440397 w 605702" name="connsiteX7"/>
                <a:gd fmla="*/ 269284 h 604568" name="connsiteY7"/>
                <a:gd fmla="*/ 400287 w 605702" name="connsiteX8"/>
                <a:gd fmla="*/ 441065 h 604568" name="connsiteY8"/>
                <a:gd fmla="*/ 163892 w 605702" name="connsiteX9"/>
                <a:gd fmla="*/ 441065 h 604568" name="connsiteY9"/>
                <a:gd fmla="*/ 163892 w 605702" name="connsiteX10"/>
                <a:gd fmla="*/ 205040 h 604568" name="connsiteY10"/>
                <a:gd fmla="*/ 290910 w 605702" name="connsiteX11"/>
                <a:gd fmla="*/ 156336 h 604568" name="connsiteY11"/>
                <a:gd fmla="*/ 246542 w 605702" name="connsiteX12"/>
                <a:gd fmla="*/ 43775 h 604568" name="connsiteY12"/>
                <a:gd fmla="*/ 422196 w 605702" name="connsiteX13"/>
                <a:gd fmla="*/ 78723 h 604568" name="connsiteY13"/>
                <a:gd fmla="*/ 376794 w 605702" name="connsiteX14"/>
                <a:gd fmla="*/ 124054 h 604568" name="connsiteY14"/>
                <a:gd fmla="*/ 126109 w 605702" name="connsiteX15"/>
                <a:gd fmla="*/ 167345 h 604568" name="connsiteY15"/>
                <a:gd fmla="*/ 126109 w 605702" name="connsiteX16"/>
                <a:gd fmla="*/ 478820 h 604568" name="connsiteY16"/>
                <a:gd fmla="*/ 438073 w 605702" name="connsiteX17"/>
                <a:gd fmla="*/ 478820 h 604568" name="connsiteY17"/>
                <a:gd fmla="*/ 481432 w 605702" name="connsiteX18"/>
                <a:gd fmla="*/ 228527 h 604568" name="connsiteY18"/>
                <a:gd fmla="*/ 526741 w 605702" name="connsiteX19"/>
                <a:gd fmla="*/ 183011 h 604568" name="connsiteY19"/>
                <a:gd fmla="*/ 481432 w 605702" name="connsiteX20"/>
                <a:gd fmla="*/ 522111 h 604568" name="connsiteY20"/>
                <a:gd fmla="*/ 82657 w 605702" name="connsiteX21"/>
                <a:gd fmla="*/ 522111 h 604568" name="connsiteY21"/>
                <a:gd fmla="*/ 82657 w 605702" name="connsiteX22"/>
                <a:gd fmla="*/ 123961 h 604568" name="connsiteY22"/>
                <a:gd fmla="*/ 246542 w 605702" name="connsiteX23"/>
                <a:gd fmla="*/ 43775 h 604568" name="connsiteY23"/>
                <a:gd fmla="*/ 536061 w 605702" name="connsiteX24"/>
                <a:gd fmla="*/ 0 h 604568" name="connsiteY24"/>
                <a:gd fmla="*/ 544232 w 605702" name="connsiteX25"/>
                <a:gd fmla="*/ 61368 h 604568" name="connsiteY25"/>
                <a:gd fmla="*/ 605702 w 605702" name="connsiteX26"/>
                <a:gd fmla="*/ 69526 h 604568" name="connsiteY26"/>
                <a:gd fmla="*/ 524361 w 605702" name="connsiteX27"/>
                <a:gd fmla="*/ 150732 h 604568" name="connsiteY27"/>
                <a:gd fmla="*/ 498361 w 605702" name="connsiteX28"/>
                <a:gd fmla="*/ 147302 h 604568" name="connsiteY28"/>
                <a:gd fmla="*/ 337721 w 605702" name="connsiteX29"/>
                <a:gd fmla="*/ 307767 h 604568" name="connsiteY29"/>
                <a:gd fmla="*/ 339764 w 605702" name="connsiteX30"/>
                <a:gd fmla="*/ 323063 h 604568" name="connsiteY30"/>
                <a:gd fmla="*/ 282101 w 605702" name="connsiteX31"/>
                <a:gd fmla="*/ 380630 h 604568" name="connsiteY31"/>
                <a:gd fmla="*/ 224437 w 605702" name="connsiteX32"/>
                <a:gd fmla="*/ 323063 h 604568" name="connsiteY32"/>
                <a:gd fmla="*/ 282101 w 605702" name="connsiteX33"/>
                <a:gd fmla="*/ 265495 h 604568" name="connsiteY33"/>
                <a:gd fmla="*/ 297422 w 605702" name="connsiteX34"/>
                <a:gd fmla="*/ 267535 h 604568" name="connsiteY34"/>
                <a:gd fmla="*/ 458155 w 605702" name="connsiteX35"/>
                <a:gd fmla="*/ 107162 h 604568" name="connsiteY35"/>
                <a:gd fmla="*/ 454719 w 605702" name="connsiteX36"/>
                <a:gd fmla="*/ 81206 h 60456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604568" w="605702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7" name="iṡḻïďé">
              <a:extLst>
                <a:ext uri="{FF2B5EF4-FFF2-40B4-BE49-F238E27FC236}">
                  <a16:creationId xmlns:a16="http://schemas.microsoft.com/office/drawing/2014/main" id="{D201206F-2DBC-4116-A33F-D5E9B270ECA1}"/>
                </a:ext>
              </a:extLst>
            </p:cNvPr>
            <p:cNvSpPr/>
            <p:nvPr/>
          </p:nvSpPr>
          <p:spPr bwMode="auto">
            <a:xfrm>
              <a:off x="4217070" y="3660476"/>
              <a:ext cx="465610" cy="406446"/>
            </a:xfrm>
            <a:custGeom>
              <a:gdLst>
                <a:gd fmla="*/ 424975 w 608697" name="connsiteX0"/>
                <a:gd fmla="*/ 168488 h 531358" name="connsiteY0"/>
                <a:gd fmla="*/ 387604 w 608697" name="connsiteX1"/>
                <a:gd fmla="*/ 205806 h 531358" name="connsiteY1"/>
                <a:gd fmla="*/ 424975 w 608697" name="connsiteX2"/>
                <a:gd fmla="*/ 243124 h 531358" name="connsiteY2"/>
                <a:gd fmla="*/ 462346 w 608697" name="connsiteX3"/>
                <a:gd fmla="*/ 205806 h 531358" name="connsiteY3"/>
                <a:gd fmla="*/ 424975 w 608697" name="connsiteX4"/>
                <a:gd fmla="*/ 168488 h 531358" name="connsiteY4"/>
                <a:gd fmla="*/ 287947 w 608697" name="connsiteX5"/>
                <a:gd fmla="*/ 168488 h 531358" name="connsiteY5"/>
                <a:gd fmla="*/ 250576 w 608697" name="connsiteX6"/>
                <a:gd fmla="*/ 205806 h 531358" name="connsiteY6"/>
                <a:gd fmla="*/ 287947 w 608697" name="connsiteX7"/>
                <a:gd fmla="*/ 243124 h 531358" name="connsiteY7"/>
                <a:gd fmla="*/ 325318 w 608697" name="connsiteX8"/>
                <a:gd fmla="*/ 205806 h 531358" name="connsiteY8"/>
                <a:gd fmla="*/ 287947 w 608697" name="connsiteX9"/>
                <a:gd fmla="*/ 168488 h 531358" name="connsiteY9"/>
                <a:gd fmla="*/ 102356 w 608697" name="connsiteX10"/>
                <a:gd fmla="*/ 121231 h 531358" name="connsiteY10"/>
                <a:gd fmla="*/ 98850 w 608697" name="connsiteX11"/>
                <a:gd fmla="*/ 127711 h 531358" name="connsiteY11"/>
                <a:gd fmla="*/ 76842 w 608697" name="connsiteX12"/>
                <a:gd fmla="*/ 217990 h 531358" name="connsiteY12"/>
                <a:gd fmla="*/ 98850 w 608697" name="connsiteX13"/>
                <a:gd fmla="*/ 308194 h 531358" name="connsiteY13"/>
                <a:gd fmla="*/ 157488 w 608697" name="connsiteX14"/>
                <a:gd fmla="*/ 380223 h 531358" name="connsiteY14"/>
                <a:gd fmla="*/ 344668 w 608697" name="connsiteX15"/>
                <a:gd fmla="*/ 444729 h 531358" name="connsiteY15"/>
                <a:gd fmla="*/ 370257 w 608697" name="connsiteX16"/>
                <a:gd fmla="*/ 443687 h 531358" name="connsiteY16"/>
                <a:gd fmla="*/ 236717 w 608697" name="connsiteX17"/>
                <a:gd fmla="*/ 477876 h 531358" name="connsiteY17"/>
                <a:gd fmla="*/ 198072 w 608697" name="connsiteX18"/>
                <a:gd fmla="*/ 475344 h 531358" name="connsiteY18"/>
                <a:gd fmla="*/ 82437 w 608697" name="connsiteX19"/>
                <a:gd fmla="*/ 531284 h 531358" name="connsiteY19"/>
                <a:gd fmla="*/ 81542 w 608697" name="connsiteX20"/>
                <a:gd fmla="*/ 531358 h 531358" name="connsiteY20"/>
                <a:gd fmla="*/ 75051 w 608697" name="connsiteX21"/>
                <a:gd fmla="*/ 527857 h 531358" name="connsiteY21"/>
                <a:gd fmla="*/ 74753 w 608697" name="connsiteX22"/>
                <a:gd fmla="*/ 519738 h 531358" name="connsiteY22"/>
                <a:gd fmla="*/ 88778 w 608697" name="connsiteX23"/>
                <a:gd fmla="*/ 435046 h 531358" name="connsiteY23"/>
                <a:gd fmla="*/ 0 w 608697" name="connsiteX24"/>
                <a:gd fmla="*/ 282198 h 531358" name="connsiteY24"/>
                <a:gd fmla="*/ 102356 w 608697" name="connsiteX25"/>
                <a:gd fmla="*/ 121231 h 531358" name="connsiteY25"/>
                <a:gd fmla="*/ 356424 w 608697" name="connsiteX26"/>
                <a:gd fmla="*/ 0 h 531358" name="connsiteY26"/>
                <a:gd fmla="*/ 608697 w 608697" name="connsiteX27"/>
                <a:gd fmla="*/ 211244 h 531358" name="connsiteY27"/>
                <a:gd fmla="*/ 518290 w 608697" name="connsiteX28"/>
                <a:gd fmla="*/ 373401 h 531358" name="connsiteY28"/>
                <a:gd fmla="*/ 531941 w 608697" name="connsiteX29"/>
                <a:gd fmla="*/ 441109 h 531358" name="connsiteY29"/>
                <a:gd fmla="*/ 531120 w 608697" name="connsiteX30"/>
                <a:gd fmla="*/ 465391 h 531358" name="connsiteY30"/>
                <a:gd fmla="*/ 511577 w 608697" name="connsiteX31"/>
                <a:gd fmla="*/ 475894 h 531358" name="connsiteY31"/>
                <a:gd fmla="*/ 509041 w 608697" name="connsiteX32"/>
                <a:gd fmla="*/ 475745 h 531358" name="connsiteY32"/>
                <a:gd fmla="*/ 391408 w 608697" name="connsiteX33"/>
                <a:gd fmla="*/ 420476 h 531358" name="connsiteY33"/>
                <a:gd fmla="*/ 356424 w 608697" name="connsiteX34"/>
                <a:gd fmla="*/ 422487 h 531358" name="connsiteY34"/>
                <a:gd fmla="*/ 104225 w 608697" name="connsiteX35"/>
                <a:gd fmla="*/ 211244 h 531358" name="connsiteY35"/>
                <a:gd fmla="*/ 356424 w 608697" name="connsiteX36"/>
                <a:gd fmla="*/ 0 h 53135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31358" w="608697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8" name="ïṣḷîḍe">
              <a:extLst>
                <a:ext uri="{FF2B5EF4-FFF2-40B4-BE49-F238E27FC236}">
                  <a16:creationId xmlns:a16="http://schemas.microsoft.com/office/drawing/2014/main" id="{AD6BA214-3E49-44ED-8CDB-EBB219417FE2}"/>
                </a:ext>
              </a:extLst>
            </p:cNvPr>
            <p:cNvSpPr/>
            <p:nvPr/>
          </p:nvSpPr>
          <p:spPr bwMode="auto">
            <a:xfrm>
              <a:off x="5669280" y="2810747"/>
              <a:ext cx="609600" cy="493418"/>
            </a:xfrm>
            <a:custGeom>
              <a:gdLst>
                <a:gd fmla="*/ 355420 w 607568" name="connsiteX0"/>
                <a:gd fmla="*/ 250307 h 491771" name="connsiteY0"/>
                <a:gd fmla="*/ 352312 w 607568" name="connsiteX1"/>
                <a:gd fmla="*/ 251812 h 491771" name="connsiteY1"/>
                <a:gd fmla="*/ 321042 w 607568" name="connsiteX2"/>
                <a:gd fmla="*/ 289814 h 491771" name="connsiteY2"/>
                <a:gd fmla="*/ 321513 w 607568" name="connsiteX3"/>
                <a:gd fmla="*/ 295364 h 491771" name="connsiteY3"/>
                <a:gd fmla="*/ 369736 w 607568" name="connsiteX4"/>
                <a:gd fmla="*/ 338257 h 491771" name="connsiteY4"/>
                <a:gd fmla="*/ 371997 w 607568" name="connsiteX5"/>
                <a:gd fmla="*/ 339104 h 491771" name="connsiteY5"/>
                <a:gd fmla="*/ 373127 w 607568" name="connsiteX6"/>
                <a:gd fmla="*/ 338916 h 491771" name="connsiteY6"/>
                <a:gd fmla="*/ 375293 w 607568" name="connsiteX7"/>
                <a:gd fmla="*/ 336282 h 491771" name="connsiteY7"/>
                <a:gd fmla="*/ 383676 w 607568" name="connsiteX8"/>
                <a:gd fmla="*/ 279467 h 491771" name="connsiteY8"/>
                <a:gd fmla="*/ 376424 w 607568" name="connsiteX9"/>
                <a:gd fmla="*/ 263287 h 491771" name="connsiteY9"/>
                <a:gd fmla="*/ 357681 w 607568" name="connsiteX10"/>
                <a:gd fmla="*/ 250965 h 491771" name="connsiteY10"/>
                <a:gd fmla="*/ 355420 w 607568" name="connsiteX11"/>
                <a:gd fmla="*/ 250307 h 491771" name="connsiteY11"/>
                <a:gd fmla="*/ 258879 w 607568" name="connsiteX12"/>
                <a:gd fmla="*/ 250307 h 491771" name="connsiteY12"/>
                <a:gd fmla="*/ 256712 w 607568" name="connsiteX13"/>
                <a:gd fmla="*/ 250965 h 491771" name="connsiteY13"/>
                <a:gd fmla="*/ 237969 w 607568" name="connsiteX14"/>
                <a:gd fmla="*/ 263287 h 491771" name="connsiteY14"/>
                <a:gd fmla="*/ 230717 w 607568" name="connsiteX15"/>
                <a:gd fmla="*/ 279467 h 491771" name="connsiteY15"/>
                <a:gd fmla="*/ 239100 w 607568" name="connsiteX16"/>
                <a:gd fmla="*/ 336282 h 491771" name="connsiteY16"/>
                <a:gd fmla="*/ 241266 w 607568" name="connsiteX17"/>
                <a:gd fmla="*/ 338916 h 491771" name="connsiteY17"/>
                <a:gd fmla="*/ 242396 w 607568" name="connsiteX18"/>
                <a:gd fmla="*/ 339104 h 491771" name="connsiteY18"/>
                <a:gd fmla="*/ 244657 w 607568" name="connsiteX19"/>
                <a:gd fmla="*/ 338257 h 491771" name="connsiteY19"/>
                <a:gd fmla="*/ 292880 w 607568" name="connsiteX20"/>
                <a:gd fmla="*/ 295364 h 491771" name="connsiteY20"/>
                <a:gd fmla="*/ 293351 w 607568" name="connsiteX21"/>
                <a:gd fmla="*/ 289814 h 491771" name="connsiteY21"/>
                <a:gd fmla="*/ 261987 w 607568" name="connsiteX22"/>
                <a:gd fmla="*/ 251812 h 491771" name="connsiteY22"/>
                <a:gd fmla="*/ 258879 w 607568" name="connsiteX23"/>
                <a:gd fmla="*/ 250307 h 491771" name="connsiteY23"/>
                <a:gd fmla="*/ 500465 w 607568" name="connsiteX24"/>
                <a:gd fmla="*/ 66049 h 491771" name="connsiteY24"/>
                <a:gd fmla="*/ 565743 w 607568" name="connsiteX25"/>
                <a:gd fmla="*/ 130673 h 491771" name="connsiteY25"/>
                <a:gd fmla="*/ 566120 w 607568" name="connsiteX26"/>
                <a:gd fmla="*/ 130673 h 491771" name="connsiteY26"/>
                <a:gd fmla="*/ 580250 w 607568" name="connsiteX27"/>
                <a:gd fmla="*/ 160962 h 491771" name="connsiteY27"/>
                <a:gd fmla="*/ 560939 w 607568" name="connsiteX28"/>
                <a:gd fmla="*/ 182503 h 491771" name="connsiteY28"/>
                <a:gd fmla="*/ 531927 w 607568" name="connsiteX29"/>
                <a:gd fmla="*/ 223799 h 491771" name="connsiteY29"/>
                <a:gd fmla="*/ 528253 w 607568" name="connsiteX30"/>
                <a:gd fmla="*/ 234240 h 491771" name="connsiteY30"/>
                <a:gd fmla="*/ 530797 w 607568" name="connsiteX31"/>
                <a:gd fmla="*/ 246281 h 491771" name="connsiteY31"/>
                <a:gd fmla="*/ 545868 w 607568" name="connsiteX32"/>
                <a:gd fmla="*/ 261143 h 491771" name="connsiteY32"/>
                <a:gd fmla="*/ 558961 w 607568" name="connsiteX33"/>
                <a:gd fmla="*/ 263777 h 491771" name="connsiteY33"/>
                <a:gd fmla="*/ 597299 w 607568" name="connsiteX34"/>
                <a:gd fmla="*/ 301968 h 491771" name="connsiteY34"/>
                <a:gd fmla="*/ 607002 w 607568" name="connsiteX35"/>
                <a:gd fmla="*/ 350788 h 491771" name="connsiteY35"/>
                <a:gd fmla="*/ 601256 w 607568" name="connsiteX36"/>
                <a:gd fmla="*/ 373835 h 491771" name="connsiteY36"/>
                <a:gd fmla="*/ 579685 w 607568" name="connsiteX37"/>
                <a:gd fmla="*/ 384088 h 491771" name="connsiteY37"/>
                <a:gd fmla="*/ 490386 w 607568" name="connsiteX38"/>
                <a:gd fmla="*/ 384088 h 491771" name="connsiteY38"/>
                <a:gd fmla="*/ 467685 w 607568" name="connsiteX39"/>
                <a:gd fmla="*/ 310058 h 491771" name="connsiteY39"/>
                <a:gd fmla="*/ 431702 w 607568" name="connsiteX40"/>
                <a:gd fmla="*/ 267445 h 491771" name="connsiteY40"/>
                <a:gd fmla="*/ 441969 w 607568" name="connsiteX41"/>
                <a:gd fmla="*/ 263777 h 491771" name="connsiteY41"/>
                <a:gd fmla="*/ 455157 w 607568" name="connsiteX42"/>
                <a:gd fmla="*/ 261237 h 491771" name="connsiteY42"/>
                <a:gd fmla="*/ 470228 w 607568" name="connsiteX43"/>
                <a:gd fmla="*/ 246281 h 491771" name="connsiteY43"/>
                <a:gd fmla="*/ 472677 w 607568" name="connsiteX44"/>
                <a:gd fmla="*/ 234240 h 491771" name="connsiteY44"/>
                <a:gd fmla="*/ 469098 w 607568" name="connsiteX45"/>
                <a:gd fmla="*/ 223893 h 491771" name="connsiteY45"/>
                <a:gd fmla="*/ 439991 w 607568" name="connsiteX46"/>
                <a:gd fmla="*/ 182503 h 491771" name="connsiteY46"/>
                <a:gd fmla="*/ 426144 w 607568" name="connsiteX47"/>
                <a:gd fmla="*/ 172720 h 491771" name="connsiteY47"/>
                <a:gd fmla="*/ 441404 w 607568" name="connsiteX48"/>
                <a:gd fmla="*/ 143278 h 491771" name="connsiteY48"/>
                <a:gd fmla="*/ 439708 w 607568" name="connsiteX49"/>
                <a:gd fmla="*/ 107438 h 491771" name="connsiteY49"/>
                <a:gd fmla="*/ 500465 w 607568" name="connsiteX50"/>
                <a:gd fmla="*/ 66049 h 491771" name="connsiteY50"/>
                <a:gd fmla="*/ 107100 w 607568" name="connsiteX51"/>
                <a:gd fmla="*/ 66049 h 491771" name="connsiteY51"/>
                <a:gd fmla="*/ 171341 w 607568" name="connsiteX52"/>
                <a:gd fmla="*/ 123618 h 491771" name="connsiteY52"/>
                <a:gd fmla="*/ 172849 w 607568" name="connsiteX53"/>
                <a:gd fmla="*/ 143278 h 491771" name="connsiteY53"/>
                <a:gd fmla="*/ 184246 w 607568" name="connsiteX54"/>
                <a:gd fmla="*/ 168205 h 491771" name="connsiteY54"/>
                <a:gd fmla="*/ 167574 w 607568" name="connsiteX55"/>
                <a:gd fmla="*/ 182503 h 491771" name="connsiteY55"/>
                <a:gd fmla="*/ 138468 w 607568" name="connsiteX56"/>
                <a:gd fmla="*/ 223799 h 491771" name="connsiteY56"/>
                <a:gd fmla="*/ 134794 w 607568" name="connsiteX57"/>
                <a:gd fmla="*/ 234240 h 491771" name="connsiteY57"/>
                <a:gd fmla="*/ 137337 w 607568" name="connsiteX58"/>
                <a:gd fmla="*/ 246281 h 491771" name="connsiteY58"/>
                <a:gd fmla="*/ 152408 w 607568" name="connsiteX59"/>
                <a:gd fmla="*/ 261143 h 491771" name="connsiteY59"/>
                <a:gd fmla="*/ 165596 w 607568" name="connsiteX60"/>
                <a:gd fmla="*/ 263777 h 491771" name="connsiteY60"/>
                <a:gd fmla="*/ 179442 w 607568" name="connsiteX61"/>
                <a:gd fmla="*/ 268856 h 491771" name="connsiteY61"/>
                <a:gd fmla="*/ 146662 w 607568" name="connsiteX62"/>
                <a:gd fmla="*/ 310058 h 491771" name="connsiteY62"/>
                <a:gd fmla="*/ 123867 w 607568" name="connsiteX63"/>
                <a:gd fmla="*/ 384088 h 491771" name="connsiteY63"/>
                <a:gd fmla="*/ 27883 w 607568" name="connsiteX64"/>
                <a:gd fmla="*/ 384088 h 491771" name="connsiteY64"/>
                <a:gd fmla="*/ 6312 w 607568" name="connsiteX65"/>
                <a:gd fmla="*/ 373835 h 491771" name="connsiteY65"/>
                <a:gd fmla="*/ 566 w 607568" name="connsiteX66"/>
                <a:gd fmla="*/ 350788 h 491771" name="connsiteY66"/>
                <a:gd fmla="*/ 10268 w 607568" name="connsiteX67"/>
                <a:gd fmla="*/ 301968 h 491771" name="connsiteY67"/>
                <a:gd fmla="*/ 48606 w 607568" name="connsiteX68"/>
                <a:gd fmla="*/ 263777 h 491771" name="connsiteY68"/>
                <a:gd fmla="*/ 61699 w 607568" name="connsiteX69"/>
                <a:gd fmla="*/ 261237 h 491771" name="connsiteY69"/>
                <a:gd fmla="*/ 76770 w 607568" name="connsiteX70"/>
                <a:gd fmla="*/ 246281 h 491771" name="connsiteY70"/>
                <a:gd fmla="*/ 79313 w 607568" name="connsiteX71"/>
                <a:gd fmla="*/ 234240 h 491771" name="connsiteY71"/>
                <a:gd fmla="*/ 75639 w 607568" name="connsiteX72"/>
                <a:gd fmla="*/ 223893 h 491771" name="connsiteY72"/>
                <a:gd fmla="*/ 46628 w 607568" name="connsiteX73"/>
                <a:gd fmla="*/ 182503 h 491771" name="connsiteY73"/>
                <a:gd fmla="*/ 27318 w 607568" name="connsiteX74"/>
                <a:gd fmla="*/ 160962 h 491771" name="connsiteY74"/>
                <a:gd fmla="*/ 41447 w 607568" name="connsiteX75"/>
                <a:gd fmla="*/ 130673 h 491771" name="connsiteY75"/>
                <a:gd fmla="*/ 41824 w 607568" name="connsiteX76"/>
                <a:gd fmla="*/ 130673 h 491771" name="connsiteY76"/>
                <a:gd fmla="*/ 107100 w 607568" name="connsiteX77"/>
                <a:gd fmla="*/ 66049 h 491771" name="connsiteY77"/>
                <a:gd fmla="*/ 298626 w 607568" name="connsiteX78"/>
                <a:gd fmla="*/ 0 h 491771" name="connsiteY78"/>
                <a:gd fmla="*/ 315956 w 607568" name="connsiteX79"/>
                <a:gd fmla="*/ 0 h 491771" name="connsiteY79"/>
                <a:gd fmla="*/ 401854 w 607568" name="connsiteX80"/>
                <a:gd fmla="*/ 85787 h 491771" name="connsiteY80"/>
                <a:gd fmla="*/ 401854 w 607568" name="connsiteX81"/>
                <a:gd fmla="*/ 95476 h 491771" name="connsiteY81"/>
                <a:gd fmla="*/ 421633 w 607568" name="connsiteX82"/>
                <a:gd fmla="*/ 138840 h 491771" name="connsiteY82"/>
                <a:gd fmla="*/ 417960 w 607568" name="connsiteX83"/>
                <a:gd fmla="*/ 149281 h 491771" name="connsiteY83"/>
                <a:gd fmla="*/ 417112 w 607568" name="connsiteX84"/>
                <a:gd fmla="*/ 151068 h 491771" name="connsiteY84"/>
                <a:gd fmla="*/ 411273 w 607568" name="connsiteX85"/>
                <a:gd fmla="*/ 159534 h 491771" name="connsiteY85"/>
                <a:gd fmla="*/ 410896 w 607568" name="connsiteX86"/>
                <a:gd fmla="*/ 159910 h 491771" name="connsiteY86"/>
                <a:gd fmla="*/ 394037 w 607568" name="connsiteX87"/>
                <a:gd fmla="*/ 169787 h 491771" name="connsiteY87"/>
                <a:gd fmla="*/ 384900 w 607568" name="connsiteX88"/>
                <a:gd fmla="*/ 189541 h 491771" name="connsiteY88"/>
                <a:gd fmla="*/ 384712 w 607568" name="connsiteX89"/>
                <a:gd fmla="*/ 189823 h 491771" name="connsiteY89"/>
                <a:gd fmla="*/ 373316 w 607568" name="connsiteX90"/>
                <a:gd fmla="*/ 207131 h 491771" name="connsiteY90"/>
                <a:gd fmla="*/ 372750 w 607568" name="connsiteX91"/>
                <a:gd fmla="*/ 207789 h 491771" name="connsiteY91"/>
                <a:gd fmla="*/ 359847 w 607568" name="connsiteX92"/>
                <a:gd fmla="*/ 222275 h 491771" name="connsiteY92"/>
                <a:gd fmla="*/ 359188 w 607568" name="connsiteX93"/>
                <a:gd fmla="*/ 222934 h 491771" name="connsiteY93"/>
                <a:gd fmla="*/ 345154 w 607568" name="connsiteX94"/>
                <a:gd fmla="*/ 234598 h 491771" name="connsiteY94"/>
                <a:gd fmla="*/ 345625 w 607568" name="connsiteX95"/>
                <a:gd fmla="*/ 236855 h 491771" name="connsiteY95"/>
                <a:gd fmla="*/ 348639 w 607568" name="connsiteX96"/>
                <a:gd fmla="*/ 235538 h 491771" name="connsiteY96"/>
                <a:gd fmla="*/ 355514 w 607568" name="connsiteX97"/>
                <a:gd fmla="*/ 234033 h 491771" name="connsiteY97"/>
                <a:gd fmla="*/ 366628 w 607568" name="connsiteX98"/>
                <a:gd fmla="*/ 237326 h 491771" name="connsiteY98"/>
                <a:gd fmla="*/ 385371 w 607568" name="connsiteX99"/>
                <a:gd fmla="*/ 249648 h 491771" name="connsiteY99"/>
                <a:gd fmla="*/ 399876 w 607568" name="connsiteX100"/>
                <a:gd fmla="*/ 279373 h 491771" name="connsiteY100"/>
                <a:gd fmla="*/ 430016 w 607568" name="connsiteX101"/>
                <a:gd fmla="*/ 289814 h 491771" name="connsiteY101"/>
                <a:gd fmla="*/ 448382 w 607568" name="connsiteX102"/>
                <a:gd fmla="*/ 316058 h 491771" name="connsiteY102"/>
                <a:gd fmla="*/ 481630 w 607568" name="connsiteX103"/>
                <a:gd fmla="*/ 424515 h 491771" name="connsiteY103"/>
                <a:gd fmla="*/ 483891 w 607568" name="connsiteX104"/>
                <a:gd fmla="*/ 436461 h 491771" name="connsiteY104"/>
                <a:gd fmla="*/ 473718 w 607568" name="connsiteX105"/>
                <a:gd fmla="*/ 470700 h 491771" name="connsiteY105"/>
                <a:gd fmla="*/ 443956 w 607568" name="connsiteX106"/>
                <a:gd fmla="*/ 490360 h 491771" name="connsiteY106"/>
                <a:gd fmla="*/ 431805 w 607568" name="connsiteX107"/>
                <a:gd fmla="*/ 491771 h 491771" name="connsiteY107"/>
                <a:gd fmla="*/ 325375 w 607568" name="connsiteX108"/>
                <a:gd fmla="*/ 491771 h 491771" name="connsiteY108"/>
                <a:gd fmla="*/ 337430 w 607568" name="connsiteX109"/>
                <a:gd fmla="*/ 415296 h 491771" name="connsiteY109"/>
                <a:gd fmla="*/ 334605 w 607568" name="connsiteX110"/>
                <a:gd fmla="*/ 389052 h 491771" name="connsiteY110"/>
                <a:gd fmla="*/ 323962 w 607568" name="connsiteX111"/>
                <a:gd fmla="*/ 360927 h 491771" name="connsiteY111"/>
                <a:gd fmla="*/ 337430 w 607568" name="connsiteX112"/>
                <a:gd fmla="*/ 347476 h 491771" name="connsiteY112"/>
                <a:gd fmla="*/ 307196 w 607568" name="connsiteX113"/>
                <a:gd fmla="*/ 317281 h 491771" name="connsiteY113"/>
                <a:gd fmla="*/ 276868 w 607568" name="connsiteX114"/>
                <a:gd fmla="*/ 347476 h 491771" name="connsiteY114"/>
                <a:gd fmla="*/ 290337 w 607568" name="connsiteX115"/>
                <a:gd fmla="*/ 360927 h 491771" name="connsiteY115"/>
                <a:gd fmla="*/ 279694 w 607568" name="connsiteX116"/>
                <a:gd fmla="*/ 389052 h 491771" name="connsiteY116"/>
                <a:gd fmla="*/ 276963 w 607568" name="connsiteX117"/>
                <a:gd fmla="*/ 415296 h 491771" name="connsiteY117"/>
                <a:gd fmla="*/ 288736 w 607568" name="connsiteX118"/>
                <a:gd fmla="*/ 491771 h 491771" name="connsiteY118"/>
                <a:gd fmla="*/ 182493 w 607568" name="connsiteX119"/>
                <a:gd fmla="*/ 491771 h 491771" name="connsiteY119"/>
                <a:gd fmla="*/ 170437 w 607568" name="connsiteX120"/>
                <a:gd fmla="*/ 490360 h 491771" name="connsiteY120"/>
                <a:gd fmla="*/ 140675 w 607568" name="connsiteX121"/>
                <a:gd fmla="*/ 470700 h 491771" name="connsiteY121"/>
                <a:gd fmla="*/ 132669 w 607568" name="connsiteX122"/>
                <a:gd fmla="*/ 424515 h 491771" name="connsiteY122"/>
                <a:gd fmla="*/ 166011 w 607568" name="connsiteX123"/>
                <a:gd fmla="*/ 316058 h 491771" name="connsiteY123"/>
                <a:gd fmla="*/ 184377 w 607568" name="connsiteX124"/>
                <a:gd fmla="*/ 289814 h 491771" name="connsiteY124"/>
                <a:gd fmla="*/ 214517 w 607568" name="connsiteX125"/>
                <a:gd fmla="*/ 279373 h 491771" name="connsiteY125"/>
                <a:gd fmla="*/ 214517 w 607568" name="connsiteX126"/>
                <a:gd fmla="*/ 279279 h 491771" name="connsiteY126"/>
                <a:gd fmla="*/ 229022 w 607568" name="connsiteX127"/>
                <a:gd fmla="*/ 249648 h 491771" name="connsiteY127"/>
                <a:gd fmla="*/ 247765 w 607568" name="connsiteX128"/>
                <a:gd fmla="*/ 237326 h 491771" name="connsiteY128"/>
                <a:gd fmla="*/ 258879 w 607568" name="connsiteX129"/>
                <a:gd fmla="*/ 234033 h 491771" name="connsiteY129"/>
                <a:gd fmla="*/ 265754 w 607568" name="connsiteX130"/>
                <a:gd fmla="*/ 235538 h 491771" name="connsiteY130"/>
                <a:gd fmla="*/ 268768 w 607568" name="connsiteX131"/>
                <a:gd fmla="*/ 236855 h 491771" name="connsiteY131"/>
                <a:gd fmla="*/ 269239 w 607568" name="connsiteX132"/>
                <a:gd fmla="*/ 234598 h 491771" name="connsiteY132"/>
                <a:gd fmla="*/ 255205 w 607568" name="connsiteX133"/>
                <a:gd fmla="*/ 222934 h 491771" name="connsiteY133"/>
                <a:gd fmla="*/ 254546 w 607568" name="connsiteX134"/>
                <a:gd fmla="*/ 222275 h 491771" name="connsiteY134"/>
                <a:gd fmla="*/ 241548 w 607568" name="connsiteX135"/>
                <a:gd fmla="*/ 207789 h 491771" name="connsiteY135"/>
                <a:gd fmla="*/ 241077 w 607568" name="connsiteX136"/>
                <a:gd fmla="*/ 207225 h 491771" name="connsiteY136"/>
                <a:gd fmla="*/ 229681 w 607568" name="connsiteX137"/>
                <a:gd fmla="*/ 189823 h 491771" name="connsiteY137"/>
                <a:gd fmla="*/ 229493 w 607568" name="connsiteX138"/>
                <a:gd fmla="*/ 189635 h 491771" name="connsiteY138"/>
                <a:gd fmla="*/ 220356 w 607568" name="connsiteX139"/>
                <a:gd fmla="*/ 169787 h 491771" name="connsiteY139"/>
                <a:gd fmla="*/ 203497 w 607568" name="connsiteX140"/>
                <a:gd fmla="*/ 159910 h 491771" name="connsiteY140"/>
                <a:gd fmla="*/ 203120 w 607568" name="connsiteX141"/>
                <a:gd fmla="*/ 159534 h 491771" name="connsiteY141"/>
                <a:gd fmla="*/ 197281 w 607568" name="connsiteX142"/>
                <a:gd fmla="*/ 151068 h 491771" name="connsiteY142"/>
                <a:gd fmla="*/ 196433 w 607568" name="connsiteX143"/>
                <a:gd fmla="*/ 149281 h 491771" name="connsiteY143"/>
                <a:gd fmla="*/ 192666 w 607568" name="connsiteX144"/>
                <a:gd fmla="*/ 138840 h 491771" name="connsiteY144"/>
                <a:gd fmla="*/ 212727 w 607568" name="connsiteX145"/>
                <a:gd fmla="*/ 95476 h 491771" name="connsiteY145"/>
                <a:gd fmla="*/ 212727 w 607568" name="connsiteX146"/>
                <a:gd fmla="*/ 85787 h 491771" name="connsiteY146"/>
                <a:gd fmla="*/ 298626 w 607568" name="connsiteX147"/>
                <a:gd fmla="*/ 0 h 491771" name="connsiteY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b="b" l="l" r="r" t="t"/>
              <a:pathLst>
                <a:path h="491771" w="607568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40" name="iŝľîḓé">
              <a:extLst>
                <a:ext uri="{FF2B5EF4-FFF2-40B4-BE49-F238E27FC236}">
                  <a16:creationId xmlns:a16="http://schemas.microsoft.com/office/drawing/2014/main" id="{6D168829-F871-4757-B980-902E8AD051D5}"/>
                </a:ext>
              </a:extLst>
            </p:cNvPr>
            <p:cNvSpPr/>
            <p:nvPr/>
          </p:nvSpPr>
          <p:spPr>
            <a:xfrm>
              <a:off x="5011382" y="4264053"/>
              <a:ext cx="1694218" cy="1694218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2347820011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4" presetSubtype="1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2"/>
      <p:bldP grpId="0" spid="63"/>
      <p:bldP grpId="0" spid="64"/>
      <p:bldP grpId="0" spid="65"/>
      <p:bldP grpId="0" spid="66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059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价格管控，争取利润最大化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2818CAD3-893F-462C-9527-D7E498F1A428}"/>
              </a:ext>
            </a:extLst>
          </p:cNvPr>
          <p:cNvSpPr/>
          <p:nvPr/>
        </p:nvSpPr>
        <p:spPr>
          <a:xfrm>
            <a:off x="599246" y="1424468"/>
            <a:ext cx="11044878" cy="7194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noFill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B2F99C-0BD5-4E53-BFF3-2788496A5DB1}"/>
              </a:ext>
            </a:extLst>
          </p:cNvPr>
          <p:cNvGrpSpPr/>
          <p:nvPr/>
        </p:nvGrpSpPr>
        <p:grpSpPr>
          <a:xfrm>
            <a:off x="731520" y="653731"/>
            <a:ext cx="454847" cy="455675"/>
            <a:chOff x="6577138" y="2286235"/>
            <a:chExt cx="454847" cy="455675"/>
          </a:xfrm>
        </p:grpSpPr>
        <p:sp>
          <p:nvSpPr>
            <p:cNvPr id="27" name="椭圆 22">
              <a:extLst>
                <a:ext uri="{FF2B5EF4-FFF2-40B4-BE49-F238E27FC236}">
                  <a16:creationId xmlns:a16="http://schemas.microsoft.com/office/drawing/2014/main" id="{40E2DA9C-CEC3-4980-B12D-802CBA1A9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138" y="2286235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590B8EF3-62AF-4ECC-B38B-A35DD48E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345" y="2382119"/>
              <a:ext cx="252433" cy="263908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31" name="TextBox 42">
            <a:extLst>
              <a:ext uri="{FF2B5EF4-FFF2-40B4-BE49-F238E27FC236}">
                <a16:creationId xmlns:a16="http://schemas.microsoft.com/office/drawing/2014/main" id="{DF1D8A89-722E-4BE9-AD3E-6172DAD10533}"/>
              </a:ext>
            </a:extLst>
          </p:cNvPr>
          <p:cNvSpPr txBox="1"/>
          <p:nvPr/>
        </p:nvSpPr>
        <p:spPr>
          <a:xfrm>
            <a:off x="807808" y="1323771"/>
            <a:ext cx="10760027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新产品的模拟报价实现新产品的成本预测，利用价格表对产品统一或分等级进行标准化管理，红线价格则为产品提供了价格底线，在保证底线的情况下可实现两种控制：一严格按价格表进行产品报价，尤其针对重点客户优惠价格表策略，保证价格透明化；二以价格表为标准，允许销售员自主地有所弹性地跟客户进行商谈产品价格。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2" name="249398" title="iSlide™ 版权声明  COPYRIGHT NOTICE">
            <a:extLst>
              <a:ext uri="{FF2B5EF4-FFF2-40B4-BE49-F238E27FC236}">
                <a16:creationId xmlns:a16="http://schemas.microsoft.com/office/drawing/2014/main" id="{98F9351C-C99C-4A2D-BB63-7936AE35AB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89843" y="3420709"/>
            <a:ext cx="5599458" cy="2719846"/>
            <a:chOff x="3389843" y="3420709"/>
            <a:chExt cx="5599458" cy="2719846"/>
          </a:xfrm>
        </p:grpSpPr>
        <p:sp>
          <p:nvSpPr>
            <p:cNvPr id="33" name="îşľïdè">
              <a:extLst>
                <a:ext uri="{FF2B5EF4-FFF2-40B4-BE49-F238E27FC236}">
                  <a16:creationId xmlns:a16="http://schemas.microsoft.com/office/drawing/2014/main" id="{1DB1FD30-9111-4493-9E0C-6B52D29E560A}"/>
                </a:ext>
              </a:extLst>
            </p:cNvPr>
            <p:cNvSpPr/>
            <p:nvPr/>
          </p:nvSpPr>
          <p:spPr>
            <a:xfrm>
              <a:off x="3424113" y="3420709"/>
              <a:ext cx="5439692" cy="2719846"/>
            </a:xfrm>
            <a:custGeom>
              <a:gdLst>
                <a:gd fmla="*/ 3118724 w 6237448" name="connsiteX0"/>
                <a:gd fmla="*/ 0 h 3118724" name="connsiteY0"/>
                <a:gd fmla="*/ 6237448 w 6237448" name="connsiteX1"/>
                <a:gd fmla="*/ 3118724 h 3118724" name="connsiteY1"/>
                <a:gd fmla="*/ 3118724 w 6237448" name="connsiteX2"/>
                <a:gd fmla="*/ 3118724 h 3118724" name="connsiteY2"/>
                <a:gd fmla="*/ 0 w 6237448" name="connsiteX3"/>
                <a:gd fmla="*/ 3118724 h 3118724" name="connsiteY3"/>
                <a:gd fmla="*/ 3118724 w 6237448" name="connsiteX4"/>
                <a:gd fmla="*/ 0 h 3118724" name="connsiteY4"/>
                <a:gd fmla="*/ 0 w 6237448" name="connsiteX0-1"/>
                <a:gd fmla="*/ 3118724 h 3210164" name="connsiteY0-2"/>
                <a:gd fmla="*/ 3118724 w 6237448" name="connsiteX1-3"/>
                <a:gd fmla="*/ 0 h 3210164" name="connsiteY1-4"/>
                <a:gd fmla="*/ 6237448 w 6237448" name="connsiteX2-5"/>
                <a:gd fmla="*/ 3118724 h 3210164" name="connsiteY2-6"/>
                <a:gd fmla="*/ 3118724 w 6237448" name="connsiteX3-7"/>
                <a:gd fmla="*/ 3118724 h 3210164" name="connsiteY3-8"/>
                <a:gd fmla="*/ 91440 w 6237448" name="connsiteX4-9"/>
                <a:gd fmla="*/ 3210164 h 3210164" name="connsiteY4-10"/>
                <a:gd fmla="*/ 0 w 6237448" name="connsiteX0-11"/>
                <a:gd fmla="*/ 3118724 h 3118724" name="connsiteY0-12"/>
                <a:gd fmla="*/ 3118724 w 6237448" name="connsiteX1-13"/>
                <a:gd fmla="*/ 0 h 3118724" name="connsiteY1-14"/>
                <a:gd fmla="*/ 6237448 w 6237448" name="connsiteX2-15"/>
                <a:gd fmla="*/ 3118724 h 3118724" name="connsiteY2-16"/>
                <a:gd fmla="*/ 3118724 w 6237448" name="connsiteX3-17"/>
                <a:gd fmla="*/ 3118724 h 3118724" name="connsiteY3-18"/>
                <a:gd fmla="*/ 0 w 6237448" name="connsiteX0-19"/>
                <a:gd fmla="*/ 3118724 h 3118724" name="connsiteY0-20"/>
                <a:gd fmla="*/ 3118724 w 6237448" name="connsiteX1-21"/>
                <a:gd fmla="*/ 0 h 3118724" name="connsiteY1-22"/>
                <a:gd fmla="*/ 6237448 w 6237448" name="connsiteX2-23"/>
                <a:gd fmla="*/ 3118724 h 3118724" name="connsiteY2-2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3118724" w="6237448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algn="ctr" cap="flat" cmpd="sng" w="12700">
              <a:noFill/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9" name="îṣľíḋê">
              <a:extLst>
                <a:ext uri="{FF2B5EF4-FFF2-40B4-BE49-F238E27FC236}">
                  <a16:creationId xmlns:a16="http://schemas.microsoft.com/office/drawing/2014/main" id="{C5630ABB-8F0B-4624-8E5B-79A2D79AF2EA}"/>
                </a:ext>
              </a:extLst>
            </p:cNvPr>
            <p:cNvSpPr/>
            <p:nvPr/>
          </p:nvSpPr>
          <p:spPr>
            <a:xfrm>
              <a:off x="3792574" y="3837128"/>
              <a:ext cx="4606853" cy="2303427"/>
            </a:xfrm>
            <a:custGeom>
              <a:gdLst>
                <a:gd fmla="*/ 3118724 w 6237448" name="connsiteX0"/>
                <a:gd fmla="*/ 0 h 3118724" name="connsiteY0"/>
                <a:gd fmla="*/ 6237448 w 6237448" name="connsiteX1"/>
                <a:gd fmla="*/ 3118724 h 3118724" name="connsiteY1"/>
                <a:gd fmla="*/ 3118724 w 6237448" name="connsiteX2"/>
                <a:gd fmla="*/ 3118724 h 3118724" name="connsiteY2"/>
                <a:gd fmla="*/ 0 w 6237448" name="connsiteX3"/>
                <a:gd fmla="*/ 3118724 h 3118724" name="connsiteY3"/>
                <a:gd fmla="*/ 3118724 w 6237448" name="connsiteX4"/>
                <a:gd fmla="*/ 0 h 3118724" name="connsiteY4"/>
                <a:gd fmla="*/ 0 w 6237448" name="connsiteX0-1"/>
                <a:gd fmla="*/ 3118724 h 3210164" name="connsiteY0-2"/>
                <a:gd fmla="*/ 3118724 w 6237448" name="connsiteX1-3"/>
                <a:gd fmla="*/ 0 h 3210164" name="connsiteY1-4"/>
                <a:gd fmla="*/ 6237448 w 6237448" name="connsiteX2-5"/>
                <a:gd fmla="*/ 3118724 h 3210164" name="connsiteY2-6"/>
                <a:gd fmla="*/ 3118724 w 6237448" name="connsiteX3-7"/>
                <a:gd fmla="*/ 3118724 h 3210164" name="connsiteY3-8"/>
                <a:gd fmla="*/ 91440 w 6237448" name="connsiteX4-9"/>
                <a:gd fmla="*/ 3210164 h 3210164" name="connsiteY4-10"/>
                <a:gd fmla="*/ 0 w 6237448" name="connsiteX0-11"/>
                <a:gd fmla="*/ 3118724 h 3118724" name="connsiteY0-12"/>
                <a:gd fmla="*/ 3118724 w 6237448" name="connsiteX1-13"/>
                <a:gd fmla="*/ 0 h 3118724" name="connsiteY1-14"/>
                <a:gd fmla="*/ 6237448 w 6237448" name="connsiteX2-15"/>
                <a:gd fmla="*/ 3118724 h 3118724" name="connsiteY2-16"/>
                <a:gd fmla="*/ 3118724 w 6237448" name="connsiteX3-17"/>
                <a:gd fmla="*/ 3118724 h 3118724" name="connsiteY3-18"/>
                <a:gd fmla="*/ 0 w 6237448" name="connsiteX0-19"/>
                <a:gd fmla="*/ 3118724 h 3118724" name="connsiteY0-20"/>
                <a:gd fmla="*/ 3118724 w 6237448" name="connsiteX1-21"/>
                <a:gd fmla="*/ 0 h 3118724" name="connsiteY1-22"/>
                <a:gd fmla="*/ 6237448 w 6237448" name="connsiteX2-23"/>
                <a:gd fmla="*/ 3118724 h 3118724" name="connsiteY2-2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3118724" w="6237448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8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 sz="2800">
                <a:solidFill>
                  <a:schemeClr val="bg1"/>
                </a:solidFill>
              </a:endParaRPr>
            </a:p>
          </p:txBody>
        </p:sp>
        <p:sp>
          <p:nvSpPr>
            <p:cNvPr id="41" name="îṣḻíḑê">
              <a:extLst>
                <a:ext uri="{FF2B5EF4-FFF2-40B4-BE49-F238E27FC236}">
                  <a16:creationId xmlns:a16="http://schemas.microsoft.com/office/drawing/2014/main" id="{BA66D295-CE91-45B7-A5D3-499BC93E5B91}"/>
                </a:ext>
              </a:extLst>
            </p:cNvPr>
            <p:cNvSpPr txBox="1"/>
            <p:nvPr/>
          </p:nvSpPr>
          <p:spPr>
            <a:xfrm>
              <a:off x="5567895" y="5572034"/>
              <a:ext cx="1152128" cy="403394"/>
            </a:xfrm>
            <a:prstGeom prst="rect">
              <a:avLst/>
            </a:prstGeom>
            <a:noFill/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2" name="ïṣlïďè">
              <a:extLst>
                <a:ext uri="{FF2B5EF4-FFF2-40B4-BE49-F238E27FC236}">
                  <a16:creationId xmlns:a16="http://schemas.microsoft.com/office/drawing/2014/main" id="{668BF51C-1B99-459F-A0F1-0621CC5E9D7B}"/>
                </a:ext>
              </a:extLst>
            </p:cNvPr>
            <p:cNvSpPr/>
            <p:nvPr/>
          </p:nvSpPr>
          <p:spPr>
            <a:xfrm>
              <a:off x="4541778" y="4538372"/>
              <a:ext cx="3204363" cy="1602183"/>
            </a:xfrm>
            <a:custGeom>
              <a:gdLst>
                <a:gd fmla="*/ 3118724 w 6237448" name="connsiteX0"/>
                <a:gd fmla="*/ 0 h 3118724" name="connsiteY0"/>
                <a:gd fmla="*/ 6237448 w 6237448" name="connsiteX1"/>
                <a:gd fmla="*/ 3118724 h 3118724" name="connsiteY1"/>
                <a:gd fmla="*/ 3118724 w 6237448" name="connsiteX2"/>
                <a:gd fmla="*/ 3118724 h 3118724" name="connsiteY2"/>
                <a:gd fmla="*/ 0 w 6237448" name="connsiteX3"/>
                <a:gd fmla="*/ 3118724 h 3118724" name="connsiteY3"/>
                <a:gd fmla="*/ 3118724 w 6237448" name="connsiteX4"/>
                <a:gd fmla="*/ 0 h 3118724" name="connsiteY4"/>
                <a:gd fmla="*/ 0 w 6237448" name="connsiteX0-1"/>
                <a:gd fmla="*/ 3118724 h 3210164" name="connsiteY0-2"/>
                <a:gd fmla="*/ 3118724 w 6237448" name="connsiteX1-3"/>
                <a:gd fmla="*/ 0 h 3210164" name="connsiteY1-4"/>
                <a:gd fmla="*/ 6237448 w 6237448" name="connsiteX2-5"/>
                <a:gd fmla="*/ 3118724 h 3210164" name="connsiteY2-6"/>
                <a:gd fmla="*/ 3118724 w 6237448" name="connsiteX3-7"/>
                <a:gd fmla="*/ 3118724 h 3210164" name="connsiteY3-8"/>
                <a:gd fmla="*/ 91440 w 6237448" name="connsiteX4-9"/>
                <a:gd fmla="*/ 3210164 h 3210164" name="connsiteY4-10"/>
                <a:gd fmla="*/ 0 w 6237448" name="connsiteX0-11"/>
                <a:gd fmla="*/ 3118724 h 3118724" name="connsiteY0-12"/>
                <a:gd fmla="*/ 3118724 w 6237448" name="connsiteX1-13"/>
                <a:gd fmla="*/ 0 h 3118724" name="connsiteY1-14"/>
                <a:gd fmla="*/ 6237448 w 6237448" name="connsiteX2-15"/>
                <a:gd fmla="*/ 3118724 h 3118724" name="connsiteY2-16"/>
                <a:gd fmla="*/ 3118724 w 6237448" name="connsiteX3-17"/>
                <a:gd fmla="*/ 3118724 h 3118724" name="connsiteY3-18"/>
                <a:gd fmla="*/ 0 w 6237448" name="connsiteX0-19"/>
                <a:gd fmla="*/ 3118724 h 3118724" name="connsiteY0-20"/>
                <a:gd fmla="*/ 3118724 w 6237448" name="connsiteX1-21"/>
                <a:gd fmla="*/ 0 h 3118724" name="connsiteY1-22"/>
                <a:gd fmla="*/ 6237448 w 6237448" name="connsiteX2-23"/>
                <a:gd fmla="*/ 3118724 h 3118724" name="connsiteY2-2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b="b" l="l" r="r" t="t"/>
              <a:pathLst>
                <a:path h="3118724" w="6237448">
                  <a:moveTo>
                    <a:pt x="0" y="3118724"/>
                  </a:moveTo>
                  <a:cubicBezTo>
                    <a:pt x="0" y="1396300"/>
                    <a:pt x="1396300" y="0"/>
                    <a:pt x="3118724" y="0"/>
                  </a:cubicBezTo>
                  <a:cubicBezTo>
                    <a:pt x="4841148" y="0"/>
                    <a:pt x="6237448" y="1396300"/>
                    <a:pt x="6237448" y="3118724"/>
                  </a:cubicBezTo>
                </a:path>
              </a:pathLst>
            </a:cu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r>
                <a:rPr altLang="en-US" b="1" lang="zh-CN" sz="2800">
                  <a:solidFill>
                    <a:srgbClr val="C00000"/>
                  </a:solidFill>
                </a:rPr>
                <a:t>价格管控</a:t>
              </a:r>
            </a:p>
          </p:txBody>
        </p:sp>
        <p:grpSp>
          <p:nvGrpSpPr>
            <p:cNvPr id="44" name="ïṩḷïďe">
              <a:extLst>
                <a:ext uri="{FF2B5EF4-FFF2-40B4-BE49-F238E27FC236}">
                  <a16:creationId xmlns:a16="http://schemas.microsoft.com/office/drawing/2014/main" id="{E6B82957-1480-4F7F-820E-C269550E9375}"/>
                </a:ext>
              </a:extLst>
            </p:cNvPr>
            <p:cNvGrpSpPr/>
            <p:nvPr/>
          </p:nvGrpSpPr>
          <p:grpSpPr>
            <a:xfrm>
              <a:off x="4233333" y="3640283"/>
              <a:ext cx="822599" cy="822598"/>
              <a:chOff x="4105001" y="967098"/>
              <a:chExt cx="1119951" cy="1119949"/>
            </a:xfrm>
          </p:grpSpPr>
          <p:sp>
            <p:nvSpPr>
              <p:cNvPr id="74" name="î$ḻiḍê">
                <a:extLst>
                  <a:ext uri="{FF2B5EF4-FFF2-40B4-BE49-F238E27FC236}">
                    <a16:creationId xmlns:a16="http://schemas.microsoft.com/office/drawing/2014/main" id="{45E5E703-B8EC-40F1-9319-971E78E41974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2"/>
              </a:solidFill>
              <a:ln w="57150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5" name="íşľïḍè">
                <a:extLst>
                  <a:ext uri="{FF2B5EF4-FFF2-40B4-BE49-F238E27FC236}">
                    <a16:creationId xmlns:a16="http://schemas.microsoft.com/office/drawing/2014/main" id="{E1627B2D-B107-4F0C-9457-0342AE253A51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b="b" l="0" r="r" t="0"/>
                <a:pathLst>
                  <a:path h="296" w="250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8" name="îṩḷîdê">
              <a:extLst>
                <a:ext uri="{FF2B5EF4-FFF2-40B4-BE49-F238E27FC236}">
                  <a16:creationId xmlns:a16="http://schemas.microsoft.com/office/drawing/2014/main" id="{41A55604-5851-4ADB-915A-9BC0BC466A14}"/>
                </a:ext>
              </a:extLst>
            </p:cNvPr>
            <p:cNvGrpSpPr/>
            <p:nvPr/>
          </p:nvGrpSpPr>
          <p:grpSpPr>
            <a:xfrm>
              <a:off x="3389843" y="4991642"/>
              <a:ext cx="822599" cy="822598"/>
              <a:chOff x="4105001" y="967098"/>
              <a:chExt cx="1119951" cy="1119949"/>
            </a:xfrm>
          </p:grpSpPr>
          <p:sp>
            <p:nvSpPr>
              <p:cNvPr id="69" name="ïṣlíḍê">
                <a:extLst>
                  <a:ext uri="{FF2B5EF4-FFF2-40B4-BE49-F238E27FC236}">
                    <a16:creationId xmlns:a16="http://schemas.microsoft.com/office/drawing/2014/main" id="{558E104E-1EFD-4A1B-8B6F-85AA5CA5F7E6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0" name="ïŝlïďè">
                <a:extLst>
                  <a:ext uri="{FF2B5EF4-FFF2-40B4-BE49-F238E27FC236}">
                    <a16:creationId xmlns:a16="http://schemas.microsoft.com/office/drawing/2014/main" id="{734BEE71-B40B-46E9-B7EC-4B766B8E6B3F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b="b" l="0" r="r" t="0"/>
                <a:pathLst>
                  <a:path h="296" w="250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49" name="î$ľídé">
              <a:extLst>
                <a:ext uri="{FF2B5EF4-FFF2-40B4-BE49-F238E27FC236}">
                  <a16:creationId xmlns:a16="http://schemas.microsoft.com/office/drawing/2014/main" id="{B28ED658-5EDF-4EF7-AB18-7B281DC76876}"/>
                </a:ext>
              </a:extLst>
            </p:cNvPr>
            <p:cNvGrpSpPr/>
            <p:nvPr/>
          </p:nvGrpSpPr>
          <p:grpSpPr>
            <a:xfrm>
              <a:off x="7070427" y="3640283"/>
              <a:ext cx="822599" cy="822598"/>
              <a:chOff x="4105001" y="967098"/>
              <a:chExt cx="1119951" cy="1119949"/>
            </a:xfrm>
          </p:grpSpPr>
          <p:sp>
            <p:nvSpPr>
              <p:cNvPr id="60" name="iṧľïḑe">
                <a:extLst>
                  <a:ext uri="{FF2B5EF4-FFF2-40B4-BE49-F238E27FC236}">
                    <a16:creationId xmlns:a16="http://schemas.microsoft.com/office/drawing/2014/main" id="{482363AA-A38B-417E-B752-024B2A11AB60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3"/>
              </a:solidFill>
              <a:ln w="57150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îṣḷíde">
                <a:extLst>
                  <a:ext uri="{FF2B5EF4-FFF2-40B4-BE49-F238E27FC236}">
                    <a16:creationId xmlns:a16="http://schemas.microsoft.com/office/drawing/2014/main" id="{1BF67672-01F6-4F9D-A44D-04133E4D3835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b="b" l="0" r="r" t="0"/>
                <a:pathLst>
                  <a:path h="296" w="250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51" name="ïṧ1íḑê">
              <a:extLst>
                <a:ext uri="{FF2B5EF4-FFF2-40B4-BE49-F238E27FC236}">
                  <a16:creationId xmlns:a16="http://schemas.microsoft.com/office/drawing/2014/main" id="{B8EFF4CC-D4F4-4511-AC9D-0D60106C1736}"/>
                </a:ext>
              </a:extLst>
            </p:cNvPr>
            <p:cNvGrpSpPr/>
            <p:nvPr/>
          </p:nvGrpSpPr>
          <p:grpSpPr>
            <a:xfrm>
              <a:off x="8166702" y="4991642"/>
              <a:ext cx="822599" cy="822598"/>
              <a:chOff x="4105001" y="967098"/>
              <a:chExt cx="1119951" cy="1119949"/>
            </a:xfrm>
          </p:grpSpPr>
          <p:sp>
            <p:nvSpPr>
              <p:cNvPr id="58" name="ïṡľîďè">
                <a:extLst>
                  <a:ext uri="{FF2B5EF4-FFF2-40B4-BE49-F238E27FC236}">
                    <a16:creationId xmlns:a16="http://schemas.microsoft.com/office/drawing/2014/main" id="{099C296F-78DE-4911-A3D5-8EA1D057CB0A}"/>
                  </a:ext>
                </a:extLst>
              </p:cNvPr>
              <p:cNvSpPr/>
              <p:nvPr/>
            </p:nvSpPr>
            <p:spPr>
              <a:xfrm>
                <a:off x="4105001" y="967098"/>
                <a:ext cx="1119951" cy="1119949"/>
              </a:xfrm>
              <a:prstGeom prst="ellipse">
                <a:avLst/>
              </a:prstGeom>
              <a:solidFill>
                <a:schemeClr val="accent4"/>
              </a:solidFill>
              <a:ln w="57150">
                <a:solidFill>
                  <a:schemeClr val="bg1"/>
                </a:solidFill>
                <a:prstDash val="solid"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59" name="ïšļîdè">
                <a:extLst>
                  <a:ext uri="{FF2B5EF4-FFF2-40B4-BE49-F238E27FC236}">
                    <a16:creationId xmlns:a16="http://schemas.microsoft.com/office/drawing/2014/main" id="{E712E8AD-94F9-46B7-A327-65B735D9A10C}"/>
                  </a:ext>
                </a:extLst>
              </p:cNvPr>
              <p:cNvSpPr/>
              <p:nvPr/>
            </p:nvSpPr>
            <p:spPr bwMode="auto">
              <a:xfrm>
                <a:off x="4383338" y="1194228"/>
                <a:ext cx="563276" cy="665689"/>
              </a:xfrm>
              <a:custGeom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b="b" l="0" r="r" t="0"/>
                <a:pathLst>
                  <a:path h="296" w="250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sp>
        <p:nvSpPr>
          <p:cNvPr id="79" name="TextBox 34">
            <a:extLst>
              <a:ext uri="{FF2B5EF4-FFF2-40B4-BE49-F238E27FC236}">
                <a16:creationId xmlns:a16="http://schemas.microsoft.com/office/drawing/2014/main" id="{D3644C88-E114-410C-914F-DAC1425C8374}"/>
              </a:ext>
            </a:extLst>
          </p:cNvPr>
          <p:cNvSpPr txBox="1"/>
          <p:nvPr/>
        </p:nvSpPr>
        <p:spPr>
          <a:xfrm>
            <a:off x="1186367" y="5031396"/>
            <a:ext cx="1824202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由于不同厂商和产品不同，其价格往往差异巨大</a:t>
            </a:r>
          </a:p>
        </p:txBody>
      </p:sp>
      <p:sp>
        <p:nvSpPr>
          <p:cNvPr id="80" name="TextBox 34">
            <a:extLst>
              <a:ext uri="{FF2B5EF4-FFF2-40B4-BE49-F238E27FC236}">
                <a16:creationId xmlns:a16="http://schemas.microsoft.com/office/drawing/2014/main" id="{C425B650-5CA8-4A2A-82BD-9DE795F504C7}"/>
              </a:ext>
            </a:extLst>
          </p:cNvPr>
          <p:cNvSpPr txBox="1"/>
          <p:nvPr/>
        </p:nvSpPr>
        <p:spPr>
          <a:xfrm>
            <a:off x="1438352" y="3420709"/>
            <a:ext cx="1824202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性能和价格对产品适用性的影响也比较大</a:t>
            </a: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id="{B4B8E48D-4A17-42DD-BA38-471F73D0B53C}"/>
              </a:ext>
            </a:extLst>
          </p:cNvPr>
          <p:cNvSpPr txBox="1"/>
          <p:nvPr/>
        </p:nvSpPr>
        <p:spPr>
          <a:xfrm>
            <a:off x="8283687" y="3260189"/>
            <a:ext cx="324767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部门在价格管控时考虑厂商的技术和产品同质化问题进行管控</a:t>
            </a:r>
          </a:p>
        </p:txBody>
      </p:sp>
      <p:sp>
        <p:nvSpPr>
          <p:cNvPr id="82" name="TextBox 34">
            <a:extLst>
              <a:ext uri="{FF2B5EF4-FFF2-40B4-BE49-F238E27FC236}">
                <a16:creationId xmlns:a16="http://schemas.microsoft.com/office/drawing/2014/main" id="{F59B9068-3803-45EB-AD9E-D3F54E9A9415}"/>
              </a:ext>
            </a:extLst>
          </p:cNvPr>
          <p:cNvSpPr txBox="1"/>
          <p:nvPr/>
        </p:nvSpPr>
        <p:spPr>
          <a:xfrm>
            <a:off x="9148630" y="4949726"/>
            <a:ext cx="269676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保证了零售价和结算价的双向跟进，争取了利润最大化</a:t>
            </a:r>
          </a:p>
        </p:txBody>
      </p:sp>
    </p:spTree>
    <p:extLst>
      <p:ext uri="{BB962C8B-B14F-4D97-AF65-F5344CB8AC3E}">
        <p14:creationId val="428689607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5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5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31"/>
      <p:bldP grpId="0" spid="79"/>
      <p:bldP grpId="0" spid="80"/>
      <p:bldP grpId="0" spid="81"/>
      <p:bldP grpId="0" spid="8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gdLst>
              <a:gd fmla="*/ 146 w 268" name="T0"/>
              <a:gd fmla="*/ 226 h 268" name="T1"/>
              <a:gd fmla="*/ 125 w 268" name="T2"/>
              <a:gd fmla="*/ 209 h 268" name="T3"/>
              <a:gd fmla="*/ 177 w 268" name="T4"/>
              <a:gd fmla="*/ 148 h 268" name="T5"/>
              <a:gd fmla="*/ 43 w 268" name="T6"/>
              <a:gd fmla="*/ 148 h 268" name="T7"/>
              <a:gd fmla="*/ 43 w 268" name="T8"/>
              <a:gd fmla="*/ 120 h 268" name="T9"/>
              <a:gd fmla="*/ 177 w 268" name="T10"/>
              <a:gd fmla="*/ 120 h 268" name="T11"/>
              <a:gd fmla="*/ 125 w 268" name="T12"/>
              <a:gd fmla="*/ 60 h 268" name="T13"/>
              <a:gd fmla="*/ 146 w 268" name="T14"/>
              <a:gd fmla="*/ 42 h 268" name="T15"/>
              <a:gd fmla="*/ 224 w 268" name="T16"/>
              <a:gd fmla="*/ 134 h 268" name="T17"/>
              <a:gd fmla="*/ 146 w 268" name="T18"/>
              <a:gd fmla="*/ 226 h 268" name="T19"/>
              <a:gd fmla="*/ 134 w 268" name="T20"/>
              <a:gd fmla="*/ 0 h 268" name="T21"/>
              <a:gd fmla="*/ 268 w 268" name="T22"/>
              <a:gd fmla="*/ 134 h 268" name="T23"/>
              <a:gd fmla="*/ 134 w 268" name="T24"/>
              <a:gd fmla="*/ 268 h 268" name="T25"/>
              <a:gd fmla="*/ 0 w 268" name="T26"/>
              <a:gd fmla="*/ 134 h 268" name="T27"/>
              <a:gd fmla="*/ 134 w 268" name="T28"/>
              <a:gd fmla="*/ 0 h 268" name="T29"/>
              <a:gd fmla="*/ 134 w 268" name="T30"/>
              <a:gd fmla="*/ 17 h 268" name="T31"/>
              <a:gd fmla="*/ 250 w 268" name="T32"/>
              <a:gd fmla="*/ 134 h 268" name="T33"/>
              <a:gd fmla="*/ 134 w 268" name="T34"/>
              <a:gd fmla="*/ 251 h 268" name="T35"/>
              <a:gd fmla="*/ 17 w 268" name="T36"/>
              <a:gd fmla="*/ 134 h 268" name="T37"/>
              <a:gd fmla="*/ 134 w 268" name="T38"/>
              <a:gd fmla="*/ 17 h 26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68" w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EAE0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财务工作存在的问题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8" y="3465511"/>
            <a:ext cx="40162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更多办公素材尽在优页PPT（文字可替换）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Two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/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081612122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6"/>
      <p:bldP grpId="0" spid="69"/>
      <p:bldP grpId="0" spid="7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资金管理方面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2818CAD3-893F-462C-9527-D7E498F1A428}"/>
              </a:ext>
            </a:extLst>
          </p:cNvPr>
          <p:cNvSpPr/>
          <p:nvPr/>
        </p:nvSpPr>
        <p:spPr>
          <a:xfrm>
            <a:off x="599246" y="1424468"/>
            <a:ext cx="11044878" cy="71946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>
              <a:noFill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9AF273-02E7-40D2-95CE-BD1C6388D01C}"/>
              </a:ext>
            </a:extLst>
          </p:cNvPr>
          <p:cNvGrpSpPr/>
          <p:nvPr/>
        </p:nvGrpSpPr>
        <p:grpSpPr>
          <a:xfrm>
            <a:off x="730694" y="653731"/>
            <a:ext cx="455673" cy="455675"/>
            <a:chOff x="1118960" y="2343764"/>
            <a:chExt cx="455673" cy="455675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9C6F27FC-A62A-45B7-97D9-4A6F66416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960" y="2343764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5" name="Freeform 75">
              <a:extLst>
                <a:ext uri="{FF2B5EF4-FFF2-40B4-BE49-F238E27FC236}">
                  <a16:creationId xmlns:a16="http://schemas.microsoft.com/office/drawing/2014/main" id="{E9FF4062-5ECD-4D4A-AE70-F59E4BA15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801" y="2460684"/>
              <a:ext cx="261995" cy="22183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6" name="210850" title="iSlide™ 版权声明  COPYRIGHT NOTICE">
            <a:extLst>
              <a:ext uri="{FF2B5EF4-FFF2-40B4-BE49-F238E27FC236}">
                <a16:creationId xmlns:a16="http://schemas.microsoft.com/office/drawing/2014/main" id="{40064AE4-E8C4-44F4-AAA5-87ECA8B2665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858739" y="2603635"/>
            <a:ext cx="8367358" cy="2271073"/>
            <a:chOff x="1881454" y="2521155"/>
            <a:chExt cx="8367358" cy="227107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0F46132-B66C-4A7D-B693-8BEF79BA66A6}"/>
                </a:ext>
              </a:extLst>
            </p:cNvPr>
            <p:cNvCxnSpPr/>
            <p:nvPr/>
          </p:nvCxnSpPr>
          <p:spPr>
            <a:xfrm flipV="1">
              <a:off x="2367764" y="3272072"/>
              <a:ext cx="1289537" cy="656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F627BFF-223A-41BA-8B41-3C532B23A235}"/>
                </a:ext>
              </a:extLst>
            </p:cNvPr>
            <p:cNvCxnSpPr/>
            <p:nvPr/>
          </p:nvCxnSpPr>
          <p:spPr>
            <a:xfrm>
              <a:off x="3993211" y="3303145"/>
              <a:ext cx="1872985" cy="10886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81CC2DFA-A9D0-45C0-A78D-52EE1D2F4835}"/>
                </a:ext>
              </a:extLst>
            </p:cNvPr>
            <p:cNvCxnSpPr/>
            <p:nvPr/>
          </p:nvCxnSpPr>
          <p:spPr>
            <a:xfrm flipV="1">
              <a:off x="6202106" y="2895747"/>
              <a:ext cx="1368920" cy="15746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îṣlîḑê">
              <a:extLst>
                <a:ext uri="{FF2B5EF4-FFF2-40B4-BE49-F238E27FC236}">
                  <a16:creationId xmlns:a16="http://schemas.microsoft.com/office/drawing/2014/main" id="{329D55CD-6303-446C-A8B6-90030AF7D576}"/>
                </a:ext>
              </a:extLst>
            </p:cNvPr>
            <p:cNvSpPr/>
            <p:nvPr/>
          </p:nvSpPr>
          <p:spPr>
            <a:xfrm>
              <a:off x="1881454" y="3905479"/>
              <a:ext cx="486310" cy="4862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/>
                <a:t>1</a:t>
              </a:r>
            </a:p>
          </p:txBody>
        </p:sp>
        <p:sp>
          <p:nvSpPr>
            <p:cNvPr id="45" name="íš1ïḋê">
              <a:extLst>
                <a:ext uri="{FF2B5EF4-FFF2-40B4-BE49-F238E27FC236}">
                  <a16:creationId xmlns:a16="http://schemas.microsoft.com/office/drawing/2014/main" id="{38DB9826-0915-4BA9-A581-19312E69AB76}"/>
                </a:ext>
              </a:extLst>
            </p:cNvPr>
            <p:cNvSpPr/>
            <p:nvPr/>
          </p:nvSpPr>
          <p:spPr>
            <a:xfrm>
              <a:off x="3642117" y="2948853"/>
              <a:ext cx="354312" cy="354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/>
                <a:t>2</a:t>
              </a:r>
            </a:p>
          </p:txBody>
        </p:sp>
        <p:sp>
          <p:nvSpPr>
            <p:cNvPr id="46" name="îṩľide">
              <a:extLst>
                <a:ext uri="{FF2B5EF4-FFF2-40B4-BE49-F238E27FC236}">
                  <a16:creationId xmlns:a16="http://schemas.microsoft.com/office/drawing/2014/main" id="{047EE157-7BA8-4991-9B7B-59E52B96CA05}"/>
                </a:ext>
              </a:extLst>
            </p:cNvPr>
            <p:cNvSpPr/>
            <p:nvPr/>
          </p:nvSpPr>
          <p:spPr>
            <a:xfrm>
              <a:off x="5879174" y="4391761"/>
              <a:ext cx="400490" cy="4004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/>
                <a:t>3</a:t>
              </a:r>
            </a:p>
          </p:txBody>
        </p:sp>
        <p:sp>
          <p:nvSpPr>
            <p:cNvPr id="47" name="ïṩḻîdê">
              <a:extLst>
                <a:ext uri="{FF2B5EF4-FFF2-40B4-BE49-F238E27FC236}">
                  <a16:creationId xmlns:a16="http://schemas.microsoft.com/office/drawing/2014/main" id="{661ED63F-82BF-406E-B2F1-6CE351915A15}"/>
                </a:ext>
              </a:extLst>
            </p:cNvPr>
            <p:cNvSpPr/>
            <p:nvPr/>
          </p:nvSpPr>
          <p:spPr>
            <a:xfrm>
              <a:off x="7571027" y="2521155"/>
              <a:ext cx="374613" cy="3745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/>
                <a:t>4</a:t>
              </a:r>
            </a:p>
          </p:txBody>
        </p:sp>
        <p:sp>
          <p:nvSpPr>
            <p:cNvPr id="50" name="ïsḷíḑé">
              <a:extLst>
                <a:ext uri="{FF2B5EF4-FFF2-40B4-BE49-F238E27FC236}">
                  <a16:creationId xmlns:a16="http://schemas.microsoft.com/office/drawing/2014/main" id="{42E1F3AE-26C6-49AC-92EE-65B70060C5D3}"/>
                </a:ext>
              </a:extLst>
            </p:cNvPr>
            <p:cNvSpPr/>
            <p:nvPr/>
          </p:nvSpPr>
          <p:spPr>
            <a:xfrm>
              <a:off x="9889146" y="3539718"/>
              <a:ext cx="359666" cy="359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z="1600"/>
                <a:t>5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93E97CA-00CC-4309-B968-2CE558163B48}"/>
                </a:ext>
              </a:extLst>
            </p:cNvPr>
            <p:cNvCxnSpPr/>
            <p:nvPr/>
          </p:nvCxnSpPr>
          <p:spPr>
            <a:xfrm>
              <a:off x="7948943" y="2897109"/>
              <a:ext cx="1966026" cy="64260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FC3E3C0F-D94D-4F6B-8F5F-80E108E7D4F1}"/>
              </a:ext>
            </a:extLst>
          </p:cNvPr>
          <p:cNvSpPr txBox="1"/>
          <p:nvPr/>
        </p:nvSpPr>
        <p:spPr>
          <a:xfrm>
            <a:off x="1089530" y="5121168"/>
            <a:ext cx="2296354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例如：购买办公用品等支付本单位职工，而非供应商。</a:t>
            </a:r>
          </a:p>
        </p:txBody>
      </p:sp>
      <p:sp>
        <p:nvSpPr>
          <p:cNvPr id="71" name="TextBox 27">
            <a:extLst>
              <a:ext uri="{FF2B5EF4-FFF2-40B4-BE49-F238E27FC236}">
                <a16:creationId xmlns:a16="http://schemas.microsoft.com/office/drawing/2014/main" id="{9E6D3BD6-6E2B-4265-8A6C-44C6B858A8D1}"/>
              </a:ext>
            </a:extLst>
          </p:cNvPr>
          <p:cNvSpPr txBox="1"/>
          <p:nvPr/>
        </p:nvSpPr>
        <p:spPr>
          <a:xfrm>
            <a:off x="1881454" y="1413144"/>
            <a:ext cx="387022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个别大额资金直接支付给个人的情况。</a:t>
            </a:r>
          </a:p>
        </p:txBody>
      </p:sp>
      <p:sp>
        <p:nvSpPr>
          <p:cNvPr id="72" name="TextBox 69">
            <a:extLst>
              <a:ext uri="{FF2B5EF4-FFF2-40B4-BE49-F238E27FC236}">
                <a16:creationId xmlns:a16="http://schemas.microsoft.com/office/drawing/2014/main" id="{12E5227A-7D8B-4B30-8FF3-563F80E89088}"/>
              </a:ext>
            </a:extLst>
          </p:cNvPr>
          <p:cNvSpPr txBox="1"/>
          <p:nvPr/>
        </p:nvSpPr>
        <p:spPr>
          <a:xfrm>
            <a:off x="1881454" y="1757469"/>
            <a:ext cx="3870229" cy="12618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例如：X月某公司以食堂餐费的名义按月支付给某公司职工某某个人共计43万元。没有签订合同，财务人员把关不严，化整为零，规避招标。</a:t>
            </a:r>
          </a:p>
        </p:txBody>
      </p:sp>
      <p:sp>
        <p:nvSpPr>
          <p:cNvPr id="73" name="TextBox 28">
            <a:extLst>
              <a:ext uri="{FF2B5EF4-FFF2-40B4-BE49-F238E27FC236}">
                <a16:creationId xmlns:a16="http://schemas.microsoft.com/office/drawing/2014/main" id="{84952B0B-6BD7-4A3F-AD76-0E4E418373D9}"/>
              </a:ext>
            </a:extLst>
          </p:cNvPr>
          <p:cNvSpPr txBox="1"/>
          <p:nvPr/>
        </p:nvSpPr>
        <p:spPr>
          <a:xfrm>
            <a:off x="3794277" y="5009201"/>
            <a:ext cx="449628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收费员收取的现金存放于个人银行卡中，未及时送交银行。数额大风险高，收入确认不及时，易造成公款私存。</a:t>
            </a:r>
          </a:p>
        </p:txBody>
      </p:sp>
      <p:sp>
        <p:nvSpPr>
          <p:cNvPr id="76" name="TextBox 68">
            <a:extLst>
              <a:ext uri="{FF2B5EF4-FFF2-40B4-BE49-F238E27FC236}">
                <a16:creationId xmlns:a16="http://schemas.microsoft.com/office/drawing/2014/main" id="{87E168DD-9D0A-4468-AAC9-419E08B06B6B}"/>
              </a:ext>
            </a:extLst>
          </p:cNvPr>
          <p:cNvSpPr txBox="1"/>
          <p:nvPr/>
        </p:nvSpPr>
        <p:spPr>
          <a:xfrm>
            <a:off x="3794277" y="5948480"/>
            <a:ext cx="4496283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例如：前台收费员、水费、电费租金等。</a:t>
            </a:r>
          </a:p>
        </p:txBody>
      </p:sp>
      <p:sp>
        <p:nvSpPr>
          <p:cNvPr id="77" name="TextBox 29">
            <a:extLst>
              <a:ext uri="{FF2B5EF4-FFF2-40B4-BE49-F238E27FC236}">
                <a16:creationId xmlns:a16="http://schemas.microsoft.com/office/drawing/2014/main" id="{30E56080-106F-448C-83B0-FF74F2B74C96}"/>
              </a:ext>
            </a:extLst>
          </p:cNvPr>
          <p:cNvSpPr txBox="1"/>
          <p:nvPr/>
        </p:nvSpPr>
        <p:spPr>
          <a:xfrm>
            <a:off x="6283399" y="1480396"/>
            <a:ext cx="4014321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财务部门的保险柜中存放与现金业务无关的U-KEY、报废印鉴和资料等，需对于报废印鉴要履行印章报废手续及时销毁。</a:t>
            </a:r>
          </a:p>
        </p:txBody>
      </p:sp>
      <p:sp>
        <p:nvSpPr>
          <p:cNvPr id="78" name="TextBox 30">
            <a:extLst>
              <a:ext uri="{FF2B5EF4-FFF2-40B4-BE49-F238E27FC236}">
                <a16:creationId xmlns:a16="http://schemas.microsoft.com/office/drawing/2014/main" id="{4EEB6E8A-39A5-4ED4-9452-D09B36E0A327}"/>
              </a:ext>
            </a:extLst>
          </p:cNvPr>
          <p:cNvSpPr txBox="1"/>
          <p:nvPr/>
        </p:nvSpPr>
        <p:spPr>
          <a:xfrm>
            <a:off x="8626470" y="4089479"/>
            <a:ext cx="2961017" cy="12618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资金收支计划管理方面，重视不够，准确性较差，主要表现在月度资金计划准确率不高，年底紧急用款计划太多。</a:t>
            </a:r>
          </a:p>
        </p:txBody>
      </p:sp>
    </p:spTree>
    <p:extLst>
      <p:ext uri="{BB962C8B-B14F-4D97-AF65-F5344CB8AC3E}">
        <p14:creationId val="2083273746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8"/>
      <p:bldP grpId="0" spid="71"/>
      <p:bldP grpId="0" spid="72"/>
      <p:bldP grpId="0" spid="73"/>
      <p:bldP grpId="0" spid="76"/>
      <p:bldP grpId="0" spid="77"/>
      <p:bldP grpId="0" spid="7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财务核算方面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CC312D7-D62E-4F84-9F6B-AA97B9DD4317}"/>
              </a:ext>
            </a:extLst>
          </p:cNvPr>
          <p:cNvGrpSpPr/>
          <p:nvPr/>
        </p:nvGrpSpPr>
        <p:grpSpPr>
          <a:xfrm>
            <a:off x="731520" y="653731"/>
            <a:ext cx="454847" cy="455675"/>
            <a:chOff x="6683818" y="3642902"/>
            <a:chExt cx="454847" cy="455675"/>
          </a:xfrm>
        </p:grpSpPr>
        <p:sp>
          <p:nvSpPr>
            <p:cNvPr id="25" name="椭圆 22">
              <a:extLst>
                <a:ext uri="{FF2B5EF4-FFF2-40B4-BE49-F238E27FC236}">
                  <a16:creationId xmlns:a16="http://schemas.microsoft.com/office/drawing/2014/main" id="{29E5F120-0FC6-4E15-8537-A60730F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3642902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6" name="Freeform 59">
              <a:extLst>
                <a:ext uri="{FF2B5EF4-FFF2-40B4-BE49-F238E27FC236}">
                  <a16:creationId xmlns:a16="http://schemas.microsoft.com/office/drawing/2014/main" id="{C1AE8006-80A8-4F64-8EF6-536E779DD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025" y="3738786"/>
              <a:ext cx="252433" cy="263908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30" name="ïś1îḓè">
            <a:extLst>
              <a:ext uri="{FF2B5EF4-FFF2-40B4-BE49-F238E27FC236}">
                <a16:creationId xmlns:a16="http://schemas.microsoft.com/office/drawing/2014/main" id="{3A81DCF0-4490-44B3-96BD-359B0C69B38C}"/>
              </a:ext>
            </a:extLst>
          </p:cNvPr>
          <p:cNvGrpSpPr/>
          <p:nvPr/>
        </p:nvGrpSpPr>
        <p:grpSpPr>
          <a:xfrm>
            <a:off x="300667" y="2372813"/>
            <a:ext cx="4309014" cy="3431799"/>
            <a:chOff x="14314" y="1576303"/>
            <a:chExt cx="4503547" cy="3586731"/>
          </a:xfrm>
        </p:grpSpPr>
        <p:sp>
          <p:nvSpPr>
            <p:cNvPr id="53" name="îṥļîḓe">
              <a:extLst>
                <a:ext uri="{FF2B5EF4-FFF2-40B4-BE49-F238E27FC236}">
                  <a16:creationId xmlns:a16="http://schemas.microsoft.com/office/drawing/2014/main" id="{D6B9B311-6F94-4396-AB78-5AFB41420875}"/>
                </a:ext>
              </a:extLst>
            </p:cNvPr>
            <p:cNvSpPr/>
            <p:nvPr/>
          </p:nvSpPr>
          <p:spPr bwMode="auto">
            <a:xfrm>
              <a:off x="258353" y="1807497"/>
              <a:ext cx="3316997" cy="3050481"/>
            </a:xfrm>
            <a:custGeom>
              <a:gdLst>
                <a:gd fmla="*/ 373 w 2067" name="T0"/>
                <a:gd fmla="*/ 16 h 1899" name="T1"/>
                <a:gd fmla="*/ 1824 w 2067" name="T2"/>
                <a:gd fmla="*/ 0 h 1899" name="T3"/>
                <a:gd fmla="*/ 2067 w 2067" name="T4"/>
                <a:gd fmla="*/ 1863 h 1899" name="T5"/>
                <a:gd fmla="*/ 2067 w 2067" name="T6"/>
                <a:gd fmla="*/ 1863 h 1899" name="T7"/>
                <a:gd fmla="*/ 1873 w 2067" name="T8"/>
                <a:gd fmla="*/ 1870 h 1899" name="T9"/>
                <a:gd fmla="*/ 1655 w 2067" name="T10"/>
                <a:gd fmla="*/ 1878 h 1899" name="T11"/>
                <a:gd fmla="*/ 1378 w 2067" name="T12"/>
                <a:gd fmla="*/ 1886 h 1899" name="T13"/>
                <a:gd fmla="*/ 1058 w 2067" name="T14"/>
                <a:gd fmla="*/ 1893 h 1899" name="T15"/>
                <a:gd fmla="*/ 887 w 2067" name="T16"/>
                <a:gd fmla="*/ 1896 h 1899" name="T17"/>
                <a:gd fmla="*/ 712 w 2067" name="T18"/>
                <a:gd fmla="*/ 1898 h 1899" name="T19"/>
                <a:gd fmla="*/ 532 w 2067" name="T20"/>
                <a:gd fmla="*/ 1899 h 1899" name="T21"/>
                <a:gd fmla="*/ 353 w 2067" name="T22"/>
                <a:gd fmla="*/ 1899 h 1899" name="T23"/>
                <a:gd fmla="*/ 175 w 2067" name="T24"/>
                <a:gd fmla="*/ 1897 h 1899" name="T25"/>
                <a:gd fmla="*/ 0 w 2067" name="T26"/>
                <a:gd fmla="*/ 1894 h 1899" name="T27"/>
                <a:gd fmla="*/ 373 w 2067" name="T28"/>
                <a:gd fmla="*/ 16 h 189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899" w="2067">
                  <a:moveTo>
                    <a:pt x="373" y="16"/>
                  </a:moveTo>
                  <a:lnTo>
                    <a:pt x="1824" y="0"/>
                  </a:lnTo>
                  <a:lnTo>
                    <a:pt x="2067" y="1863"/>
                  </a:lnTo>
                  <a:lnTo>
                    <a:pt x="2067" y="1863"/>
                  </a:lnTo>
                  <a:lnTo>
                    <a:pt x="1873" y="1870"/>
                  </a:lnTo>
                  <a:lnTo>
                    <a:pt x="1655" y="1878"/>
                  </a:lnTo>
                  <a:lnTo>
                    <a:pt x="1378" y="1886"/>
                  </a:lnTo>
                  <a:lnTo>
                    <a:pt x="1058" y="1893"/>
                  </a:lnTo>
                  <a:lnTo>
                    <a:pt x="887" y="1896"/>
                  </a:lnTo>
                  <a:lnTo>
                    <a:pt x="712" y="1898"/>
                  </a:lnTo>
                  <a:lnTo>
                    <a:pt x="532" y="1899"/>
                  </a:lnTo>
                  <a:lnTo>
                    <a:pt x="353" y="1899"/>
                  </a:lnTo>
                  <a:lnTo>
                    <a:pt x="175" y="1897"/>
                  </a:lnTo>
                  <a:lnTo>
                    <a:pt x="0" y="1894"/>
                  </a:lnTo>
                  <a:lnTo>
                    <a:pt x="373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4" name="îṩḻiḍe">
              <a:extLst>
                <a:ext uri="{FF2B5EF4-FFF2-40B4-BE49-F238E27FC236}">
                  <a16:creationId xmlns:a16="http://schemas.microsoft.com/office/drawing/2014/main" id="{CD1EA12B-D5A2-4841-A677-AE9F8FDE703B}"/>
                </a:ext>
              </a:extLst>
            </p:cNvPr>
            <p:cNvSpPr/>
            <p:nvPr/>
          </p:nvSpPr>
          <p:spPr bwMode="auto">
            <a:xfrm>
              <a:off x="390006" y="1871718"/>
              <a:ext cx="3028005" cy="2870663"/>
            </a:xfrm>
            <a:custGeom>
              <a:gdLst>
                <a:gd fmla="*/ 437 w 1885" name="T0"/>
                <a:gd fmla="*/ 12 h 1787" name="T1"/>
                <a:gd fmla="*/ 322 w 1885" name="T2"/>
                <a:gd fmla="*/ 18 h 1787" name="T3"/>
                <a:gd fmla="*/ 0 w 1885" name="T4"/>
                <a:gd fmla="*/ 1673 h 1787" name="T5"/>
                <a:gd fmla="*/ 1885 w 1885" name="T6"/>
                <a:gd fmla="*/ 1787 h 1787" name="T7"/>
                <a:gd fmla="*/ 1727 w 1885" name="T8"/>
                <a:gd fmla="*/ 405 h 1787" name="T9"/>
                <a:gd fmla="*/ 1721 w 1885" name="T10"/>
                <a:gd fmla="*/ 0 h 1787" name="T11"/>
                <a:gd fmla="*/ 437 w 1885" name="T12"/>
                <a:gd fmla="*/ 12 h 17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87" w="1885">
                  <a:moveTo>
                    <a:pt x="437" y="12"/>
                  </a:moveTo>
                  <a:lnTo>
                    <a:pt x="322" y="18"/>
                  </a:lnTo>
                  <a:lnTo>
                    <a:pt x="0" y="1673"/>
                  </a:lnTo>
                  <a:lnTo>
                    <a:pt x="1885" y="1787"/>
                  </a:lnTo>
                  <a:lnTo>
                    <a:pt x="1727" y="405"/>
                  </a:lnTo>
                  <a:lnTo>
                    <a:pt x="1721" y="0"/>
                  </a:lnTo>
                  <a:lnTo>
                    <a:pt x="437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5" name="ïṧḻîdê">
              <a:extLst>
                <a:ext uri="{FF2B5EF4-FFF2-40B4-BE49-F238E27FC236}">
                  <a16:creationId xmlns:a16="http://schemas.microsoft.com/office/drawing/2014/main" id="{AE642CA3-7D21-4ADB-AF02-D384E9FAF1A8}"/>
                </a:ext>
              </a:extLst>
            </p:cNvPr>
            <p:cNvSpPr/>
            <p:nvPr/>
          </p:nvSpPr>
          <p:spPr bwMode="auto">
            <a:xfrm>
              <a:off x="434960" y="1897406"/>
              <a:ext cx="2941306" cy="2889929"/>
            </a:xfrm>
            <a:custGeom>
              <a:gdLst>
                <a:gd fmla="*/ 319 w 1832" name="T0"/>
                <a:gd fmla="*/ 0 h 1800" name="T1"/>
                <a:gd fmla="*/ 0 w 1832" name="T2"/>
                <a:gd fmla="*/ 1629 h 1800" name="T3"/>
                <a:gd fmla="*/ 85 w 1832" name="T4"/>
                <a:gd fmla="*/ 1742 h 1800" name="T5"/>
                <a:gd fmla="*/ 401 w 1832" name="T6"/>
                <a:gd fmla="*/ 1778 h 1800" name="T7"/>
                <a:gd fmla="*/ 401 w 1832" name="T8"/>
                <a:gd fmla="*/ 1778 h 1800" name="T9"/>
                <a:gd fmla="*/ 532 w 1832" name="T10"/>
                <a:gd fmla="*/ 1777 h 1800" name="T11"/>
                <a:gd fmla="*/ 672 w 1832" name="T12"/>
                <a:gd fmla="*/ 1776 h 1800" name="T13"/>
                <a:gd fmla="*/ 835 w 1832" name="T14"/>
                <a:gd fmla="*/ 1775 h 1800" name="T15"/>
                <a:gd fmla="*/ 1006 w 1832" name="T16"/>
                <a:gd fmla="*/ 1775 h 1800" name="T17"/>
                <a:gd fmla="*/ 1167 w 1832" name="T18"/>
                <a:gd fmla="*/ 1777 h 1800" name="T19"/>
                <a:gd fmla="*/ 1238 w 1832" name="T20"/>
                <a:gd fmla="*/ 1778 h 1800" name="T21"/>
                <a:gd fmla="*/ 1301 w 1832" name="T22"/>
                <a:gd fmla="*/ 1781 h 1800" name="T23"/>
                <a:gd fmla="*/ 1353 w 1832" name="T24"/>
                <a:gd fmla="*/ 1783 h 1800" name="T25"/>
                <a:gd fmla="*/ 1390 w 1832" name="T26"/>
                <a:gd fmla="*/ 1787 h 1800" name="T27"/>
                <a:gd fmla="*/ 1390 w 1832" name="T28"/>
                <a:gd fmla="*/ 1787 h 1800" name="T29"/>
                <a:gd fmla="*/ 1452 w 1832" name="T30"/>
                <a:gd fmla="*/ 1793 h 1800" name="T31"/>
                <a:gd fmla="*/ 1513 w 1832" name="T32"/>
                <a:gd fmla="*/ 1797 h 1800" name="T33"/>
                <a:gd fmla="*/ 1543 w 1832" name="T34"/>
                <a:gd fmla="*/ 1799 h 1800" name="T35"/>
                <a:gd fmla="*/ 1572 w 1832" name="T36"/>
                <a:gd fmla="*/ 1800 h 1800" name="T37"/>
                <a:gd fmla="*/ 1600 w 1832" name="T38"/>
                <a:gd fmla="*/ 1799 h 1800" name="T39"/>
                <a:gd fmla="*/ 1627 w 1832" name="T40"/>
                <a:gd fmla="*/ 1796 h 1800" name="T41"/>
                <a:gd fmla="*/ 1654 w 1832" name="T42"/>
                <a:gd fmla="*/ 1794 h 1800" name="T43"/>
                <a:gd fmla="*/ 1678 w 1832" name="T44"/>
                <a:gd fmla="*/ 1789 h 1800" name="T45"/>
                <a:gd fmla="*/ 1701 w 1832" name="T46"/>
                <a:gd fmla="*/ 1783 h 1800" name="T47"/>
                <a:gd fmla="*/ 1722 w 1832" name="T48"/>
                <a:gd fmla="*/ 1776 h 1800" name="T49"/>
                <a:gd fmla="*/ 1740 w 1832" name="T50"/>
                <a:gd fmla="*/ 1766 h 1800" name="T51"/>
                <a:gd fmla="*/ 1749 w 1832" name="T52"/>
                <a:gd fmla="*/ 1760 h 1800" name="T53"/>
                <a:gd fmla="*/ 1757 w 1832" name="T54"/>
                <a:gd fmla="*/ 1754 h 1800" name="T55"/>
                <a:gd fmla="*/ 1764 w 1832" name="T56"/>
                <a:gd fmla="*/ 1748 h 1800" name="T57"/>
                <a:gd fmla="*/ 1772 w 1832" name="T58"/>
                <a:gd fmla="*/ 1741 h 1800" name="T59"/>
                <a:gd fmla="*/ 1778 w 1832" name="T60"/>
                <a:gd fmla="*/ 1734 h 1800" name="T61"/>
                <a:gd fmla="*/ 1783 w 1832" name="T62"/>
                <a:gd fmla="*/ 1725 h 1800" name="T63"/>
                <a:gd fmla="*/ 1783 w 1832" name="T64"/>
                <a:gd fmla="*/ 1725 h 1800" name="T65"/>
                <a:gd fmla="*/ 1792 w 1832" name="T66"/>
                <a:gd fmla="*/ 1710 h 1800" name="T67"/>
                <a:gd fmla="*/ 1799 w 1832" name="T68"/>
                <a:gd fmla="*/ 1693 h 1800" name="T69"/>
                <a:gd fmla="*/ 1807 w 1832" name="T70"/>
                <a:gd fmla="*/ 1677 h 1800" name="T71"/>
                <a:gd fmla="*/ 1814 w 1832" name="T72"/>
                <a:gd fmla="*/ 1661 h 1800" name="T73"/>
                <a:gd fmla="*/ 1819 w 1832" name="T74"/>
                <a:gd fmla="*/ 1646 h 1800" name="T75"/>
                <a:gd fmla="*/ 1822 w 1832" name="T76"/>
                <a:gd fmla="*/ 1631 h 1800" name="T77"/>
                <a:gd fmla="*/ 1829 w 1832" name="T78"/>
                <a:gd fmla="*/ 1602 h 1800" name="T79"/>
                <a:gd fmla="*/ 1832 w 1832" name="T80"/>
                <a:gd fmla="*/ 1576 h 1800" name="T81"/>
                <a:gd fmla="*/ 1832 w 1832" name="T82"/>
                <a:gd fmla="*/ 1551 h 1800" name="T83"/>
                <a:gd fmla="*/ 1831 w 1832" name="T84"/>
                <a:gd fmla="*/ 1528 h 1800" name="T85"/>
                <a:gd fmla="*/ 1827 w 1832" name="T86"/>
                <a:gd fmla="*/ 1507 h 1800" name="T87"/>
                <a:gd fmla="*/ 1827 w 1832" name="T88"/>
                <a:gd fmla="*/ 1507 h 1800" name="T89"/>
                <a:gd fmla="*/ 1823 w 1832" name="T90"/>
                <a:gd fmla="*/ 1482 h 1800" name="T91"/>
                <a:gd fmla="*/ 1816 w 1832" name="T92"/>
                <a:gd fmla="*/ 1429 h 1800" name="T93"/>
                <a:gd fmla="*/ 1795 w 1832" name="T94"/>
                <a:gd fmla="*/ 1253 h 1800" name="T95"/>
                <a:gd fmla="*/ 1733 w 1832" name="T96"/>
                <a:gd fmla="*/ 747 h 1800" name="T97"/>
                <a:gd fmla="*/ 1649 w 1832" name="T98"/>
                <a:gd fmla="*/ 25 h 1800" name="T99"/>
                <a:gd fmla="*/ 319 w 1832" name="T100"/>
                <a:gd fmla="*/ 0 h 180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800" w="1832">
                  <a:moveTo>
                    <a:pt x="319" y="0"/>
                  </a:moveTo>
                  <a:lnTo>
                    <a:pt x="0" y="1629"/>
                  </a:lnTo>
                  <a:lnTo>
                    <a:pt x="85" y="1742"/>
                  </a:lnTo>
                  <a:lnTo>
                    <a:pt x="401" y="1778"/>
                  </a:lnTo>
                  <a:lnTo>
                    <a:pt x="401" y="1778"/>
                  </a:lnTo>
                  <a:lnTo>
                    <a:pt x="532" y="1777"/>
                  </a:lnTo>
                  <a:lnTo>
                    <a:pt x="672" y="1776"/>
                  </a:lnTo>
                  <a:lnTo>
                    <a:pt x="835" y="1775"/>
                  </a:lnTo>
                  <a:lnTo>
                    <a:pt x="1006" y="1775"/>
                  </a:lnTo>
                  <a:lnTo>
                    <a:pt x="1167" y="1777"/>
                  </a:lnTo>
                  <a:lnTo>
                    <a:pt x="1238" y="1778"/>
                  </a:lnTo>
                  <a:lnTo>
                    <a:pt x="1301" y="1781"/>
                  </a:lnTo>
                  <a:lnTo>
                    <a:pt x="1353" y="1783"/>
                  </a:lnTo>
                  <a:lnTo>
                    <a:pt x="1390" y="1787"/>
                  </a:lnTo>
                  <a:lnTo>
                    <a:pt x="1390" y="1787"/>
                  </a:lnTo>
                  <a:lnTo>
                    <a:pt x="1452" y="1793"/>
                  </a:lnTo>
                  <a:lnTo>
                    <a:pt x="1513" y="1797"/>
                  </a:lnTo>
                  <a:lnTo>
                    <a:pt x="1543" y="1799"/>
                  </a:lnTo>
                  <a:lnTo>
                    <a:pt x="1572" y="1800"/>
                  </a:lnTo>
                  <a:lnTo>
                    <a:pt x="1600" y="1799"/>
                  </a:lnTo>
                  <a:lnTo>
                    <a:pt x="1627" y="1796"/>
                  </a:lnTo>
                  <a:lnTo>
                    <a:pt x="1654" y="1794"/>
                  </a:lnTo>
                  <a:lnTo>
                    <a:pt x="1678" y="1789"/>
                  </a:lnTo>
                  <a:lnTo>
                    <a:pt x="1701" y="1783"/>
                  </a:lnTo>
                  <a:lnTo>
                    <a:pt x="1722" y="1776"/>
                  </a:lnTo>
                  <a:lnTo>
                    <a:pt x="1740" y="1766"/>
                  </a:lnTo>
                  <a:lnTo>
                    <a:pt x="1749" y="1760"/>
                  </a:lnTo>
                  <a:lnTo>
                    <a:pt x="1757" y="1754"/>
                  </a:lnTo>
                  <a:lnTo>
                    <a:pt x="1764" y="1748"/>
                  </a:lnTo>
                  <a:lnTo>
                    <a:pt x="1772" y="1741"/>
                  </a:lnTo>
                  <a:lnTo>
                    <a:pt x="1778" y="1734"/>
                  </a:lnTo>
                  <a:lnTo>
                    <a:pt x="1783" y="1725"/>
                  </a:lnTo>
                  <a:lnTo>
                    <a:pt x="1783" y="1725"/>
                  </a:lnTo>
                  <a:lnTo>
                    <a:pt x="1792" y="1710"/>
                  </a:lnTo>
                  <a:lnTo>
                    <a:pt x="1799" y="1693"/>
                  </a:lnTo>
                  <a:lnTo>
                    <a:pt x="1807" y="1677"/>
                  </a:lnTo>
                  <a:lnTo>
                    <a:pt x="1814" y="1661"/>
                  </a:lnTo>
                  <a:lnTo>
                    <a:pt x="1819" y="1646"/>
                  </a:lnTo>
                  <a:lnTo>
                    <a:pt x="1822" y="1631"/>
                  </a:lnTo>
                  <a:lnTo>
                    <a:pt x="1829" y="1602"/>
                  </a:lnTo>
                  <a:lnTo>
                    <a:pt x="1832" y="1576"/>
                  </a:lnTo>
                  <a:lnTo>
                    <a:pt x="1832" y="1551"/>
                  </a:lnTo>
                  <a:lnTo>
                    <a:pt x="1831" y="1528"/>
                  </a:lnTo>
                  <a:lnTo>
                    <a:pt x="1827" y="1507"/>
                  </a:lnTo>
                  <a:lnTo>
                    <a:pt x="1827" y="1507"/>
                  </a:lnTo>
                  <a:lnTo>
                    <a:pt x="1823" y="1482"/>
                  </a:lnTo>
                  <a:lnTo>
                    <a:pt x="1816" y="1429"/>
                  </a:lnTo>
                  <a:lnTo>
                    <a:pt x="1795" y="1253"/>
                  </a:lnTo>
                  <a:lnTo>
                    <a:pt x="1733" y="747"/>
                  </a:lnTo>
                  <a:lnTo>
                    <a:pt x="1649" y="25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6" name="î$ḷîḍé">
              <a:extLst>
                <a:ext uri="{FF2B5EF4-FFF2-40B4-BE49-F238E27FC236}">
                  <a16:creationId xmlns:a16="http://schemas.microsoft.com/office/drawing/2014/main" id="{3015EBE4-CF6A-49A7-838B-5EE39D7E852C}"/>
                </a:ext>
              </a:extLst>
            </p:cNvPr>
            <p:cNvSpPr/>
            <p:nvPr/>
          </p:nvSpPr>
          <p:spPr bwMode="auto">
            <a:xfrm>
              <a:off x="428538" y="1833186"/>
              <a:ext cx="2973415" cy="2950940"/>
            </a:xfrm>
            <a:custGeom>
              <a:gdLst>
                <a:gd fmla="*/ 328 w 1851" name="T0"/>
                <a:gd fmla="*/ 12 h 1839" name="T1"/>
                <a:gd fmla="*/ 1667 w 1851" name="T2"/>
                <a:gd fmla="*/ 0 h 1839" name="T3"/>
                <a:gd fmla="*/ 1851 w 1851" name="T4"/>
                <a:gd fmla="*/ 1588 h 1839" name="T5"/>
                <a:gd fmla="*/ 1851 w 1851" name="T6"/>
                <a:gd fmla="*/ 1588 h 1839" name="T7"/>
                <a:gd fmla="*/ 1849 w 1851" name="T8"/>
                <a:gd fmla="*/ 1597 h 1839" name="T9"/>
                <a:gd fmla="*/ 1842 w 1851" name="T10"/>
                <a:gd fmla="*/ 1620 h 1839" name="T11"/>
                <a:gd fmla="*/ 1836 w 1851" name="T12"/>
                <a:gd fmla="*/ 1635 h 1839" name="T13"/>
                <a:gd fmla="*/ 1829 w 1851" name="T14"/>
                <a:gd fmla="*/ 1653 h 1839" name="T15"/>
                <a:gd fmla="*/ 1819 w 1851" name="T16"/>
                <a:gd fmla="*/ 1674 h 1839" name="T17"/>
                <a:gd fmla="*/ 1808 w 1851" name="T18"/>
                <a:gd fmla="*/ 1694 h 1839" name="T19"/>
                <a:gd fmla="*/ 1794 w 1851" name="T20"/>
                <a:gd fmla="*/ 1715 h 1839" name="T21"/>
                <a:gd fmla="*/ 1778 w 1851" name="T22"/>
                <a:gd fmla="*/ 1736 h 1839" name="T23"/>
                <a:gd fmla="*/ 1760 w 1851" name="T24"/>
                <a:gd fmla="*/ 1757 h 1839" name="T25"/>
                <a:gd fmla="*/ 1738 w 1851" name="T26"/>
                <a:gd fmla="*/ 1777 h 1839" name="T27"/>
                <a:gd fmla="*/ 1728 w 1851" name="T28"/>
                <a:gd fmla="*/ 1787 h 1839" name="T29"/>
                <a:gd fmla="*/ 1714 w 1851" name="T30"/>
                <a:gd fmla="*/ 1795 h 1839" name="T31"/>
                <a:gd fmla="*/ 1702 w 1851" name="T32"/>
                <a:gd fmla="*/ 1804 h 1839" name="T33"/>
                <a:gd fmla="*/ 1688 w 1851" name="T34"/>
                <a:gd fmla="*/ 1812 h 1839" name="T35"/>
                <a:gd fmla="*/ 1673 w 1851" name="T36"/>
                <a:gd fmla="*/ 1819 h 1839" name="T37"/>
                <a:gd fmla="*/ 1658 w 1851" name="T38"/>
                <a:gd fmla="*/ 1825 h 1839" name="T39"/>
                <a:gd fmla="*/ 1642 w 1851" name="T40"/>
                <a:gd fmla="*/ 1831 h 1839" name="T41"/>
                <a:gd fmla="*/ 1625 w 1851" name="T42"/>
                <a:gd fmla="*/ 1836 h 1839" name="T43"/>
                <a:gd fmla="*/ 1625 w 1851" name="T44"/>
                <a:gd fmla="*/ 1836 h 1839" name="T45"/>
                <a:gd fmla="*/ 1577 w 1851" name="T46"/>
                <a:gd fmla="*/ 1839 h 1839" name="T47"/>
                <a:gd fmla="*/ 1528 w 1851" name="T48"/>
                <a:gd fmla="*/ 1839 h 1839" name="T49"/>
                <a:gd fmla="*/ 1476 w 1851" name="T50"/>
                <a:gd fmla="*/ 1837 h 1839" name="T51"/>
                <a:gd fmla="*/ 1425 w 1851" name="T52"/>
                <a:gd fmla="*/ 1835 h 1839" name="T53"/>
                <a:gd fmla="*/ 1318 w 1851" name="T54"/>
                <a:gd fmla="*/ 1829 h 1839" name="T55"/>
                <a:gd fmla="*/ 1210 w 1851" name="T56"/>
                <a:gd fmla="*/ 1822 h 1839" name="T57"/>
                <a:gd fmla="*/ 1098 w 1851" name="T58"/>
                <a:gd fmla="*/ 1813 h 1839" name="T59"/>
                <a:gd fmla="*/ 986 w 1851" name="T60"/>
                <a:gd fmla="*/ 1807 h 1839" name="T61"/>
                <a:gd fmla="*/ 930 w 1851" name="T62"/>
                <a:gd fmla="*/ 1806 h 1839" name="T63"/>
                <a:gd fmla="*/ 872 w 1851" name="T64"/>
                <a:gd fmla="*/ 1805 h 1839" name="T65"/>
                <a:gd fmla="*/ 815 w 1851" name="T66"/>
                <a:gd fmla="*/ 1805 h 1839" name="T67"/>
                <a:gd fmla="*/ 759 w 1851" name="T68"/>
                <a:gd fmla="*/ 1806 h 1839" name="T69"/>
                <a:gd fmla="*/ 759 w 1851" name="T70"/>
                <a:gd fmla="*/ 1806 h 1839" name="T71"/>
                <a:gd fmla="*/ 700 w 1851" name="T72"/>
                <a:gd fmla="*/ 1809 h 1839" name="T73"/>
                <a:gd fmla="*/ 638 w 1851" name="T74"/>
                <a:gd fmla="*/ 1809 h 1839" name="T75"/>
                <a:gd fmla="*/ 576 w 1851" name="T76"/>
                <a:gd fmla="*/ 1809 h 1839" name="T77"/>
                <a:gd fmla="*/ 512 w 1851" name="T78"/>
                <a:gd fmla="*/ 1807 h 1839" name="T79"/>
                <a:gd fmla="*/ 386 w 1851" name="T80"/>
                <a:gd fmla="*/ 1804 h 1839" name="T81"/>
                <a:gd fmla="*/ 266 w 1851" name="T82"/>
                <a:gd fmla="*/ 1799 h 1839" name="T83"/>
                <a:gd fmla="*/ 160 w 1851" name="T84"/>
                <a:gd fmla="*/ 1793 h 1839" name="T85"/>
                <a:gd fmla="*/ 76 w 1851" name="T86"/>
                <a:gd fmla="*/ 1788 h 1839" name="T87"/>
                <a:gd fmla="*/ 0 w 1851" name="T88"/>
                <a:gd fmla="*/ 1782 h 1839" name="T89"/>
                <a:gd fmla="*/ 328 w 1851" name="T90"/>
                <a:gd fmla="*/ 12 h 183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839" w="1851">
                  <a:moveTo>
                    <a:pt x="328" y="12"/>
                  </a:moveTo>
                  <a:lnTo>
                    <a:pt x="1667" y="0"/>
                  </a:lnTo>
                  <a:lnTo>
                    <a:pt x="1851" y="1588"/>
                  </a:lnTo>
                  <a:lnTo>
                    <a:pt x="1851" y="1588"/>
                  </a:lnTo>
                  <a:lnTo>
                    <a:pt x="1849" y="1597"/>
                  </a:lnTo>
                  <a:lnTo>
                    <a:pt x="1842" y="1620"/>
                  </a:lnTo>
                  <a:lnTo>
                    <a:pt x="1836" y="1635"/>
                  </a:lnTo>
                  <a:lnTo>
                    <a:pt x="1829" y="1653"/>
                  </a:lnTo>
                  <a:lnTo>
                    <a:pt x="1819" y="1674"/>
                  </a:lnTo>
                  <a:lnTo>
                    <a:pt x="1808" y="1694"/>
                  </a:lnTo>
                  <a:lnTo>
                    <a:pt x="1794" y="1715"/>
                  </a:lnTo>
                  <a:lnTo>
                    <a:pt x="1778" y="1736"/>
                  </a:lnTo>
                  <a:lnTo>
                    <a:pt x="1760" y="1757"/>
                  </a:lnTo>
                  <a:lnTo>
                    <a:pt x="1738" y="1777"/>
                  </a:lnTo>
                  <a:lnTo>
                    <a:pt x="1728" y="1787"/>
                  </a:lnTo>
                  <a:lnTo>
                    <a:pt x="1714" y="1795"/>
                  </a:lnTo>
                  <a:lnTo>
                    <a:pt x="1702" y="1804"/>
                  </a:lnTo>
                  <a:lnTo>
                    <a:pt x="1688" y="1812"/>
                  </a:lnTo>
                  <a:lnTo>
                    <a:pt x="1673" y="1819"/>
                  </a:lnTo>
                  <a:lnTo>
                    <a:pt x="1658" y="1825"/>
                  </a:lnTo>
                  <a:lnTo>
                    <a:pt x="1642" y="1831"/>
                  </a:lnTo>
                  <a:lnTo>
                    <a:pt x="1625" y="1836"/>
                  </a:lnTo>
                  <a:lnTo>
                    <a:pt x="1625" y="1836"/>
                  </a:lnTo>
                  <a:lnTo>
                    <a:pt x="1577" y="1839"/>
                  </a:lnTo>
                  <a:lnTo>
                    <a:pt x="1528" y="1839"/>
                  </a:lnTo>
                  <a:lnTo>
                    <a:pt x="1476" y="1837"/>
                  </a:lnTo>
                  <a:lnTo>
                    <a:pt x="1425" y="1835"/>
                  </a:lnTo>
                  <a:lnTo>
                    <a:pt x="1318" y="1829"/>
                  </a:lnTo>
                  <a:lnTo>
                    <a:pt x="1210" y="1822"/>
                  </a:lnTo>
                  <a:lnTo>
                    <a:pt x="1098" y="1813"/>
                  </a:lnTo>
                  <a:lnTo>
                    <a:pt x="986" y="1807"/>
                  </a:lnTo>
                  <a:lnTo>
                    <a:pt x="930" y="1806"/>
                  </a:lnTo>
                  <a:lnTo>
                    <a:pt x="872" y="1805"/>
                  </a:lnTo>
                  <a:lnTo>
                    <a:pt x="815" y="1805"/>
                  </a:lnTo>
                  <a:lnTo>
                    <a:pt x="759" y="1806"/>
                  </a:lnTo>
                  <a:lnTo>
                    <a:pt x="759" y="1806"/>
                  </a:lnTo>
                  <a:lnTo>
                    <a:pt x="700" y="1809"/>
                  </a:lnTo>
                  <a:lnTo>
                    <a:pt x="638" y="1809"/>
                  </a:lnTo>
                  <a:lnTo>
                    <a:pt x="576" y="1809"/>
                  </a:lnTo>
                  <a:lnTo>
                    <a:pt x="512" y="1807"/>
                  </a:lnTo>
                  <a:lnTo>
                    <a:pt x="386" y="1804"/>
                  </a:lnTo>
                  <a:lnTo>
                    <a:pt x="266" y="1799"/>
                  </a:lnTo>
                  <a:lnTo>
                    <a:pt x="160" y="1793"/>
                  </a:lnTo>
                  <a:lnTo>
                    <a:pt x="76" y="1788"/>
                  </a:lnTo>
                  <a:lnTo>
                    <a:pt x="0" y="1782"/>
                  </a:lnTo>
                  <a:lnTo>
                    <a:pt x="328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7" name="ïṥ1ïḋe">
              <a:extLst>
                <a:ext uri="{FF2B5EF4-FFF2-40B4-BE49-F238E27FC236}">
                  <a16:creationId xmlns:a16="http://schemas.microsoft.com/office/drawing/2014/main" id="{D79F44F9-96BB-4F23-B711-C656A9BE920D}"/>
                </a:ext>
              </a:extLst>
            </p:cNvPr>
            <p:cNvSpPr/>
            <p:nvPr/>
          </p:nvSpPr>
          <p:spPr bwMode="auto">
            <a:xfrm>
              <a:off x="1632674" y="1576303"/>
              <a:ext cx="761016" cy="324315"/>
            </a:xfrm>
            <a:custGeom>
              <a:gdLst>
                <a:gd fmla="*/ 365 w 475" name="T0"/>
                <a:gd fmla="*/ 69 h 204" name="T1"/>
                <a:gd fmla="*/ 306 w 475" name="T2"/>
                <a:gd fmla="*/ 67 h 204" name="T3"/>
                <a:gd fmla="*/ 291 w 475" name="T4"/>
                <a:gd fmla="*/ 63 h 204" name="T5"/>
                <a:gd fmla="*/ 285 w 475" name="T6"/>
                <a:gd fmla="*/ 51 h 204" name="T7"/>
                <a:gd fmla="*/ 280 w 475" name="T8"/>
                <a:gd fmla="*/ 20 h 204" name="T9"/>
                <a:gd fmla="*/ 267 w 475" name="T10"/>
                <a:gd fmla="*/ 8 h 204" name="T11"/>
                <a:gd fmla="*/ 252 w 475" name="T12"/>
                <a:gd fmla="*/ 3 h 204" name="T13"/>
                <a:gd fmla="*/ 226 w 475" name="T14"/>
                <a:gd fmla="*/ 0 h 204" name="T15"/>
                <a:gd fmla="*/ 197 w 475" name="T16"/>
                <a:gd fmla="*/ 9 h 204" name="T17"/>
                <a:gd fmla="*/ 183 w 475" name="T18"/>
                <a:gd fmla="*/ 28 h 204" name="T19"/>
                <a:gd fmla="*/ 182 w 475" name="T20"/>
                <a:gd fmla="*/ 44 h 204" name="T21"/>
                <a:gd fmla="*/ 179 w 475" name="T22"/>
                <a:gd fmla="*/ 63 h 204" name="T23"/>
                <a:gd fmla="*/ 167 w 475" name="T24"/>
                <a:gd fmla="*/ 71 h 204" name="T25"/>
                <a:gd fmla="*/ 119 w 475" name="T26"/>
                <a:gd fmla="*/ 77 h 204" name="T27"/>
                <a:gd fmla="*/ 75 w 475" name="T28"/>
                <a:gd fmla="*/ 87 h 204" name="T29"/>
                <a:gd fmla="*/ 63 w 475" name="T30"/>
                <a:gd fmla="*/ 93 h 204" name="T31"/>
                <a:gd fmla="*/ 23 w 475" name="T32"/>
                <a:gd fmla="*/ 135 h 204" name="T33"/>
                <a:gd fmla="*/ 1 w 475" name="T34"/>
                <a:gd fmla="*/ 170 h 204" name="T35"/>
                <a:gd fmla="*/ 0 w 475" name="T36"/>
                <a:gd fmla="*/ 177 h 204" name="T37"/>
                <a:gd fmla="*/ 8 w 475" name="T38"/>
                <a:gd fmla="*/ 191 h 204" name="T39"/>
                <a:gd fmla="*/ 31 w 475" name="T40"/>
                <a:gd fmla="*/ 201 h 204" name="T41"/>
                <a:gd fmla="*/ 99 w 475" name="T42"/>
                <a:gd fmla="*/ 204 h 204" name="T43"/>
                <a:gd fmla="*/ 420 w 475" name="T44"/>
                <a:gd fmla="*/ 198 h 204" name="T45"/>
                <a:gd fmla="*/ 444 w 475" name="T46"/>
                <a:gd fmla="*/ 195 h 204" name="T47"/>
                <a:gd fmla="*/ 465 w 475" name="T48"/>
                <a:gd fmla="*/ 182 h 204" name="T49"/>
                <a:gd fmla="*/ 474 w 475" name="T50"/>
                <a:gd fmla="*/ 164 h 204" name="T51"/>
                <a:gd fmla="*/ 473 w 475" name="T52"/>
                <a:gd fmla="*/ 151 h 204" name="T53"/>
                <a:gd fmla="*/ 447 w 475" name="T54"/>
                <a:gd fmla="*/ 115 h 204" name="T55"/>
                <a:gd fmla="*/ 409 w 475" name="T56"/>
                <a:gd fmla="*/ 81 h 204" name="T57"/>
                <a:gd fmla="*/ 383 w 475" name="T58"/>
                <a:gd fmla="*/ 71 h 204" name="T59"/>
                <a:gd fmla="*/ 236 w 475" name="T60"/>
                <a:gd fmla="*/ 57 h 204" name="T61"/>
                <a:gd fmla="*/ 221 w 475" name="T62"/>
                <a:gd fmla="*/ 53 h 204" name="T63"/>
                <a:gd fmla="*/ 212 w 475" name="T64"/>
                <a:gd fmla="*/ 45 h 204" name="T65"/>
                <a:gd fmla="*/ 209 w 475" name="T66"/>
                <a:gd fmla="*/ 37 h 204" name="T67"/>
                <a:gd fmla="*/ 214 w 475" name="T68"/>
                <a:gd fmla="*/ 26 h 204" name="T69"/>
                <a:gd fmla="*/ 225 w 475" name="T70"/>
                <a:gd fmla="*/ 17 h 204" name="T71"/>
                <a:gd fmla="*/ 236 w 475" name="T72"/>
                <a:gd fmla="*/ 16 h 204" name="T73"/>
                <a:gd fmla="*/ 250 w 475" name="T74"/>
                <a:gd fmla="*/ 20 h 204" name="T75"/>
                <a:gd fmla="*/ 260 w 475" name="T76"/>
                <a:gd fmla="*/ 28 h 204" name="T77"/>
                <a:gd fmla="*/ 262 w 475" name="T78"/>
                <a:gd fmla="*/ 37 h 204" name="T79"/>
                <a:gd fmla="*/ 258 w 475" name="T80"/>
                <a:gd fmla="*/ 49 h 204" name="T81"/>
                <a:gd fmla="*/ 246 w 475" name="T82"/>
                <a:gd fmla="*/ 56 h 204" name="T83"/>
                <a:gd fmla="*/ 236 w 475" name="T84"/>
                <a:gd fmla="*/ 57 h 204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04" w="475">
                  <a:moveTo>
                    <a:pt x="383" y="71"/>
                  </a:moveTo>
                  <a:lnTo>
                    <a:pt x="383" y="71"/>
                  </a:lnTo>
                  <a:lnTo>
                    <a:pt x="365" y="69"/>
                  </a:lnTo>
                  <a:lnTo>
                    <a:pt x="350" y="68"/>
                  </a:lnTo>
                  <a:lnTo>
                    <a:pt x="325" y="67"/>
                  </a:lnTo>
                  <a:lnTo>
                    <a:pt x="306" y="67"/>
                  </a:lnTo>
                  <a:lnTo>
                    <a:pt x="299" y="65"/>
                  </a:lnTo>
                  <a:lnTo>
                    <a:pt x="291" y="63"/>
                  </a:lnTo>
                  <a:lnTo>
                    <a:pt x="291" y="63"/>
                  </a:lnTo>
                  <a:lnTo>
                    <a:pt x="289" y="61"/>
                  </a:lnTo>
                  <a:lnTo>
                    <a:pt x="286" y="58"/>
                  </a:lnTo>
                  <a:lnTo>
                    <a:pt x="285" y="51"/>
                  </a:lnTo>
                  <a:lnTo>
                    <a:pt x="284" y="34"/>
                  </a:lnTo>
                  <a:lnTo>
                    <a:pt x="282" y="25"/>
                  </a:lnTo>
                  <a:lnTo>
                    <a:pt x="280" y="20"/>
                  </a:lnTo>
                  <a:lnTo>
                    <a:pt x="277" y="15"/>
                  </a:lnTo>
                  <a:lnTo>
                    <a:pt x="273" y="11"/>
                  </a:lnTo>
                  <a:lnTo>
                    <a:pt x="267" y="8"/>
                  </a:lnTo>
                  <a:lnTo>
                    <a:pt x="260" y="5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43" y="0"/>
                  </a:lnTo>
                  <a:lnTo>
                    <a:pt x="235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07" y="4"/>
                  </a:lnTo>
                  <a:lnTo>
                    <a:pt x="197" y="9"/>
                  </a:lnTo>
                  <a:lnTo>
                    <a:pt x="190" y="15"/>
                  </a:lnTo>
                  <a:lnTo>
                    <a:pt x="185" y="22"/>
                  </a:lnTo>
                  <a:lnTo>
                    <a:pt x="183" y="28"/>
                  </a:lnTo>
                  <a:lnTo>
                    <a:pt x="181" y="34"/>
                  </a:lnTo>
                  <a:lnTo>
                    <a:pt x="181" y="34"/>
                  </a:lnTo>
                  <a:lnTo>
                    <a:pt x="182" y="44"/>
                  </a:lnTo>
                  <a:lnTo>
                    <a:pt x="183" y="53"/>
                  </a:lnTo>
                  <a:lnTo>
                    <a:pt x="182" y="58"/>
                  </a:lnTo>
                  <a:lnTo>
                    <a:pt x="179" y="63"/>
                  </a:lnTo>
                  <a:lnTo>
                    <a:pt x="175" y="67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59" y="74"/>
                  </a:lnTo>
                  <a:lnTo>
                    <a:pt x="148" y="75"/>
                  </a:lnTo>
                  <a:lnTo>
                    <a:pt x="119" y="77"/>
                  </a:lnTo>
                  <a:lnTo>
                    <a:pt x="104" y="80"/>
                  </a:lnTo>
                  <a:lnTo>
                    <a:pt x="88" y="83"/>
                  </a:lnTo>
                  <a:lnTo>
                    <a:pt x="75" y="87"/>
                  </a:lnTo>
                  <a:lnTo>
                    <a:pt x="69" y="91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48" y="105"/>
                  </a:lnTo>
                  <a:lnTo>
                    <a:pt x="35" y="120"/>
                  </a:lnTo>
                  <a:lnTo>
                    <a:pt x="23" y="135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" y="170"/>
                  </a:lnTo>
                  <a:lnTo>
                    <a:pt x="1" y="170"/>
                  </a:lnTo>
                  <a:lnTo>
                    <a:pt x="0" y="174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8" y="191"/>
                  </a:lnTo>
                  <a:lnTo>
                    <a:pt x="16" y="195"/>
                  </a:lnTo>
                  <a:lnTo>
                    <a:pt x="24" y="199"/>
                  </a:lnTo>
                  <a:lnTo>
                    <a:pt x="31" y="201"/>
                  </a:lnTo>
                  <a:lnTo>
                    <a:pt x="39" y="204"/>
                  </a:lnTo>
                  <a:lnTo>
                    <a:pt x="39" y="204"/>
                  </a:lnTo>
                  <a:lnTo>
                    <a:pt x="99" y="204"/>
                  </a:lnTo>
                  <a:lnTo>
                    <a:pt x="232" y="203"/>
                  </a:lnTo>
                  <a:lnTo>
                    <a:pt x="371" y="200"/>
                  </a:lnTo>
                  <a:lnTo>
                    <a:pt x="420" y="198"/>
                  </a:lnTo>
                  <a:lnTo>
                    <a:pt x="436" y="197"/>
                  </a:lnTo>
                  <a:lnTo>
                    <a:pt x="444" y="195"/>
                  </a:lnTo>
                  <a:lnTo>
                    <a:pt x="444" y="195"/>
                  </a:lnTo>
                  <a:lnTo>
                    <a:pt x="453" y="192"/>
                  </a:lnTo>
                  <a:lnTo>
                    <a:pt x="460" y="187"/>
                  </a:lnTo>
                  <a:lnTo>
                    <a:pt x="465" y="182"/>
                  </a:lnTo>
                  <a:lnTo>
                    <a:pt x="469" y="176"/>
                  </a:lnTo>
                  <a:lnTo>
                    <a:pt x="472" y="170"/>
                  </a:lnTo>
                  <a:lnTo>
                    <a:pt x="474" y="164"/>
                  </a:lnTo>
                  <a:lnTo>
                    <a:pt x="475" y="157"/>
                  </a:lnTo>
                  <a:lnTo>
                    <a:pt x="475" y="157"/>
                  </a:lnTo>
                  <a:lnTo>
                    <a:pt x="473" y="151"/>
                  </a:lnTo>
                  <a:lnTo>
                    <a:pt x="468" y="141"/>
                  </a:lnTo>
                  <a:lnTo>
                    <a:pt x="459" y="129"/>
                  </a:lnTo>
                  <a:lnTo>
                    <a:pt x="447" y="115"/>
                  </a:lnTo>
                  <a:lnTo>
                    <a:pt x="433" y="100"/>
                  </a:lnTo>
                  <a:lnTo>
                    <a:pt x="418" y="87"/>
                  </a:lnTo>
                  <a:lnTo>
                    <a:pt x="409" y="81"/>
                  </a:lnTo>
                  <a:lnTo>
                    <a:pt x="401" y="77"/>
                  </a:lnTo>
                  <a:lnTo>
                    <a:pt x="391" y="74"/>
                  </a:lnTo>
                  <a:lnTo>
                    <a:pt x="383" y="71"/>
                  </a:lnTo>
                  <a:lnTo>
                    <a:pt x="383" y="71"/>
                  </a:lnTo>
                  <a:close/>
                  <a:moveTo>
                    <a:pt x="236" y="57"/>
                  </a:moveTo>
                  <a:lnTo>
                    <a:pt x="236" y="57"/>
                  </a:lnTo>
                  <a:lnTo>
                    <a:pt x="230" y="57"/>
                  </a:lnTo>
                  <a:lnTo>
                    <a:pt x="225" y="56"/>
                  </a:lnTo>
                  <a:lnTo>
                    <a:pt x="221" y="53"/>
                  </a:lnTo>
                  <a:lnTo>
                    <a:pt x="217" y="51"/>
                  </a:lnTo>
                  <a:lnTo>
                    <a:pt x="214" y="49"/>
                  </a:lnTo>
                  <a:lnTo>
                    <a:pt x="212" y="45"/>
                  </a:lnTo>
                  <a:lnTo>
                    <a:pt x="209" y="41"/>
                  </a:lnTo>
                  <a:lnTo>
                    <a:pt x="209" y="37"/>
                  </a:lnTo>
                  <a:lnTo>
                    <a:pt x="209" y="37"/>
                  </a:lnTo>
                  <a:lnTo>
                    <a:pt x="209" y="33"/>
                  </a:lnTo>
                  <a:lnTo>
                    <a:pt x="212" y="28"/>
                  </a:lnTo>
                  <a:lnTo>
                    <a:pt x="214" y="26"/>
                  </a:lnTo>
                  <a:lnTo>
                    <a:pt x="217" y="22"/>
                  </a:lnTo>
                  <a:lnTo>
                    <a:pt x="221" y="20"/>
                  </a:lnTo>
                  <a:lnTo>
                    <a:pt x="225" y="17"/>
                  </a:lnTo>
                  <a:lnTo>
                    <a:pt x="230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41" y="16"/>
                  </a:lnTo>
                  <a:lnTo>
                    <a:pt x="246" y="17"/>
                  </a:lnTo>
                  <a:lnTo>
                    <a:pt x="250" y="20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60" y="28"/>
                  </a:lnTo>
                  <a:lnTo>
                    <a:pt x="261" y="33"/>
                  </a:lnTo>
                  <a:lnTo>
                    <a:pt x="262" y="37"/>
                  </a:lnTo>
                  <a:lnTo>
                    <a:pt x="262" y="37"/>
                  </a:lnTo>
                  <a:lnTo>
                    <a:pt x="261" y="41"/>
                  </a:lnTo>
                  <a:lnTo>
                    <a:pt x="260" y="45"/>
                  </a:lnTo>
                  <a:lnTo>
                    <a:pt x="258" y="49"/>
                  </a:lnTo>
                  <a:lnTo>
                    <a:pt x="254" y="51"/>
                  </a:lnTo>
                  <a:lnTo>
                    <a:pt x="250" y="53"/>
                  </a:lnTo>
                  <a:lnTo>
                    <a:pt x="246" y="56"/>
                  </a:lnTo>
                  <a:lnTo>
                    <a:pt x="241" y="57"/>
                  </a:lnTo>
                  <a:lnTo>
                    <a:pt x="236" y="57"/>
                  </a:lnTo>
                  <a:lnTo>
                    <a:pt x="236" y="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" name="îṡḷiḋé">
              <a:extLst>
                <a:ext uri="{FF2B5EF4-FFF2-40B4-BE49-F238E27FC236}">
                  <a16:creationId xmlns:a16="http://schemas.microsoft.com/office/drawing/2014/main" id="{4F5047E6-CFA0-4B60-8798-10808E4CAAE6}"/>
                </a:ext>
              </a:extLst>
            </p:cNvPr>
            <p:cNvSpPr/>
            <p:nvPr/>
          </p:nvSpPr>
          <p:spPr bwMode="auto">
            <a:xfrm>
              <a:off x="3013418" y="4376323"/>
              <a:ext cx="388536" cy="407802"/>
            </a:xfrm>
            <a:custGeom>
              <a:gdLst>
                <a:gd fmla="*/ 87 w 241" name="T0"/>
                <a:gd fmla="*/ 0 h 254" name="T1"/>
                <a:gd fmla="*/ 87 w 241" name="T2"/>
                <a:gd fmla="*/ 0 h 254" name="T3"/>
                <a:gd fmla="*/ 89 w 241" name="T4"/>
                <a:gd fmla="*/ 10 h 254" name="T5"/>
                <a:gd fmla="*/ 89 w 241" name="T6"/>
                <a:gd fmla="*/ 32 h 254" name="T7"/>
                <a:gd fmla="*/ 89 w 241" name="T8"/>
                <a:gd fmla="*/ 63 h 254" name="T9"/>
                <a:gd fmla="*/ 86 w 241" name="T10"/>
                <a:gd fmla="*/ 81 h 254" name="T11"/>
                <a:gd fmla="*/ 84 w 241" name="T12"/>
                <a:gd fmla="*/ 100 h 254" name="T13"/>
                <a:gd fmla="*/ 80 w 241" name="T14"/>
                <a:gd fmla="*/ 121 h 254" name="T15"/>
                <a:gd fmla="*/ 75 w 241" name="T16"/>
                <a:gd fmla="*/ 141 h 254" name="T17"/>
                <a:gd fmla="*/ 68 w 241" name="T18"/>
                <a:gd fmla="*/ 163 h 254" name="T19"/>
                <a:gd fmla="*/ 59 w 241" name="T20"/>
                <a:gd fmla="*/ 183 h 254" name="T21"/>
                <a:gd fmla="*/ 48 w 241" name="T22"/>
                <a:gd fmla="*/ 203 h 254" name="T23"/>
                <a:gd fmla="*/ 34 w 241" name="T24"/>
                <a:gd fmla="*/ 222 h 254" name="T25"/>
                <a:gd fmla="*/ 26 w 241" name="T26"/>
                <a:gd fmla="*/ 230 h 254" name="T27"/>
                <a:gd fmla="*/ 18 w 241" name="T28"/>
                <a:gd fmla="*/ 239 h 254" name="T29"/>
                <a:gd fmla="*/ 9 w 241" name="T30"/>
                <a:gd fmla="*/ 247 h 254" name="T31"/>
                <a:gd fmla="*/ 0 w 241" name="T32"/>
                <a:gd fmla="*/ 254 h 254" name="T33"/>
                <a:gd fmla="*/ 0 w 241" name="T34"/>
                <a:gd fmla="*/ 254 h 254" name="T35"/>
                <a:gd fmla="*/ 15 w 241" name="T36"/>
                <a:gd fmla="*/ 253 h 254" name="T37"/>
                <a:gd fmla="*/ 15 w 241" name="T38"/>
                <a:gd fmla="*/ 253 h 254" name="T39"/>
                <a:gd fmla="*/ 32 w 241" name="T40"/>
                <a:gd fmla="*/ 248 h 254" name="T41"/>
                <a:gd fmla="*/ 48 w 241" name="T42"/>
                <a:gd fmla="*/ 242 h 254" name="T43"/>
                <a:gd fmla="*/ 63 w 241" name="T44"/>
                <a:gd fmla="*/ 236 h 254" name="T45"/>
                <a:gd fmla="*/ 78 w 241" name="T46"/>
                <a:gd fmla="*/ 229 h 254" name="T47"/>
                <a:gd fmla="*/ 92 w 241" name="T48"/>
                <a:gd fmla="*/ 221 h 254" name="T49"/>
                <a:gd fmla="*/ 104 w 241" name="T50"/>
                <a:gd fmla="*/ 212 h 254" name="T51"/>
                <a:gd fmla="*/ 118 w 241" name="T52"/>
                <a:gd fmla="*/ 204 h 254" name="T53"/>
                <a:gd fmla="*/ 128 w 241" name="T54"/>
                <a:gd fmla="*/ 194 h 254" name="T55"/>
                <a:gd fmla="*/ 150 w 241" name="T56"/>
                <a:gd fmla="*/ 174 h 254" name="T57"/>
                <a:gd fmla="*/ 168 w 241" name="T58"/>
                <a:gd fmla="*/ 153 h 254" name="T59"/>
                <a:gd fmla="*/ 184 w 241" name="T60"/>
                <a:gd fmla="*/ 132 h 254" name="T61"/>
                <a:gd fmla="*/ 198 w 241" name="T62"/>
                <a:gd fmla="*/ 111 h 254" name="T63"/>
                <a:gd fmla="*/ 209 w 241" name="T64"/>
                <a:gd fmla="*/ 91 h 254" name="T65"/>
                <a:gd fmla="*/ 219 w 241" name="T66"/>
                <a:gd fmla="*/ 70 h 254" name="T67"/>
                <a:gd fmla="*/ 226 w 241" name="T68"/>
                <a:gd fmla="*/ 52 h 254" name="T69"/>
                <a:gd fmla="*/ 232 w 241" name="T70"/>
                <a:gd fmla="*/ 37 h 254" name="T71"/>
                <a:gd fmla="*/ 239 w 241" name="T72"/>
                <a:gd fmla="*/ 14 h 254" name="T73"/>
                <a:gd fmla="*/ 241 w 241" name="T74"/>
                <a:gd fmla="*/ 5 h 254" name="T75"/>
                <a:gd fmla="*/ 241 w 241" name="T76"/>
                <a:gd fmla="*/ 5 h 254" name="T77"/>
                <a:gd fmla="*/ 233 w 241" name="T78"/>
                <a:gd fmla="*/ 6 h 254" name="T79"/>
                <a:gd fmla="*/ 223 w 241" name="T80"/>
                <a:gd fmla="*/ 8 h 254" name="T81"/>
                <a:gd fmla="*/ 208 w 241" name="T82"/>
                <a:gd fmla="*/ 8 h 254" name="T83"/>
                <a:gd fmla="*/ 186 w 241" name="T84"/>
                <a:gd fmla="*/ 8 h 254" name="T85"/>
                <a:gd fmla="*/ 160 w 241" name="T86"/>
                <a:gd fmla="*/ 8 h 254" name="T87"/>
                <a:gd fmla="*/ 127 w 241" name="T88"/>
                <a:gd fmla="*/ 5 h 254" name="T89"/>
                <a:gd fmla="*/ 87 w 241" name="T90"/>
                <a:gd fmla="*/ 0 h 254" name="T91"/>
                <a:gd fmla="*/ 87 w 241" name="T92"/>
                <a:gd fmla="*/ 0 h 254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54" w="241">
                  <a:moveTo>
                    <a:pt x="87" y="0"/>
                  </a:moveTo>
                  <a:lnTo>
                    <a:pt x="87" y="0"/>
                  </a:lnTo>
                  <a:lnTo>
                    <a:pt x="89" y="10"/>
                  </a:lnTo>
                  <a:lnTo>
                    <a:pt x="89" y="32"/>
                  </a:lnTo>
                  <a:lnTo>
                    <a:pt x="89" y="63"/>
                  </a:lnTo>
                  <a:lnTo>
                    <a:pt x="86" y="81"/>
                  </a:lnTo>
                  <a:lnTo>
                    <a:pt x="84" y="100"/>
                  </a:lnTo>
                  <a:lnTo>
                    <a:pt x="80" y="121"/>
                  </a:lnTo>
                  <a:lnTo>
                    <a:pt x="75" y="141"/>
                  </a:lnTo>
                  <a:lnTo>
                    <a:pt x="68" y="163"/>
                  </a:lnTo>
                  <a:lnTo>
                    <a:pt x="59" y="183"/>
                  </a:lnTo>
                  <a:lnTo>
                    <a:pt x="48" y="203"/>
                  </a:lnTo>
                  <a:lnTo>
                    <a:pt x="34" y="222"/>
                  </a:lnTo>
                  <a:lnTo>
                    <a:pt x="26" y="230"/>
                  </a:lnTo>
                  <a:lnTo>
                    <a:pt x="18" y="239"/>
                  </a:lnTo>
                  <a:lnTo>
                    <a:pt x="9" y="24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5" y="253"/>
                  </a:lnTo>
                  <a:lnTo>
                    <a:pt x="15" y="253"/>
                  </a:lnTo>
                  <a:lnTo>
                    <a:pt x="32" y="248"/>
                  </a:lnTo>
                  <a:lnTo>
                    <a:pt x="48" y="242"/>
                  </a:lnTo>
                  <a:lnTo>
                    <a:pt x="63" y="236"/>
                  </a:lnTo>
                  <a:lnTo>
                    <a:pt x="78" y="229"/>
                  </a:lnTo>
                  <a:lnTo>
                    <a:pt x="92" y="221"/>
                  </a:lnTo>
                  <a:lnTo>
                    <a:pt x="104" y="212"/>
                  </a:lnTo>
                  <a:lnTo>
                    <a:pt x="118" y="204"/>
                  </a:lnTo>
                  <a:lnTo>
                    <a:pt x="128" y="194"/>
                  </a:lnTo>
                  <a:lnTo>
                    <a:pt x="150" y="174"/>
                  </a:lnTo>
                  <a:lnTo>
                    <a:pt x="168" y="153"/>
                  </a:lnTo>
                  <a:lnTo>
                    <a:pt x="184" y="132"/>
                  </a:lnTo>
                  <a:lnTo>
                    <a:pt x="198" y="111"/>
                  </a:lnTo>
                  <a:lnTo>
                    <a:pt x="209" y="91"/>
                  </a:lnTo>
                  <a:lnTo>
                    <a:pt x="219" y="70"/>
                  </a:lnTo>
                  <a:lnTo>
                    <a:pt x="226" y="52"/>
                  </a:lnTo>
                  <a:lnTo>
                    <a:pt x="232" y="37"/>
                  </a:lnTo>
                  <a:lnTo>
                    <a:pt x="239" y="14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3" y="6"/>
                  </a:lnTo>
                  <a:lnTo>
                    <a:pt x="223" y="8"/>
                  </a:lnTo>
                  <a:lnTo>
                    <a:pt x="208" y="8"/>
                  </a:lnTo>
                  <a:lnTo>
                    <a:pt x="186" y="8"/>
                  </a:lnTo>
                  <a:lnTo>
                    <a:pt x="160" y="8"/>
                  </a:lnTo>
                  <a:lnTo>
                    <a:pt x="127" y="5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9" name="išḷîḍè">
              <a:extLst>
                <a:ext uri="{FF2B5EF4-FFF2-40B4-BE49-F238E27FC236}">
                  <a16:creationId xmlns:a16="http://schemas.microsoft.com/office/drawing/2014/main" id="{D038FEA5-3C9D-4E67-AF81-DE58F19A8723}"/>
                </a:ext>
              </a:extLst>
            </p:cNvPr>
            <p:cNvSpPr/>
            <p:nvPr/>
          </p:nvSpPr>
          <p:spPr bwMode="auto">
            <a:xfrm>
              <a:off x="1661575" y="1704744"/>
              <a:ext cx="706427" cy="163764"/>
            </a:xfrm>
            <a:custGeom>
              <a:gdLst>
                <a:gd fmla="*/ 0 w 442" name="T0"/>
                <a:gd fmla="*/ 86 h 101" name="T1"/>
                <a:gd fmla="*/ 18 w 442" name="T2"/>
                <a:gd fmla="*/ 55 h 101" name="T3"/>
                <a:gd fmla="*/ 30 w 442" name="T4"/>
                <a:gd fmla="*/ 41 h 101" name="T5"/>
                <a:gd fmla="*/ 46 w 442" name="T6"/>
                <a:gd fmla="*/ 29 h 101" name="T7"/>
                <a:gd fmla="*/ 65 w 442" name="T8"/>
                <a:gd fmla="*/ 19 h 101" name="T9"/>
                <a:gd fmla="*/ 92 w 442" name="T10"/>
                <a:gd fmla="*/ 12 h 101" name="T11"/>
                <a:gd fmla="*/ 124 w 442" name="T12"/>
                <a:gd fmla="*/ 7 h 101" name="T13"/>
                <a:gd fmla="*/ 164 w 442" name="T14"/>
                <a:gd fmla="*/ 7 h 101" name="T15"/>
                <a:gd fmla="*/ 207 w 442" name="T16"/>
                <a:gd fmla="*/ 7 h 101" name="T17"/>
                <a:gd fmla="*/ 309 w 442" name="T18"/>
                <a:gd fmla="*/ 1 h 101" name="T19"/>
                <a:gd fmla="*/ 359 w 442" name="T20"/>
                <a:gd fmla="*/ 1 h 101" name="T21"/>
                <a:gd fmla="*/ 377 w 442" name="T22"/>
                <a:gd fmla="*/ 4 h 101" name="T23"/>
                <a:gd fmla="*/ 391 w 442" name="T24"/>
                <a:gd fmla="*/ 11 h 101" name="T25"/>
                <a:gd fmla="*/ 404 w 442" name="T26"/>
                <a:gd fmla="*/ 21 h 101" name="T27"/>
                <a:gd fmla="*/ 426 w 442" name="T28"/>
                <a:gd fmla="*/ 42 h 101" name="T29"/>
                <a:gd fmla="*/ 439 w 442" name="T30"/>
                <a:gd fmla="*/ 63 h 101" name="T31"/>
                <a:gd fmla="*/ 442 w 442" name="T32"/>
                <a:gd fmla="*/ 72 h 101" name="T33"/>
                <a:gd fmla="*/ 441 w 442" name="T34"/>
                <a:gd fmla="*/ 81 h 101" name="T35"/>
                <a:gd fmla="*/ 435 w 442" name="T36"/>
                <a:gd fmla="*/ 87 h 101" name="T37"/>
                <a:gd fmla="*/ 431 w 442" name="T38"/>
                <a:gd fmla="*/ 88 h 101" name="T39"/>
                <a:gd fmla="*/ 414 w 442" name="T40"/>
                <a:gd fmla="*/ 89 h 101" name="T41"/>
                <a:gd fmla="*/ 378 w 442" name="T42"/>
                <a:gd fmla="*/ 84 h 101" name="T43"/>
                <a:gd fmla="*/ 325 w 442" name="T44"/>
                <a:gd fmla="*/ 78 h 101" name="T45"/>
                <a:gd fmla="*/ 252 w 442" name="T46"/>
                <a:gd fmla="*/ 78 h 101" name="T47"/>
                <a:gd fmla="*/ 211 w 442" name="T48"/>
                <a:gd fmla="*/ 81 h 101" name="T49"/>
                <a:gd fmla="*/ 110 w 442" name="T50"/>
                <a:gd fmla="*/ 93 h 101" name="T51"/>
                <a:gd fmla="*/ 42 w 442" name="T52"/>
                <a:gd fmla="*/ 101 h 101" name="T53"/>
                <a:gd fmla="*/ 29 w 442" name="T54"/>
                <a:gd fmla="*/ 101 h 101" name="T55"/>
                <a:gd fmla="*/ 12 w 442" name="T56"/>
                <a:gd fmla="*/ 98 h 101" name="T57"/>
                <a:gd fmla="*/ 4 w 442" name="T58"/>
                <a:gd fmla="*/ 93 h 101" name="T59"/>
                <a:gd fmla="*/ 0 w 442" name="T60"/>
                <a:gd fmla="*/ 87 h 101" name="T61"/>
                <a:gd fmla="*/ 0 w 442" name="T62"/>
                <a:gd fmla="*/ 86 h 101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00" w="442">
                  <a:moveTo>
                    <a:pt x="0" y="86"/>
                  </a:moveTo>
                  <a:lnTo>
                    <a:pt x="0" y="86"/>
                  </a:lnTo>
                  <a:lnTo>
                    <a:pt x="9" y="70"/>
                  </a:lnTo>
                  <a:lnTo>
                    <a:pt x="18" y="55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7" y="35"/>
                  </a:lnTo>
                  <a:lnTo>
                    <a:pt x="46" y="29"/>
                  </a:lnTo>
                  <a:lnTo>
                    <a:pt x="54" y="24"/>
                  </a:lnTo>
                  <a:lnTo>
                    <a:pt x="65" y="19"/>
                  </a:lnTo>
                  <a:lnTo>
                    <a:pt x="77" y="15"/>
                  </a:lnTo>
                  <a:lnTo>
                    <a:pt x="92" y="12"/>
                  </a:lnTo>
                  <a:lnTo>
                    <a:pt x="106" y="9"/>
                  </a:lnTo>
                  <a:lnTo>
                    <a:pt x="124" y="7"/>
                  </a:lnTo>
                  <a:lnTo>
                    <a:pt x="143" y="6"/>
                  </a:lnTo>
                  <a:lnTo>
                    <a:pt x="164" y="7"/>
                  </a:lnTo>
                  <a:lnTo>
                    <a:pt x="164" y="7"/>
                  </a:lnTo>
                  <a:lnTo>
                    <a:pt x="207" y="7"/>
                  </a:lnTo>
                  <a:lnTo>
                    <a:pt x="246" y="6"/>
                  </a:lnTo>
                  <a:lnTo>
                    <a:pt x="309" y="1"/>
                  </a:lnTo>
                  <a:lnTo>
                    <a:pt x="336" y="0"/>
                  </a:lnTo>
                  <a:lnTo>
                    <a:pt x="359" y="1"/>
                  </a:lnTo>
                  <a:lnTo>
                    <a:pt x="368" y="2"/>
                  </a:lnTo>
                  <a:lnTo>
                    <a:pt x="377" y="4"/>
                  </a:lnTo>
                  <a:lnTo>
                    <a:pt x="385" y="7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404" y="21"/>
                  </a:lnTo>
                  <a:lnTo>
                    <a:pt x="417" y="30"/>
                  </a:lnTo>
                  <a:lnTo>
                    <a:pt x="426" y="42"/>
                  </a:lnTo>
                  <a:lnTo>
                    <a:pt x="435" y="53"/>
                  </a:lnTo>
                  <a:lnTo>
                    <a:pt x="439" y="63"/>
                  </a:lnTo>
                  <a:lnTo>
                    <a:pt x="441" y="67"/>
                  </a:lnTo>
                  <a:lnTo>
                    <a:pt x="442" y="72"/>
                  </a:lnTo>
                  <a:lnTo>
                    <a:pt x="442" y="77"/>
                  </a:lnTo>
                  <a:lnTo>
                    <a:pt x="441" y="81"/>
                  </a:lnTo>
                  <a:lnTo>
                    <a:pt x="438" y="83"/>
                  </a:lnTo>
                  <a:lnTo>
                    <a:pt x="435" y="87"/>
                  </a:lnTo>
                  <a:lnTo>
                    <a:pt x="435" y="87"/>
                  </a:lnTo>
                  <a:lnTo>
                    <a:pt x="431" y="88"/>
                  </a:lnTo>
                  <a:lnTo>
                    <a:pt x="426" y="89"/>
                  </a:lnTo>
                  <a:lnTo>
                    <a:pt x="414" y="89"/>
                  </a:lnTo>
                  <a:lnTo>
                    <a:pt x="397" y="87"/>
                  </a:lnTo>
                  <a:lnTo>
                    <a:pt x="378" y="84"/>
                  </a:lnTo>
                  <a:lnTo>
                    <a:pt x="354" y="81"/>
                  </a:lnTo>
                  <a:lnTo>
                    <a:pt x="325" y="78"/>
                  </a:lnTo>
                  <a:lnTo>
                    <a:pt x="291" y="77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11" y="81"/>
                  </a:lnTo>
                  <a:lnTo>
                    <a:pt x="173" y="84"/>
                  </a:lnTo>
                  <a:lnTo>
                    <a:pt x="110" y="93"/>
                  </a:lnTo>
                  <a:lnTo>
                    <a:pt x="60" y="99"/>
                  </a:lnTo>
                  <a:lnTo>
                    <a:pt x="42" y="101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19" y="100"/>
                  </a:lnTo>
                  <a:lnTo>
                    <a:pt x="12" y="98"/>
                  </a:lnTo>
                  <a:lnTo>
                    <a:pt x="7" y="95"/>
                  </a:lnTo>
                  <a:lnTo>
                    <a:pt x="4" y="93"/>
                  </a:lnTo>
                  <a:lnTo>
                    <a:pt x="1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" name="îṡ1îḓê">
              <a:extLst>
                <a:ext uri="{FF2B5EF4-FFF2-40B4-BE49-F238E27FC236}">
                  <a16:creationId xmlns:a16="http://schemas.microsoft.com/office/drawing/2014/main" id="{036C9FC1-7DA9-4845-8FAE-5DDE0368BFB8}"/>
                </a:ext>
              </a:extLst>
            </p:cNvPr>
            <p:cNvSpPr/>
            <p:nvPr/>
          </p:nvSpPr>
          <p:spPr bwMode="auto">
            <a:xfrm>
              <a:off x="2290937" y="2738697"/>
              <a:ext cx="343581" cy="292205"/>
            </a:xfrm>
            <a:custGeom>
              <a:gdLst>
                <a:gd fmla="*/ 206 w 215" name="T0"/>
                <a:gd fmla="*/ 183 h 183" name="T1"/>
                <a:gd fmla="*/ 21 w 215" name="T2"/>
                <a:gd fmla="*/ 183 h 183" name="T3"/>
                <a:gd fmla="*/ 0 w 215" name="T4"/>
                <a:gd fmla="*/ 0 h 183" name="T5"/>
                <a:gd fmla="*/ 215 w 215" name="T6"/>
                <a:gd fmla="*/ 0 h 183" name="T7"/>
                <a:gd fmla="*/ 206 w 215" name="T8"/>
                <a:gd fmla="*/ 183 h 183" name="T9"/>
                <a:gd fmla="*/ 34 w 215" name="T10"/>
                <a:gd fmla="*/ 169 h 183" name="T11"/>
                <a:gd fmla="*/ 192 w 215" name="T12"/>
                <a:gd fmla="*/ 169 h 183" name="T13"/>
                <a:gd fmla="*/ 199 w 215" name="T14"/>
                <a:gd fmla="*/ 16 h 183" name="T15"/>
                <a:gd fmla="*/ 17 w 215" name="T16"/>
                <a:gd fmla="*/ 16 h 183" name="T17"/>
                <a:gd fmla="*/ 34 w 215" name="T18"/>
                <a:gd fmla="*/ 169 h 1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3" w="215">
                  <a:moveTo>
                    <a:pt x="206" y="183"/>
                  </a:moveTo>
                  <a:lnTo>
                    <a:pt x="21" y="183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06" y="183"/>
                  </a:lnTo>
                  <a:close/>
                  <a:moveTo>
                    <a:pt x="34" y="169"/>
                  </a:moveTo>
                  <a:lnTo>
                    <a:pt x="192" y="169"/>
                  </a:lnTo>
                  <a:lnTo>
                    <a:pt x="199" y="16"/>
                  </a:lnTo>
                  <a:lnTo>
                    <a:pt x="17" y="16"/>
                  </a:lnTo>
                  <a:lnTo>
                    <a:pt x="34" y="16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1" name="ísļíḑé">
              <a:extLst>
                <a:ext uri="{FF2B5EF4-FFF2-40B4-BE49-F238E27FC236}">
                  <a16:creationId xmlns:a16="http://schemas.microsoft.com/office/drawing/2014/main" id="{712322A1-D77A-468B-A040-7663CBC11EA6}"/>
                </a:ext>
              </a:extLst>
            </p:cNvPr>
            <p:cNvSpPr/>
            <p:nvPr/>
          </p:nvSpPr>
          <p:spPr bwMode="auto">
            <a:xfrm>
              <a:off x="2303781" y="3175398"/>
              <a:ext cx="337159" cy="311471"/>
            </a:xfrm>
            <a:custGeom>
              <a:gdLst>
                <a:gd fmla="*/ 197 w 210" name="T0"/>
                <a:gd fmla="*/ 194 h 194" name="T1"/>
                <a:gd fmla="*/ 17 w 210" name="T2"/>
                <a:gd fmla="*/ 194 h 194" name="T3"/>
                <a:gd fmla="*/ 0 w 210" name="T4"/>
                <a:gd fmla="*/ 13 h 194" name="T5"/>
                <a:gd fmla="*/ 210 w 210" name="T6"/>
                <a:gd fmla="*/ 0 h 194" name="T7"/>
                <a:gd fmla="*/ 197 w 210" name="T8"/>
                <a:gd fmla="*/ 194 h 194" name="T9"/>
                <a:gd fmla="*/ 31 w 210" name="T10"/>
                <a:gd fmla="*/ 178 h 194" name="T11"/>
                <a:gd fmla="*/ 183 w 210" name="T12"/>
                <a:gd fmla="*/ 178 h 194" name="T13"/>
                <a:gd fmla="*/ 194 w 210" name="T14"/>
                <a:gd fmla="*/ 17 h 194" name="T15"/>
                <a:gd fmla="*/ 17 w 210" name="T16"/>
                <a:gd fmla="*/ 28 h 194" name="T17"/>
                <a:gd fmla="*/ 31 w 210" name="T18"/>
                <a:gd fmla="*/ 178 h 19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4" w="210">
                  <a:moveTo>
                    <a:pt x="197" y="194"/>
                  </a:moveTo>
                  <a:lnTo>
                    <a:pt x="17" y="194"/>
                  </a:lnTo>
                  <a:lnTo>
                    <a:pt x="0" y="13"/>
                  </a:lnTo>
                  <a:lnTo>
                    <a:pt x="210" y="0"/>
                  </a:lnTo>
                  <a:lnTo>
                    <a:pt x="197" y="194"/>
                  </a:lnTo>
                  <a:close/>
                  <a:moveTo>
                    <a:pt x="31" y="178"/>
                  </a:moveTo>
                  <a:lnTo>
                    <a:pt x="183" y="178"/>
                  </a:lnTo>
                  <a:lnTo>
                    <a:pt x="194" y="17"/>
                  </a:lnTo>
                  <a:lnTo>
                    <a:pt x="17" y="28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2" name="iS1iďè">
              <a:extLst>
                <a:ext uri="{FF2B5EF4-FFF2-40B4-BE49-F238E27FC236}">
                  <a16:creationId xmlns:a16="http://schemas.microsoft.com/office/drawing/2014/main" id="{FAE869F6-1F26-44EF-AD16-E19FC336096D}"/>
                </a:ext>
              </a:extLst>
            </p:cNvPr>
            <p:cNvSpPr/>
            <p:nvPr/>
          </p:nvSpPr>
          <p:spPr bwMode="auto">
            <a:xfrm>
              <a:off x="2290937" y="2260254"/>
              <a:ext cx="343581" cy="295415"/>
            </a:xfrm>
            <a:custGeom>
              <a:gdLst>
                <a:gd fmla="*/ 206 w 215" name="T0"/>
                <a:gd fmla="*/ 183 h 183" name="T1"/>
                <a:gd fmla="*/ 21 w 215" name="T2"/>
                <a:gd fmla="*/ 183 h 183" name="T3"/>
                <a:gd fmla="*/ 0 w 215" name="T4"/>
                <a:gd fmla="*/ 0 h 183" name="T5"/>
                <a:gd fmla="*/ 215 w 215" name="T6"/>
                <a:gd fmla="*/ 0 h 183" name="T7"/>
                <a:gd fmla="*/ 206 w 215" name="T8"/>
                <a:gd fmla="*/ 183 h 183" name="T9"/>
                <a:gd fmla="*/ 34 w 215" name="T10"/>
                <a:gd fmla="*/ 168 h 183" name="T11"/>
                <a:gd fmla="*/ 192 w 215" name="T12"/>
                <a:gd fmla="*/ 168 h 183" name="T13"/>
                <a:gd fmla="*/ 199 w 215" name="T14"/>
                <a:gd fmla="*/ 15 h 183" name="T15"/>
                <a:gd fmla="*/ 17 w 215" name="T16"/>
                <a:gd fmla="*/ 15 h 183" name="T17"/>
                <a:gd fmla="*/ 34 w 215" name="T18"/>
                <a:gd fmla="*/ 168 h 1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3" w="215">
                  <a:moveTo>
                    <a:pt x="206" y="183"/>
                  </a:moveTo>
                  <a:lnTo>
                    <a:pt x="21" y="183"/>
                  </a:lnTo>
                  <a:lnTo>
                    <a:pt x="0" y="0"/>
                  </a:lnTo>
                  <a:lnTo>
                    <a:pt x="215" y="0"/>
                  </a:lnTo>
                  <a:lnTo>
                    <a:pt x="206" y="183"/>
                  </a:lnTo>
                  <a:close/>
                  <a:moveTo>
                    <a:pt x="34" y="168"/>
                  </a:moveTo>
                  <a:lnTo>
                    <a:pt x="192" y="168"/>
                  </a:lnTo>
                  <a:lnTo>
                    <a:pt x="199" y="15"/>
                  </a:lnTo>
                  <a:lnTo>
                    <a:pt x="17" y="15"/>
                  </a:lnTo>
                  <a:lnTo>
                    <a:pt x="34" y="1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3" name="iṧ1ïḍe">
              <a:extLst>
                <a:ext uri="{FF2B5EF4-FFF2-40B4-BE49-F238E27FC236}">
                  <a16:creationId xmlns:a16="http://schemas.microsoft.com/office/drawing/2014/main" id="{786D2B2D-6F8F-4157-A5F1-B02D10709304}"/>
                </a:ext>
              </a:extLst>
            </p:cNvPr>
            <p:cNvSpPr/>
            <p:nvPr/>
          </p:nvSpPr>
          <p:spPr bwMode="auto">
            <a:xfrm>
              <a:off x="2844841" y="2495010"/>
              <a:ext cx="1130284" cy="1875242"/>
            </a:xfrm>
            <a:custGeom>
              <a:gdLst>
                <a:gd fmla="*/ 706 w 706" name="T0"/>
                <a:gd fmla="*/ 666 h 1168" name="T1"/>
                <a:gd fmla="*/ 628 w 706" name="T2"/>
                <a:gd fmla="*/ 585 h 1168" name="T3"/>
                <a:gd fmla="*/ 571 w 706" name="T4"/>
                <a:gd fmla="*/ 518 h 1168" name="T5"/>
                <a:gd fmla="*/ 537 w 706" name="T6"/>
                <a:gd fmla="*/ 475 h 1168" name="T7"/>
                <a:gd fmla="*/ 510 w 706" name="T8"/>
                <a:gd fmla="*/ 432 h 1168" name="T9"/>
                <a:gd fmla="*/ 488 w 706" name="T10"/>
                <a:gd fmla="*/ 390 h 1168" name="T11"/>
                <a:gd fmla="*/ 475 w 706" name="T12"/>
                <a:gd fmla="*/ 351 h 1168" name="T13"/>
                <a:gd fmla="*/ 471 w 706" name="T14"/>
                <a:gd fmla="*/ 333 h 1168" name="T15"/>
                <a:gd fmla="*/ 464 w 706" name="T16"/>
                <a:gd fmla="*/ 273 h 1168" name="T17"/>
                <a:gd fmla="*/ 452 w 706" name="T18"/>
                <a:gd fmla="*/ 213 h 1168" name="T19"/>
                <a:gd fmla="*/ 436 w 706" name="T20"/>
                <a:gd fmla="*/ 156 h 1168" name="T21"/>
                <a:gd fmla="*/ 416 w 706" name="T22"/>
                <a:gd fmla="*/ 104 h 1168" name="T23"/>
                <a:gd fmla="*/ 393 w 706" name="T24"/>
                <a:gd fmla="*/ 61 h 1168" name="T25"/>
                <a:gd fmla="*/ 366 w 706" name="T26"/>
                <a:gd fmla="*/ 27 h 1168" name="T27"/>
                <a:gd fmla="*/ 352 w 706" name="T28"/>
                <a:gd fmla="*/ 15 h 1168" name="T29"/>
                <a:gd fmla="*/ 337 w 706" name="T30"/>
                <a:gd fmla="*/ 7 h 1168" name="T31"/>
                <a:gd fmla="*/ 321 w 706" name="T32"/>
                <a:gd fmla="*/ 1 h 1168" name="T33"/>
                <a:gd fmla="*/ 304 w 706" name="T34"/>
                <a:gd fmla="*/ 0 h 1168" name="T35"/>
                <a:gd fmla="*/ 265 w 706" name="T36"/>
                <a:gd fmla="*/ 1 h 1168" name="T37"/>
                <a:gd fmla="*/ 117 w 706" name="T38"/>
                <a:gd fmla="*/ 12 h 1168" name="T39"/>
                <a:gd fmla="*/ 0 w 706" name="T40"/>
                <a:gd fmla="*/ 23 h 1168" name="T41"/>
                <a:gd fmla="*/ 3 w 706" name="T42"/>
                <a:gd fmla="*/ 53 h 1168" name="T43"/>
                <a:gd fmla="*/ 15 w 706" name="T44"/>
                <a:gd fmla="*/ 94 h 1168" name="T45"/>
                <a:gd fmla="*/ 37 w 706" name="T46"/>
                <a:gd fmla="*/ 149 h 1168" name="T47"/>
                <a:gd fmla="*/ 70 w 706" name="T48"/>
                <a:gd fmla="*/ 218 h 1168" name="T49"/>
                <a:gd fmla="*/ 80 w 706" name="T50"/>
                <a:gd fmla="*/ 240 h 1168" name="T51"/>
                <a:gd fmla="*/ 94 w 706" name="T52"/>
                <a:gd fmla="*/ 289 h 1168" name="T53"/>
                <a:gd fmla="*/ 109 w 706" name="T54"/>
                <a:gd fmla="*/ 368 h 1168" name="T55"/>
                <a:gd fmla="*/ 124 w 706" name="T56"/>
                <a:gd fmla="*/ 449 h 1168" name="T57"/>
                <a:gd fmla="*/ 141 w 706" name="T58"/>
                <a:gd fmla="*/ 499 h 1168" name="T59"/>
                <a:gd fmla="*/ 159 w 706" name="T60"/>
                <a:gd fmla="*/ 533 h 1168" name="T61"/>
                <a:gd fmla="*/ 175 w 706" name="T62"/>
                <a:gd fmla="*/ 553 h 1168" name="T63"/>
                <a:gd fmla="*/ 193 w 706" name="T64"/>
                <a:gd fmla="*/ 573 h 1168" name="T65"/>
                <a:gd fmla="*/ 214 w 706" name="T66"/>
                <a:gd fmla="*/ 588 h 1168" name="T67"/>
                <a:gd fmla="*/ 227 w 706" name="T68"/>
                <a:gd fmla="*/ 595 h 1168" name="T69"/>
                <a:gd fmla="*/ 265 w 706" name="T70"/>
                <a:gd fmla="*/ 636 h 1168" name="T71"/>
                <a:gd fmla="*/ 316 w 706" name="T72"/>
                <a:gd fmla="*/ 698 h 1168" name="T73"/>
                <a:gd fmla="*/ 342 w 706" name="T74"/>
                <a:gd fmla="*/ 736 h 1168" name="T75"/>
                <a:gd fmla="*/ 366 w 706" name="T76"/>
                <a:gd fmla="*/ 776 h 1168" name="T77"/>
                <a:gd fmla="*/ 386 w 706" name="T78"/>
                <a:gd fmla="*/ 818 h 1168" name="T79"/>
                <a:gd fmla="*/ 394 w 706" name="T80"/>
                <a:gd fmla="*/ 837 h 1168" name="T81"/>
                <a:gd fmla="*/ 412 w 706" name="T82"/>
                <a:gd fmla="*/ 870 h 1168" name="T83"/>
                <a:gd fmla="*/ 440 w 706" name="T84"/>
                <a:gd fmla="*/ 911 h 1168" name="T85"/>
                <a:gd fmla="*/ 490 w 706" name="T86"/>
                <a:gd fmla="*/ 971 h 1168" name="T87"/>
                <a:gd fmla="*/ 514 w 706" name="T88"/>
                <a:gd fmla="*/ 1005 h 1168" name="T89"/>
                <a:gd fmla="*/ 641 w 706" name="T90"/>
                <a:gd fmla="*/ 1168 h 1168" name="T91"/>
                <a:gd fmla="*/ 706 w 706" name="T92"/>
                <a:gd fmla="*/ 666 h 116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168" w="706">
                  <a:moveTo>
                    <a:pt x="706" y="666"/>
                  </a:moveTo>
                  <a:lnTo>
                    <a:pt x="706" y="666"/>
                  </a:lnTo>
                  <a:lnTo>
                    <a:pt x="667" y="627"/>
                  </a:lnTo>
                  <a:lnTo>
                    <a:pt x="628" y="585"/>
                  </a:lnTo>
                  <a:lnTo>
                    <a:pt x="589" y="541"/>
                  </a:lnTo>
                  <a:lnTo>
                    <a:pt x="571" y="518"/>
                  </a:lnTo>
                  <a:lnTo>
                    <a:pt x="554" y="497"/>
                  </a:lnTo>
                  <a:lnTo>
                    <a:pt x="537" y="475"/>
                  </a:lnTo>
                  <a:lnTo>
                    <a:pt x="523" y="453"/>
                  </a:lnTo>
                  <a:lnTo>
                    <a:pt x="510" y="432"/>
                  </a:lnTo>
                  <a:lnTo>
                    <a:pt x="498" y="410"/>
                  </a:lnTo>
                  <a:lnTo>
                    <a:pt x="488" y="390"/>
                  </a:lnTo>
                  <a:lnTo>
                    <a:pt x="480" y="370"/>
                  </a:lnTo>
                  <a:lnTo>
                    <a:pt x="475" y="351"/>
                  </a:lnTo>
                  <a:lnTo>
                    <a:pt x="471" y="333"/>
                  </a:lnTo>
                  <a:lnTo>
                    <a:pt x="471" y="333"/>
                  </a:lnTo>
                  <a:lnTo>
                    <a:pt x="467" y="303"/>
                  </a:lnTo>
                  <a:lnTo>
                    <a:pt x="464" y="273"/>
                  </a:lnTo>
                  <a:lnTo>
                    <a:pt x="458" y="243"/>
                  </a:lnTo>
                  <a:lnTo>
                    <a:pt x="452" y="213"/>
                  </a:lnTo>
                  <a:lnTo>
                    <a:pt x="443" y="184"/>
                  </a:lnTo>
                  <a:lnTo>
                    <a:pt x="436" y="156"/>
                  </a:lnTo>
                  <a:lnTo>
                    <a:pt x="427" y="130"/>
                  </a:lnTo>
                  <a:lnTo>
                    <a:pt x="416" y="104"/>
                  </a:lnTo>
                  <a:lnTo>
                    <a:pt x="405" y="82"/>
                  </a:lnTo>
                  <a:lnTo>
                    <a:pt x="393" y="61"/>
                  </a:lnTo>
                  <a:lnTo>
                    <a:pt x="381" y="43"/>
                  </a:lnTo>
                  <a:lnTo>
                    <a:pt x="366" y="27"/>
                  </a:lnTo>
                  <a:lnTo>
                    <a:pt x="359" y="21"/>
                  </a:lnTo>
                  <a:lnTo>
                    <a:pt x="352" y="15"/>
                  </a:lnTo>
                  <a:lnTo>
                    <a:pt x="345" y="10"/>
                  </a:lnTo>
                  <a:lnTo>
                    <a:pt x="337" y="7"/>
                  </a:lnTo>
                  <a:lnTo>
                    <a:pt x="329" y="3"/>
                  </a:lnTo>
                  <a:lnTo>
                    <a:pt x="321" y="1"/>
                  </a:lnTo>
                  <a:lnTo>
                    <a:pt x="313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265" y="1"/>
                  </a:lnTo>
                  <a:lnTo>
                    <a:pt x="218" y="4"/>
                  </a:lnTo>
                  <a:lnTo>
                    <a:pt x="117" y="1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36"/>
                  </a:lnTo>
                  <a:lnTo>
                    <a:pt x="3" y="53"/>
                  </a:lnTo>
                  <a:lnTo>
                    <a:pt x="8" y="72"/>
                  </a:lnTo>
                  <a:lnTo>
                    <a:pt x="15" y="94"/>
                  </a:lnTo>
                  <a:lnTo>
                    <a:pt x="25" y="120"/>
                  </a:lnTo>
                  <a:lnTo>
                    <a:pt x="37" y="149"/>
                  </a:lnTo>
                  <a:lnTo>
                    <a:pt x="52" y="181"/>
                  </a:lnTo>
                  <a:lnTo>
                    <a:pt x="70" y="218"/>
                  </a:lnTo>
                  <a:lnTo>
                    <a:pt x="70" y="218"/>
                  </a:lnTo>
                  <a:lnTo>
                    <a:pt x="80" y="240"/>
                  </a:lnTo>
                  <a:lnTo>
                    <a:pt x="87" y="263"/>
                  </a:lnTo>
                  <a:lnTo>
                    <a:pt x="94" y="289"/>
                  </a:lnTo>
                  <a:lnTo>
                    <a:pt x="99" y="315"/>
                  </a:lnTo>
                  <a:lnTo>
                    <a:pt x="109" y="368"/>
                  </a:lnTo>
                  <a:lnTo>
                    <a:pt x="118" y="422"/>
                  </a:lnTo>
                  <a:lnTo>
                    <a:pt x="124" y="449"/>
                  </a:lnTo>
                  <a:lnTo>
                    <a:pt x="133" y="475"/>
                  </a:lnTo>
                  <a:lnTo>
                    <a:pt x="141" y="499"/>
                  </a:lnTo>
                  <a:lnTo>
                    <a:pt x="153" y="522"/>
                  </a:lnTo>
                  <a:lnTo>
                    <a:pt x="159" y="533"/>
                  </a:lnTo>
                  <a:lnTo>
                    <a:pt x="167" y="544"/>
                  </a:lnTo>
                  <a:lnTo>
                    <a:pt x="175" y="553"/>
                  </a:lnTo>
                  <a:lnTo>
                    <a:pt x="183" y="563"/>
                  </a:lnTo>
                  <a:lnTo>
                    <a:pt x="193" y="573"/>
                  </a:lnTo>
                  <a:lnTo>
                    <a:pt x="203" y="581"/>
                  </a:lnTo>
                  <a:lnTo>
                    <a:pt x="214" y="588"/>
                  </a:lnTo>
                  <a:lnTo>
                    <a:pt x="227" y="595"/>
                  </a:lnTo>
                  <a:lnTo>
                    <a:pt x="227" y="595"/>
                  </a:lnTo>
                  <a:lnTo>
                    <a:pt x="245" y="614"/>
                  </a:lnTo>
                  <a:lnTo>
                    <a:pt x="265" y="636"/>
                  </a:lnTo>
                  <a:lnTo>
                    <a:pt x="289" y="664"/>
                  </a:lnTo>
                  <a:lnTo>
                    <a:pt x="316" y="698"/>
                  </a:lnTo>
                  <a:lnTo>
                    <a:pt x="329" y="717"/>
                  </a:lnTo>
                  <a:lnTo>
                    <a:pt x="342" y="736"/>
                  </a:lnTo>
                  <a:lnTo>
                    <a:pt x="354" y="756"/>
                  </a:lnTo>
                  <a:lnTo>
                    <a:pt x="366" y="776"/>
                  </a:lnTo>
                  <a:lnTo>
                    <a:pt x="376" y="798"/>
                  </a:lnTo>
                  <a:lnTo>
                    <a:pt x="386" y="818"/>
                  </a:lnTo>
                  <a:lnTo>
                    <a:pt x="386" y="818"/>
                  </a:lnTo>
                  <a:lnTo>
                    <a:pt x="394" y="837"/>
                  </a:lnTo>
                  <a:lnTo>
                    <a:pt x="402" y="854"/>
                  </a:lnTo>
                  <a:lnTo>
                    <a:pt x="412" y="870"/>
                  </a:lnTo>
                  <a:lnTo>
                    <a:pt x="422" y="884"/>
                  </a:lnTo>
                  <a:lnTo>
                    <a:pt x="440" y="911"/>
                  </a:lnTo>
                  <a:lnTo>
                    <a:pt x="458" y="932"/>
                  </a:lnTo>
                  <a:lnTo>
                    <a:pt x="490" y="971"/>
                  </a:lnTo>
                  <a:lnTo>
                    <a:pt x="504" y="988"/>
                  </a:lnTo>
                  <a:lnTo>
                    <a:pt x="514" y="1005"/>
                  </a:lnTo>
                  <a:lnTo>
                    <a:pt x="514" y="1005"/>
                  </a:lnTo>
                  <a:lnTo>
                    <a:pt x="641" y="1168"/>
                  </a:lnTo>
                  <a:lnTo>
                    <a:pt x="706" y="1168"/>
                  </a:lnTo>
                  <a:lnTo>
                    <a:pt x="706" y="666"/>
                  </a:lnTo>
                  <a:close/>
                </a:path>
              </a:pathLst>
            </a:custGeom>
            <a:solidFill>
              <a:schemeClr val="tx2">
                <a:lumMod val="75000"/>
                <a:alpha val="56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grpSp>
          <p:nvGrpSpPr>
            <p:cNvPr id="64" name="isļíḓe">
              <a:extLst>
                <a:ext uri="{FF2B5EF4-FFF2-40B4-BE49-F238E27FC236}">
                  <a16:creationId xmlns:a16="http://schemas.microsoft.com/office/drawing/2014/main" id="{4A93593B-8704-48B4-97E2-83C30B96BD4F}"/>
                </a:ext>
              </a:extLst>
            </p:cNvPr>
            <p:cNvGrpSpPr/>
            <p:nvPr/>
          </p:nvGrpSpPr>
          <p:grpSpPr>
            <a:xfrm>
              <a:off x="2761356" y="2135382"/>
              <a:ext cx="1756505" cy="2147077"/>
              <a:chOff x="3953338" y="2622140"/>
              <a:chExt cx="1962757" cy="2399180"/>
            </a:xfrm>
          </p:grpSpPr>
          <p:sp>
            <p:nvSpPr>
              <p:cNvPr id="101" name="íṣļíḍe">
                <a:extLst>
                  <a:ext uri="{FF2B5EF4-FFF2-40B4-BE49-F238E27FC236}">
                    <a16:creationId xmlns:a16="http://schemas.microsoft.com/office/drawing/2014/main" id="{9F2AA72B-7E98-4B60-8220-F0F84A6A509C}"/>
                  </a:ext>
                </a:extLst>
              </p:cNvPr>
              <p:cNvSpPr/>
              <p:nvPr/>
            </p:nvSpPr>
            <p:spPr bwMode="auto">
              <a:xfrm>
                <a:off x="4362379" y="3070648"/>
                <a:ext cx="466450" cy="190169"/>
              </a:xfrm>
              <a:custGeom>
                <a:gdLst>
                  <a:gd fmla="*/ 52 w 260" name="T0"/>
                  <a:gd fmla="*/ 5 h 106" name="T1"/>
                  <a:gd fmla="*/ 52 w 260" name="T2"/>
                  <a:gd fmla="*/ 5 h 106" name="T3"/>
                  <a:gd fmla="*/ 38 w 260" name="T4"/>
                  <a:gd fmla="*/ 7 h 106" name="T5"/>
                  <a:gd fmla="*/ 25 w 260" name="T6"/>
                  <a:gd fmla="*/ 11 h 106" name="T7"/>
                  <a:gd fmla="*/ 16 w 260" name="T8"/>
                  <a:gd fmla="*/ 17 h 106" name="T9"/>
                  <a:gd fmla="*/ 10 w 260" name="T10"/>
                  <a:gd fmla="*/ 23 h 106" name="T11"/>
                  <a:gd fmla="*/ 5 w 260" name="T12"/>
                  <a:gd fmla="*/ 28 h 106" name="T13"/>
                  <a:gd fmla="*/ 3 w 260" name="T14"/>
                  <a:gd fmla="*/ 34 h 106" name="T15"/>
                  <a:gd fmla="*/ 0 w 260" name="T16"/>
                  <a:gd fmla="*/ 39 h 106" name="T17"/>
                  <a:gd fmla="*/ 0 w 260" name="T18"/>
                  <a:gd fmla="*/ 39 h 106" name="T19"/>
                  <a:gd fmla="*/ 1 w 260" name="T20"/>
                  <a:gd fmla="*/ 40 h 106" name="T21"/>
                  <a:gd fmla="*/ 3 w 260" name="T22"/>
                  <a:gd fmla="*/ 47 h 106" name="T23"/>
                  <a:gd fmla="*/ 7 w 260" name="T24"/>
                  <a:gd fmla="*/ 56 h 106" name="T25"/>
                  <a:gd fmla="*/ 15 w 260" name="T26"/>
                  <a:gd fmla="*/ 66 h 106" name="T27"/>
                  <a:gd fmla="*/ 19 w 260" name="T28"/>
                  <a:gd fmla="*/ 72 h 106" name="T29"/>
                  <a:gd fmla="*/ 25 w 260" name="T30"/>
                  <a:gd fmla="*/ 77 h 106" name="T31"/>
                  <a:gd fmla="*/ 34 w 260" name="T32"/>
                  <a:gd fmla="*/ 83 h 106" name="T33"/>
                  <a:gd fmla="*/ 42 w 260" name="T34"/>
                  <a:gd fmla="*/ 88 h 106" name="T35"/>
                  <a:gd fmla="*/ 53 w 260" name="T36"/>
                  <a:gd fmla="*/ 93 h 106" name="T37"/>
                  <a:gd fmla="*/ 65 w 260" name="T38"/>
                  <a:gd fmla="*/ 98 h 106" name="T39"/>
                  <a:gd fmla="*/ 80 w 260" name="T40"/>
                  <a:gd fmla="*/ 101 h 106" name="T41"/>
                  <a:gd fmla="*/ 95 w 260" name="T42"/>
                  <a:gd fmla="*/ 104 h 106" name="T43"/>
                  <a:gd fmla="*/ 95 w 260" name="T44"/>
                  <a:gd fmla="*/ 104 h 106" name="T45"/>
                  <a:gd fmla="*/ 111 w 260" name="T46"/>
                  <a:gd fmla="*/ 105 h 106" name="T47"/>
                  <a:gd fmla="*/ 128 w 260" name="T48"/>
                  <a:gd fmla="*/ 106 h 106" name="T49"/>
                  <a:gd fmla="*/ 143 w 260" name="T50"/>
                  <a:gd fmla="*/ 106 h 106" name="T51"/>
                  <a:gd fmla="*/ 158 w 260" name="T52"/>
                  <a:gd fmla="*/ 106 h 106" name="T53"/>
                  <a:gd fmla="*/ 187 w 260" name="T54"/>
                  <a:gd fmla="*/ 104 h 106" name="T55"/>
                  <a:gd fmla="*/ 211 w 260" name="T56"/>
                  <a:gd fmla="*/ 99 h 106" name="T57"/>
                  <a:gd fmla="*/ 231 w 260" name="T58"/>
                  <a:gd fmla="*/ 94 h 106" name="T59"/>
                  <a:gd fmla="*/ 247 w 260" name="T60"/>
                  <a:gd fmla="*/ 90 h 106" name="T61"/>
                  <a:gd fmla="*/ 260 w 260" name="T62"/>
                  <a:gd fmla="*/ 86 h 106" name="T63"/>
                  <a:gd fmla="*/ 230 w 260" name="T64"/>
                  <a:gd fmla="*/ 0 h 106" name="T65"/>
                  <a:gd fmla="*/ 52 w 260" name="T66"/>
                  <a:gd fmla="*/ 5 h 106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05" w="260">
                    <a:moveTo>
                      <a:pt x="52" y="5"/>
                    </a:moveTo>
                    <a:lnTo>
                      <a:pt x="52" y="5"/>
                    </a:lnTo>
                    <a:lnTo>
                      <a:pt x="38" y="7"/>
                    </a:lnTo>
                    <a:lnTo>
                      <a:pt x="25" y="11"/>
                    </a:lnTo>
                    <a:lnTo>
                      <a:pt x="16" y="17"/>
                    </a:lnTo>
                    <a:lnTo>
                      <a:pt x="10" y="23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3" y="47"/>
                    </a:lnTo>
                    <a:lnTo>
                      <a:pt x="7" y="56"/>
                    </a:lnTo>
                    <a:lnTo>
                      <a:pt x="15" y="66"/>
                    </a:lnTo>
                    <a:lnTo>
                      <a:pt x="19" y="72"/>
                    </a:lnTo>
                    <a:lnTo>
                      <a:pt x="25" y="77"/>
                    </a:lnTo>
                    <a:lnTo>
                      <a:pt x="34" y="83"/>
                    </a:lnTo>
                    <a:lnTo>
                      <a:pt x="42" y="88"/>
                    </a:lnTo>
                    <a:lnTo>
                      <a:pt x="53" y="93"/>
                    </a:lnTo>
                    <a:lnTo>
                      <a:pt x="65" y="98"/>
                    </a:lnTo>
                    <a:lnTo>
                      <a:pt x="80" y="101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111" y="105"/>
                    </a:lnTo>
                    <a:lnTo>
                      <a:pt x="128" y="106"/>
                    </a:lnTo>
                    <a:lnTo>
                      <a:pt x="143" y="106"/>
                    </a:lnTo>
                    <a:lnTo>
                      <a:pt x="158" y="106"/>
                    </a:lnTo>
                    <a:lnTo>
                      <a:pt x="187" y="104"/>
                    </a:lnTo>
                    <a:lnTo>
                      <a:pt x="211" y="99"/>
                    </a:lnTo>
                    <a:lnTo>
                      <a:pt x="231" y="94"/>
                    </a:lnTo>
                    <a:lnTo>
                      <a:pt x="247" y="90"/>
                    </a:lnTo>
                    <a:lnTo>
                      <a:pt x="260" y="86"/>
                    </a:lnTo>
                    <a:lnTo>
                      <a:pt x="230" y="0"/>
                    </a:lnTo>
                    <a:lnTo>
                      <a:pt x="52" y="5"/>
                    </a:lnTo>
                    <a:close/>
                  </a:path>
                </a:pathLst>
              </a:custGeom>
              <a:solidFill>
                <a:srgbClr val="DA7B46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2" name="iSḷídê">
                <a:extLst>
                  <a:ext uri="{FF2B5EF4-FFF2-40B4-BE49-F238E27FC236}">
                    <a16:creationId xmlns:a16="http://schemas.microsoft.com/office/drawing/2014/main" id="{13391497-93DB-4F77-BB52-1098CB8688AE}"/>
                  </a:ext>
                </a:extLst>
              </p:cNvPr>
              <p:cNvSpPr/>
              <p:nvPr/>
            </p:nvSpPr>
            <p:spPr bwMode="auto">
              <a:xfrm>
                <a:off x="4279852" y="2841011"/>
                <a:ext cx="602797" cy="362397"/>
              </a:xfrm>
              <a:custGeom>
                <a:gdLst>
                  <a:gd fmla="*/ 325 w 337" name="T0"/>
                  <a:gd fmla="*/ 83 h 201" name="T1"/>
                  <a:gd fmla="*/ 307 w 337" name="T2"/>
                  <a:gd fmla="*/ 54 h 201" name="T3"/>
                  <a:gd fmla="*/ 286 w 337" name="T4"/>
                  <a:gd fmla="*/ 27 h 201" name="T5"/>
                  <a:gd fmla="*/ 259 w 337" name="T6"/>
                  <a:gd fmla="*/ 1 h 201" name="T7"/>
                  <a:gd fmla="*/ 188 w 337" name="T8"/>
                  <a:gd fmla="*/ 0 h 201" name="T9"/>
                  <a:gd fmla="*/ 159 w 337" name="T10"/>
                  <a:gd fmla="*/ 26 h 201" name="T11"/>
                  <a:gd fmla="*/ 71 w 337" name="T12"/>
                  <a:gd fmla="*/ 103 h 201" name="T13"/>
                  <a:gd fmla="*/ 17 w 337" name="T14"/>
                  <a:gd fmla="*/ 145 h 201" name="T15"/>
                  <a:gd fmla="*/ 0 w 337" name="T16"/>
                  <a:gd fmla="*/ 155 h 201" name="T17"/>
                  <a:gd fmla="*/ 0 w 337" name="T18"/>
                  <a:gd fmla="*/ 162 h 201" name="T19"/>
                  <a:gd fmla="*/ 11 w 337" name="T20"/>
                  <a:gd fmla="*/ 175 h 201" name="T21"/>
                  <a:gd fmla="*/ 29 w 337" name="T22"/>
                  <a:gd fmla="*/ 186 h 201" name="T23"/>
                  <a:gd fmla="*/ 55 w 337" name="T24"/>
                  <a:gd fmla="*/ 193 h 201" name="T25"/>
                  <a:gd fmla="*/ 84 w 337" name="T26"/>
                  <a:gd fmla="*/ 196 h 201" name="T27"/>
                  <a:gd fmla="*/ 115 w 337" name="T28"/>
                  <a:gd fmla="*/ 191 h 201" name="T29"/>
                  <a:gd fmla="*/ 145 w 337" name="T30"/>
                  <a:gd fmla="*/ 178 h 201" name="T31"/>
                  <a:gd fmla="*/ 173 w 337" name="T32"/>
                  <a:gd fmla="*/ 155 h 201" name="T33"/>
                  <a:gd fmla="*/ 185 w 337" name="T34"/>
                  <a:gd fmla="*/ 139 h 201" name="T35"/>
                  <a:gd fmla="*/ 188 w 337" name="T36"/>
                  <a:gd fmla="*/ 136 h 201" name="T37"/>
                  <a:gd fmla="*/ 192 w 337" name="T38"/>
                  <a:gd fmla="*/ 132 h 201" name="T39"/>
                  <a:gd fmla="*/ 197 w 337" name="T40"/>
                  <a:gd fmla="*/ 131 h 201" name="T41"/>
                  <a:gd fmla="*/ 201 w 337" name="T42"/>
                  <a:gd fmla="*/ 127 h 201" name="T43"/>
                  <a:gd fmla="*/ 204 w 337" name="T44"/>
                  <a:gd fmla="*/ 134 h 201" name="T45"/>
                  <a:gd fmla="*/ 211 w 337" name="T46"/>
                  <a:gd fmla="*/ 155 h 201" name="T47"/>
                  <a:gd fmla="*/ 215 w 337" name="T48"/>
                  <a:gd fmla="*/ 173 h 201" name="T49"/>
                  <a:gd fmla="*/ 215 w 337" name="T50"/>
                  <a:gd fmla="*/ 201 h 201" name="T51"/>
                  <a:gd fmla="*/ 241 w 337" name="T52"/>
                  <a:gd fmla="*/ 198 h 201" name="T53"/>
                  <a:gd fmla="*/ 282 w 337" name="T54"/>
                  <a:gd fmla="*/ 189 h 201" name="T55"/>
                  <a:gd fmla="*/ 310 w 337" name="T56"/>
                  <a:gd fmla="*/ 175 h 201" name="T57"/>
                  <a:gd fmla="*/ 328 w 337" name="T58"/>
                  <a:gd fmla="*/ 160 h 201" name="T59"/>
                  <a:gd fmla="*/ 336 w 337" name="T60"/>
                  <a:gd fmla="*/ 143 h 201" name="T61"/>
                  <a:gd fmla="*/ 337 w 337" name="T62"/>
                  <a:gd fmla="*/ 125 h 201" name="T63"/>
                  <a:gd fmla="*/ 334 w 337" name="T64"/>
                  <a:gd fmla="*/ 107 h 201" name="T65"/>
                  <a:gd fmla="*/ 325 w 337" name="T66"/>
                  <a:gd fmla="*/ 83 h 20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201" w="337">
                    <a:moveTo>
                      <a:pt x="325" y="83"/>
                    </a:moveTo>
                    <a:lnTo>
                      <a:pt x="325" y="83"/>
                    </a:lnTo>
                    <a:lnTo>
                      <a:pt x="317" y="68"/>
                    </a:lnTo>
                    <a:lnTo>
                      <a:pt x="307" y="54"/>
                    </a:lnTo>
                    <a:lnTo>
                      <a:pt x="297" y="39"/>
                    </a:lnTo>
                    <a:lnTo>
                      <a:pt x="286" y="27"/>
                    </a:lnTo>
                    <a:lnTo>
                      <a:pt x="268" y="8"/>
                    </a:lnTo>
                    <a:lnTo>
                      <a:pt x="259" y="1"/>
                    </a:lnTo>
                    <a:lnTo>
                      <a:pt x="246" y="16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59" y="26"/>
                    </a:lnTo>
                    <a:lnTo>
                      <a:pt x="103" y="77"/>
                    </a:lnTo>
                    <a:lnTo>
                      <a:pt x="71" y="103"/>
                    </a:lnTo>
                    <a:lnTo>
                      <a:pt x="41" y="127"/>
                    </a:lnTo>
                    <a:lnTo>
                      <a:pt x="17" y="145"/>
                    </a:lnTo>
                    <a:lnTo>
                      <a:pt x="8" y="151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62"/>
                    </a:lnTo>
                    <a:lnTo>
                      <a:pt x="5" y="168"/>
                    </a:lnTo>
                    <a:lnTo>
                      <a:pt x="11" y="175"/>
                    </a:lnTo>
                    <a:lnTo>
                      <a:pt x="20" y="181"/>
                    </a:lnTo>
                    <a:lnTo>
                      <a:pt x="29" y="186"/>
                    </a:lnTo>
                    <a:lnTo>
                      <a:pt x="41" y="191"/>
                    </a:lnTo>
                    <a:lnTo>
                      <a:pt x="55" y="193"/>
                    </a:lnTo>
                    <a:lnTo>
                      <a:pt x="69" y="196"/>
                    </a:lnTo>
                    <a:lnTo>
                      <a:pt x="84" y="196"/>
                    </a:lnTo>
                    <a:lnTo>
                      <a:pt x="99" y="195"/>
                    </a:lnTo>
                    <a:lnTo>
                      <a:pt x="115" y="191"/>
                    </a:lnTo>
                    <a:lnTo>
                      <a:pt x="130" y="186"/>
                    </a:lnTo>
                    <a:lnTo>
                      <a:pt x="145" y="178"/>
                    </a:lnTo>
                    <a:lnTo>
                      <a:pt x="159" y="168"/>
                    </a:lnTo>
                    <a:lnTo>
                      <a:pt x="173" y="155"/>
                    </a:lnTo>
                    <a:lnTo>
                      <a:pt x="179" y="148"/>
                    </a:lnTo>
                    <a:lnTo>
                      <a:pt x="185" y="139"/>
                    </a:lnTo>
                    <a:lnTo>
                      <a:pt x="185" y="139"/>
                    </a:lnTo>
                    <a:lnTo>
                      <a:pt x="188" y="136"/>
                    </a:lnTo>
                    <a:lnTo>
                      <a:pt x="191" y="133"/>
                    </a:lnTo>
                    <a:lnTo>
                      <a:pt x="192" y="132"/>
                    </a:lnTo>
                    <a:lnTo>
                      <a:pt x="194" y="132"/>
                    </a:lnTo>
                    <a:lnTo>
                      <a:pt x="197" y="131"/>
                    </a:lnTo>
                    <a:lnTo>
                      <a:pt x="199" y="130"/>
                    </a:lnTo>
                    <a:lnTo>
                      <a:pt x="201" y="127"/>
                    </a:lnTo>
                    <a:lnTo>
                      <a:pt x="201" y="127"/>
                    </a:lnTo>
                    <a:lnTo>
                      <a:pt x="204" y="134"/>
                    </a:lnTo>
                    <a:lnTo>
                      <a:pt x="206" y="140"/>
                    </a:lnTo>
                    <a:lnTo>
                      <a:pt x="211" y="155"/>
                    </a:lnTo>
                    <a:lnTo>
                      <a:pt x="214" y="163"/>
                    </a:lnTo>
                    <a:lnTo>
                      <a:pt x="215" y="173"/>
                    </a:lnTo>
                    <a:lnTo>
                      <a:pt x="215" y="185"/>
                    </a:lnTo>
                    <a:lnTo>
                      <a:pt x="215" y="201"/>
                    </a:lnTo>
                    <a:lnTo>
                      <a:pt x="215" y="201"/>
                    </a:lnTo>
                    <a:lnTo>
                      <a:pt x="241" y="198"/>
                    </a:lnTo>
                    <a:lnTo>
                      <a:pt x="263" y="193"/>
                    </a:lnTo>
                    <a:lnTo>
                      <a:pt x="282" y="189"/>
                    </a:lnTo>
                    <a:lnTo>
                      <a:pt x="298" y="183"/>
                    </a:lnTo>
                    <a:lnTo>
                      <a:pt x="310" y="175"/>
                    </a:lnTo>
                    <a:lnTo>
                      <a:pt x="321" y="168"/>
                    </a:lnTo>
                    <a:lnTo>
                      <a:pt x="328" y="160"/>
                    </a:lnTo>
                    <a:lnTo>
                      <a:pt x="333" y="151"/>
                    </a:lnTo>
                    <a:lnTo>
                      <a:pt x="336" y="143"/>
                    </a:lnTo>
                    <a:lnTo>
                      <a:pt x="337" y="133"/>
                    </a:lnTo>
                    <a:lnTo>
                      <a:pt x="337" y="125"/>
                    </a:lnTo>
                    <a:lnTo>
                      <a:pt x="336" y="115"/>
                    </a:lnTo>
                    <a:lnTo>
                      <a:pt x="334" y="107"/>
                    </a:lnTo>
                    <a:lnTo>
                      <a:pt x="331" y="98"/>
                    </a:lnTo>
                    <a:lnTo>
                      <a:pt x="325" y="83"/>
                    </a:lnTo>
                    <a:lnTo>
                      <a:pt x="325" y="83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3" name="îSḷiḑe">
                <a:extLst>
                  <a:ext uri="{FF2B5EF4-FFF2-40B4-BE49-F238E27FC236}">
                    <a16:creationId xmlns:a16="http://schemas.microsoft.com/office/drawing/2014/main" id="{53191AB8-D576-4387-8054-BB63CB9DACB8}"/>
                  </a:ext>
                </a:extLst>
              </p:cNvPr>
              <p:cNvSpPr/>
              <p:nvPr/>
            </p:nvSpPr>
            <p:spPr bwMode="auto">
              <a:xfrm>
                <a:off x="4193738" y="2812307"/>
                <a:ext cx="498744" cy="322927"/>
              </a:xfrm>
              <a:custGeom>
                <a:gdLst>
                  <a:gd fmla="*/ 210 w 278" name="T0"/>
                  <a:gd fmla="*/ 0 h 179" name="T1"/>
                  <a:gd fmla="*/ 210 w 278" name="T2"/>
                  <a:gd fmla="*/ 0 h 179" name="T3"/>
                  <a:gd fmla="*/ 177 w 278" name="T4"/>
                  <a:gd fmla="*/ 21 h 179" name="T5"/>
                  <a:gd fmla="*/ 113 w 278" name="T6"/>
                  <a:gd fmla="*/ 62 h 179" name="T7"/>
                  <a:gd fmla="*/ 79 w 278" name="T8"/>
                  <a:gd fmla="*/ 85 h 179" name="T9"/>
                  <a:gd fmla="*/ 46 w 278" name="T10"/>
                  <a:gd fmla="*/ 104 h 179" name="T11"/>
                  <a:gd fmla="*/ 18 w 278" name="T12"/>
                  <a:gd fmla="*/ 119 h 179" name="T13"/>
                  <a:gd fmla="*/ 9 w 278" name="T14"/>
                  <a:gd fmla="*/ 122 h 179" name="T15"/>
                  <a:gd fmla="*/ 0 w 278" name="T16"/>
                  <a:gd fmla="*/ 125 h 179" name="T17"/>
                  <a:gd fmla="*/ 0 w 278" name="T18"/>
                  <a:gd fmla="*/ 125 h 179" name="T19"/>
                  <a:gd fmla="*/ 0 w 278" name="T20"/>
                  <a:gd fmla="*/ 132 h 179" name="T21"/>
                  <a:gd fmla="*/ 4 w 278" name="T22"/>
                  <a:gd fmla="*/ 139 h 179" name="T23"/>
                  <a:gd fmla="*/ 9 w 278" name="T24"/>
                  <a:gd fmla="*/ 147 h 179" name="T25"/>
                  <a:gd fmla="*/ 16 w 278" name="T26"/>
                  <a:gd fmla="*/ 154 h 179" name="T27"/>
                  <a:gd fmla="*/ 26 w 278" name="T28"/>
                  <a:gd fmla="*/ 161 h 179" name="T29"/>
                  <a:gd fmla="*/ 36 w 278" name="T30"/>
                  <a:gd fmla="*/ 167 h 179" name="T31"/>
                  <a:gd fmla="*/ 48 w 278" name="T32"/>
                  <a:gd fmla="*/ 172 h 179" name="T33"/>
                  <a:gd fmla="*/ 63 w 278" name="T34"/>
                  <a:gd fmla="*/ 175 h 179" name="T35"/>
                  <a:gd fmla="*/ 77 w 278" name="T36"/>
                  <a:gd fmla="*/ 178 h 179" name="T37"/>
                  <a:gd fmla="*/ 93 w 278" name="T38"/>
                  <a:gd fmla="*/ 179 h 179" name="T39"/>
                  <a:gd fmla="*/ 109 w 278" name="T40"/>
                  <a:gd fmla="*/ 178 h 179" name="T41"/>
                  <a:gd fmla="*/ 124 w 278" name="T42"/>
                  <a:gd fmla="*/ 175 h 179" name="T43"/>
                  <a:gd fmla="*/ 141 w 278" name="T44"/>
                  <a:gd fmla="*/ 171 h 179" name="T45"/>
                  <a:gd fmla="*/ 157 w 278" name="T46"/>
                  <a:gd fmla="*/ 162 h 179" name="T47"/>
                  <a:gd fmla="*/ 171 w 278" name="T48"/>
                  <a:gd fmla="*/ 151 h 179" name="T49"/>
                  <a:gd fmla="*/ 178 w 278" name="T50"/>
                  <a:gd fmla="*/ 145 h 179" name="T51"/>
                  <a:gd fmla="*/ 186 w 278" name="T52"/>
                  <a:gd fmla="*/ 138 h 179" name="T53"/>
                  <a:gd fmla="*/ 186 w 278" name="T54"/>
                  <a:gd fmla="*/ 138 h 179" name="T55"/>
                  <a:gd fmla="*/ 231 w 278" name="T56"/>
                  <a:gd fmla="*/ 86 h 179" name="T57"/>
                  <a:gd fmla="*/ 260 w 278" name="T58"/>
                  <a:gd fmla="*/ 54 h 179" name="T59"/>
                  <a:gd fmla="*/ 278 w 278" name="T60"/>
                  <a:gd fmla="*/ 31 h 179" name="T61"/>
                  <a:gd fmla="*/ 210 w 278" name="T62"/>
                  <a:gd fmla="*/ 0 h 17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179" w="278">
                    <a:moveTo>
                      <a:pt x="210" y="0"/>
                    </a:moveTo>
                    <a:lnTo>
                      <a:pt x="210" y="0"/>
                    </a:lnTo>
                    <a:lnTo>
                      <a:pt x="177" y="21"/>
                    </a:lnTo>
                    <a:lnTo>
                      <a:pt x="113" y="62"/>
                    </a:lnTo>
                    <a:lnTo>
                      <a:pt x="79" y="85"/>
                    </a:lnTo>
                    <a:lnTo>
                      <a:pt x="46" y="104"/>
                    </a:lnTo>
                    <a:lnTo>
                      <a:pt x="18" y="119"/>
                    </a:lnTo>
                    <a:lnTo>
                      <a:pt x="9" y="122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4" y="139"/>
                    </a:lnTo>
                    <a:lnTo>
                      <a:pt x="9" y="147"/>
                    </a:lnTo>
                    <a:lnTo>
                      <a:pt x="16" y="154"/>
                    </a:lnTo>
                    <a:lnTo>
                      <a:pt x="26" y="161"/>
                    </a:lnTo>
                    <a:lnTo>
                      <a:pt x="36" y="167"/>
                    </a:lnTo>
                    <a:lnTo>
                      <a:pt x="48" y="172"/>
                    </a:lnTo>
                    <a:lnTo>
                      <a:pt x="63" y="175"/>
                    </a:lnTo>
                    <a:lnTo>
                      <a:pt x="77" y="178"/>
                    </a:lnTo>
                    <a:lnTo>
                      <a:pt x="93" y="179"/>
                    </a:lnTo>
                    <a:lnTo>
                      <a:pt x="109" y="178"/>
                    </a:lnTo>
                    <a:lnTo>
                      <a:pt x="124" y="175"/>
                    </a:lnTo>
                    <a:lnTo>
                      <a:pt x="141" y="171"/>
                    </a:lnTo>
                    <a:lnTo>
                      <a:pt x="157" y="162"/>
                    </a:lnTo>
                    <a:lnTo>
                      <a:pt x="171" y="151"/>
                    </a:lnTo>
                    <a:lnTo>
                      <a:pt x="178" y="145"/>
                    </a:lnTo>
                    <a:lnTo>
                      <a:pt x="186" y="138"/>
                    </a:lnTo>
                    <a:lnTo>
                      <a:pt x="186" y="138"/>
                    </a:lnTo>
                    <a:lnTo>
                      <a:pt x="231" y="86"/>
                    </a:lnTo>
                    <a:lnTo>
                      <a:pt x="260" y="54"/>
                    </a:lnTo>
                    <a:lnTo>
                      <a:pt x="278" y="3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4" name="î$ḷídè">
                <a:extLst>
                  <a:ext uri="{FF2B5EF4-FFF2-40B4-BE49-F238E27FC236}">
                    <a16:creationId xmlns:a16="http://schemas.microsoft.com/office/drawing/2014/main" id="{66F6A1AA-1FC4-44D2-9575-5FB304C919F0}"/>
                  </a:ext>
                </a:extLst>
              </p:cNvPr>
              <p:cNvSpPr/>
              <p:nvPr/>
            </p:nvSpPr>
            <p:spPr bwMode="auto">
              <a:xfrm>
                <a:off x="3999982" y="2622140"/>
                <a:ext cx="1309649" cy="1851447"/>
              </a:xfrm>
              <a:custGeom>
                <a:gdLst>
                  <a:gd fmla="*/ 722 w 732" name="T0"/>
                  <a:gd fmla="*/ 771 h 1031" name="T1"/>
                  <a:gd fmla="*/ 627 w 732" name="T2"/>
                  <a:gd fmla="*/ 694 h 1031" name="T3"/>
                  <a:gd fmla="*/ 598 w 732" name="T4"/>
                  <a:gd fmla="*/ 653 h 1031" name="T5"/>
                  <a:gd fmla="*/ 584 w 732" name="T6"/>
                  <a:gd fmla="*/ 612 h 1031" name="T7"/>
                  <a:gd fmla="*/ 569 w 732" name="T8"/>
                  <a:gd fmla="*/ 487 h 1031" name="T9"/>
                  <a:gd fmla="*/ 564 w 732" name="T10"/>
                  <a:gd fmla="*/ 237 h 1031" name="T11"/>
                  <a:gd fmla="*/ 490 w 732" name="T12"/>
                  <a:gd fmla="*/ 126 h 1031" name="T13"/>
                  <a:gd fmla="*/ 448 w 732" name="T14"/>
                  <a:gd fmla="*/ 59 h 1031" name="T15"/>
                  <a:gd fmla="*/ 407 w 732" name="T16"/>
                  <a:gd fmla="*/ 5 h 1031" name="T17"/>
                  <a:gd fmla="*/ 392 w 732" name="T18"/>
                  <a:gd fmla="*/ 0 h 1031" name="T19"/>
                  <a:gd fmla="*/ 366 w 732" name="T20"/>
                  <a:gd fmla="*/ 13 h 1031" name="T21"/>
                  <a:gd fmla="*/ 314 w 732" name="T22"/>
                  <a:gd fmla="*/ 54 h 1031" name="T23"/>
                  <a:gd fmla="*/ 282 w 732" name="T24"/>
                  <a:gd fmla="*/ 68 h 1031" name="T25"/>
                  <a:gd fmla="*/ 188 w 732" name="T26"/>
                  <a:gd fmla="*/ 85 h 1031" name="T27"/>
                  <a:gd fmla="*/ 94 w 732" name="T28"/>
                  <a:gd fmla="*/ 70 h 1031" name="T29"/>
                  <a:gd fmla="*/ 75 w 732" name="T30"/>
                  <a:gd fmla="*/ 78 h 1031" name="T31"/>
                  <a:gd fmla="*/ 69 w 732" name="T32"/>
                  <a:gd fmla="*/ 106 h 1031" name="T33"/>
                  <a:gd fmla="*/ 91 w 732" name="T34"/>
                  <a:gd fmla="*/ 163 h 1031" name="T35"/>
                  <a:gd fmla="*/ 116 w 732" name="T36"/>
                  <a:gd fmla="*/ 185 h 1031" name="T37"/>
                  <a:gd fmla="*/ 165 w 732" name="T38"/>
                  <a:gd fmla="*/ 202 h 1031" name="T39"/>
                  <a:gd fmla="*/ 236 w 732" name="T40"/>
                  <a:gd fmla="*/ 204 h 1031" name="T41"/>
                  <a:gd fmla="*/ 314 w 732" name="T42"/>
                  <a:gd fmla="*/ 179 h 1031" name="T43"/>
                  <a:gd fmla="*/ 360 w 732" name="T44"/>
                  <a:gd fmla="*/ 162 h 1031" name="T45"/>
                  <a:gd fmla="*/ 394 w 732" name="T46"/>
                  <a:gd fmla="*/ 251 h 1031" name="T47"/>
                  <a:gd fmla="*/ 357 w 732" name="T48"/>
                  <a:gd fmla="*/ 299 h 1031" name="T49"/>
                  <a:gd fmla="*/ 327 w 732" name="T50"/>
                  <a:gd fmla="*/ 368 h 1031" name="T51"/>
                  <a:gd fmla="*/ 314 w 732" name="T52"/>
                  <a:gd fmla="*/ 460 h 1031" name="T53"/>
                  <a:gd fmla="*/ 294 w 732" name="T54"/>
                  <a:gd fmla="*/ 466 h 1031" name="T55"/>
                  <a:gd fmla="*/ 250 w 732" name="T56"/>
                  <a:gd fmla="*/ 437 h 1031" name="T57"/>
                  <a:gd fmla="*/ 220 w 732" name="T58"/>
                  <a:gd fmla="*/ 396 h 1031" name="T59"/>
                  <a:gd fmla="*/ 187 w 732" name="T60"/>
                  <a:gd fmla="*/ 309 h 1031" name="T61"/>
                  <a:gd fmla="*/ 158 w 732" name="T62"/>
                  <a:gd fmla="*/ 259 h 1031" name="T63"/>
                  <a:gd fmla="*/ 108 w 732" name="T64"/>
                  <a:gd fmla="*/ 218 h 1031" name="T65"/>
                  <a:gd fmla="*/ 66 w 732" name="T66"/>
                  <a:gd fmla="*/ 201 h 1031" name="T67"/>
                  <a:gd fmla="*/ 29 w 732" name="T68"/>
                  <a:gd fmla="*/ 202 h 1031" name="T69"/>
                  <a:gd fmla="*/ 7 w 732" name="T70"/>
                  <a:gd fmla="*/ 218 h 1031" name="T71"/>
                  <a:gd fmla="*/ 0 w 732" name="T72"/>
                  <a:gd fmla="*/ 239 h 1031" name="T73"/>
                  <a:gd fmla="*/ 35 w 732" name="T74"/>
                  <a:gd fmla="*/ 287 h 1031" name="T75"/>
                  <a:gd fmla="*/ 107 w 732" name="T76"/>
                  <a:gd fmla="*/ 402 h 1031" name="T77"/>
                  <a:gd fmla="*/ 155 w 732" name="T78"/>
                  <a:gd fmla="*/ 514 h 1031" name="T79"/>
                  <a:gd fmla="*/ 211 w 732" name="T80"/>
                  <a:gd fmla="*/ 669 h 1031" name="T81"/>
                  <a:gd fmla="*/ 252 w 732" name="T82"/>
                  <a:gd fmla="*/ 752 h 1031" name="T83"/>
                  <a:gd fmla="*/ 290 w 732" name="T84"/>
                  <a:gd fmla="*/ 794 h 1031" name="T85"/>
                  <a:gd fmla="*/ 324 w 732" name="T86"/>
                  <a:gd fmla="*/ 813 h 1031" name="T87"/>
                  <a:gd fmla="*/ 391 w 732" name="T88"/>
                  <a:gd fmla="*/ 828 h 1031" name="T89"/>
                  <a:gd fmla="*/ 436 w 732" name="T90"/>
                  <a:gd fmla="*/ 851 h 1031" name="T91"/>
                  <a:gd fmla="*/ 539 w 732" name="T92"/>
                  <a:gd fmla="*/ 959 h 1031" name="T93"/>
                  <a:gd fmla="*/ 580 w 732" name="T94"/>
                  <a:gd fmla="*/ 1019 h 1031" name="T95"/>
                  <a:gd fmla="*/ 602 w 732" name="T96"/>
                  <a:gd fmla="*/ 1031 h 1031" name="T97"/>
                  <a:gd fmla="*/ 642 w 732" name="T98"/>
                  <a:gd fmla="*/ 1020 h 1031" name="T99"/>
                  <a:gd fmla="*/ 699 w 732" name="T100"/>
                  <a:gd fmla="*/ 972 h 1031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1031" w="732">
                    <a:moveTo>
                      <a:pt x="732" y="776"/>
                    </a:moveTo>
                    <a:lnTo>
                      <a:pt x="732" y="776"/>
                    </a:lnTo>
                    <a:lnTo>
                      <a:pt x="722" y="771"/>
                    </a:lnTo>
                    <a:lnTo>
                      <a:pt x="722" y="771"/>
                    </a:lnTo>
                    <a:lnTo>
                      <a:pt x="682" y="742"/>
                    </a:lnTo>
                    <a:lnTo>
                      <a:pt x="663" y="727"/>
                    </a:lnTo>
                    <a:lnTo>
                      <a:pt x="644" y="711"/>
                    </a:lnTo>
                    <a:lnTo>
                      <a:pt x="627" y="694"/>
                    </a:lnTo>
                    <a:lnTo>
                      <a:pt x="619" y="685"/>
                    </a:lnTo>
                    <a:lnTo>
                      <a:pt x="611" y="675"/>
                    </a:lnTo>
                    <a:lnTo>
                      <a:pt x="604" y="664"/>
                    </a:lnTo>
                    <a:lnTo>
                      <a:pt x="598" y="653"/>
                    </a:lnTo>
                    <a:lnTo>
                      <a:pt x="592" y="641"/>
                    </a:lnTo>
                    <a:lnTo>
                      <a:pt x="587" y="628"/>
                    </a:lnTo>
                    <a:lnTo>
                      <a:pt x="587" y="628"/>
                    </a:lnTo>
                    <a:lnTo>
                      <a:pt x="584" y="612"/>
                    </a:lnTo>
                    <a:lnTo>
                      <a:pt x="579" y="593"/>
                    </a:lnTo>
                    <a:lnTo>
                      <a:pt x="577" y="570"/>
                    </a:lnTo>
                    <a:lnTo>
                      <a:pt x="573" y="545"/>
                    </a:lnTo>
                    <a:lnTo>
                      <a:pt x="569" y="487"/>
                    </a:lnTo>
                    <a:lnTo>
                      <a:pt x="567" y="427"/>
                    </a:lnTo>
                    <a:lnTo>
                      <a:pt x="564" y="367"/>
                    </a:lnTo>
                    <a:lnTo>
                      <a:pt x="564" y="312"/>
                    </a:lnTo>
                    <a:lnTo>
                      <a:pt x="564" y="237"/>
                    </a:lnTo>
                    <a:lnTo>
                      <a:pt x="564" y="237"/>
                    </a:lnTo>
                    <a:lnTo>
                      <a:pt x="536" y="192"/>
                    </a:lnTo>
                    <a:lnTo>
                      <a:pt x="512" y="157"/>
                    </a:lnTo>
                    <a:lnTo>
                      <a:pt x="490" y="126"/>
                    </a:lnTo>
                    <a:lnTo>
                      <a:pt x="468" y="94"/>
                    </a:lnTo>
                    <a:lnTo>
                      <a:pt x="468" y="94"/>
                    </a:lnTo>
                    <a:lnTo>
                      <a:pt x="457" y="76"/>
                    </a:lnTo>
                    <a:lnTo>
                      <a:pt x="448" y="59"/>
                    </a:lnTo>
                    <a:lnTo>
                      <a:pt x="432" y="31"/>
                    </a:lnTo>
                    <a:lnTo>
                      <a:pt x="424" y="20"/>
                    </a:lnTo>
                    <a:lnTo>
                      <a:pt x="416" y="11"/>
                    </a:lnTo>
                    <a:lnTo>
                      <a:pt x="407" y="5"/>
                    </a:lnTo>
                    <a:lnTo>
                      <a:pt x="403" y="2"/>
                    </a:lnTo>
                    <a:lnTo>
                      <a:pt x="397" y="0"/>
                    </a:lnTo>
                    <a:lnTo>
                      <a:pt x="397" y="0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82" y="2"/>
                    </a:lnTo>
                    <a:lnTo>
                      <a:pt x="377" y="5"/>
                    </a:lnTo>
                    <a:lnTo>
                      <a:pt x="366" y="13"/>
                    </a:lnTo>
                    <a:lnTo>
                      <a:pt x="354" y="24"/>
                    </a:lnTo>
                    <a:lnTo>
                      <a:pt x="339" y="36"/>
                    </a:lnTo>
                    <a:lnTo>
                      <a:pt x="324" y="48"/>
                    </a:lnTo>
                    <a:lnTo>
                      <a:pt x="314" y="54"/>
                    </a:lnTo>
                    <a:lnTo>
                      <a:pt x="305" y="60"/>
                    </a:lnTo>
                    <a:lnTo>
                      <a:pt x="294" y="64"/>
                    </a:lnTo>
                    <a:lnTo>
                      <a:pt x="282" y="68"/>
                    </a:lnTo>
                    <a:lnTo>
                      <a:pt x="282" y="68"/>
                    </a:lnTo>
                    <a:lnTo>
                      <a:pt x="259" y="74"/>
                    </a:lnTo>
                    <a:lnTo>
                      <a:pt x="235" y="80"/>
                    </a:lnTo>
                    <a:lnTo>
                      <a:pt x="212" y="84"/>
                    </a:lnTo>
                    <a:lnTo>
                      <a:pt x="188" y="85"/>
                    </a:lnTo>
                    <a:lnTo>
                      <a:pt x="165" y="85"/>
                    </a:lnTo>
                    <a:lnTo>
                      <a:pt x="141" y="83"/>
                    </a:lnTo>
                    <a:lnTo>
                      <a:pt x="118" y="77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5" y="71"/>
                    </a:lnTo>
                    <a:lnTo>
                      <a:pt x="79" y="73"/>
                    </a:lnTo>
                    <a:lnTo>
                      <a:pt x="75" y="78"/>
                    </a:lnTo>
                    <a:lnTo>
                      <a:pt x="71" y="84"/>
                    </a:lnTo>
                    <a:lnTo>
                      <a:pt x="69" y="90"/>
                    </a:lnTo>
                    <a:lnTo>
                      <a:pt x="69" y="97"/>
                    </a:lnTo>
                    <a:lnTo>
                      <a:pt x="69" y="106"/>
                    </a:lnTo>
                    <a:lnTo>
                      <a:pt x="70" y="114"/>
                    </a:lnTo>
                    <a:lnTo>
                      <a:pt x="75" y="131"/>
                    </a:lnTo>
                    <a:lnTo>
                      <a:pt x="82" y="148"/>
                    </a:lnTo>
                    <a:lnTo>
                      <a:pt x="91" y="163"/>
                    </a:lnTo>
                    <a:lnTo>
                      <a:pt x="101" y="176"/>
                    </a:lnTo>
                    <a:lnTo>
                      <a:pt x="101" y="176"/>
                    </a:lnTo>
                    <a:lnTo>
                      <a:pt x="107" y="180"/>
                    </a:lnTo>
                    <a:lnTo>
                      <a:pt x="116" y="185"/>
                    </a:lnTo>
                    <a:lnTo>
                      <a:pt x="125" y="190"/>
                    </a:lnTo>
                    <a:lnTo>
                      <a:pt x="137" y="195"/>
                    </a:lnTo>
                    <a:lnTo>
                      <a:pt x="150" y="198"/>
                    </a:lnTo>
                    <a:lnTo>
                      <a:pt x="165" y="202"/>
                    </a:lnTo>
                    <a:lnTo>
                      <a:pt x="182" y="204"/>
                    </a:lnTo>
                    <a:lnTo>
                      <a:pt x="199" y="207"/>
                    </a:lnTo>
                    <a:lnTo>
                      <a:pt x="217" y="207"/>
                    </a:lnTo>
                    <a:lnTo>
                      <a:pt x="236" y="204"/>
                    </a:lnTo>
                    <a:lnTo>
                      <a:pt x="255" y="202"/>
                    </a:lnTo>
                    <a:lnTo>
                      <a:pt x="274" y="196"/>
                    </a:lnTo>
                    <a:lnTo>
                      <a:pt x="295" y="189"/>
                    </a:lnTo>
                    <a:lnTo>
                      <a:pt x="314" y="179"/>
                    </a:lnTo>
                    <a:lnTo>
                      <a:pt x="335" y="167"/>
                    </a:lnTo>
                    <a:lnTo>
                      <a:pt x="354" y="151"/>
                    </a:lnTo>
                    <a:lnTo>
                      <a:pt x="354" y="151"/>
                    </a:lnTo>
                    <a:lnTo>
                      <a:pt x="360" y="162"/>
                    </a:lnTo>
                    <a:lnTo>
                      <a:pt x="366" y="177"/>
                    </a:lnTo>
                    <a:lnTo>
                      <a:pt x="379" y="210"/>
                    </a:lnTo>
                    <a:lnTo>
                      <a:pt x="394" y="251"/>
                    </a:lnTo>
                    <a:lnTo>
                      <a:pt x="394" y="251"/>
                    </a:lnTo>
                    <a:lnTo>
                      <a:pt x="390" y="255"/>
                    </a:lnTo>
                    <a:lnTo>
                      <a:pt x="379" y="267"/>
                    </a:lnTo>
                    <a:lnTo>
                      <a:pt x="365" y="287"/>
                    </a:lnTo>
                    <a:lnTo>
                      <a:pt x="357" y="299"/>
                    </a:lnTo>
                    <a:lnTo>
                      <a:pt x="349" y="314"/>
                    </a:lnTo>
                    <a:lnTo>
                      <a:pt x="341" y="331"/>
                    </a:lnTo>
                    <a:lnTo>
                      <a:pt x="333" y="349"/>
                    </a:lnTo>
                    <a:lnTo>
                      <a:pt x="327" y="368"/>
                    </a:lnTo>
                    <a:lnTo>
                      <a:pt x="321" y="389"/>
                    </a:lnTo>
                    <a:lnTo>
                      <a:pt x="317" y="411"/>
                    </a:lnTo>
                    <a:lnTo>
                      <a:pt x="314" y="434"/>
                    </a:lnTo>
                    <a:lnTo>
                      <a:pt x="314" y="460"/>
                    </a:lnTo>
                    <a:lnTo>
                      <a:pt x="315" y="486"/>
                    </a:lnTo>
                    <a:lnTo>
                      <a:pt x="315" y="486"/>
                    </a:lnTo>
                    <a:lnTo>
                      <a:pt x="305" y="475"/>
                    </a:lnTo>
                    <a:lnTo>
                      <a:pt x="294" y="466"/>
                    </a:lnTo>
                    <a:lnTo>
                      <a:pt x="284" y="460"/>
                    </a:lnTo>
                    <a:lnTo>
                      <a:pt x="273" y="452"/>
                    </a:lnTo>
                    <a:lnTo>
                      <a:pt x="262" y="445"/>
                    </a:lnTo>
                    <a:lnTo>
                      <a:pt x="250" y="437"/>
                    </a:lnTo>
                    <a:lnTo>
                      <a:pt x="240" y="423"/>
                    </a:lnTo>
                    <a:lnTo>
                      <a:pt x="226" y="407"/>
                    </a:lnTo>
                    <a:lnTo>
                      <a:pt x="226" y="407"/>
                    </a:lnTo>
                    <a:lnTo>
                      <a:pt x="220" y="396"/>
                    </a:lnTo>
                    <a:lnTo>
                      <a:pt x="215" y="385"/>
                    </a:lnTo>
                    <a:lnTo>
                      <a:pt x="206" y="361"/>
                    </a:lnTo>
                    <a:lnTo>
                      <a:pt x="196" y="336"/>
                    </a:lnTo>
                    <a:lnTo>
                      <a:pt x="187" y="309"/>
                    </a:lnTo>
                    <a:lnTo>
                      <a:pt x="181" y="296"/>
                    </a:lnTo>
                    <a:lnTo>
                      <a:pt x="175" y="284"/>
                    </a:lnTo>
                    <a:lnTo>
                      <a:pt x="166" y="271"/>
                    </a:lnTo>
                    <a:lnTo>
                      <a:pt x="158" y="259"/>
                    </a:lnTo>
                    <a:lnTo>
                      <a:pt x="148" y="248"/>
                    </a:lnTo>
                    <a:lnTo>
                      <a:pt x="136" y="237"/>
                    </a:lnTo>
                    <a:lnTo>
                      <a:pt x="123" y="22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93" y="209"/>
                    </a:lnTo>
                    <a:lnTo>
                      <a:pt x="79" y="204"/>
                    </a:lnTo>
                    <a:lnTo>
                      <a:pt x="66" y="201"/>
                    </a:lnTo>
                    <a:lnTo>
                      <a:pt x="55" y="198"/>
                    </a:lnTo>
                    <a:lnTo>
                      <a:pt x="46" y="198"/>
                    </a:lnTo>
                    <a:lnTo>
                      <a:pt x="36" y="200"/>
                    </a:lnTo>
                    <a:lnTo>
                      <a:pt x="29" y="202"/>
                    </a:lnTo>
                    <a:lnTo>
                      <a:pt x="22" y="206"/>
                    </a:lnTo>
                    <a:lnTo>
                      <a:pt x="16" y="209"/>
                    </a:lnTo>
                    <a:lnTo>
                      <a:pt x="11" y="213"/>
                    </a:lnTo>
                    <a:lnTo>
                      <a:pt x="7" y="218"/>
                    </a:lnTo>
                    <a:lnTo>
                      <a:pt x="4" y="222"/>
                    </a:lnTo>
                    <a:lnTo>
                      <a:pt x="0" y="232"/>
                    </a:lnTo>
                    <a:lnTo>
                      <a:pt x="0" y="239"/>
                    </a:lnTo>
                    <a:lnTo>
                      <a:pt x="0" y="239"/>
                    </a:lnTo>
                    <a:lnTo>
                      <a:pt x="1" y="243"/>
                    </a:lnTo>
                    <a:lnTo>
                      <a:pt x="5" y="248"/>
                    </a:lnTo>
                    <a:lnTo>
                      <a:pt x="17" y="265"/>
                    </a:lnTo>
                    <a:lnTo>
                      <a:pt x="35" y="287"/>
                    </a:lnTo>
                    <a:lnTo>
                      <a:pt x="57" y="319"/>
                    </a:lnTo>
                    <a:lnTo>
                      <a:pt x="82" y="356"/>
                    </a:lnTo>
                    <a:lnTo>
                      <a:pt x="94" y="378"/>
                    </a:lnTo>
                    <a:lnTo>
                      <a:pt x="107" y="402"/>
                    </a:lnTo>
                    <a:lnTo>
                      <a:pt x="120" y="427"/>
                    </a:lnTo>
                    <a:lnTo>
                      <a:pt x="132" y="454"/>
                    </a:lnTo>
                    <a:lnTo>
                      <a:pt x="144" y="482"/>
                    </a:lnTo>
                    <a:lnTo>
                      <a:pt x="155" y="514"/>
                    </a:lnTo>
                    <a:lnTo>
                      <a:pt x="155" y="514"/>
                    </a:lnTo>
                    <a:lnTo>
                      <a:pt x="176" y="573"/>
                    </a:lnTo>
                    <a:lnTo>
                      <a:pt x="194" y="624"/>
                    </a:lnTo>
                    <a:lnTo>
                      <a:pt x="211" y="669"/>
                    </a:lnTo>
                    <a:lnTo>
                      <a:pt x="227" y="708"/>
                    </a:lnTo>
                    <a:lnTo>
                      <a:pt x="235" y="723"/>
                    </a:lnTo>
                    <a:lnTo>
                      <a:pt x="243" y="739"/>
                    </a:lnTo>
                    <a:lnTo>
                      <a:pt x="252" y="752"/>
                    </a:lnTo>
                    <a:lnTo>
                      <a:pt x="261" y="764"/>
                    </a:lnTo>
                    <a:lnTo>
                      <a:pt x="270" y="776"/>
                    </a:lnTo>
                    <a:lnTo>
                      <a:pt x="280" y="786"/>
                    </a:lnTo>
                    <a:lnTo>
                      <a:pt x="290" y="794"/>
                    </a:lnTo>
                    <a:lnTo>
                      <a:pt x="302" y="801"/>
                    </a:lnTo>
                    <a:lnTo>
                      <a:pt x="302" y="801"/>
                    </a:lnTo>
                    <a:lnTo>
                      <a:pt x="313" y="809"/>
                    </a:lnTo>
                    <a:lnTo>
                      <a:pt x="324" y="813"/>
                    </a:lnTo>
                    <a:lnTo>
                      <a:pt x="344" y="821"/>
                    </a:lnTo>
                    <a:lnTo>
                      <a:pt x="362" y="825"/>
                    </a:lnTo>
                    <a:lnTo>
                      <a:pt x="379" y="828"/>
                    </a:lnTo>
                    <a:lnTo>
                      <a:pt x="391" y="828"/>
                    </a:lnTo>
                    <a:lnTo>
                      <a:pt x="402" y="828"/>
                    </a:lnTo>
                    <a:lnTo>
                      <a:pt x="409" y="825"/>
                    </a:lnTo>
                    <a:lnTo>
                      <a:pt x="409" y="825"/>
                    </a:lnTo>
                    <a:lnTo>
                      <a:pt x="436" y="851"/>
                    </a:lnTo>
                    <a:lnTo>
                      <a:pt x="462" y="876"/>
                    </a:lnTo>
                    <a:lnTo>
                      <a:pt x="493" y="909"/>
                    </a:lnTo>
                    <a:lnTo>
                      <a:pt x="525" y="942"/>
                    </a:lnTo>
                    <a:lnTo>
                      <a:pt x="539" y="959"/>
                    </a:lnTo>
                    <a:lnTo>
                      <a:pt x="552" y="976"/>
                    </a:lnTo>
                    <a:lnTo>
                      <a:pt x="564" y="992"/>
                    </a:lnTo>
                    <a:lnTo>
                      <a:pt x="574" y="1006"/>
                    </a:lnTo>
                    <a:lnTo>
                      <a:pt x="580" y="1019"/>
                    </a:lnTo>
                    <a:lnTo>
                      <a:pt x="584" y="1030"/>
                    </a:lnTo>
                    <a:lnTo>
                      <a:pt x="584" y="1030"/>
                    </a:lnTo>
                    <a:lnTo>
                      <a:pt x="592" y="1031"/>
                    </a:lnTo>
                    <a:lnTo>
                      <a:pt x="602" y="1031"/>
                    </a:lnTo>
                    <a:lnTo>
                      <a:pt x="611" y="1031"/>
                    </a:lnTo>
                    <a:lnTo>
                      <a:pt x="621" y="1029"/>
                    </a:lnTo>
                    <a:lnTo>
                      <a:pt x="631" y="1025"/>
                    </a:lnTo>
                    <a:lnTo>
                      <a:pt x="642" y="1020"/>
                    </a:lnTo>
                    <a:lnTo>
                      <a:pt x="651" y="1014"/>
                    </a:lnTo>
                    <a:lnTo>
                      <a:pt x="661" y="1007"/>
                    </a:lnTo>
                    <a:lnTo>
                      <a:pt x="680" y="992"/>
                    </a:lnTo>
                    <a:lnTo>
                      <a:pt x="699" y="972"/>
                    </a:lnTo>
                    <a:lnTo>
                      <a:pt x="716" y="952"/>
                    </a:lnTo>
                    <a:lnTo>
                      <a:pt x="732" y="930"/>
                    </a:lnTo>
                    <a:lnTo>
                      <a:pt x="732" y="776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5" name="í$ḻîḋé">
                <a:extLst>
                  <a:ext uri="{FF2B5EF4-FFF2-40B4-BE49-F238E27FC236}">
                    <a16:creationId xmlns:a16="http://schemas.microsoft.com/office/drawing/2014/main" id="{D1FD13E1-D68A-4463-A0B5-B5DE2BEE04CD}"/>
                  </a:ext>
                </a:extLst>
              </p:cNvPr>
              <p:cNvSpPr/>
              <p:nvPr/>
            </p:nvSpPr>
            <p:spPr bwMode="auto">
              <a:xfrm>
                <a:off x="4563311" y="3088590"/>
                <a:ext cx="269107" cy="398278"/>
              </a:xfrm>
              <a:custGeom>
                <a:gdLst>
                  <a:gd fmla="*/ 71 w 151" name="T0"/>
                  <a:gd fmla="*/ 0 h 221" name="T1"/>
                  <a:gd fmla="*/ 71 w 151" name="T2"/>
                  <a:gd fmla="*/ 0 h 221" name="T3"/>
                  <a:gd fmla="*/ 62 w 151" name="T4"/>
                  <a:gd fmla="*/ 12 h 221" name="T5"/>
                  <a:gd fmla="*/ 49 w 151" name="T6"/>
                  <a:gd fmla="*/ 29 h 221" name="T7"/>
                  <a:gd fmla="*/ 37 w 151" name="T8"/>
                  <a:gd fmla="*/ 50 h 221" name="T9"/>
                  <a:gd fmla="*/ 24 w 151" name="T10"/>
                  <a:gd fmla="*/ 76 h 221" name="T11"/>
                  <a:gd fmla="*/ 18 w 151" name="T12"/>
                  <a:gd fmla="*/ 91 h 221" name="T13"/>
                  <a:gd fmla="*/ 13 w 151" name="T14"/>
                  <a:gd fmla="*/ 107 h 221" name="T15"/>
                  <a:gd fmla="*/ 9 w 151" name="T16"/>
                  <a:gd fmla="*/ 123 h 221" name="T17"/>
                  <a:gd fmla="*/ 5 w 151" name="T18"/>
                  <a:gd fmla="*/ 141 h 221" name="T19"/>
                  <a:gd fmla="*/ 3 w 151" name="T20"/>
                  <a:gd fmla="*/ 159 h 221" name="T21"/>
                  <a:gd fmla="*/ 0 w 151" name="T22"/>
                  <a:gd fmla="*/ 178 h 221" name="T23"/>
                  <a:gd fmla="*/ 0 w 151" name="T24"/>
                  <a:gd fmla="*/ 198 h 221" name="T25"/>
                  <a:gd fmla="*/ 1 w 151" name="T26"/>
                  <a:gd fmla="*/ 220 h 221" name="T27"/>
                  <a:gd fmla="*/ 1 w 151" name="T28"/>
                  <a:gd fmla="*/ 221 h 221" name="T29"/>
                  <a:gd fmla="*/ 1 w 151" name="T30"/>
                  <a:gd fmla="*/ 221 h 221" name="T31"/>
                  <a:gd fmla="*/ 4 w 151" name="T32"/>
                  <a:gd fmla="*/ 208 h 221" name="T33"/>
                  <a:gd fmla="*/ 6 w 151" name="T34"/>
                  <a:gd fmla="*/ 194 h 221" name="T35"/>
                  <a:gd fmla="*/ 10 w 151" name="T36"/>
                  <a:gd fmla="*/ 175 h 221" name="T37"/>
                  <a:gd fmla="*/ 17 w 151" name="T38"/>
                  <a:gd fmla="*/ 155 h 221" name="T39"/>
                  <a:gd fmla="*/ 22 w 151" name="T40"/>
                  <a:gd fmla="*/ 145 h 221" name="T41"/>
                  <a:gd fmla="*/ 27 w 151" name="T42"/>
                  <a:gd fmla="*/ 135 h 221" name="T43"/>
                  <a:gd fmla="*/ 33 w 151" name="T44"/>
                  <a:gd fmla="*/ 125 h 221" name="T45"/>
                  <a:gd fmla="*/ 40 w 151" name="T46"/>
                  <a:gd fmla="*/ 115 h 221" name="T47"/>
                  <a:gd fmla="*/ 48 w 151" name="T48"/>
                  <a:gd fmla="*/ 106 h 221" name="T49"/>
                  <a:gd fmla="*/ 58 w 151" name="T50"/>
                  <a:gd fmla="*/ 97 h 221" name="T51"/>
                  <a:gd fmla="*/ 58 w 151" name="T52"/>
                  <a:gd fmla="*/ 97 h 221" name="T53"/>
                  <a:gd fmla="*/ 76 w 151" name="T54"/>
                  <a:gd fmla="*/ 83 h 221" name="T55"/>
                  <a:gd fmla="*/ 94 w 151" name="T56"/>
                  <a:gd fmla="*/ 71 h 221" name="T57"/>
                  <a:gd fmla="*/ 124 w 151" name="T58"/>
                  <a:gd fmla="*/ 52 h 221" name="T59"/>
                  <a:gd fmla="*/ 143 w 151" name="T60"/>
                  <a:gd fmla="*/ 41 h 221" name="T61"/>
                  <a:gd fmla="*/ 151 w 151" name="T62"/>
                  <a:gd fmla="*/ 37 h 221" name="T63"/>
                  <a:gd fmla="*/ 71 w 151" name="T64"/>
                  <a:gd fmla="*/ 0 h 22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21" w="151">
                    <a:moveTo>
                      <a:pt x="71" y="0"/>
                    </a:moveTo>
                    <a:lnTo>
                      <a:pt x="71" y="0"/>
                    </a:lnTo>
                    <a:lnTo>
                      <a:pt x="62" y="12"/>
                    </a:lnTo>
                    <a:lnTo>
                      <a:pt x="49" y="29"/>
                    </a:lnTo>
                    <a:lnTo>
                      <a:pt x="37" y="50"/>
                    </a:lnTo>
                    <a:lnTo>
                      <a:pt x="24" y="76"/>
                    </a:lnTo>
                    <a:lnTo>
                      <a:pt x="18" y="91"/>
                    </a:lnTo>
                    <a:lnTo>
                      <a:pt x="13" y="107"/>
                    </a:lnTo>
                    <a:lnTo>
                      <a:pt x="9" y="123"/>
                    </a:lnTo>
                    <a:lnTo>
                      <a:pt x="5" y="141"/>
                    </a:lnTo>
                    <a:lnTo>
                      <a:pt x="3" y="159"/>
                    </a:lnTo>
                    <a:lnTo>
                      <a:pt x="0" y="178"/>
                    </a:lnTo>
                    <a:lnTo>
                      <a:pt x="0" y="198"/>
                    </a:lnTo>
                    <a:lnTo>
                      <a:pt x="1" y="220"/>
                    </a:lnTo>
                    <a:lnTo>
                      <a:pt x="1" y="221"/>
                    </a:lnTo>
                    <a:lnTo>
                      <a:pt x="1" y="221"/>
                    </a:lnTo>
                    <a:lnTo>
                      <a:pt x="4" y="208"/>
                    </a:lnTo>
                    <a:lnTo>
                      <a:pt x="6" y="194"/>
                    </a:lnTo>
                    <a:lnTo>
                      <a:pt x="10" y="175"/>
                    </a:lnTo>
                    <a:lnTo>
                      <a:pt x="17" y="155"/>
                    </a:lnTo>
                    <a:lnTo>
                      <a:pt x="22" y="145"/>
                    </a:lnTo>
                    <a:lnTo>
                      <a:pt x="27" y="135"/>
                    </a:lnTo>
                    <a:lnTo>
                      <a:pt x="33" y="125"/>
                    </a:lnTo>
                    <a:lnTo>
                      <a:pt x="40" y="115"/>
                    </a:lnTo>
                    <a:lnTo>
                      <a:pt x="48" y="106"/>
                    </a:lnTo>
                    <a:lnTo>
                      <a:pt x="58" y="97"/>
                    </a:lnTo>
                    <a:lnTo>
                      <a:pt x="58" y="97"/>
                    </a:lnTo>
                    <a:lnTo>
                      <a:pt x="76" y="83"/>
                    </a:lnTo>
                    <a:lnTo>
                      <a:pt x="94" y="71"/>
                    </a:lnTo>
                    <a:lnTo>
                      <a:pt x="124" y="52"/>
                    </a:lnTo>
                    <a:lnTo>
                      <a:pt x="143" y="41"/>
                    </a:lnTo>
                    <a:lnTo>
                      <a:pt x="151" y="3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6" name="íṧ1ïḍe">
                <a:extLst>
                  <a:ext uri="{FF2B5EF4-FFF2-40B4-BE49-F238E27FC236}">
                    <a16:creationId xmlns:a16="http://schemas.microsoft.com/office/drawing/2014/main" id="{CC87A1B1-A9EB-43EF-B6D8-70B3FA2E8A75}"/>
                  </a:ext>
                </a:extLst>
              </p:cNvPr>
              <p:cNvSpPr/>
              <p:nvPr/>
            </p:nvSpPr>
            <p:spPr bwMode="auto">
              <a:xfrm>
                <a:off x="4609955" y="3088590"/>
                <a:ext cx="405454" cy="322927"/>
              </a:xfrm>
              <a:custGeom>
                <a:gdLst>
                  <a:gd fmla="*/ 225 w 225" name="T0"/>
                  <a:gd fmla="*/ 179 h 179" name="T1"/>
                  <a:gd fmla="*/ 225 w 225" name="T2"/>
                  <a:gd fmla="*/ 179 h 179" name="T3"/>
                  <a:gd fmla="*/ 224 w 225" name="T4"/>
                  <a:gd fmla="*/ 119 h 179" name="T5"/>
                  <a:gd fmla="*/ 222 w 225" name="T6"/>
                  <a:gd fmla="*/ 64 h 179" name="T7"/>
                  <a:gd fmla="*/ 44 w 225" name="T8"/>
                  <a:gd fmla="*/ 0 h 179" name="T9"/>
                  <a:gd fmla="*/ 44 w 225" name="T10"/>
                  <a:gd fmla="*/ 0 h 179" name="T11"/>
                  <a:gd fmla="*/ 38 w 225" name="T12"/>
                  <a:gd fmla="*/ 6 h 179" name="T13"/>
                  <a:gd fmla="*/ 38 w 225" name="T14"/>
                  <a:gd fmla="*/ 6 h 179" name="T15"/>
                  <a:gd fmla="*/ 30 w 225" name="T16"/>
                  <a:gd fmla="*/ 17 h 179" name="T17"/>
                  <a:gd fmla="*/ 20 w 225" name="T18"/>
                  <a:gd fmla="*/ 31 h 179" name="T19"/>
                  <a:gd fmla="*/ 9 w 225" name="T20"/>
                  <a:gd fmla="*/ 49 h 179" name="T21"/>
                  <a:gd fmla="*/ 0 w 225" name="T22"/>
                  <a:gd fmla="*/ 68 h 179" name="T23"/>
                  <a:gd fmla="*/ 0 w 225" name="T24"/>
                  <a:gd fmla="*/ 68 h 179" name="T25"/>
                  <a:gd fmla="*/ 15 w 225" name="T26"/>
                  <a:gd fmla="*/ 65 h 179" name="T27"/>
                  <a:gd fmla="*/ 31 w 225" name="T28"/>
                  <a:gd fmla="*/ 64 h 179" name="T29"/>
                  <a:gd fmla="*/ 47 w 225" name="T30"/>
                  <a:gd fmla="*/ 64 h 179" name="T31"/>
                  <a:gd fmla="*/ 64 w 225" name="T32"/>
                  <a:gd fmla="*/ 66 h 179" name="T33"/>
                  <a:gd fmla="*/ 79 w 225" name="T34"/>
                  <a:gd fmla="*/ 71 h 179" name="T35"/>
                  <a:gd fmla="*/ 96 w 225" name="T36"/>
                  <a:gd fmla="*/ 76 h 179" name="T37"/>
                  <a:gd fmla="*/ 113 w 225" name="T38"/>
                  <a:gd fmla="*/ 83 h 179" name="T39"/>
                  <a:gd fmla="*/ 129 w 225" name="T40"/>
                  <a:gd fmla="*/ 91 h 179" name="T41"/>
                  <a:gd fmla="*/ 144 w 225" name="T42"/>
                  <a:gd fmla="*/ 101 h 179" name="T43"/>
                  <a:gd fmla="*/ 159 w 225" name="T44"/>
                  <a:gd fmla="*/ 111 h 179" name="T45"/>
                  <a:gd fmla="*/ 172 w 225" name="T46"/>
                  <a:gd fmla="*/ 121 h 179" name="T47"/>
                  <a:gd fmla="*/ 185 w 225" name="T48"/>
                  <a:gd fmla="*/ 133 h 179" name="T49"/>
                  <a:gd fmla="*/ 197 w 225" name="T50"/>
                  <a:gd fmla="*/ 144 h 179" name="T51"/>
                  <a:gd fmla="*/ 208 w 225" name="T52"/>
                  <a:gd fmla="*/ 156 h 179" name="T53"/>
                  <a:gd fmla="*/ 218 w 225" name="T54"/>
                  <a:gd fmla="*/ 168 h 179" name="T55"/>
                  <a:gd fmla="*/ 225 w 225" name="T56"/>
                  <a:gd fmla="*/ 179 h 179" name="T57"/>
                  <a:gd fmla="*/ 225 w 225" name="T58"/>
                  <a:gd fmla="*/ 179 h 179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79" w="225">
                    <a:moveTo>
                      <a:pt x="225" y="179"/>
                    </a:moveTo>
                    <a:lnTo>
                      <a:pt x="225" y="179"/>
                    </a:lnTo>
                    <a:lnTo>
                      <a:pt x="224" y="119"/>
                    </a:lnTo>
                    <a:lnTo>
                      <a:pt x="222" y="6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0" y="17"/>
                    </a:lnTo>
                    <a:lnTo>
                      <a:pt x="20" y="31"/>
                    </a:lnTo>
                    <a:lnTo>
                      <a:pt x="9" y="49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5" y="65"/>
                    </a:lnTo>
                    <a:lnTo>
                      <a:pt x="31" y="64"/>
                    </a:lnTo>
                    <a:lnTo>
                      <a:pt x="47" y="64"/>
                    </a:lnTo>
                    <a:lnTo>
                      <a:pt x="64" y="66"/>
                    </a:lnTo>
                    <a:lnTo>
                      <a:pt x="79" y="71"/>
                    </a:lnTo>
                    <a:lnTo>
                      <a:pt x="96" y="76"/>
                    </a:lnTo>
                    <a:lnTo>
                      <a:pt x="113" y="83"/>
                    </a:lnTo>
                    <a:lnTo>
                      <a:pt x="129" y="91"/>
                    </a:lnTo>
                    <a:lnTo>
                      <a:pt x="144" y="101"/>
                    </a:lnTo>
                    <a:lnTo>
                      <a:pt x="159" y="111"/>
                    </a:lnTo>
                    <a:lnTo>
                      <a:pt x="172" y="121"/>
                    </a:lnTo>
                    <a:lnTo>
                      <a:pt x="185" y="133"/>
                    </a:lnTo>
                    <a:lnTo>
                      <a:pt x="197" y="144"/>
                    </a:lnTo>
                    <a:lnTo>
                      <a:pt x="208" y="156"/>
                    </a:lnTo>
                    <a:lnTo>
                      <a:pt x="218" y="168"/>
                    </a:lnTo>
                    <a:lnTo>
                      <a:pt x="225" y="179"/>
                    </a:lnTo>
                    <a:lnTo>
                      <a:pt x="225" y="179"/>
                    </a:lnTo>
                    <a:close/>
                  </a:path>
                </a:pathLst>
              </a:custGeom>
              <a:solidFill>
                <a:srgbClr val="E1946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7" name="ísļíḍé">
                <a:extLst>
                  <a:ext uri="{FF2B5EF4-FFF2-40B4-BE49-F238E27FC236}">
                    <a16:creationId xmlns:a16="http://schemas.microsoft.com/office/drawing/2014/main" id="{49A06A49-BBB6-4A67-8834-CD94D121D088}"/>
                  </a:ext>
                </a:extLst>
              </p:cNvPr>
              <p:cNvSpPr/>
              <p:nvPr/>
            </p:nvSpPr>
            <p:spPr bwMode="auto">
              <a:xfrm>
                <a:off x="3982042" y="2869716"/>
                <a:ext cx="1148185" cy="430569"/>
              </a:xfrm>
              <a:custGeom>
                <a:gdLst>
                  <a:gd fmla="*/ 0 w 639" name="T0"/>
                  <a:gd fmla="*/ 18 h 240" name="T1"/>
                  <a:gd fmla="*/ 28 w 639" name="T2"/>
                  <a:gd fmla="*/ 62 h 240" name="T3"/>
                  <a:gd fmla="*/ 607 w 639" name="T4"/>
                  <a:gd fmla="*/ 240 h 240" name="T5"/>
                  <a:gd fmla="*/ 639 w 639" name="T6"/>
                  <a:gd fmla="*/ 147 h 240" name="T7"/>
                  <a:gd fmla="*/ 49 w 639" name="T8"/>
                  <a:gd fmla="*/ 0 h 240" name="T9"/>
                  <a:gd fmla="*/ 0 w 639" name="T10"/>
                  <a:gd fmla="*/ 18 h 24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40" w="639">
                    <a:moveTo>
                      <a:pt x="0" y="18"/>
                    </a:moveTo>
                    <a:lnTo>
                      <a:pt x="28" y="62"/>
                    </a:lnTo>
                    <a:lnTo>
                      <a:pt x="607" y="240"/>
                    </a:lnTo>
                    <a:lnTo>
                      <a:pt x="639" y="147"/>
                    </a:lnTo>
                    <a:lnTo>
                      <a:pt x="49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8" name="îŝḻiḍê">
                <a:extLst>
                  <a:ext uri="{FF2B5EF4-FFF2-40B4-BE49-F238E27FC236}">
                    <a16:creationId xmlns:a16="http://schemas.microsoft.com/office/drawing/2014/main" id="{E91375AC-79C5-483E-B626-F5079DB67C23}"/>
                  </a:ext>
                </a:extLst>
              </p:cNvPr>
              <p:cNvSpPr/>
              <p:nvPr/>
            </p:nvSpPr>
            <p:spPr bwMode="auto">
              <a:xfrm>
                <a:off x="3992806" y="2912773"/>
                <a:ext cx="1094365" cy="387512"/>
              </a:xfrm>
              <a:custGeom>
                <a:gdLst>
                  <a:gd fmla="*/ 579 w 612" name="T0"/>
                  <a:gd fmla="*/ 169 h 216" name="T1"/>
                  <a:gd fmla="*/ 23 w 612" name="T2"/>
                  <a:gd fmla="*/ 12 h 216" name="T3"/>
                  <a:gd fmla="*/ 0 w 612" name="T4"/>
                  <a:gd fmla="*/ 0 h 216" name="T5"/>
                  <a:gd fmla="*/ 24 w 612" name="T6"/>
                  <a:gd fmla="*/ 38 h 216" name="T7"/>
                  <a:gd fmla="*/ 603 w 612" name="T8"/>
                  <a:gd fmla="*/ 216 h 216" name="T9"/>
                  <a:gd fmla="*/ 612 w 612" name="T10"/>
                  <a:gd fmla="*/ 189 h 216" name="T11"/>
                  <a:gd fmla="*/ 612 w 612" name="T12"/>
                  <a:gd fmla="*/ 189 h 216" name="T13"/>
                  <a:gd fmla="*/ 605 w 612" name="T14"/>
                  <a:gd fmla="*/ 188 h 216" name="T15"/>
                  <a:gd fmla="*/ 599 w 612" name="T16"/>
                  <a:gd fmla="*/ 186 h 216" name="T17"/>
                  <a:gd fmla="*/ 593 w 612" name="T18"/>
                  <a:gd fmla="*/ 182 h 216" name="T19"/>
                  <a:gd fmla="*/ 588 w 612" name="T20"/>
                  <a:gd fmla="*/ 180 h 216" name="T21"/>
                  <a:gd fmla="*/ 582 w 612" name="T22"/>
                  <a:gd fmla="*/ 172 h 216" name="T23"/>
                  <a:gd fmla="*/ 579 w 612" name="T24"/>
                  <a:gd fmla="*/ 169 h 216" name="T25"/>
                  <a:gd fmla="*/ 579 w 612" name="T26"/>
                  <a:gd fmla="*/ 169 h 21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16" w="612">
                    <a:moveTo>
                      <a:pt x="579" y="169"/>
                    </a:moveTo>
                    <a:lnTo>
                      <a:pt x="23" y="12"/>
                    </a:lnTo>
                    <a:lnTo>
                      <a:pt x="0" y="0"/>
                    </a:lnTo>
                    <a:lnTo>
                      <a:pt x="24" y="38"/>
                    </a:lnTo>
                    <a:lnTo>
                      <a:pt x="603" y="216"/>
                    </a:lnTo>
                    <a:lnTo>
                      <a:pt x="612" y="189"/>
                    </a:lnTo>
                    <a:lnTo>
                      <a:pt x="612" y="189"/>
                    </a:lnTo>
                    <a:lnTo>
                      <a:pt x="605" y="188"/>
                    </a:lnTo>
                    <a:lnTo>
                      <a:pt x="599" y="186"/>
                    </a:lnTo>
                    <a:lnTo>
                      <a:pt x="593" y="182"/>
                    </a:lnTo>
                    <a:lnTo>
                      <a:pt x="588" y="180"/>
                    </a:lnTo>
                    <a:lnTo>
                      <a:pt x="582" y="172"/>
                    </a:lnTo>
                    <a:lnTo>
                      <a:pt x="579" y="169"/>
                    </a:lnTo>
                    <a:lnTo>
                      <a:pt x="579" y="16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09" name="î$lïde">
                <a:extLst>
                  <a:ext uri="{FF2B5EF4-FFF2-40B4-BE49-F238E27FC236}">
                    <a16:creationId xmlns:a16="http://schemas.microsoft.com/office/drawing/2014/main" id="{7C93B34A-B7B6-49A4-9276-FDE0581BA893}"/>
                  </a:ext>
                </a:extLst>
              </p:cNvPr>
              <p:cNvSpPr/>
              <p:nvPr/>
            </p:nvSpPr>
            <p:spPr bwMode="auto">
              <a:xfrm>
                <a:off x="3953338" y="2869716"/>
                <a:ext cx="118407" cy="111232"/>
              </a:xfrm>
              <a:custGeom>
                <a:gdLst>
                  <a:gd fmla="*/ 118407 w 118407" name="connsiteX0"/>
                  <a:gd fmla="*/ 0 h 111232" name="connsiteY0"/>
                  <a:gd fmla="*/ 104055 w 118407" name="connsiteX1"/>
                  <a:gd fmla="*/ 12558 h 111232" name="connsiteY1"/>
                  <a:gd fmla="*/ 91496 w 118407" name="connsiteX2"/>
                  <a:gd fmla="*/ 26911 h 111232" name="connsiteY2"/>
                  <a:gd fmla="*/ 86114 w 118407" name="connsiteX3"/>
                  <a:gd fmla="*/ 41263 h 111232" name="connsiteY3"/>
                  <a:gd fmla="*/ 80732 w 118407" name="connsiteX4"/>
                  <a:gd fmla="*/ 57410 h 111232" name="connsiteY4"/>
                  <a:gd fmla="*/ 79773 w 118407" name="connsiteX5"/>
                  <a:gd fmla="*/ 65078 h 111232" name="connsiteY5"/>
                  <a:gd fmla="*/ 80693 w 118407" name="connsiteX6"/>
                  <a:gd fmla="*/ 65539 h 111232" name="connsiteY6"/>
                  <a:gd fmla="*/ 80693 w 118407" name="connsiteX7"/>
                  <a:gd fmla="*/ 79598 h 111232" name="connsiteY7"/>
                  <a:gd fmla="*/ 80693 w 118407" name="connsiteX8"/>
                  <a:gd fmla="*/ 91900 h 111232" name="connsiteY8"/>
                  <a:gd fmla="*/ 82527 w 118407" name="connsiteX9"/>
                  <a:gd fmla="*/ 111232 h 111232" name="connsiteY9"/>
                  <a:gd fmla="*/ 80587 w 118407" name="connsiteX10"/>
                  <a:gd fmla="*/ 109208 h 111232" name="connsiteY10"/>
                  <a:gd fmla="*/ 80732 w 118407" name="connsiteX11"/>
                  <a:gd fmla="*/ 111231 h 111232" name="connsiteY11"/>
                  <a:gd fmla="*/ 56649 w 118407" name="connsiteX12"/>
                  <a:gd fmla="*/ 84229 h 111232" name="connsiteY12"/>
                  <a:gd fmla="*/ 0 w 118407" name="connsiteX13"/>
                  <a:gd fmla="*/ 25118 h 111232" name="connsiteY13"/>
                  <a:gd fmla="*/ 21528 w 118407" name="connsiteX14"/>
                  <a:gd fmla="*/ 35902 h 111232" name="connsiteY14"/>
                  <a:gd fmla="*/ 21528 w 118407" name="connsiteX15"/>
                  <a:gd fmla="*/ 32293 h 111232" name="connsiteY15"/>
                  <a:gd fmla="*/ 23322 w 118407" name="connsiteX16"/>
                  <a:gd fmla="*/ 19734 h 111232" name="connsiteY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b="b" l="l" r="r" t="t"/>
                <a:pathLst>
                  <a:path h="111232" w="118407">
                    <a:moveTo>
                      <a:pt x="118407" y="0"/>
                    </a:moveTo>
                    <a:lnTo>
                      <a:pt x="104055" y="12558"/>
                    </a:lnTo>
                    <a:lnTo>
                      <a:pt x="91496" y="26911"/>
                    </a:lnTo>
                    <a:lnTo>
                      <a:pt x="86114" y="41263"/>
                    </a:lnTo>
                    <a:lnTo>
                      <a:pt x="80732" y="57410"/>
                    </a:lnTo>
                    <a:lnTo>
                      <a:pt x="79773" y="65078"/>
                    </a:lnTo>
                    <a:lnTo>
                      <a:pt x="80693" y="65539"/>
                    </a:lnTo>
                    <a:lnTo>
                      <a:pt x="80693" y="79598"/>
                    </a:lnTo>
                    <a:lnTo>
                      <a:pt x="80693" y="91900"/>
                    </a:lnTo>
                    <a:lnTo>
                      <a:pt x="82527" y="111232"/>
                    </a:lnTo>
                    <a:lnTo>
                      <a:pt x="80587" y="109208"/>
                    </a:lnTo>
                    <a:lnTo>
                      <a:pt x="80732" y="111231"/>
                    </a:lnTo>
                    <a:lnTo>
                      <a:pt x="56649" y="84229"/>
                    </a:lnTo>
                    <a:lnTo>
                      <a:pt x="0" y="25118"/>
                    </a:lnTo>
                    <a:lnTo>
                      <a:pt x="21528" y="35902"/>
                    </a:lnTo>
                    <a:lnTo>
                      <a:pt x="21528" y="32293"/>
                    </a:lnTo>
                    <a:lnTo>
                      <a:pt x="23322" y="197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0" name="íSļiḓè">
                <a:extLst>
                  <a:ext uri="{FF2B5EF4-FFF2-40B4-BE49-F238E27FC236}">
                    <a16:creationId xmlns:a16="http://schemas.microsoft.com/office/drawing/2014/main" id="{264E88E5-937E-4A75-9182-65D590B84737}"/>
                  </a:ext>
                </a:extLst>
              </p:cNvPr>
              <p:cNvSpPr/>
              <p:nvPr/>
            </p:nvSpPr>
            <p:spPr bwMode="auto">
              <a:xfrm>
                <a:off x="5033348" y="3128057"/>
                <a:ext cx="125584" cy="172228"/>
              </a:xfrm>
              <a:custGeom>
                <a:gdLst>
                  <a:gd fmla="*/ 66 w 71" name="T0"/>
                  <a:gd fmla="*/ 60 h 95" name="T1"/>
                  <a:gd fmla="*/ 66 w 71" name="T2"/>
                  <a:gd fmla="*/ 60 h 95" name="T3"/>
                  <a:gd fmla="*/ 62 w 71" name="T4"/>
                  <a:gd fmla="*/ 68 h 95" name="T5"/>
                  <a:gd fmla="*/ 56 w 71" name="T6"/>
                  <a:gd fmla="*/ 77 h 95" name="T7"/>
                  <a:gd fmla="*/ 51 w 71" name="T8"/>
                  <a:gd fmla="*/ 83 h 95" name="T9"/>
                  <a:gd fmla="*/ 44 w 71" name="T10"/>
                  <a:gd fmla="*/ 89 h 95" name="T11"/>
                  <a:gd fmla="*/ 38 w 71" name="T12"/>
                  <a:gd fmla="*/ 92 h 95" name="T13"/>
                  <a:gd fmla="*/ 31 w 71" name="T14"/>
                  <a:gd fmla="*/ 95 h 95" name="T15"/>
                  <a:gd fmla="*/ 24 w 71" name="T16"/>
                  <a:gd fmla="*/ 95 h 95" name="T17"/>
                  <a:gd fmla="*/ 18 w 71" name="T18"/>
                  <a:gd fmla="*/ 94 h 95" name="T19"/>
                  <a:gd fmla="*/ 18 w 71" name="T20"/>
                  <a:gd fmla="*/ 94 h 95" name="T21"/>
                  <a:gd fmla="*/ 12 w 71" name="T22"/>
                  <a:gd fmla="*/ 90 h 95" name="T23"/>
                  <a:gd fmla="*/ 7 w 71" name="T24"/>
                  <a:gd fmla="*/ 85 h 95" name="T25"/>
                  <a:gd fmla="*/ 3 w 71" name="T26"/>
                  <a:gd fmla="*/ 79 h 95" name="T27"/>
                  <a:gd fmla="*/ 1 w 71" name="T28"/>
                  <a:gd fmla="*/ 71 h 95" name="T29"/>
                  <a:gd fmla="*/ 0 w 71" name="T30"/>
                  <a:gd fmla="*/ 63 h 95" name="T31"/>
                  <a:gd fmla="*/ 0 w 71" name="T32"/>
                  <a:gd fmla="*/ 54 h 95" name="T33"/>
                  <a:gd fmla="*/ 1 w 71" name="T34"/>
                  <a:gd fmla="*/ 44 h 95" name="T35"/>
                  <a:gd fmla="*/ 4 w 71" name="T36"/>
                  <a:gd fmla="*/ 36 h 95" name="T37"/>
                  <a:gd fmla="*/ 4 w 71" name="T38"/>
                  <a:gd fmla="*/ 36 h 95" name="T39"/>
                  <a:gd fmla="*/ 8 w 71" name="T40"/>
                  <a:gd fmla="*/ 26 h 95" name="T41"/>
                  <a:gd fmla="*/ 13 w 71" name="T42"/>
                  <a:gd fmla="*/ 19 h 95" name="T43"/>
                  <a:gd fmla="*/ 19 w 71" name="T44"/>
                  <a:gd fmla="*/ 12 h 95" name="T45"/>
                  <a:gd fmla="*/ 26 w 71" name="T46"/>
                  <a:gd fmla="*/ 7 h 95" name="T47"/>
                  <a:gd fmla="*/ 32 w 71" name="T48"/>
                  <a:gd fmla="*/ 2 h 95" name="T49"/>
                  <a:gd fmla="*/ 39 w 71" name="T50"/>
                  <a:gd fmla="*/ 1 h 95" name="T51"/>
                  <a:gd fmla="*/ 46 w 71" name="T52"/>
                  <a:gd fmla="*/ 0 h 95" name="T53"/>
                  <a:gd fmla="*/ 52 w 71" name="T54"/>
                  <a:gd fmla="*/ 2 h 95" name="T55"/>
                  <a:gd fmla="*/ 52 w 71" name="T56"/>
                  <a:gd fmla="*/ 2 h 95" name="T57"/>
                  <a:gd fmla="*/ 58 w 71" name="T58"/>
                  <a:gd fmla="*/ 4 h 95" name="T59"/>
                  <a:gd fmla="*/ 63 w 71" name="T60"/>
                  <a:gd fmla="*/ 10 h 95" name="T61"/>
                  <a:gd fmla="*/ 67 w 71" name="T62"/>
                  <a:gd fmla="*/ 16 h 95" name="T63"/>
                  <a:gd fmla="*/ 69 w 71" name="T64"/>
                  <a:gd fmla="*/ 24 h 95" name="T65"/>
                  <a:gd fmla="*/ 71 w 71" name="T66"/>
                  <a:gd fmla="*/ 32 h 95" name="T67"/>
                  <a:gd fmla="*/ 71 w 71" name="T68"/>
                  <a:gd fmla="*/ 41 h 95" name="T69"/>
                  <a:gd fmla="*/ 69 w 71" name="T70"/>
                  <a:gd fmla="*/ 50 h 95" name="T71"/>
                  <a:gd fmla="*/ 66 w 71" name="T72"/>
                  <a:gd fmla="*/ 60 h 95" name="T73"/>
                  <a:gd fmla="*/ 66 w 71" name="T74"/>
                  <a:gd fmla="*/ 60 h 9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5" w="71">
                    <a:moveTo>
                      <a:pt x="66" y="60"/>
                    </a:moveTo>
                    <a:lnTo>
                      <a:pt x="66" y="60"/>
                    </a:lnTo>
                    <a:lnTo>
                      <a:pt x="62" y="68"/>
                    </a:lnTo>
                    <a:lnTo>
                      <a:pt x="56" y="77"/>
                    </a:lnTo>
                    <a:lnTo>
                      <a:pt x="51" y="83"/>
                    </a:lnTo>
                    <a:lnTo>
                      <a:pt x="44" y="89"/>
                    </a:lnTo>
                    <a:lnTo>
                      <a:pt x="38" y="92"/>
                    </a:lnTo>
                    <a:lnTo>
                      <a:pt x="31" y="95"/>
                    </a:lnTo>
                    <a:lnTo>
                      <a:pt x="24" y="95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2" y="90"/>
                    </a:lnTo>
                    <a:lnTo>
                      <a:pt x="7" y="85"/>
                    </a:lnTo>
                    <a:lnTo>
                      <a:pt x="3" y="79"/>
                    </a:lnTo>
                    <a:lnTo>
                      <a:pt x="1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1" y="4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8" y="26"/>
                    </a:lnTo>
                    <a:lnTo>
                      <a:pt x="13" y="19"/>
                    </a:lnTo>
                    <a:lnTo>
                      <a:pt x="19" y="12"/>
                    </a:lnTo>
                    <a:lnTo>
                      <a:pt x="26" y="7"/>
                    </a:lnTo>
                    <a:lnTo>
                      <a:pt x="32" y="2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8" y="4"/>
                    </a:lnTo>
                    <a:lnTo>
                      <a:pt x="63" y="10"/>
                    </a:lnTo>
                    <a:lnTo>
                      <a:pt x="67" y="16"/>
                    </a:lnTo>
                    <a:lnTo>
                      <a:pt x="69" y="24"/>
                    </a:lnTo>
                    <a:lnTo>
                      <a:pt x="71" y="32"/>
                    </a:lnTo>
                    <a:lnTo>
                      <a:pt x="71" y="41"/>
                    </a:lnTo>
                    <a:lnTo>
                      <a:pt x="69" y="50"/>
                    </a:lnTo>
                    <a:lnTo>
                      <a:pt x="66" y="60"/>
                    </a:lnTo>
                    <a:lnTo>
                      <a:pt x="66" y="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1" name="íṥḷidè">
                <a:extLst>
                  <a:ext uri="{FF2B5EF4-FFF2-40B4-BE49-F238E27FC236}">
                    <a16:creationId xmlns:a16="http://schemas.microsoft.com/office/drawing/2014/main" id="{C637B08F-899A-4D8A-B4B9-23476CF4734D}"/>
                  </a:ext>
                </a:extLst>
              </p:cNvPr>
              <p:cNvSpPr/>
              <p:nvPr/>
            </p:nvSpPr>
            <p:spPr bwMode="auto">
              <a:xfrm>
                <a:off x="5033348" y="3181880"/>
                <a:ext cx="125584" cy="118408"/>
              </a:xfrm>
              <a:custGeom>
                <a:gdLst>
                  <a:gd fmla="*/ 71 w 71" name="T0"/>
                  <a:gd fmla="*/ 0 h 66" name="T1"/>
                  <a:gd fmla="*/ 71 w 71" name="T2"/>
                  <a:gd fmla="*/ 0 h 66" name="T3"/>
                  <a:gd fmla="*/ 67 w 71" name="T4"/>
                  <a:gd fmla="*/ 10 h 66" name="T5"/>
                  <a:gd fmla="*/ 61 w 71" name="T6"/>
                  <a:gd fmla="*/ 21 h 66" name="T7"/>
                  <a:gd fmla="*/ 57 w 71" name="T8"/>
                  <a:gd fmla="*/ 26 h 66" name="T9"/>
                  <a:gd fmla="*/ 54 w 71" name="T10"/>
                  <a:gd fmla="*/ 31 h 66" name="T11"/>
                  <a:gd fmla="*/ 49 w 71" name="T12"/>
                  <a:gd fmla="*/ 34 h 66" name="T13"/>
                  <a:gd fmla="*/ 43 w 71" name="T14"/>
                  <a:gd fmla="*/ 37 h 66" name="T15"/>
                  <a:gd fmla="*/ 43 w 71" name="T16"/>
                  <a:gd fmla="*/ 37 h 66" name="T17"/>
                  <a:gd fmla="*/ 34 w 71" name="T18"/>
                  <a:gd fmla="*/ 39 h 66" name="T19"/>
                  <a:gd fmla="*/ 27 w 71" name="T20"/>
                  <a:gd fmla="*/ 38 h 66" name="T21"/>
                  <a:gd fmla="*/ 20 w 71" name="T22"/>
                  <a:gd fmla="*/ 37 h 66" name="T23"/>
                  <a:gd fmla="*/ 14 w 71" name="T24"/>
                  <a:gd fmla="*/ 34 h 66" name="T25"/>
                  <a:gd fmla="*/ 9 w 71" name="T26"/>
                  <a:gd fmla="*/ 31 h 66" name="T27"/>
                  <a:gd fmla="*/ 4 w 71" name="T28"/>
                  <a:gd fmla="*/ 27 h 66" name="T29"/>
                  <a:gd fmla="*/ 0 w 71" name="T30"/>
                  <a:gd fmla="*/ 21 h 66" name="T31"/>
                  <a:gd fmla="*/ 0 w 71" name="T32"/>
                  <a:gd fmla="*/ 21 h 66" name="T33"/>
                  <a:gd fmla="*/ 0 w 71" name="T34"/>
                  <a:gd fmla="*/ 28 h 66" name="T35"/>
                  <a:gd fmla="*/ 0 w 71" name="T36"/>
                  <a:gd fmla="*/ 36 h 66" name="T37"/>
                  <a:gd fmla="*/ 1 w 71" name="T38"/>
                  <a:gd fmla="*/ 42 h 66" name="T39"/>
                  <a:gd fmla="*/ 2 w 71" name="T40"/>
                  <a:gd fmla="*/ 48 h 66" name="T41"/>
                  <a:gd fmla="*/ 4 w 71" name="T42"/>
                  <a:gd fmla="*/ 54 h 66" name="T43"/>
                  <a:gd fmla="*/ 8 w 71" name="T44"/>
                  <a:gd fmla="*/ 59 h 66" name="T45"/>
                  <a:gd fmla="*/ 13 w 71" name="T46"/>
                  <a:gd fmla="*/ 62 h 66" name="T47"/>
                  <a:gd fmla="*/ 18 w 71" name="T48"/>
                  <a:gd fmla="*/ 65 h 66" name="T49"/>
                  <a:gd fmla="*/ 18 w 71" name="T50"/>
                  <a:gd fmla="*/ 65 h 66" name="T51"/>
                  <a:gd fmla="*/ 24 w 71" name="T52"/>
                  <a:gd fmla="*/ 66 h 66" name="T53"/>
                  <a:gd fmla="*/ 31 w 71" name="T54"/>
                  <a:gd fmla="*/ 66 h 66" name="T55"/>
                  <a:gd fmla="*/ 38 w 71" name="T56"/>
                  <a:gd fmla="*/ 63 h 66" name="T57"/>
                  <a:gd fmla="*/ 44 w 71" name="T58"/>
                  <a:gd fmla="*/ 60 h 66" name="T59"/>
                  <a:gd fmla="*/ 51 w 71" name="T60"/>
                  <a:gd fmla="*/ 54 h 66" name="T61"/>
                  <a:gd fmla="*/ 56 w 71" name="T62"/>
                  <a:gd fmla="*/ 48 h 66" name="T63"/>
                  <a:gd fmla="*/ 62 w 71" name="T64"/>
                  <a:gd fmla="*/ 39 h 66" name="T65"/>
                  <a:gd fmla="*/ 66 w 71" name="T66"/>
                  <a:gd fmla="*/ 31 h 66" name="T67"/>
                  <a:gd fmla="*/ 66 w 71" name="T68"/>
                  <a:gd fmla="*/ 31 h 66" name="T69"/>
                  <a:gd fmla="*/ 68 w 71" name="T70"/>
                  <a:gd fmla="*/ 22 h 66" name="T71"/>
                  <a:gd fmla="*/ 71 w 71" name="T72"/>
                  <a:gd fmla="*/ 14 h 66" name="T73"/>
                  <a:gd fmla="*/ 71 w 71" name="T74"/>
                  <a:gd fmla="*/ 7 h 66" name="T75"/>
                  <a:gd fmla="*/ 71 w 71" name="T76"/>
                  <a:gd fmla="*/ 0 h 66" name="T77"/>
                  <a:gd fmla="*/ 71 w 71" name="T78"/>
                  <a:gd fmla="*/ 0 h 66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66" w="71">
                    <a:moveTo>
                      <a:pt x="71" y="0"/>
                    </a:moveTo>
                    <a:lnTo>
                      <a:pt x="71" y="0"/>
                    </a:lnTo>
                    <a:lnTo>
                      <a:pt x="67" y="10"/>
                    </a:lnTo>
                    <a:lnTo>
                      <a:pt x="61" y="21"/>
                    </a:lnTo>
                    <a:lnTo>
                      <a:pt x="57" y="26"/>
                    </a:lnTo>
                    <a:lnTo>
                      <a:pt x="54" y="31"/>
                    </a:lnTo>
                    <a:lnTo>
                      <a:pt x="49" y="34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34" y="39"/>
                    </a:lnTo>
                    <a:lnTo>
                      <a:pt x="27" y="38"/>
                    </a:lnTo>
                    <a:lnTo>
                      <a:pt x="20" y="37"/>
                    </a:lnTo>
                    <a:lnTo>
                      <a:pt x="14" y="34"/>
                    </a:lnTo>
                    <a:lnTo>
                      <a:pt x="9" y="31"/>
                    </a:lnTo>
                    <a:lnTo>
                      <a:pt x="4" y="2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1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8" y="59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18" y="65"/>
                    </a:lnTo>
                    <a:lnTo>
                      <a:pt x="24" y="66"/>
                    </a:lnTo>
                    <a:lnTo>
                      <a:pt x="31" y="66"/>
                    </a:lnTo>
                    <a:lnTo>
                      <a:pt x="38" y="63"/>
                    </a:lnTo>
                    <a:lnTo>
                      <a:pt x="44" y="60"/>
                    </a:lnTo>
                    <a:lnTo>
                      <a:pt x="51" y="54"/>
                    </a:lnTo>
                    <a:lnTo>
                      <a:pt x="56" y="48"/>
                    </a:lnTo>
                    <a:lnTo>
                      <a:pt x="62" y="3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8" y="22"/>
                    </a:lnTo>
                    <a:lnTo>
                      <a:pt x="71" y="14"/>
                    </a:lnTo>
                    <a:lnTo>
                      <a:pt x="71" y="7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2" name="ïŝļîḑè">
                <a:extLst>
                  <a:ext uri="{FF2B5EF4-FFF2-40B4-BE49-F238E27FC236}">
                    <a16:creationId xmlns:a16="http://schemas.microsoft.com/office/drawing/2014/main" id="{7CD84617-C817-4274-9148-55B40323E1AA}"/>
                  </a:ext>
                </a:extLst>
              </p:cNvPr>
              <p:cNvSpPr/>
              <p:nvPr/>
            </p:nvSpPr>
            <p:spPr bwMode="auto">
              <a:xfrm>
                <a:off x="5083581" y="3189056"/>
                <a:ext cx="46646" cy="64585"/>
              </a:xfrm>
              <a:custGeom>
                <a:gdLst>
                  <a:gd fmla="*/ 24 w 27" name="T0"/>
                  <a:gd fmla="*/ 23 h 35" name="T1"/>
                  <a:gd fmla="*/ 24 w 27" name="T2"/>
                  <a:gd fmla="*/ 23 h 35" name="T3"/>
                  <a:gd fmla="*/ 21 w 27" name="T4"/>
                  <a:gd fmla="*/ 29 h 35" name="T5"/>
                  <a:gd fmla="*/ 16 w 27" name="T6"/>
                  <a:gd fmla="*/ 34 h 35" name="T7"/>
                  <a:gd fmla="*/ 10 w 27" name="T8"/>
                  <a:gd fmla="*/ 35 h 35" name="T9"/>
                  <a:gd fmla="*/ 7 w 27" name="T10"/>
                  <a:gd fmla="*/ 35 h 35" name="T11"/>
                  <a:gd fmla="*/ 5 w 27" name="T12"/>
                  <a:gd fmla="*/ 35 h 35" name="T13"/>
                  <a:gd fmla="*/ 5 w 27" name="T14"/>
                  <a:gd fmla="*/ 35 h 35" name="T15"/>
                  <a:gd fmla="*/ 4 w 27" name="T16"/>
                  <a:gd fmla="*/ 34 h 35" name="T17"/>
                  <a:gd fmla="*/ 1 w 27" name="T18"/>
                  <a:gd fmla="*/ 32 h 35" name="T19"/>
                  <a:gd fmla="*/ 0 w 27" name="T20"/>
                  <a:gd fmla="*/ 27 h 35" name="T21"/>
                  <a:gd fmla="*/ 0 w 27" name="T22"/>
                  <a:gd fmla="*/ 20 h 35" name="T23"/>
                  <a:gd fmla="*/ 3 w 27" name="T24"/>
                  <a:gd fmla="*/ 12 h 35" name="T25"/>
                  <a:gd fmla="*/ 3 w 27" name="T26"/>
                  <a:gd fmla="*/ 12 h 35" name="T27"/>
                  <a:gd fmla="*/ 6 w 27" name="T28"/>
                  <a:gd fmla="*/ 6 h 35" name="T29"/>
                  <a:gd fmla="*/ 11 w 27" name="T30"/>
                  <a:gd fmla="*/ 3 h 35" name="T31"/>
                  <a:gd fmla="*/ 16 w 27" name="T32"/>
                  <a:gd fmla="*/ 0 h 35" name="T33"/>
                  <a:gd fmla="*/ 18 w 27" name="T34"/>
                  <a:gd fmla="*/ 0 h 35" name="T35"/>
                  <a:gd fmla="*/ 21 w 27" name="T36"/>
                  <a:gd fmla="*/ 2 h 35" name="T37"/>
                  <a:gd fmla="*/ 21 w 27" name="T38"/>
                  <a:gd fmla="*/ 2 h 35" name="T39"/>
                  <a:gd fmla="*/ 23 w 27" name="T40"/>
                  <a:gd fmla="*/ 3 h 35" name="T41"/>
                  <a:gd fmla="*/ 24 w 27" name="T42"/>
                  <a:gd fmla="*/ 4 h 35" name="T43"/>
                  <a:gd fmla="*/ 27 w 27" name="T44"/>
                  <a:gd fmla="*/ 10 h 35" name="T45"/>
                  <a:gd fmla="*/ 27 w 27" name="T46"/>
                  <a:gd fmla="*/ 16 h 35" name="T47"/>
                  <a:gd fmla="*/ 24 w 27" name="T48"/>
                  <a:gd fmla="*/ 23 h 35" name="T49"/>
                  <a:gd fmla="*/ 24 w 27" name="T50"/>
                  <a:gd fmla="*/ 23 h 35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35" w="27">
                    <a:moveTo>
                      <a:pt x="24" y="23"/>
                    </a:moveTo>
                    <a:lnTo>
                      <a:pt x="24" y="23"/>
                    </a:lnTo>
                    <a:lnTo>
                      <a:pt x="21" y="29"/>
                    </a:lnTo>
                    <a:lnTo>
                      <a:pt x="16" y="34"/>
                    </a:lnTo>
                    <a:lnTo>
                      <a:pt x="10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1" y="32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7" y="10"/>
                    </a:lnTo>
                    <a:lnTo>
                      <a:pt x="27" y="16"/>
                    </a:lnTo>
                    <a:lnTo>
                      <a:pt x="24" y="23"/>
                    </a:lnTo>
                    <a:lnTo>
                      <a:pt x="24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3" name="îśḻiḑè">
                <a:extLst>
                  <a:ext uri="{FF2B5EF4-FFF2-40B4-BE49-F238E27FC236}">
                    <a16:creationId xmlns:a16="http://schemas.microsoft.com/office/drawing/2014/main" id="{F8BAA7AB-40E6-4E8D-B0C1-2B13947226AB}"/>
                  </a:ext>
                </a:extLst>
              </p:cNvPr>
              <p:cNvSpPr/>
              <p:nvPr/>
            </p:nvSpPr>
            <p:spPr bwMode="auto">
              <a:xfrm>
                <a:off x="3953338" y="2887657"/>
                <a:ext cx="28705" cy="32294"/>
              </a:xfrm>
              <a:custGeom>
                <a:gdLst>
                  <a:gd fmla="*/ 0 w 17" name="T0"/>
                  <a:gd fmla="*/ 3 h 18" name="T1"/>
                  <a:gd fmla="*/ 13 w 17" name="T2"/>
                  <a:gd fmla="*/ 18 h 18" name="T3"/>
                  <a:gd fmla="*/ 13 w 17" name="T4"/>
                  <a:gd fmla="*/ 18 h 18" name="T5"/>
                  <a:gd fmla="*/ 14 w 17" name="T6"/>
                  <a:gd fmla="*/ 11 h 18" name="T7"/>
                  <a:gd fmla="*/ 15 w 17" name="T8"/>
                  <a:gd fmla="*/ 5 h 18" name="T9"/>
                  <a:gd fmla="*/ 17 w 17" name="T10"/>
                  <a:gd fmla="*/ 0 h 18" name="T11"/>
                  <a:gd fmla="*/ 0 w 17" name="T12"/>
                  <a:gd fmla="*/ 3 h 1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" w="17">
                    <a:moveTo>
                      <a:pt x="0" y="3"/>
                    </a:moveTo>
                    <a:lnTo>
                      <a:pt x="13" y="18"/>
                    </a:lnTo>
                    <a:lnTo>
                      <a:pt x="13" y="18"/>
                    </a:lnTo>
                    <a:lnTo>
                      <a:pt x="14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4" name="íśḷïďe">
                <a:extLst>
                  <a:ext uri="{FF2B5EF4-FFF2-40B4-BE49-F238E27FC236}">
                    <a16:creationId xmlns:a16="http://schemas.microsoft.com/office/drawing/2014/main" id="{DE2B86A3-B46A-422A-8AF1-B8C8921F49AF}"/>
                  </a:ext>
                </a:extLst>
              </p:cNvPr>
              <p:cNvSpPr/>
              <p:nvPr/>
            </p:nvSpPr>
            <p:spPr bwMode="auto">
              <a:xfrm>
                <a:off x="4165033" y="2747721"/>
                <a:ext cx="233226" cy="104055"/>
              </a:xfrm>
              <a:custGeom>
                <a:gdLst>
                  <a:gd fmla="*/ 40 w 129" name="T0"/>
                  <a:gd fmla="*/ 50 h 57" name="T1"/>
                  <a:gd fmla="*/ 40 w 129" name="T2"/>
                  <a:gd fmla="*/ 50 h 57" name="T3"/>
                  <a:gd fmla="*/ 53 w 129" name="T4"/>
                  <a:gd fmla="*/ 54 h 57" name="T5"/>
                  <a:gd fmla="*/ 66 w 129" name="T6"/>
                  <a:gd fmla="*/ 56 h 57" name="T7"/>
                  <a:gd fmla="*/ 81 w 129" name="T8"/>
                  <a:gd fmla="*/ 57 h 57" name="T9"/>
                  <a:gd fmla="*/ 94 w 129" name="T10"/>
                  <a:gd fmla="*/ 56 h 57" name="T11"/>
                  <a:gd fmla="*/ 106 w 129" name="T12"/>
                  <a:gd fmla="*/ 55 h 57" name="T13"/>
                  <a:gd fmla="*/ 115 w 129" name="T14"/>
                  <a:gd fmla="*/ 51 h 57" name="T15"/>
                  <a:gd fmla="*/ 120 w 129" name="T16"/>
                  <a:gd fmla="*/ 50 h 57" name="T17"/>
                  <a:gd fmla="*/ 124 w 129" name="T18"/>
                  <a:gd fmla="*/ 47 h 57" name="T19"/>
                  <a:gd fmla="*/ 126 w 129" name="T20"/>
                  <a:gd fmla="*/ 44 h 57" name="T21"/>
                  <a:gd fmla="*/ 127 w 129" name="T22"/>
                  <a:gd fmla="*/ 41 h 57" name="T23"/>
                  <a:gd fmla="*/ 127 w 129" name="T24"/>
                  <a:gd fmla="*/ 41 h 57" name="T25"/>
                  <a:gd fmla="*/ 129 w 129" name="T26"/>
                  <a:gd fmla="*/ 33 h 57" name="T27"/>
                  <a:gd fmla="*/ 127 w 129" name="T28"/>
                  <a:gd fmla="*/ 26 h 57" name="T29"/>
                  <a:gd fmla="*/ 126 w 129" name="T30"/>
                  <a:gd fmla="*/ 19 h 57" name="T31"/>
                  <a:gd fmla="*/ 124 w 129" name="T32"/>
                  <a:gd fmla="*/ 13 h 57" name="T33"/>
                  <a:gd fmla="*/ 124 w 129" name="T34"/>
                  <a:gd fmla="*/ 13 h 57" name="T35"/>
                  <a:gd fmla="*/ 108 w 129" name="T36"/>
                  <a:gd fmla="*/ 14 h 57" name="T37"/>
                  <a:gd fmla="*/ 93 w 129" name="T38"/>
                  <a:gd fmla="*/ 15 h 57" name="T39"/>
                  <a:gd fmla="*/ 78 w 129" name="T40"/>
                  <a:gd fmla="*/ 15 h 57" name="T41"/>
                  <a:gd fmla="*/ 62 w 129" name="T42"/>
                  <a:gd fmla="*/ 14 h 57" name="T43"/>
                  <a:gd fmla="*/ 47 w 129" name="T44"/>
                  <a:gd fmla="*/ 13 h 57" name="T45"/>
                  <a:gd fmla="*/ 31 w 129" name="T46"/>
                  <a:gd fmla="*/ 9 h 57" name="T47"/>
                  <a:gd fmla="*/ 16 w 129" name="T48"/>
                  <a:gd fmla="*/ 4 h 57" name="T49"/>
                  <a:gd fmla="*/ 0 w 129" name="T50"/>
                  <a:gd fmla="*/ 0 h 57" name="T51"/>
                  <a:gd fmla="*/ 0 w 129" name="T52"/>
                  <a:gd fmla="*/ 0 h 57" name="T53"/>
                  <a:gd fmla="*/ 0 w 129" name="T54"/>
                  <a:gd fmla="*/ 6 h 57" name="T55"/>
                  <a:gd fmla="*/ 1 w 129" name="T56"/>
                  <a:gd fmla="*/ 13 h 57" name="T57"/>
                  <a:gd fmla="*/ 2 w 129" name="T58"/>
                  <a:gd fmla="*/ 20 h 57" name="T59"/>
                  <a:gd fmla="*/ 6 w 129" name="T60"/>
                  <a:gd fmla="*/ 27 h 57" name="T61"/>
                  <a:gd fmla="*/ 11 w 129" name="T62"/>
                  <a:gd fmla="*/ 33 h 57" name="T63"/>
                  <a:gd fmla="*/ 18 w 129" name="T64"/>
                  <a:gd fmla="*/ 39 h 57" name="T65"/>
                  <a:gd fmla="*/ 28 w 129" name="T66"/>
                  <a:gd fmla="*/ 45 h 57" name="T67"/>
                  <a:gd fmla="*/ 40 w 129" name="T68"/>
                  <a:gd fmla="*/ 50 h 57" name="T69"/>
                  <a:gd fmla="*/ 40 w 129" name="T70"/>
                  <a:gd fmla="*/ 50 h 57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57" w="129">
                    <a:moveTo>
                      <a:pt x="40" y="50"/>
                    </a:moveTo>
                    <a:lnTo>
                      <a:pt x="40" y="50"/>
                    </a:lnTo>
                    <a:lnTo>
                      <a:pt x="53" y="54"/>
                    </a:lnTo>
                    <a:lnTo>
                      <a:pt x="66" y="56"/>
                    </a:lnTo>
                    <a:lnTo>
                      <a:pt x="81" y="57"/>
                    </a:lnTo>
                    <a:lnTo>
                      <a:pt x="94" y="56"/>
                    </a:lnTo>
                    <a:lnTo>
                      <a:pt x="106" y="55"/>
                    </a:lnTo>
                    <a:lnTo>
                      <a:pt x="115" y="51"/>
                    </a:lnTo>
                    <a:lnTo>
                      <a:pt x="120" y="50"/>
                    </a:lnTo>
                    <a:lnTo>
                      <a:pt x="124" y="47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27" y="41"/>
                    </a:lnTo>
                    <a:lnTo>
                      <a:pt x="129" y="33"/>
                    </a:lnTo>
                    <a:lnTo>
                      <a:pt x="127" y="26"/>
                    </a:lnTo>
                    <a:lnTo>
                      <a:pt x="126" y="19"/>
                    </a:lnTo>
                    <a:lnTo>
                      <a:pt x="124" y="13"/>
                    </a:lnTo>
                    <a:lnTo>
                      <a:pt x="124" y="13"/>
                    </a:lnTo>
                    <a:lnTo>
                      <a:pt x="108" y="14"/>
                    </a:lnTo>
                    <a:lnTo>
                      <a:pt x="93" y="15"/>
                    </a:lnTo>
                    <a:lnTo>
                      <a:pt x="78" y="15"/>
                    </a:lnTo>
                    <a:lnTo>
                      <a:pt x="62" y="14"/>
                    </a:lnTo>
                    <a:lnTo>
                      <a:pt x="47" y="13"/>
                    </a:lnTo>
                    <a:lnTo>
                      <a:pt x="31" y="9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6" y="27"/>
                    </a:lnTo>
                    <a:lnTo>
                      <a:pt x="11" y="33"/>
                    </a:lnTo>
                    <a:lnTo>
                      <a:pt x="18" y="39"/>
                    </a:lnTo>
                    <a:lnTo>
                      <a:pt x="28" y="45"/>
                    </a:lnTo>
                    <a:lnTo>
                      <a:pt x="40" y="50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5" name="íṡļïḑè">
                <a:extLst>
                  <a:ext uri="{FF2B5EF4-FFF2-40B4-BE49-F238E27FC236}">
                    <a16:creationId xmlns:a16="http://schemas.microsoft.com/office/drawing/2014/main" id="{D4BB37BC-2009-40C6-A310-C11155B7519C}"/>
                  </a:ext>
                </a:extLst>
              </p:cNvPr>
              <p:cNvSpPr/>
              <p:nvPr/>
            </p:nvSpPr>
            <p:spPr bwMode="auto">
              <a:xfrm>
                <a:off x="3999982" y="2977358"/>
                <a:ext cx="814495" cy="1130245"/>
              </a:xfrm>
              <a:custGeom>
                <a:gdLst>
                  <a:gd fmla="*/ 454 w 455" name="T0"/>
                  <a:gd fmla="*/ 525 h 630" name="T1"/>
                  <a:gd fmla="*/ 451 w 455" name="T2"/>
                  <a:gd fmla="*/ 495 h 630" name="T3"/>
                  <a:gd fmla="*/ 445 w 455" name="T4"/>
                  <a:gd fmla="*/ 465 h 630" name="T5"/>
                  <a:gd fmla="*/ 426 w 455" name="T6"/>
                  <a:gd fmla="*/ 411 h 630" name="T7"/>
                  <a:gd fmla="*/ 402 w 455" name="T8"/>
                  <a:gd fmla="*/ 365 h 630" name="T9"/>
                  <a:gd fmla="*/ 382 w 455" name="T10"/>
                  <a:gd fmla="*/ 342 h 630" name="T11"/>
                  <a:gd fmla="*/ 376 w 455" name="T12"/>
                  <a:gd fmla="*/ 336 h 630" name="T13"/>
                  <a:gd fmla="*/ 338 w 455" name="T14"/>
                  <a:gd fmla="*/ 304 h 630" name="T15"/>
                  <a:gd fmla="*/ 315 w 455" name="T16"/>
                  <a:gd fmla="*/ 281 h 630" name="T17"/>
                  <a:gd fmla="*/ 315 w 455" name="T18"/>
                  <a:gd fmla="*/ 283 h 630" name="T19"/>
                  <a:gd fmla="*/ 296 w 455" name="T20"/>
                  <a:gd fmla="*/ 268 h 630" name="T21"/>
                  <a:gd fmla="*/ 264 w 455" name="T22"/>
                  <a:gd fmla="*/ 248 h 630" name="T23"/>
                  <a:gd fmla="*/ 240 w 455" name="T24"/>
                  <a:gd fmla="*/ 225 h 630" name="T25"/>
                  <a:gd fmla="*/ 226 w 455" name="T26"/>
                  <a:gd fmla="*/ 209 h 630" name="T27"/>
                  <a:gd fmla="*/ 215 w 455" name="T28"/>
                  <a:gd fmla="*/ 187 h 630" name="T29"/>
                  <a:gd fmla="*/ 196 w 455" name="T30"/>
                  <a:gd fmla="*/ 138 h 630" name="T31"/>
                  <a:gd fmla="*/ 181 w 455" name="T32"/>
                  <a:gd fmla="*/ 98 h 630" name="T33"/>
                  <a:gd fmla="*/ 166 w 455" name="T34"/>
                  <a:gd fmla="*/ 73 h 630" name="T35"/>
                  <a:gd fmla="*/ 148 w 455" name="T36"/>
                  <a:gd fmla="*/ 50 h 630" name="T37"/>
                  <a:gd fmla="*/ 123 w 455" name="T38"/>
                  <a:gd fmla="*/ 28 h 630" name="T39"/>
                  <a:gd fmla="*/ 108 w 455" name="T40"/>
                  <a:gd fmla="*/ 20 h 630" name="T41"/>
                  <a:gd fmla="*/ 79 w 455" name="T42"/>
                  <a:gd fmla="*/ 6 h 630" name="T43"/>
                  <a:gd fmla="*/ 55 w 455" name="T44"/>
                  <a:gd fmla="*/ 0 h 630" name="T45"/>
                  <a:gd fmla="*/ 36 w 455" name="T46"/>
                  <a:gd fmla="*/ 2 h 630" name="T47"/>
                  <a:gd fmla="*/ 22 w 455" name="T48"/>
                  <a:gd fmla="*/ 8 h 630" name="T49"/>
                  <a:gd fmla="*/ 11 w 455" name="T50"/>
                  <a:gd fmla="*/ 15 h 630" name="T51"/>
                  <a:gd fmla="*/ 4 w 455" name="T52"/>
                  <a:gd fmla="*/ 24 h 630" name="T53"/>
                  <a:gd fmla="*/ 0 w 455" name="T54"/>
                  <a:gd fmla="*/ 41 h 630" name="T55"/>
                  <a:gd fmla="*/ 1 w 455" name="T56"/>
                  <a:gd fmla="*/ 45 h 630" name="T57"/>
                  <a:gd fmla="*/ 17 w 455" name="T58"/>
                  <a:gd fmla="*/ 67 h 630" name="T59"/>
                  <a:gd fmla="*/ 57 w 455" name="T60"/>
                  <a:gd fmla="*/ 121 h 630" name="T61"/>
                  <a:gd fmla="*/ 94 w 455" name="T62"/>
                  <a:gd fmla="*/ 180 h 630" name="T63"/>
                  <a:gd fmla="*/ 120 w 455" name="T64"/>
                  <a:gd fmla="*/ 229 h 630" name="T65"/>
                  <a:gd fmla="*/ 144 w 455" name="T66"/>
                  <a:gd fmla="*/ 284 h 630" name="T67"/>
                  <a:gd fmla="*/ 155 w 455" name="T68"/>
                  <a:gd fmla="*/ 316 h 630" name="T69"/>
                  <a:gd fmla="*/ 194 w 455" name="T70"/>
                  <a:gd fmla="*/ 426 h 630" name="T71"/>
                  <a:gd fmla="*/ 227 w 455" name="T72"/>
                  <a:gd fmla="*/ 510 h 630" name="T73"/>
                  <a:gd fmla="*/ 243 w 455" name="T74"/>
                  <a:gd fmla="*/ 541 h 630" name="T75"/>
                  <a:gd fmla="*/ 261 w 455" name="T76"/>
                  <a:gd fmla="*/ 566 h 630" name="T77"/>
                  <a:gd fmla="*/ 280 w 455" name="T78"/>
                  <a:gd fmla="*/ 588 h 630" name="T79"/>
                  <a:gd fmla="*/ 302 w 455" name="T80"/>
                  <a:gd fmla="*/ 603 h 630" name="T81"/>
                  <a:gd fmla="*/ 320 w 455" name="T82"/>
                  <a:gd fmla="*/ 614 h 630" name="T83"/>
                  <a:gd fmla="*/ 354 w 455" name="T84"/>
                  <a:gd fmla="*/ 626 h 630" name="T85"/>
                  <a:gd fmla="*/ 382 w 455" name="T86"/>
                  <a:gd fmla="*/ 630 h 630" name="T87"/>
                  <a:gd fmla="*/ 407 w 455" name="T88"/>
                  <a:gd fmla="*/ 629 h 630" name="T89"/>
                  <a:gd fmla="*/ 421 w 455" name="T90"/>
                  <a:gd fmla="*/ 621 h 630" name="T91"/>
                  <a:gd fmla="*/ 437 w 455" name="T92"/>
                  <a:gd fmla="*/ 608 h 630" name="T93"/>
                  <a:gd fmla="*/ 448 w 455" name="T94"/>
                  <a:gd fmla="*/ 591 h 630" name="T95"/>
                  <a:gd fmla="*/ 454 w 455" name="T96"/>
                  <a:gd fmla="*/ 562 h 630" name="T97"/>
                  <a:gd fmla="*/ 454 w 455" name="T98"/>
                  <a:gd fmla="*/ 525 h 630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630" w="455">
                    <a:moveTo>
                      <a:pt x="454" y="525"/>
                    </a:moveTo>
                    <a:lnTo>
                      <a:pt x="454" y="525"/>
                    </a:lnTo>
                    <a:lnTo>
                      <a:pt x="454" y="511"/>
                    </a:lnTo>
                    <a:lnTo>
                      <a:pt x="451" y="495"/>
                    </a:lnTo>
                    <a:lnTo>
                      <a:pt x="449" y="481"/>
                    </a:lnTo>
                    <a:lnTo>
                      <a:pt x="445" y="465"/>
                    </a:lnTo>
                    <a:lnTo>
                      <a:pt x="437" y="437"/>
                    </a:lnTo>
                    <a:lnTo>
                      <a:pt x="426" y="411"/>
                    </a:lnTo>
                    <a:lnTo>
                      <a:pt x="414" y="387"/>
                    </a:lnTo>
                    <a:lnTo>
                      <a:pt x="402" y="365"/>
                    </a:lnTo>
                    <a:lnTo>
                      <a:pt x="389" y="348"/>
                    </a:lnTo>
                    <a:lnTo>
                      <a:pt x="382" y="342"/>
                    </a:lnTo>
                    <a:lnTo>
                      <a:pt x="376" y="336"/>
                    </a:lnTo>
                    <a:lnTo>
                      <a:pt x="376" y="336"/>
                    </a:lnTo>
                    <a:lnTo>
                      <a:pt x="356" y="319"/>
                    </a:lnTo>
                    <a:lnTo>
                      <a:pt x="338" y="304"/>
                    </a:lnTo>
                    <a:lnTo>
                      <a:pt x="315" y="281"/>
                    </a:lnTo>
                    <a:lnTo>
                      <a:pt x="315" y="281"/>
                    </a:lnTo>
                    <a:lnTo>
                      <a:pt x="315" y="283"/>
                    </a:lnTo>
                    <a:lnTo>
                      <a:pt x="315" y="283"/>
                    </a:lnTo>
                    <a:lnTo>
                      <a:pt x="306" y="275"/>
                    </a:lnTo>
                    <a:lnTo>
                      <a:pt x="296" y="268"/>
                    </a:lnTo>
                    <a:lnTo>
                      <a:pt x="274" y="256"/>
                    </a:lnTo>
                    <a:lnTo>
                      <a:pt x="264" y="248"/>
                    </a:lnTo>
                    <a:lnTo>
                      <a:pt x="252" y="239"/>
                    </a:lnTo>
                    <a:lnTo>
                      <a:pt x="240" y="225"/>
                    </a:lnTo>
                    <a:lnTo>
                      <a:pt x="226" y="209"/>
                    </a:lnTo>
                    <a:lnTo>
                      <a:pt x="226" y="209"/>
                    </a:lnTo>
                    <a:lnTo>
                      <a:pt x="220" y="198"/>
                    </a:lnTo>
                    <a:lnTo>
                      <a:pt x="215" y="187"/>
                    </a:lnTo>
                    <a:lnTo>
                      <a:pt x="206" y="163"/>
                    </a:lnTo>
                    <a:lnTo>
                      <a:pt x="196" y="138"/>
                    </a:lnTo>
                    <a:lnTo>
                      <a:pt x="187" y="111"/>
                    </a:lnTo>
                    <a:lnTo>
                      <a:pt x="181" y="98"/>
                    </a:lnTo>
                    <a:lnTo>
                      <a:pt x="175" y="86"/>
                    </a:lnTo>
                    <a:lnTo>
                      <a:pt x="166" y="73"/>
                    </a:lnTo>
                    <a:lnTo>
                      <a:pt x="158" y="61"/>
                    </a:lnTo>
                    <a:lnTo>
                      <a:pt x="148" y="50"/>
                    </a:lnTo>
                    <a:lnTo>
                      <a:pt x="136" y="39"/>
                    </a:lnTo>
                    <a:lnTo>
                      <a:pt x="123" y="28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93" y="11"/>
                    </a:lnTo>
                    <a:lnTo>
                      <a:pt x="79" y="6"/>
                    </a:lnTo>
                    <a:lnTo>
                      <a:pt x="66" y="3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1"/>
                    </a:lnTo>
                    <a:lnTo>
                      <a:pt x="11" y="15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5" y="50"/>
                    </a:lnTo>
                    <a:lnTo>
                      <a:pt x="17" y="67"/>
                    </a:lnTo>
                    <a:lnTo>
                      <a:pt x="35" y="89"/>
                    </a:lnTo>
                    <a:lnTo>
                      <a:pt x="57" y="121"/>
                    </a:lnTo>
                    <a:lnTo>
                      <a:pt x="82" y="158"/>
                    </a:lnTo>
                    <a:lnTo>
                      <a:pt x="94" y="180"/>
                    </a:lnTo>
                    <a:lnTo>
                      <a:pt x="107" y="204"/>
                    </a:lnTo>
                    <a:lnTo>
                      <a:pt x="120" y="229"/>
                    </a:lnTo>
                    <a:lnTo>
                      <a:pt x="132" y="256"/>
                    </a:lnTo>
                    <a:lnTo>
                      <a:pt x="144" y="284"/>
                    </a:lnTo>
                    <a:lnTo>
                      <a:pt x="155" y="316"/>
                    </a:lnTo>
                    <a:lnTo>
                      <a:pt x="155" y="316"/>
                    </a:lnTo>
                    <a:lnTo>
                      <a:pt x="176" y="375"/>
                    </a:lnTo>
                    <a:lnTo>
                      <a:pt x="194" y="426"/>
                    </a:lnTo>
                    <a:lnTo>
                      <a:pt x="211" y="471"/>
                    </a:lnTo>
                    <a:lnTo>
                      <a:pt x="227" y="510"/>
                    </a:lnTo>
                    <a:lnTo>
                      <a:pt x="235" y="525"/>
                    </a:lnTo>
                    <a:lnTo>
                      <a:pt x="243" y="541"/>
                    </a:lnTo>
                    <a:lnTo>
                      <a:pt x="252" y="554"/>
                    </a:lnTo>
                    <a:lnTo>
                      <a:pt x="261" y="566"/>
                    </a:lnTo>
                    <a:lnTo>
                      <a:pt x="270" y="578"/>
                    </a:lnTo>
                    <a:lnTo>
                      <a:pt x="280" y="588"/>
                    </a:lnTo>
                    <a:lnTo>
                      <a:pt x="290" y="596"/>
                    </a:lnTo>
                    <a:lnTo>
                      <a:pt x="302" y="603"/>
                    </a:lnTo>
                    <a:lnTo>
                      <a:pt x="302" y="603"/>
                    </a:lnTo>
                    <a:lnTo>
                      <a:pt x="320" y="614"/>
                    </a:lnTo>
                    <a:lnTo>
                      <a:pt x="338" y="621"/>
                    </a:lnTo>
                    <a:lnTo>
                      <a:pt x="354" y="626"/>
                    </a:lnTo>
                    <a:lnTo>
                      <a:pt x="368" y="629"/>
                    </a:lnTo>
                    <a:lnTo>
                      <a:pt x="382" y="630"/>
                    </a:lnTo>
                    <a:lnTo>
                      <a:pt x="392" y="630"/>
                    </a:lnTo>
                    <a:lnTo>
                      <a:pt x="407" y="629"/>
                    </a:lnTo>
                    <a:lnTo>
                      <a:pt x="407" y="629"/>
                    </a:lnTo>
                    <a:lnTo>
                      <a:pt x="421" y="621"/>
                    </a:lnTo>
                    <a:lnTo>
                      <a:pt x="432" y="613"/>
                    </a:lnTo>
                    <a:lnTo>
                      <a:pt x="437" y="608"/>
                    </a:lnTo>
                    <a:lnTo>
                      <a:pt x="442" y="603"/>
                    </a:lnTo>
                    <a:lnTo>
                      <a:pt x="448" y="591"/>
                    </a:lnTo>
                    <a:lnTo>
                      <a:pt x="451" y="578"/>
                    </a:lnTo>
                    <a:lnTo>
                      <a:pt x="454" y="562"/>
                    </a:lnTo>
                    <a:lnTo>
                      <a:pt x="455" y="546"/>
                    </a:lnTo>
                    <a:lnTo>
                      <a:pt x="454" y="525"/>
                    </a:lnTo>
                    <a:lnTo>
                      <a:pt x="454" y="525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6" name="î$lídê">
                <a:extLst>
                  <a:ext uri="{FF2B5EF4-FFF2-40B4-BE49-F238E27FC236}">
                    <a16:creationId xmlns:a16="http://schemas.microsoft.com/office/drawing/2014/main" id="{141C1C31-7F18-435A-8D45-36729DA96448}"/>
                  </a:ext>
                </a:extLst>
              </p:cNvPr>
              <p:cNvSpPr/>
              <p:nvPr/>
            </p:nvSpPr>
            <p:spPr bwMode="auto">
              <a:xfrm>
                <a:off x="4017923" y="3059885"/>
                <a:ext cx="172228" cy="186580"/>
              </a:xfrm>
              <a:custGeom>
                <a:gdLst>
                  <a:gd fmla="*/ 0 w 96" name="T0"/>
                  <a:gd fmla="*/ 12 h 105" name="T1"/>
                  <a:gd fmla="*/ 0 w 96" name="T2"/>
                  <a:gd fmla="*/ 12 h 105" name="T3"/>
                  <a:gd fmla="*/ 28 w 96" name="T4"/>
                  <a:gd fmla="*/ 49 h 105" name="T5"/>
                  <a:gd fmla="*/ 46 w 96" name="T6"/>
                  <a:gd fmla="*/ 75 h 105" name="T7"/>
                  <a:gd fmla="*/ 66 w 96" name="T8"/>
                  <a:gd fmla="*/ 105 h 105" name="T9"/>
                  <a:gd fmla="*/ 66 w 96" name="T10"/>
                  <a:gd fmla="*/ 105 h 105" name="T11"/>
                  <a:gd fmla="*/ 76 w 96" name="T12"/>
                  <a:gd fmla="*/ 101 h 105" name="T13"/>
                  <a:gd fmla="*/ 85 w 96" name="T14"/>
                  <a:gd fmla="*/ 96 h 105" name="T15"/>
                  <a:gd fmla="*/ 91 w 96" name="T16"/>
                  <a:gd fmla="*/ 92 h 105" name="T17"/>
                  <a:gd fmla="*/ 95 w 96" name="T18"/>
                  <a:gd fmla="*/ 88 h 105" name="T19"/>
                  <a:gd fmla="*/ 95 w 96" name="T20"/>
                  <a:gd fmla="*/ 88 h 105" name="T21"/>
                  <a:gd fmla="*/ 96 w 96" name="T22"/>
                  <a:gd fmla="*/ 83 h 105" name="T23"/>
                  <a:gd fmla="*/ 95 w 96" name="T24"/>
                  <a:gd fmla="*/ 77 h 105" name="T25"/>
                  <a:gd fmla="*/ 94 w 96" name="T26"/>
                  <a:gd fmla="*/ 68 h 105" name="T27"/>
                  <a:gd fmla="*/ 90 w 96" name="T28"/>
                  <a:gd fmla="*/ 58 h 105" name="T29"/>
                  <a:gd fmla="*/ 84 w 96" name="T30"/>
                  <a:gd fmla="*/ 46 h 105" name="T31"/>
                  <a:gd fmla="*/ 77 w 96" name="T32"/>
                  <a:gd fmla="*/ 34 h 105" name="T33"/>
                  <a:gd fmla="*/ 67 w 96" name="T34"/>
                  <a:gd fmla="*/ 23 h 105" name="T35"/>
                  <a:gd fmla="*/ 55 w 96" name="T36"/>
                  <a:gd fmla="*/ 12 h 105" name="T37"/>
                  <a:gd fmla="*/ 55 w 96" name="T38"/>
                  <a:gd fmla="*/ 12 h 105" name="T39"/>
                  <a:gd fmla="*/ 46 w 96" name="T40"/>
                  <a:gd fmla="*/ 5 h 105" name="T41"/>
                  <a:gd fmla="*/ 37 w 96" name="T42"/>
                  <a:gd fmla="*/ 1 h 105" name="T43"/>
                  <a:gd fmla="*/ 29 w 96" name="T44"/>
                  <a:gd fmla="*/ 0 h 105" name="T45"/>
                  <a:gd fmla="*/ 20 w 96" name="T46"/>
                  <a:gd fmla="*/ 1 h 105" name="T47"/>
                  <a:gd fmla="*/ 14 w 96" name="T48"/>
                  <a:gd fmla="*/ 3 h 105" name="T49"/>
                  <a:gd fmla="*/ 8 w 96" name="T50"/>
                  <a:gd fmla="*/ 6 h 105" name="T51"/>
                  <a:gd fmla="*/ 0 w 96" name="T52"/>
                  <a:gd fmla="*/ 12 h 105" name="T53"/>
                  <a:gd fmla="*/ 0 w 96" name="T54"/>
                  <a:gd fmla="*/ 12 h 10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5" w="96">
                    <a:moveTo>
                      <a:pt x="0" y="12"/>
                    </a:moveTo>
                    <a:lnTo>
                      <a:pt x="0" y="12"/>
                    </a:lnTo>
                    <a:lnTo>
                      <a:pt x="28" y="49"/>
                    </a:lnTo>
                    <a:lnTo>
                      <a:pt x="46" y="75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76" y="101"/>
                    </a:lnTo>
                    <a:lnTo>
                      <a:pt x="85" y="96"/>
                    </a:lnTo>
                    <a:lnTo>
                      <a:pt x="91" y="92"/>
                    </a:lnTo>
                    <a:lnTo>
                      <a:pt x="95" y="88"/>
                    </a:lnTo>
                    <a:lnTo>
                      <a:pt x="95" y="88"/>
                    </a:lnTo>
                    <a:lnTo>
                      <a:pt x="96" y="83"/>
                    </a:lnTo>
                    <a:lnTo>
                      <a:pt x="95" y="77"/>
                    </a:lnTo>
                    <a:lnTo>
                      <a:pt x="94" y="68"/>
                    </a:lnTo>
                    <a:lnTo>
                      <a:pt x="90" y="58"/>
                    </a:lnTo>
                    <a:lnTo>
                      <a:pt x="84" y="46"/>
                    </a:lnTo>
                    <a:lnTo>
                      <a:pt x="77" y="34"/>
                    </a:lnTo>
                    <a:lnTo>
                      <a:pt x="67" y="2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46" y="5"/>
                    </a:lnTo>
                    <a:lnTo>
                      <a:pt x="37" y="1"/>
                    </a:lnTo>
                    <a:lnTo>
                      <a:pt x="29" y="0"/>
                    </a:lnTo>
                    <a:lnTo>
                      <a:pt x="20" y="1"/>
                    </a:lnTo>
                    <a:lnTo>
                      <a:pt x="14" y="3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7" name="ïṣļîḋé">
                <a:extLst>
                  <a:ext uri="{FF2B5EF4-FFF2-40B4-BE49-F238E27FC236}">
                    <a16:creationId xmlns:a16="http://schemas.microsoft.com/office/drawing/2014/main" id="{F6DE660E-BACA-468D-AAFB-960BCF8980C0}"/>
                  </a:ext>
                </a:extLst>
              </p:cNvPr>
              <p:cNvSpPr/>
              <p:nvPr/>
            </p:nvSpPr>
            <p:spPr bwMode="auto">
              <a:xfrm>
                <a:off x="4129152" y="3163938"/>
                <a:ext cx="60998" cy="82527"/>
              </a:xfrm>
              <a:custGeom>
                <a:gdLst>
                  <a:gd fmla="*/ 0 w 34" name="T0"/>
                  <a:gd fmla="*/ 42 h 47" name="T1"/>
                  <a:gd fmla="*/ 0 w 34" name="T2"/>
                  <a:gd fmla="*/ 42 h 47" name="T3"/>
                  <a:gd fmla="*/ 4 w 34" name="T4"/>
                  <a:gd fmla="*/ 47 h 47" name="T5"/>
                  <a:gd fmla="*/ 4 w 34" name="T6"/>
                  <a:gd fmla="*/ 47 h 47" name="T7"/>
                  <a:gd fmla="*/ 14 w 34" name="T8"/>
                  <a:gd fmla="*/ 43 h 47" name="T9"/>
                  <a:gd fmla="*/ 23 w 34" name="T10"/>
                  <a:gd fmla="*/ 38 h 47" name="T11"/>
                  <a:gd fmla="*/ 29 w 34" name="T12"/>
                  <a:gd fmla="*/ 34 h 47" name="T13"/>
                  <a:gd fmla="*/ 33 w 34" name="T14"/>
                  <a:gd fmla="*/ 30 h 47" name="T15"/>
                  <a:gd fmla="*/ 33 w 34" name="T16"/>
                  <a:gd fmla="*/ 30 h 47" name="T17"/>
                  <a:gd fmla="*/ 34 w 34" name="T18"/>
                  <a:gd fmla="*/ 25 h 47" name="T19"/>
                  <a:gd fmla="*/ 33 w 34" name="T20"/>
                  <a:gd fmla="*/ 19 h 47" name="T21"/>
                  <a:gd fmla="*/ 32 w 34" name="T22"/>
                  <a:gd fmla="*/ 10 h 47" name="T23"/>
                  <a:gd fmla="*/ 28 w 34" name="T24"/>
                  <a:gd fmla="*/ 0 h 47" name="T25"/>
                  <a:gd fmla="*/ 28 w 34" name="T26"/>
                  <a:gd fmla="*/ 0 h 47" name="T27"/>
                  <a:gd fmla="*/ 29 w 34" name="T28"/>
                  <a:gd fmla="*/ 10 h 47" name="T29"/>
                  <a:gd fmla="*/ 29 w 34" name="T30"/>
                  <a:gd fmla="*/ 19 h 47" name="T31"/>
                  <a:gd fmla="*/ 29 w 34" name="T32"/>
                  <a:gd fmla="*/ 19 h 47" name="T33"/>
                  <a:gd fmla="*/ 28 w 34" name="T34"/>
                  <a:gd fmla="*/ 23 h 47" name="T35"/>
                  <a:gd fmla="*/ 26 w 34" name="T36"/>
                  <a:gd fmla="*/ 25 h 47" name="T37"/>
                  <a:gd fmla="*/ 18 w 34" name="T38"/>
                  <a:gd fmla="*/ 31 h 47" name="T39"/>
                  <a:gd fmla="*/ 10 w 34" name="T40"/>
                  <a:gd fmla="*/ 37 h 47" name="T41"/>
                  <a:gd fmla="*/ 0 w 34" name="T42"/>
                  <a:gd fmla="*/ 42 h 47" name="T43"/>
                  <a:gd fmla="*/ 0 w 34" name="T44"/>
                  <a:gd fmla="*/ 42 h 4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7" w="34">
                    <a:moveTo>
                      <a:pt x="0" y="42"/>
                    </a:moveTo>
                    <a:lnTo>
                      <a:pt x="0" y="42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14" y="43"/>
                    </a:lnTo>
                    <a:lnTo>
                      <a:pt x="23" y="38"/>
                    </a:lnTo>
                    <a:lnTo>
                      <a:pt x="29" y="34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25"/>
                    </a:lnTo>
                    <a:lnTo>
                      <a:pt x="33" y="19"/>
                    </a:lnTo>
                    <a:lnTo>
                      <a:pt x="32" y="1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28" y="23"/>
                    </a:lnTo>
                    <a:lnTo>
                      <a:pt x="26" y="25"/>
                    </a:lnTo>
                    <a:lnTo>
                      <a:pt x="18" y="31"/>
                    </a:lnTo>
                    <a:lnTo>
                      <a:pt x="10" y="37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CB3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18" name="íşļïḋê">
                <a:extLst>
                  <a:ext uri="{FF2B5EF4-FFF2-40B4-BE49-F238E27FC236}">
                    <a16:creationId xmlns:a16="http://schemas.microsoft.com/office/drawing/2014/main" id="{ADF12353-5137-4806-9CE9-8C369ACB9627}"/>
                  </a:ext>
                </a:extLst>
              </p:cNvPr>
              <p:cNvSpPr/>
              <p:nvPr/>
            </p:nvSpPr>
            <p:spPr bwMode="auto">
              <a:xfrm>
                <a:off x="4922119" y="3910258"/>
                <a:ext cx="387512" cy="821671"/>
              </a:xfrm>
              <a:custGeom>
                <a:gdLst>
                  <a:gd fmla="*/ 217 w 217" name="T0"/>
                  <a:gd fmla="*/ 23 h 459" name="T1"/>
                  <a:gd fmla="*/ 188 w 217" name="T2"/>
                  <a:gd fmla="*/ 0 h 459" name="T3"/>
                  <a:gd fmla="*/ 188 w 217" name="T4"/>
                  <a:gd fmla="*/ 0 h 459" name="T5"/>
                  <a:gd fmla="*/ 184 w 217" name="T6"/>
                  <a:gd fmla="*/ 3 h 459" name="T7"/>
                  <a:gd fmla="*/ 172 w 217" name="T8"/>
                  <a:gd fmla="*/ 10 h 459" name="T9"/>
                  <a:gd fmla="*/ 155 w 217" name="T10"/>
                  <a:gd fmla="*/ 23 h 459" name="T11"/>
                  <a:gd fmla="*/ 134 w 217" name="T12"/>
                  <a:gd fmla="*/ 43 h 459" name="T13"/>
                  <a:gd fmla="*/ 122 w 217" name="T14"/>
                  <a:gd fmla="*/ 57 h 459" name="T15"/>
                  <a:gd fmla="*/ 110 w 217" name="T16"/>
                  <a:gd fmla="*/ 71 h 459" name="T17"/>
                  <a:gd fmla="*/ 96 w 217" name="T18"/>
                  <a:gd fmla="*/ 87 h 459" name="T19"/>
                  <a:gd fmla="*/ 83 w 217" name="T20"/>
                  <a:gd fmla="*/ 105 h 459" name="T21"/>
                  <a:gd fmla="*/ 71 w 217" name="T22"/>
                  <a:gd fmla="*/ 125 h 459" name="T23"/>
                  <a:gd fmla="*/ 58 w 217" name="T24"/>
                  <a:gd fmla="*/ 148 h 459" name="T25"/>
                  <a:gd fmla="*/ 46 w 217" name="T26"/>
                  <a:gd fmla="*/ 173 h 459" name="T27"/>
                  <a:gd fmla="*/ 34 w 217" name="T28"/>
                  <a:gd fmla="*/ 200 h 459" name="T29"/>
                  <a:gd fmla="*/ 34 w 217" name="T30"/>
                  <a:gd fmla="*/ 200 h 459" name="T31"/>
                  <a:gd fmla="*/ 24 w 217" name="T32"/>
                  <a:gd fmla="*/ 226 h 459" name="T33"/>
                  <a:gd fmla="*/ 16 w 217" name="T34"/>
                  <a:gd fmla="*/ 252 h 459" name="T35"/>
                  <a:gd fmla="*/ 10 w 217" name="T36"/>
                  <a:gd fmla="*/ 273 h 459" name="T37"/>
                  <a:gd fmla="*/ 5 w 217" name="T38"/>
                  <a:gd fmla="*/ 293 h 459" name="T39"/>
                  <a:gd fmla="*/ 3 w 217" name="T40"/>
                  <a:gd fmla="*/ 311 h 459" name="T41"/>
                  <a:gd fmla="*/ 0 w 217" name="T42"/>
                  <a:gd fmla="*/ 326 h 459" name="T43"/>
                  <a:gd fmla="*/ 0 w 217" name="T44"/>
                  <a:gd fmla="*/ 340 h 459" name="T45"/>
                  <a:gd fmla="*/ 0 w 217" name="T46"/>
                  <a:gd fmla="*/ 352 h 459" name="T47"/>
                  <a:gd fmla="*/ 0 w 217" name="T48"/>
                  <a:gd fmla="*/ 361 h 459" name="T49"/>
                  <a:gd fmla="*/ 3 w 217" name="T50"/>
                  <a:gd fmla="*/ 370 h 459" name="T51"/>
                  <a:gd fmla="*/ 6 w 217" name="T52"/>
                  <a:gd fmla="*/ 382 h 459" name="T53"/>
                  <a:gd fmla="*/ 9 w 217" name="T54"/>
                  <a:gd fmla="*/ 388 h 459" name="T55"/>
                  <a:gd fmla="*/ 10 w 217" name="T56"/>
                  <a:gd fmla="*/ 390 h 459" name="T57"/>
                  <a:gd fmla="*/ 98 w 217" name="T58"/>
                  <a:gd fmla="*/ 459 h 459" name="T59"/>
                  <a:gd fmla="*/ 217 w 217" name="T60"/>
                  <a:gd fmla="*/ 177 h 459" name="T61"/>
                  <a:gd fmla="*/ 217 w 217" name="T62"/>
                  <a:gd fmla="*/ 23 h 459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459" w="216">
                    <a:moveTo>
                      <a:pt x="217" y="23"/>
                    </a:moveTo>
                    <a:lnTo>
                      <a:pt x="188" y="0"/>
                    </a:lnTo>
                    <a:lnTo>
                      <a:pt x="188" y="0"/>
                    </a:lnTo>
                    <a:lnTo>
                      <a:pt x="184" y="3"/>
                    </a:lnTo>
                    <a:lnTo>
                      <a:pt x="172" y="10"/>
                    </a:lnTo>
                    <a:lnTo>
                      <a:pt x="155" y="23"/>
                    </a:lnTo>
                    <a:lnTo>
                      <a:pt x="134" y="43"/>
                    </a:lnTo>
                    <a:lnTo>
                      <a:pt x="122" y="57"/>
                    </a:lnTo>
                    <a:lnTo>
                      <a:pt x="110" y="71"/>
                    </a:lnTo>
                    <a:lnTo>
                      <a:pt x="96" y="87"/>
                    </a:lnTo>
                    <a:lnTo>
                      <a:pt x="83" y="105"/>
                    </a:lnTo>
                    <a:lnTo>
                      <a:pt x="71" y="125"/>
                    </a:lnTo>
                    <a:lnTo>
                      <a:pt x="58" y="148"/>
                    </a:lnTo>
                    <a:lnTo>
                      <a:pt x="46" y="173"/>
                    </a:lnTo>
                    <a:lnTo>
                      <a:pt x="34" y="200"/>
                    </a:lnTo>
                    <a:lnTo>
                      <a:pt x="34" y="200"/>
                    </a:lnTo>
                    <a:lnTo>
                      <a:pt x="24" y="226"/>
                    </a:lnTo>
                    <a:lnTo>
                      <a:pt x="16" y="252"/>
                    </a:lnTo>
                    <a:lnTo>
                      <a:pt x="10" y="273"/>
                    </a:lnTo>
                    <a:lnTo>
                      <a:pt x="5" y="293"/>
                    </a:lnTo>
                    <a:lnTo>
                      <a:pt x="3" y="311"/>
                    </a:lnTo>
                    <a:lnTo>
                      <a:pt x="0" y="326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0" y="361"/>
                    </a:lnTo>
                    <a:lnTo>
                      <a:pt x="3" y="370"/>
                    </a:lnTo>
                    <a:lnTo>
                      <a:pt x="6" y="382"/>
                    </a:lnTo>
                    <a:lnTo>
                      <a:pt x="9" y="388"/>
                    </a:lnTo>
                    <a:lnTo>
                      <a:pt x="10" y="390"/>
                    </a:lnTo>
                    <a:lnTo>
                      <a:pt x="98" y="459"/>
                    </a:lnTo>
                    <a:lnTo>
                      <a:pt x="217" y="177"/>
                    </a:lnTo>
                    <a:lnTo>
                      <a:pt x="21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119" name="íSļíďé">
                <a:extLst>
                  <a:ext uri="{FF2B5EF4-FFF2-40B4-BE49-F238E27FC236}">
                    <a16:creationId xmlns:a16="http://schemas.microsoft.com/office/drawing/2014/main" id="{6683DA5C-B0A4-4174-A1CA-97726E6DBDC4}"/>
                  </a:ext>
                </a:extLst>
              </p:cNvPr>
              <p:cNvSpPr/>
              <p:nvPr/>
            </p:nvSpPr>
            <p:spPr bwMode="auto">
              <a:xfrm>
                <a:off x="5011820" y="3992523"/>
                <a:ext cx="904275" cy="1028797"/>
              </a:xfrm>
              <a:custGeom>
                <a:gdLst>
                  <a:gd fmla="*/ 904274 w 904274" name="connsiteX0"/>
                  <a:gd fmla="*/ 410207 h 1028796" name="connsiteY0"/>
                  <a:gd fmla="*/ 496369 w 904274" name="connsiteX1"/>
                  <a:gd fmla="*/ 1028796 h 1028796" name="connsiteY1"/>
                  <a:gd fmla="*/ 5382 w 904274" name="connsiteX2"/>
                  <a:gd fmla="*/ 730871 h 1028796" name="connsiteY2"/>
                  <a:gd fmla="*/ 5382 w 904274" name="connsiteX3"/>
                  <a:gd fmla="*/ 730434 h 1028796" name="connsiteY3"/>
                  <a:gd fmla="*/ 5382 w 904274" name="connsiteX4"/>
                  <a:gd fmla="*/ 723709 h 1028796" name="connsiteY4"/>
                  <a:gd fmla="*/ 1794 w 904274" name="connsiteX5"/>
                  <a:gd fmla="*/ 700432 h 1028796" name="connsiteY5"/>
                  <a:gd fmla="*/ 0 w 904274" name="connsiteX6"/>
                  <a:gd fmla="*/ 664623 h 1028796" name="connsiteY6"/>
                  <a:gd fmla="*/ 12 w 904274" name="connsiteX7"/>
                  <a:gd fmla="*/ 664291 h 1028796" name="connsiteY7"/>
                  <a:gd fmla="*/ 0 w 904274" name="connsiteX8"/>
                  <a:gd fmla="*/ 664054 h 1028796" name="connsiteY8"/>
                  <a:gd fmla="*/ 1794 w 904274" name="connsiteX9"/>
                  <a:gd fmla="*/ 613821 h 1028796" name="connsiteY9"/>
                  <a:gd fmla="*/ 3588 w 904274" name="connsiteX10"/>
                  <a:gd fmla="*/ 583323 h 1028796" name="connsiteY10"/>
                  <a:gd fmla="*/ 7176 w 904274" name="connsiteX11"/>
                  <a:gd fmla="*/ 551030 h 1028796" name="connsiteY11"/>
                  <a:gd fmla="*/ 14353 w 904274" name="connsiteX12"/>
                  <a:gd fmla="*/ 516943 h 1028796" name="connsiteY12"/>
                  <a:gd fmla="*/ 25117 w 904274" name="connsiteX13"/>
                  <a:gd fmla="*/ 479268 h 1028796" name="connsiteY13"/>
                  <a:gd fmla="*/ 35881 w 904274" name="connsiteX14"/>
                  <a:gd fmla="*/ 438006 h 1028796" name="connsiteY14"/>
                  <a:gd fmla="*/ 52028 w 904274" name="connsiteX15"/>
                  <a:gd fmla="*/ 398537 h 1028796" name="connsiteY15"/>
                  <a:gd fmla="*/ 68174 w 904274" name="connsiteX16"/>
                  <a:gd fmla="*/ 351892 h 1028796" name="connsiteY16"/>
                  <a:gd fmla="*/ 89703 w 904274" name="connsiteX17"/>
                  <a:gd fmla="*/ 307041 h 1028796" name="connsiteY17"/>
                  <a:gd fmla="*/ 97527 w 904274" name="connsiteX18"/>
                  <a:gd fmla="*/ 293739 h 1028796" name="connsiteY18"/>
                  <a:gd fmla="*/ 116613 w 904274" name="connsiteX19"/>
                  <a:gd fmla="*/ 258182 h 1028796" name="connsiteY19"/>
                  <a:gd fmla="*/ 143524 w 904274" name="connsiteX20"/>
                  <a:gd fmla="*/ 215211 h 1028796" name="connsiteY20"/>
                  <a:gd fmla="*/ 172229 w 904274" name="connsiteX21"/>
                  <a:gd fmla="*/ 177611 h 1028796" name="connsiteY21"/>
                  <a:gd fmla="*/ 197346 w 904274" name="connsiteX22"/>
                  <a:gd fmla="*/ 141801 h 1028796" name="connsiteY22"/>
                  <a:gd fmla="*/ 224256 w 904274" name="connsiteX23"/>
                  <a:gd fmla="*/ 111363 h 1028796" name="connsiteY23"/>
                  <a:gd fmla="*/ 249373 w 904274" name="connsiteX24"/>
                  <a:gd fmla="*/ 86296 h 1028796" name="connsiteY24"/>
                  <a:gd fmla="*/ 330241 w 904274" name="connsiteX25"/>
                  <a:gd fmla="*/ 62 h 1028796" name="connsiteY25"/>
                  <a:gd fmla="*/ 904274 w 904274" name="connsiteX26"/>
                  <a:gd fmla="*/ 410207 h 1028796" name="connsiteY26"/>
                  <a:gd fmla="*/ 867584 w 867584" name="connsiteX27"/>
                  <a:gd fmla="*/ 356260 h 886362" name="connsiteY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b="b" l="l" r="r" t="t"/>
                <a:pathLst>
                  <a:path h="1028796" w="904274">
                    <a:moveTo>
                      <a:pt x="904274" y="410207"/>
                    </a:moveTo>
                    <a:lnTo>
                      <a:pt x="496369" y="1028796"/>
                    </a:lnTo>
                    <a:lnTo>
                      <a:pt x="5382" y="730871"/>
                    </a:lnTo>
                    <a:lnTo>
                      <a:pt x="5382" y="730434"/>
                    </a:lnTo>
                    <a:lnTo>
                      <a:pt x="5382" y="723709"/>
                    </a:lnTo>
                    <a:lnTo>
                      <a:pt x="1794" y="700432"/>
                    </a:lnTo>
                    <a:lnTo>
                      <a:pt x="0" y="664623"/>
                    </a:lnTo>
                    <a:cubicBezTo>
                      <a:pt x="4" y="664512"/>
                      <a:pt x="8" y="664402"/>
                      <a:pt x="12" y="664291"/>
                    </a:cubicBezTo>
                    <a:lnTo>
                      <a:pt x="0" y="664054"/>
                    </a:lnTo>
                    <a:lnTo>
                      <a:pt x="1794" y="613821"/>
                    </a:lnTo>
                    <a:lnTo>
                      <a:pt x="3588" y="583323"/>
                    </a:lnTo>
                    <a:lnTo>
                      <a:pt x="7176" y="551030"/>
                    </a:lnTo>
                    <a:lnTo>
                      <a:pt x="14353" y="516943"/>
                    </a:lnTo>
                    <a:lnTo>
                      <a:pt x="25117" y="479268"/>
                    </a:lnTo>
                    <a:lnTo>
                      <a:pt x="35881" y="438006"/>
                    </a:lnTo>
                    <a:lnTo>
                      <a:pt x="52028" y="398537"/>
                    </a:lnTo>
                    <a:lnTo>
                      <a:pt x="68174" y="351892"/>
                    </a:lnTo>
                    <a:lnTo>
                      <a:pt x="89703" y="307041"/>
                    </a:lnTo>
                    <a:lnTo>
                      <a:pt x="97527" y="293739"/>
                    </a:lnTo>
                    <a:lnTo>
                      <a:pt x="116613" y="258182"/>
                    </a:lnTo>
                    <a:lnTo>
                      <a:pt x="143524" y="215211"/>
                    </a:lnTo>
                    <a:lnTo>
                      <a:pt x="172229" y="177611"/>
                    </a:lnTo>
                    <a:lnTo>
                      <a:pt x="197346" y="141801"/>
                    </a:lnTo>
                    <a:lnTo>
                      <a:pt x="224256" y="111363"/>
                    </a:lnTo>
                    <a:lnTo>
                      <a:pt x="249373" y="86296"/>
                    </a:lnTo>
                    <a:lnTo>
                      <a:pt x="330241" y="62"/>
                    </a:lnTo>
                    <a:cubicBezTo>
                      <a:pt x="337417" y="-5906"/>
                      <a:pt x="897098" y="416175"/>
                      <a:pt x="904274" y="41020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sp>
          <p:nvSpPr>
            <p:cNvPr id="65" name="íśļîḓé">
              <a:extLst>
                <a:ext uri="{FF2B5EF4-FFF2-40B4-BE49-F238E27FC236}">
                  <a16:creationId xmlns:a16="http://schemas.microsoft.com/office/drawing/2014/main" id="{ADD65969-6CD1-456B-8431-56DC9577C9E3}"/>
                </a:ext>
              </a:extLst>
            </p:cNvPr>
            <p:cNvSpPr/>
            <p:nvPr/>
          </p:nvSpPr>
          <p:spPr bwMode="auto">
            <a:xfrm>
              <a:off x="1086799" y="2546035"/>
              <a:ext cx="1159184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lang="en-US"/>
            </a:p>
          </p:txBody>
        </p:sp>
        <p:sp>
          <p:nvSpPr>
            <p:cNvPr id="66" name="îs1ídè">
              <a:extLst>
                <a:ext uri="{FF2B5EF4-FFF2-40B4-BE49-F238E27FC236}">
                  <a16:creationId xmlns:a16="http://schemas.microsoft.com/office/drawing/2014/main" id="{AA0B2369-337A-435D-ACC8-C4B5503FCA9C}"/>
                </a:ext>
              </a:extLst>
            </p:cNvPr>
            <p:cNvSpPr/>
            <p:nvPr/>
          </p:nvSpPr>
          <p:spPr bwMode="auto">
            <a:xfrm>
              <a:off x="990467" y="2982735"/>
              <a:ext cx="1245881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lang="en-US"/>
            </a:p>
          </p:txBody>
        </p:sp>
        <p:sp>
          <p:nvSpPr>
            <p:cNvPr id="69" name="i$liḍê">
              <a:extLst>
                <a:ext uri="{FF2B5EF4-FFF2-40B4-BE49-F238E27FC236}">
                  <a16:creationId xmlns:a16="http://schemas.microsoft.com/office/drawing/2014/main" id="{CA925451-54BA-461C-A50C-58D064E69145}"/>
                </a:ext>
              </a:extLst>
            </p:cNvPr>
            <p:cNvSpPr/>
            <p:nvPr/>
          </p:nvSpPr>
          <p:spPr bwMode="auto">
            <a:xfrm>
              <a:off x="884503" y="3451545"/>
              <a:ext cx="1351846" cy="25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lang="en-US"/>
            </a:p>
          </p:txBody>
        </p:sp>
        <p:sp>
          <p:nvSpPr>
            <p:cNvPr id="70" name="ïṧḻiḑe">
              <a:extLst>
                <a:ext uri="{FF2B5EF4-FFF2-40B4-BE49-F238E27FC236}">
                  <a16:creationId xmlns:a16="http://schemas.microsoft.com/office/drawing/2014/main" id="{F50AA1CC-FC31-44B3-A829-57041EB15B2A}"/>
                </a:ext>
              </a:extLst>
            </p:cNvPr>
            <p:cNvSpPr/>
            <p:nvPr/>
          </p:nvSpPr>
          <p:spPr bwMode="auto">
            <a:xfrm>
              <a:off x="2303779" y="3612097"/>
              <a:ext cx="337159" cy="314681"/>
            </a:xfrm>
            <a:custGeom>
              <a:gdLst>
                <a:gd fmla="*/ 197 w 210" name="T0"/>
                <a:gd fmla="*/ 195 h 195" name="T1"/>
                <a:gd fmla="*/ 17 w 210" name="T2"/>
                <a:gd fmla="*/ 195 h 195" name="T3"/>
                <a:gd fmla="*/ 0 w 210" name="T4"/>
                <a:gd fmla="*/ 13 h 195" name="T5"/>
                <a:gd fmla="*/ 210 w 210" name="T6"/>
                <a:gd fmla="*/ 0 h 195" name="T7"/>
                <a:gd fmla="*/ 197 w 210" name="T8"/>
                <a:gd fmla="*/ 195 h 195" name="T9"/>
                <a:gd fmla="*/ 31 w 210" name="T10"/>
                <a:gd fmla="*/ 178 h 195" name="T11"/>
                <a:gd fmla="*/ 183 w 210" name="T12"/>
                <a:gd fmla="*/ 178 h 195" name="T13"/>
                <a:gd fmla="*/ 194 w 210" name="T14"/>
                <a:gd fmla="*/ 18 h 195" name="T15"/>
                <a:gd fmla="*/ 17 w 210" name="T16"/>
                <a:gd fmla="*/ 29 h 195" name="T17"/>
                <a:gd fmla="*/ 31 w 210" name="T18"/>
                <a:gd fmla="*/ 178 h 19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95" w="210">
                  <a:moveTo>
                    <a:pt x="197" y="195"/>
                  </a:moveTo>
                  <a:lnTo>
                    <a:pt x="17" y="195"/>
                  </a:lnTo>
                  <a:lnTo>
                    <a:pt x="0" y="13"/>
                  </a:lnTo>
                  <a:lnTo>
                    <a:pt x="210" y="0"/>
                  </a:lnTo>
                  <a:lnTo>
                    <a:pt x="197" y="195"/>
                  </a:lnTo>
                  <a:close/>
                  <a:moveTo>
                    <a:pt x="31" y="178"/>
                  </a:moveTo>
                  <a:lnTo>
                    <a:pt x="183" y="178"/>
                  </a:lnTo>
                  <a:lnTo>
                    <a:pt x="194" y="18"/>
                  </a:lnTo>
                  <a:lnTo>
                    <a:pt x="17" y="29"/>
                  </a:lnTo>
                  <a:lnTo>
                    <a:pt x="31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74" name="íṣ1ïḑé">
              <a:extLst>
                <a:ext uri="{FF2B5EF4-FFF2-40B4-BE49-F238E27FC236}">
                  <a16:creationId xmlns:a16="http://schemas.microsoft.com/office/drawing/2014/main" id="{BCD0A662-5AA6-4A8B-ACC2-49FDAF2AED5D}"/>
                </a:ext>
              </a:extLst>
            </p:cNvPr>
            <p:cNvSpPr/>
            <p:nvPr/>
          </p:nvSpPr>
          <p:spPr bwMode="auto">
            <a:xfrm>
              <a:off x="807438" y="3888247"/>
              <a:ext cx="1428910" cy="28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lang="en-US"/>
            </a:p>
          </p:txBody>
        </p:sp>
        <p:grpSp>
          <p:nvGrpSpPr>
            <p:cNvPr id="75" name="ïSľîḑè">
              <a:extLst>
                <a:ext uri="{FF2B5EF4-FFF2-40B4-BE49-F238E27FC236}">
                  <a16:creationId xmlns:a16="http://schemas.microsoft.com/office/drawing/2014/main" id="{F3450265-98DE-405E-8930-51BB302A7BD6}"/>
                </a:ext>
              </a:extLst>
            </p:cNvPr>
            <p:cNvGrpSpPr/>
            <p:nvPr/>
          </p:nvGrpSpPr>
          <p:grpSpPr>
            <a:xfrm>
              <a:off x="14314" y="4045594"/>
              <a:ext cx="2180292" cy="1117440"/>
              <a:chOff x="993173" y="3978433"/>
              <a:chExt cx="2436306" cy="1248650"/>
            </a:xfrm>
          </p:grpSpPr>
          <p:sp>
            <p:nvSpPr>
              <p:cNvPr id="83" name="ï$ľîďé">
                <a:extLst>
                  <a:ext uri="{FF2B5EF4-FFF2-40B4-BE49-F238E27FC236}">
                    <a16:creationId xmlns:a16="http://schemas.microsoft.com/office/drawing/2014/main" id="{D509A540-ECCD-4FFE-8097-254440F49E4E}"/>
                  </a:ext>
                </a:extLst>
              </p:cNvPr>
              <p:cNvSpPr/>
              <p:nvPr/>
            </p:nvSpPr>
            <p:spPr bwMode="auto">
              <a:xfrm>
                <a:off x="2431993" y="3985609"/>
                <a:ext cx="717615" cy="337279"/>
              </a:xfrm>
              <a:custGeom>
                <a:gdLst>
                  <a:gd fmla="*/ 0 w 401" name="T0"/>
                  <a:gd fmla="*/ 4 h 189" name="T1"/>
                  <a:gd fmla="*/ 12 w 401" name="T2"/>
                  <a:gd fmla="*/ 0 h 189" name="T3"/>
                  <a:gd fmla="*/ 22 w 401" name="T4"/>
                  <a:gd fmla="*/ 3 h 189" name="T5"/>
                  <a:gd fmla="*/ 59 w 401" name="T6"/>
                  <a:gd fmla="*/ 22 h 189" name="T7"/>
                  <a:gd fmla="*/ 76 w 401" name="T8"/>
                  <a:gd fmla="*/ 29 h 189" name="T9"/>
                  <a:gd fmla="*/ 113 w 401" name="T10"/>
                  <a:gd fmla="*/ 42 h 189" name="T11"/>
                  <a:gd fmla="*/ 159 w 401" name="T12"/>
                  <a:gd fmla="*/ 53 h 189" name="T13"/>
                  <a:gd fmla="*/ 207 w 401" name="T14"/>
                  <a:gd fmla="*/ 57 h 189" name="T15"/>
                  <a:gd fmla="*/ 233 w 401" name="T16"/>
                  <a:gd fmla="*/ 56 h 189" name="T17"/>
                  <a:gd fmla="*/ 239 w 401" name="T18"/>
                  <a:gd fmla="*/ 57 h 189" name="T19"/>
                  <a:gd fmla="*/ 249 w 401" name="T20"/>
                  <a:gd fmla="*/ 66 h 189" name="T21"/>
                  <a:gd fmla="*/ 264 w 401" name="T22"/>
                  <a:gd fmla="*/ 82 h 189" name="T23"/>
                  <a:gd fmla="*/ 289 w 401" name="T24"/>
                  <a:gd fmla="*/ 103 h 189" name="T25"/>
                  <a:gd fmla="*/ 307 w 401" name="T26"/>
                  <a:gd fmla="*/ 112 h 189" name="T27"/>
                  <a:gd fmla="*/ 365 w 401" name="T28"/>
                  <a:gd fmla="*/ 137 h 189" name="T29"/>
                  <a:gd fmla="*/ 395 w 401" name="T30"/>
                  <a:gd fmla="*/ 144 h 189" name="T31"/>
                  <a:gd fmla="*/ 397 w 401" name="T32"/>
                  <a:gd fmla="*/ 146 h 189" name="T33"/>
                  <a:gd fmla="*/ 401 w 401" name="T34"/>
                  <a:gd fmla="*/ 152 h 189" name="T35"/>
                  <a:gd fmla="*/ 400 w 401" name="T36"/>
                  <a:gd fmla="*/ 160 h 189" name="T37"/>
                  <a:gd fmla="*/ 396 w 401" name="T38"/>
                  <a:gd fmla="*/ 170 h 189" name="T39"/>
                  <a:gd fmla="*/ 390 w 401" name="T40"/>
                  <a:gd fmla="*/ 177 h 189" name="T41"/>
                  <a:gd fmla="*/ 379 w 401" name="T42"/>
                  <a:gd fmla="*/ 184 h 189" name="T43"/>
                  <a:gd fmla="*/ 366 w 401" name="T44"/>
                  <a:gd fmla="*/ 188 h 189" name="T45"/>
                  <a:gd fmla="*/ 350 w 401" name="T46"/>
                  <a:gd fmla="*/ 188 h 189" name="T47"/>
                  <a:gd fmla="*/ 341 w 401" name="T48"/>
                  <a:gd fmla="*/ 187 h 189" name="T49"/>
                  <a:gd fmla="*/ 304 w 401" name="T50"/>
                  <a:gd fmla="*/ 177 h 189" name="T51"/>
                  <a:gd fmla="*/ 269 w 401" name="T52"/>
                  <a:gd fmla="*/ 163 h 189" name="T53"/>
                  <a:gd fmla="*/ 254 w 401" name="T54"/>
                  <a:gd fmla="*/ 153 h 189" name="T55"/>
                  <a:gd fmla="*/ 241 w 401" name="T56"/>
                  <a:gd fmla="*/ 141 h 189" name="T57"/>
                  <a:gd fmla="*/ 230 w 401" name="T58"/>
                  <a:gd fmla="*/ 124 h 189" name="T59"/>
                  <a:gd fmla="*/ 222 w 401" name="T60"/>
                  <a:gd fmla="*/ 105 h 189" name="T61"/>
                  <a:gd fmla="*/ 183 w 401" name="T62"/>
                  <a:gd fmla="*/ 109 h 189" name="T63"/>
                  <a:gd fmla="*/ 143 w 401" name="T64"/>
                  <a:gd fmla="*/ 109 h 189" name="T65"/>
                  <a:gd fmla="*/ 101 w 401" name="T66"/>
                  <a:gd fmla="*/ 103 h 189" name="T67"/>
                  <a:gd fmla="*/ 60 w 401" name="T68"/>
                  <a:gd fmla="*/ 89 h 189" name="T69"/>
                  <a:gd fmla="*/ 51 w 401" name="T70"/>
                  <a:gd fmla="*/ 85 h 189" name="T71"/>
                  <a:gd fmla="*/ 35 w 401" name="T72"/>
                  <a:gd fmla="*/ 72 h 189" name="T73"/>
                  <a:gd fmla="*/ 23 w 401" name="T74"/>
                  <a:gd fmla="*/ 59 h 189" name="T75"/>
                  <a:gd fmla="*/ 11 w 401" name="T76"/>
                  <a:gd fmla="*/ 38 h 189" name="T77"/>
                  <a:gd fmla="*/ 3 w 401" name="T78"/>
                  <a:gd fmla="*/ 14 h 189" name="T79"/>
                  <a:gd fmla="*/ 0 w 401" name="T80"/>
                  <a:gd fmla="*/ 4 h 189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89" w="401">
                    <a:moveTo>
                      <a:pt x="0" y="4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36" y="10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76" y="29"/>
                    </a:lnTo>
                    <a:lnTo>
                      <a:pt x="94" y="36"/>
                    </a:lnTo>
                    <a:lnTo>
                      <a:pt x="113" y="42"/>
                    </a:lnTo>
                    <a:lnTo>
                      <a:pt x="135" y="48"/>
                    </a:lnTo>
                    <a:lnTo>
                      <a:pt x="159" y="53"/>
                    </a:lnTo>
                    <a:lnTo>
                      <a:pt x="183" y="56"/>
                    </a:lnTo>
                    <a:lnTo>
                      <a:pt x="207" y="57"/>
                    </a:lnTo>
                    <a:lnTo>
                      <a:pt x="233" y="56"/>
                    </a:lnTo>
                    <a:lnTo>
                      <a:pt x="233" y="56"/>
                    </a:lnTo>
                    <a:lnTo>
                      <a:pt x="236" y="56"/>
                    </a:lnTo>
                    <a:lnTo>
                      <a:pt x="239" y="57"/>
                    </a:lnTo>
                    <a:lnTo>
                      <a:pt x="245" y="60"/>
                    </a:lnTo>
                    <a:lnTo>
                      <a:pt x="249" y="66"/>
                    </a:lnTo>
                    <a:lnTo>
                      <a:pt x="255" y="74"/>
                    </a:lnTo>
                    <a:lnTo>
                      <a:pt x="264" y="82"/>
                    </a:lnTo>
                    <a:lnTo>
                      <a:pt x="275" y="92"/>
                    </a:lnTo>
                    <a:lnTo>
                      <a:pt x="289" y="103"/>
                    </a:lnTo>
                    <a:lnTo>
                      <a:pt x="307" y="112"/>
                    </a:lnTo>
                    <a:lnTo>
                      <a:pt x="307" y="112"/>
                    </a:lnTo>
                    <a:lnTo>
                      <a:pt x="342" y="128"/>
                    </a:lnTo>
                    <a:lnTo>
                      <a:pt x="365" y="137"/>
                    </a:lnTo>
                    <a:lnTo>
                      <a:pt x="382" y="141"/>
                    </a:lnTo>
                    <a:lnTo>
                      <a:pt x="395" y="144"/>
                    </a:lnTo>
                    <a:lnTo>
                      <a:pt x="395" y="144"/>
                    </a:lnTo>
                    <a:lnTo>
                      <a:pt x="397" y="146"/>
                    </a:lnTo>
                    <a:lnTo>
                      <a:pt x="400" y="148"/>
                    </a:lnTo>
                    <a:lnTo>
                      <a:pt x="401" y="152"/>
                    </a:lnTo>
                    <a:lnTo>
                      <a:pt x="401" y="157"/>
                    </a:lnTo>
                    <a:lnTo>
                      <a:pt x="400" y="160"/>
                    </a:lnTo>
                    <a:lnTo>
                      <a:pt x="399" y="165"/>
                    </a:lnTo>
                    <a:lnTo>
                      <a:pt x="396" y="170"/>
                    </a:lnTo>
                    <a:lnTo>
                      <a:pt x="394" y="174"/>
                    </a:lnTo>
                    <a:lnTo>
                      <a:pt x="390" y="177"/>
                    </a:lnTo>
                    <a:lnTo>
                      <a:pt x="385" y="181"/>
                    </a:lnTo>
                    <a:lnTo>
                      <a:pt x="379" y="184"/>
                    </a:lnTo>
                    <a:lnTo>
                      <a:pt x="373" y="187"/>
                    </a:lnTo>
                    <a:lnTo>
                      <a:pt x="366" y="188"/>
                    </a:lnTo>
                    <a:lnTo>
                      <a:pt x="359" y="189"/>
                    </a:lnTo>
                    <a:lnTo>
                      <a:pt x="350" y="18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22" y="182"/>
                    </a:lnTo>
                    <a:lnTo>
                      <a:pt x="304" y="177"/>
                    </a:lnTo>
                    <a:lnTo>
                      <a:pt x="285" y="171"/>
                    </a:lnTo>
                    <a:lnTo>
                      <a:pt x="269" y="163"/>
                    </a:lnTo>
                    <a:lnTo>
                      <a:pt x="261" y="158"/>
                    </a:lnTo>
                    <a:lnTo>
                      <a:pt x="254" y="153"/>
                    </a:lnTo>
                    <a:lnTo>
                      <a:pt x="247" y="147"/>
                    </a:lnTo>
                    <a:lnTo>
                      <a:pt x="241" y="141"/>
                    </a:lnTo>
                    <a:lnTo>
                      <a:pt x="235" y="133"/>
                    </a:lnTo>
                    <a:lnTo>
                      <a:pt x="230" y="124"/>
                    </a:lnTo>
                    <a:lnTo>
                      <a:pt x="225" y="116"/>
                    </a:lnTo>
                    <a:lnTo>
                      <a:pt x="222" y="105"/>
                    </a:lnTo>
                    <a:lnTo>
                      <a:pt x="222" y="105"/>
                    </a:lnTo>
                    <a:lnTo>
                      <a:pt x="183" y="109"/>
                    </a:lnTo>
                    <a:lnTo>
                      <a:pt x="164" y="109"/>
                    </a:lnTo>
                    <a:lnTo>
                      <a:pt x="143" y="109"/>
                    </a:lnTo>
                    <a:lnTo>
                      <a:pt x="122" y="106"/>
                    </a:lnTo>
                    <a:lnTo>
                      <a:pt x="101" y="103"/>
                    </a:lnTo>
                    <a:lnTo>
                      <a:pt x="81" y="98"/>
                    </a:lnTo>
                    <a:lnTo>
                      <a:pt x="60" y="89"/>
                    </a:lnTo>
                    <a:lnTo>
                      <a:pt x="60" y="89"/>
                    </a:lnTo>
                    <a:lnTo>
                      <a:pt x="51" y="85"/>
                    </a:lnTo>
                    <a:lnTo>
                      <a:pt x="42" y="79"/>
                    </a:lnTo>
                    <a:lnTo>
                      <a:pt x="35" y="72"/>
                    </a:lnTo>
                    <a:lnTo>
                      <a:pt x="29" y="66"/>
                    </a:lnTo>
                    <a:lnTo>
                      <a:pt x="23" y="59"/>
                    </a:lnTo>
                    <a:lnTo>
                      <a:pt x="18" y="52"/>
                    </a:lnTo>
                    <a:lnTo>
                      <a:pt x="11" y="38"/>
                    </a:lnTo>
                    <a:lnTo>
                      <a:pt x="5" y="24"/>
                    </a:lnTo>
                    <a:lnTo>
                      <a:pt x="3" y="1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4" name="í$ḷïďe">
                <a:extLst>
                  <a:ext uri="{FF2B5EF4-FFF2-40B4-BE49-F238E27FC236}">
                    <a16:creationId xmlns:a16="http://schemas.microsoft.com/office/drawing/2014/main" id="{D79156DF-A866-49A6-BB57-729F5B6E3DF0}"/>
                  </a:ext>
                </a:extLst>
              </p:cNvPr>
              <p:cNvSpPr/>
              <p:nvPr/>
            </p:nvSpPr>
            <p:spPr bwMode="auto">
              <a:xfrm>
                <a:off x="993173" y="4287007"/>
                <a:ext cx="2436306" cy="807318"/>
              </a:xfrm>
              <a:custGeom>
                <a:gdLst>
                  <a:gd fmla="*/ 1336 w 1357" name="T0"/>
                  <a:gd fmla="*/ 189 h 450" name="T1"/>
                  <a:gd fmla="*/ 1322 w 1357" name="T2"/>
                  <a:gd fmla="*/ 155 h 450" name="T3"/>
                  <a:gd fmla="*/ 1307 w 1357" name="T4"/>
                  <a:gd fmla="*/ 136 h 450" name="T5"/>
                  <a:gd fmla="*/ 1297 w 1357" name="T6"/>
                  <a:gd fmla="*/ 131 h 450" name="T7"/>
                  <a:gd fmla="*/ 1284 w 1357" name="T8"/>
                  <a:gd fmla="*/ 121 h 450" name="T9"/>
                  <a:gd fmla="*/ 1272 w 1357" name="T10"/>
                  <a:gd fmla="*/ 94 h 450" name="T11"/>
                  <a:gd fmla="*/ 1255 w 1357" name="T12"/>
                  <a:gd fmla="*/ 62 h 450" name="T13"/>
                  <a:gd fmla="*/ 1238 w 1357" name="T14"/>
                  <a:gd fmla="*/ 47 h 450" name="T15"/>
                  <a:gd fmla="*/ 1212 w 1357" name="T16"/>
                  <a:gd fmla="*/ 38 h 450" name="T17"/>
                  <a:gd fmla="*/ 1137 w 1357" name="T18"/>
                  <a:gd fmla="*/ 23 h 450" name="T19"/>
                  <a:gd fmla="*/ 1032 w 1357" name="T20"/>
                  <a:gd fmla="*/ 8 h 450" name="T21"/>
                  <a:gd fmla="*/ 911 w 1357" name="T22"/>
                  <a:gd fmla="*/ 1 h 450" name="T23"/>
                  <a:gd fmla="*/ 786 w 1357" name="T24"/>
                  <a:gd fmla="*/ 2 h 450" name="T25"/>
                  <a:gd fmla="*/ 707 w 1357" name="T26"/>
                  <a:gd fmla="*/ 12 h 450" name="T27"/>
                  <a:gd fmla="*/ 571 w 1357" name="T28"/>
                  <a:gd fmla="*/ 42 h 450" name="T29"/>
                  <a:gd fmla="*/ 301 w 1357" name="T30"/>
                  <a:gd fmla="*/ 115 h 450" name="T31"/>
                  <a:gd fmla="*/ 38 w 1357" name="T32"/>
                  <a:gd fmla="*/ 192 h 450" name="T33"/>
                  <a:gd fmla="*/ 0 w 1357" name="T34"/>
                  <a:gd fmla="*/ 450 h 450" name="T35"/>
                  <a:gd fmla="*/ 130 w 1357" name="T36"/>
                  <a:gd fmla="*/ 438 h 450" name="T37"/>
                  <a:gd fmla="*/ 227 w 1357" name="T38"/>
                  <a:gd fmla="*/ 438 h 450" name="T39"/>
                  <a:gd fmla="*/ 258 w 1357" name="T40"/>
                  <a:gd fmla="*/ 429 h 450" name="T41"/>
                  <a:gd fmla="*/ 305 w 1357" name="T42"/>
                  <a:gd fmla="*/ 410 h 450" name="T43"/>
                  <a:gd fmla="*/ 351 w 1357" name="T44"/>
                  <a:gd fmla="*/ 387 h 450" name="T45"/>
                  <a:gd fmla="*/ 384 w 1357" name="T46"/>
                  <a:gd fmla="*/ 383 h 450" name="T47"/>
                  <a:gd fmla="*/ 410 w 1357" name="T48"/>
                  <a:gd fmla="*/ 384 h 450" name="T49"/>
                  <a:gd fmla="*/ 518 w 1357" name="T50"/>
                  <a:gd fmla="*/ 405 h 450" name="T51"/>
                  <a:gd fmla="*/ 600 w 1357" name="T52"/>
                  <a:gd fmla="*/ 419 h 450" name="T53"/>
                  <a:gd fmla="*/ 659 w 1357" name="T54"/>
                  <a:gd fmla="*/ 419 h 450" name="T55"/>
                  <a:gd fmla="*/ 712 w 1357" name="T56"/>
                  <a:gd fmla="*/ 405 h 450" name="T57"/>
                  <a:gd fmla="*/ 768 w 1357" name="T58"/>
                  <a:gd fmla="*/ 396 h 450" name="T59"/>
                  <a:gd fmla="*/ 964 w 1357" name="T60"/>
                  <a:gd fmla="*/ 370 h 450" name="T61"/>
                  <a:gd fmla="*/ 1008 w 1357" name="T62"/>
                  <a:gd fmla="*/ 356 h 450" name="T63"/>
                  <a:gd fmla="*/ 1023 w 1357" name="T64"/>
                  <a:gd fmla="*/ 344 h 450" name="T65"/>
                  <a:gd fmla="*/ 1025 w 1357" name="T66"/>
                  <a:gd fmla="*/ 336 h 450" name="T67"/>
                  <a:gd fmla="*/ 1031 w 1357" name="T68"/>
                  <a:gd fmla="*/ 324 h 450" name="T69"/>
                  <a:gd fmla="*/ 1067 w 1357" name="T70"/>
                  <a:gd fmla="*/ 310 h 450" name="T71"/>
                  <a:gd fmla="*/ 1165 w 1357" name="T72"/>
                  <a:gd fmla="*/ 296 h 450" name="T73"/>
                  <a:gd fmla="*/ 1273 w 1357" name="T74"/>
                  <a:gd fmla="*/ 280 h 450" name="T75"/>
                  <a:gd fmla="*/ 1333 w 1357" name="T76"/>
                  <a:gd fmla="*/ 261 h 450" name="T77"/>
                  <a:gd fmla="*/ 1345 w 1357" name="T78"/>
                  <a:gd fmla="*/ 253 h 450" name="T79"/>
                  <a:gd fmla="*/ 1356 w 1357" name="T80"/>
                  <a:gd fmla="*/ 234 h 450" name="T81"/>
                  <a:gd fmla="*/ 1357 w 1357" name="T82"/>
                  <a:gd fmla="*/ 220 h 450" name="T83"/>
                  <a:gd fmla="*/ 1343 w 1357" name="T84"/>
                  <a:gd fmla="*/ 202 h 45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450" w="1357">
                    <a:moveTo>
                      <a:pt x="1337" y="198"/>
                    </a:moveTo>
                    <a:lnTo>
                      <a:pt x="1337" y="198"/>
                    </a:lnTo>
                    <a:lnTo>
                      <a:pt x="1336" y="189"/>
                    </a:lnTo>
                    <a:lnTo>
                      <a:pt x="1332" y="179"/>
                    </a:lnTo>
                    <a:lnTo>
                      <a:pt x="1328" y="167"/>
                    </a:lnTo>
                    <a:lnTo>
                      <a:pt x="1322" y="155"/>
                    </a:lnTo>
                    <a:lnTo>
                      <a:pt x="1315" y="144"/>
                    </a:lnTo>
                    <a:lnTo>
                      <a:pt x="1312" y="139"/>
                    </a:lnTo>
                    <a:lnTo>
                      <a:pt x="1307" y="136"/>
                    </a:lnTo>
                    <a:lnTo>
                      <a:pt x="1302" y="133"/>
                    </a:lnTo>
                    <a:lnTo>
                      <a:pt x="1297" y="131"/>
                    </a:lnTo>
                    <a:lnTo>
                      <a:pt x="1297" y="131"/>
                    </a:lnTo>
                    <a:lnTo>
                      <a:pt x="1292" y="129"/>
                    </a:lnTo>
                    <a:lnTo>
                      <a:pt x="1287" y="126"/>
                    </a:lnTo>
                    <a:lnTo>
                      <a:pt x="1284" y="121"/>
                    </a:lnTo>
                    <a:lnTo>
                      <a:pt x="1280" y="118"/>
                    </a:lnTo>
                    <a:lnTo>
                      <a:pt x="1275" y="107"/>
                    </a:lnTo>
                    <a:lnTo>
                      <a:pt x="1272" y="94"/>
                    </a:lnTo>
                    <a:lnTo>
                      <a:pt x="1266" y="80"/>
                    </a:lnTo>
                    <a:lnTo>
                      <a:pt x="1260" y="68"/>
                    </a:lnTo>
                    <a:lnTo>
                      <a:pt x="1255" y="62"/>
                    </a:lnTo>
                    <a:lnTo>
                      <a:pt x="1250" y="56"/>
                    </a:lnTo>
                    <a:lnTo>
                      <a:pt x="1244" y="52"/>
                    </a:lnTo>
                    <a:lnTo>
                      <a:pt x="1238" y="47"/>
                    </a:lnTo>
                    <a:lnTo>
                      <a:pt x="1238" y="47"/>
                    </a:lnTo>
                    <a:lnTo>
                      <a:pt x="1227" y="43"/>
                    </a:lnTo>
                    <a:lnTo>
                      <a:pt x="1212" y="38"/>
                    </a:lnTo>
                    <a:lnTo>
                      <a:pt x="1191" y="33"/>
                    </a:lnTo>
                    <a:lnTo>
                      <a:pt x="1166" y="27"/>
                    </a:lnTo>
                    <a:lnTo>
                      <a:pt x="1137" y="23"/>
                    </a:lnTo>
                    <a:lnTo>
                      <a:pt x="1106" y="18"/>
                    </a:lnTo>
                    <a:lnTo>
                      <a:pt x="1070" y="13"/>
                    </a:lnTo>
                    <a:lnTo>
                      <a:pt x="1032" y="8"/>
                    </a:lnTo>
                    <a:lnTo>
                      <a:pt x="994" y="5"/>
                    </a:lnTo>
                    <a:lnTo>
                      <a:pt x="953" y="2"/>
                    </a:lnTo>
                    <a:lnTo>
                      <a:pt x="911" y="1"/>
                    </a:lnTo>
                    <a:lnTo>
                      <a:pt x="870" y="0"/>
                    </a:lnTo>
                    <a:lnTo>
                      <a:pt x="828" y="1"/>
                    </a:lnTo>
                    <a:lnTo>
                      <a:pt x="786" y="2"/>
                    </a:lnTo>
                    <a:lnTo>
                      <a:pt x="746" y="7"/>
                    </a:lnTo>
                    <a:lnTo>
                      <a:pt x="707" y="12"/>
                    </a:lnTo>
                    <a:lnTo>
                      <a:pt x="707" y="12"/>
                    </a:lnTo>
                    <a:lnTo>
                      <a:pt x="666" y="20"/>
                    </a:lnTo>
                    <a:lnTo>
                      <a:pt x="621" y="30"/>
                    </a:lnTo>
                    <a:lnTo>
                      <a:pt x="571" y="42"/>
                    </a:lnTo>
                    <a:lnTo>
                      <a:pt x="518" y="55"/>
                    </a:lnTo>
                    <a:lnTo>
                      <a:pt x="410" y="85"/>
                    </a:lnTo>
                    <a:lnTo>
                      <a:pt x="301" y="115"/>
                    </a:lnTo>
                    <a:lnTo>
                      <a:pt x="119" y="169"/>
                    </a:lnTo>
                    <a:lnTo>
                      <a:pt x="62" y="186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0" y="198"/>
                    </a:lnTo>
                    <a:lnTo>
                      <a:pt x="0" y="450"/>
                    </a:lnTo>
                    <a:lnTo>
                      <a:pt x="0" y="450"/>
                    </a:lnTo>
                    <a:lnTo>
                      <a:pt x="66" y="443"/>
                    </a:lnTo>
                    <a:lnTo>
                      <a:pt x="130" y="438"/>
                    </a:lnTo>
                    <a:lnTo>
                      <a:pt x="185" y="437"/>
                    </a:lnTo>
                    <a:lnTo>
                      <a:pt x="208" y="437"/>
                    </a:lnTo>
                    <a:lnTo>
                      <a:pt x="227" y="438"/>
                    </a:lnTo>
                    <a:lnTo>
                      <a:pt x="227" y="438"/>
                    </a:lnTo>
                    <a:lnTo>
                      <a:pt x="244" y="434"/>
                    </a:lnTo>
                    <a:lnTo>
                      <a:pt x="258" y="429"/>
                    </a:lnTo>
                    <a:lnTo>
                      <a:pt x="273" y="425"/>
                    </a:lnTo>
                    <a:lnTo>
                      <a:pt x="285" y="420"/>
                    </a:lnTo>
                    <a:lnTo>
                      <a:pt x="305" y="410"/>
                    </a:lnTo>
                    <a:lnTo>
                      <a:pt x="323" y="399"/>
                    </a:lnTo>
                    <a:lnTo>
                      <a:pt x="341" y="391"/>
                    </a:lnTo>
                    <a:lnTo>
                      <a:pt x="351" y="387"/>
                    </a:lnTo>
                    <a:lnTo>
                      <a:pt x="361" y="385"/>
                    </a:lnTo>
                    <a:lnTo>
                      <a:pt x="372" y="384"/>
                    </a:lnTo>
                    <a:lnTo>
                      <a:pt x="384" y="383"/>
                    </a:lnTo>
                    <a:lnTo>
                      <a:pt x="396" y="383"/>
                    </a:lnTo>
                    <a:lnTo>
                      <a:pt x="410" y="384"/>
                    </a:lnTo>
                    <a:lnTo>
                      <a:pt x="410" y="384"/>
                    </a:lnTo>
                    <a:lnTo>
                      <a:pt x="443" y="390"/>
                    </a:lnTo>
                    <a:lnTo>
                      <a:pt x="480" y="397"/>
                    </a:lnTo>
                    <a:lnTo>
                      <a:pt x="518" y="405"/>
                    </a:lnTo>
                    <a:lnTo>
                      <a:pt x="559" y="413"/>
                    </a:lnTo>
                    <a:lnTo>
                      <a:pt x="580" y="416"/>
                    </a:lnTo>
                    <a:lnTo>
                      <a:pt x="600" y="419"/>
                    </a:lnTo>
                    <a:lnTo>
                      <a:pt x="621" y="420"/>
                    </a:lnTo>
                    <a:lnTo>
                      <a:pt x="640" y="420"/>
                    </a:lnTo>
                    <a:lnTo>
                      <a:pt x="659" y="419"/>
                    </a:lnTo>
                    <a:lnTo>
                      <a:pt x="677" y="416"/>
                    </a:lnTo>
                    <a:lnTo>
                      <a:pt x="695" y="411"/>
                    </a:lnTo>
                    <a:lnTo>
                      <a:pt x="712" y="405"/>
                    </a:lnTo>
                    <a:lnTo>
                      <a:pt x="712" y="405"/>
                    </a:lnTo>
                    <a:lnTo>
                      <a:pt x="740" y="401"/>
                    </a:lnTo>
                    <a:lnTo>
                      <a:pt x="768" y="396"/>
                    </a:lnTo>
                    <a:lnTo>
                      <a:pt x="823" y="389"/>
                    </a:lnTo>
                    <a:lnTo>
                      <a:pt x="923" y="377"/>
                    </a:lnTo>
                    <a:lnTo>
                      <a:pt x="964" y="370"/>
                    </a:lnTo>
                    <a:lnTo>
                      <a:pt x="982" y="366"/>
                    </a:lnTo>
                    <a:lnTo>
                      <a:pt x="996" y="362"/>
                    </a:lnTo>
                    <a:lnTo>
                      <a:pt x="1008" y="356"/>
                    </a:lnTo>
                    <a:lnTo>
                      <a:pt x="1018" y="350"/>
                    </a:lnTo>
                    <a:lnTo>
                      <a:pt x="1020" y="348"/>
                    </a:lnTo>
                    <a:lnTo>
                      <a:pt x="1023" y="344"/>
                    </a:lnTo>
                    <a:lnTo>
                      <a:pt x="1024" y="339"/>
                    </a:lnTo>
                    <a:lnTo>
                      <a:pt x="1025" y="336"/>
                    </a:lnTo>
                    <a:lnTo>
                      <a:pt x="1025" y="336"/>
                    </a:lnTo>
                    <a:lnTo>
                      <a:pt x="1025" y="331"/>
                    </a:lnTo>
                    <a:lnTo>
                      <a:pt x="1027" y="327"/>
                    </a:lnTo>
                    <a:lnTo>
                      <a:pt x="1031" y="324"/>
                    </a:lnTo>
                    <a:lnTo>
                      <a:pt x="1036" y="321"/>
                    </a:lnTo>
                    <a:lnTo>
                      <a:pt x="1049" y="315"/>
                    </a:lnTo>
                    <a:lnTo>
                      <a:pt x="1067" y="310"/>
                    </a:lnTo>
                    <a:lnTo>
                      <a:pt x="1088" y="307"/>
                    </a:lnTo>
                    <a:lnTo>
                      <a:pt x="1112" y="302"/>
                    </a:lnTo>
                    <a:lnTo>
                      <a:pt x="1165" y="296"/>
                    </a:lnTo>
                    <a:lnTo>
                      <a:pt x="1220" y="289"/>
                    </a:lnTo>
                    <a:lnTo>
                      <a:pt x="1247" y="285"/>
                    </a:lnTo>
                    <a:lnTo>
                      <a:pt x="1273" y="280"/>
                    </a:lnTo>
                    <a:lnTo>
                      <a:pt x="1296" y="274"/>
                    </a:lnTo>
                    <a:lnTo>
                      <a:pt x="1316" y="268"/>
                    </a:lnTo>
                    <a:lnTo>
                      <a:pt x="1333" y="261"/>
                    </a:lnTo>
                    <a:lnTo>
                      <a:pt x="1339" y="256"/>
                    </a:lnTo>
                    <a:lnTo>
                      <a:pt x="1345" y="253"/>
                    </a:lnTo>
                    <a:lnTo>
                      <a:pt x="1345" y="253"/>
                    </a:lnTo>
                    <a:lnTo>
                      <a:pt x="1350" y="245"/>
                    </a:lnTo>
                    <a:lnTo>
                      <a:pt x="1354" y="239"/>
                    </a:lnTo>
                    <a:lnTo>
                      <a:pt x="1356" y="234"/>
                    </a:lnTo>
                    <a:lnTo>
                      <a:pt x="1357" y="228"/>
                    </a:lnTo>
                    <a:lnTo>
                      <a:pt x="1357" y="224"/>
                    </a:lnTo>
                    <a:lnTo>
                      <a:pt x="1357" y="220"/>
                    </a:lnTo>
                    <a:lnTo>
                      <a:pt x="1354" y="212"/>
                    </a:lnTo>
                    <a:lnTo>
                      <a:pt x="1349" y="206"/>
                    </a:lnTo>
                    <a:lnTo>
                      <a:pt x="1343" y="202"/>
                    </a:lnTo>
                    <a:lnTo>
                      <a:pt x="1337" y="198"/>
                    </a:lnTo>
                    <a:lnTo>
                      <a:pt x="1337" y="198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56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5" name="îSḻíḑe">
                <a:extLst>
                  <a:ext uri="{FF2B5EF4-FFF2-40B4-BE49-F238E27FC236}">
                    <a16:creationId xmlns:a16="http://schemas.microsoft.com/office/drawing/2014/main" id="{A9358ACB-277B-46F0-8996-561F56D7B7CA}"/>
                  </a:ext>
                </a:extLst>
              </p:cNvPr>
              <p:cNvSpPr/>
              <p:nvPr/>
            </p:nvSpPr>
            <p:spPr bwMode="auto">
              <a:xfrm>
                <a:off x="1255104" y="4333651"/>
                <a:ext cx="211698" cy="692500"/>
              </a:xfrm>
              <a:custGeom>
                <a:gdLst>
                  <a:gd fmla="*/ 82 w 118" name="T0"/>
                  <a:gd fmla="*/ 65 h 385" name="T1"/>
                  <a:gd fmla="*/ 82 w 118" name="T2"/>
                  <a:gd fmla="*/ 65 h 385" name="T3"/>
                  <a:gd fmla="*/ 74 w 118" name="T4"/>
                  <a:gd fmla="*/ 47 h 385" name="T5"/>
                  <a:gd fmla="*/ 65 w 118" name="T6"/>
                  <a:gd fmla="*/ 33 h 385" name="T7"/>
                  <a:gd fmla="*/ 57 w 118" name="T8"/>
                  <a:gd fmla="*/ 22 h 385" name="T9"/>
                  <a:gd fmla="*/ 48 w 118" name="T10"/>
                  <a:gd fmla="*/ 13 h 385" name="T11"/>
                  <a:gd fmla="*/ 42 w 118" name="T12"/>
                  <a:gd fmla="*/ 6 h 385" name="T13"/>
                  <a:gd fmla="*/ 36 w 118" name="T14"/>
                  <a:gd fmla="*/ 3 h 385" name="T15"/>
                  <a:gd fmla="*/ 32 w 118" name="T16"/>
                  <a:gd fmla="*/ 0 h 385" name="T17"/>
                  <a:gd fmla="*/ 32 w 118" name="T18"/>
                  <a:gd fmla="*/ 0 h 385" name="T19"/>
                  <a:gd fmla="*/ 28 w 118" name="T20"/>
                  <a:gd fmla="*/ 10 h 385" name="T21"/>
                  <a:gd fmla="*/ 18 w 118" name="T22"/>
                  <a:gd fmla="*/ 40 h 385" name="T23"/>
                  <a:gd fmla="*/ 14 w 118" name="T24"/>
                  <a:gd fmla="*/ 60 h 385" name="T25"/>
                  <a:gd fmla="*/ 9 w 118" name="T26"/>
                  <a:gd fmla="*/ 85 h 385" name="T27"/>
                  <a:gd fmla="*/ 4 w 118" name="T28"/>
                  <a:gd fmla="*/ 110 h 385" name="T29"/>
                  <a:gd fmla="*/ 1 w 118" name="T30"/>
                  <a:gd fmla="*/ 139 h 385" name="T31"/>
                  <a:gd fmla="*/ 0 w 118" name="T32"/>
                  <a:gd fmla="*/ 169 h 385" name="T33"/>
                  <a:gd fmla="*/ 0 w 118" name="T34"/>
                  <a:gd fmla="*/ 200 h 385" name="T35"/>
                  <a:gd fmla="*/ 1 w 118" name="T36"/>
                  <a:gd fmla="*/ 216 h 385" name="T37"/>
                  <a:gd fmla="*/ 4 w 118" name="T38"/>
                  <a:gd fmla="*/ 233 h 385" name="T39"/>
                  <a:gd fmla="*/ 7 w 118" name="T40"/>
                  <a:gd fmla="*/ 248 h 385" name="T41"/>
                  <a:gd fmla="*/ 11 w 118" name="T42"/>
                  <a:gd fmla="*/ 265 h 385" name="T43"/>
                  <a:gd fmla="*/ 15 w 118" name="T44"/>
                  <a:gd fmla="*/ 281 h 385" name="T45"/>
                  <a:gd fmla="*/ 21 w 118" name="T46"/>
                  <a:gd fmla="*/ 296 h 385" name="T47"/>
                  <a:gd fmla="*/ 28 w 118" name="T48"/>
                  <a:gd fmla="*/ 312 h 385" name="T49"/>
                  <a:gd fmla="*/ 35 w 118" name="T50"/>
                  <a:gd fmla="*/ 328 h 385" name="T51"/>
                  <a:gd fmla="*/ 44 w 118" name="T52"/>
                  <a:gd fmla="*/ 342 h 385" name="T53"/>
                  <a:gd fmla="*/ 54 w 118" name="T54"/>
                  <a:gd fmla="*/ 358 h 385" name="T55"/>
                  <a:gd fmla="*/ 65 w 118" name="T56"/>
                  <a:gd fmla="*/ 371 h 385" name="T57"/>
                  <a:gd fmla="*/ 78 w 118" name="T58"/>
                  <a:gd fmla="*/ 385 h 385" name="T59"/>
                  <a:gd fmla="*/ 78 w 118" name="T60"/>
                  <a:gd fmla="*/ 385 h 385" name="T61"/>
                  <a:gd fmla="*/ 83 w 118" name="T62"/>
                  <a:gd fmla="*/ 382 h 385" name="T63"/>
                  <a:gd fmla="*/ 89 w 118" name="T64"/>
                  <a:gd fmla="*/ 377 h 385" name="T65"/>
                  <a:gd fmla="*/ 93 w 118" name="T66"/>
                  <a:gd fmla="*/ 371 h 385" name="T67"/>
                  <a:gd fmla="*/ 98 w 118" name="T68"/>
                  <a:gd fmla="*/ 365 h 385" name="T69"/>
                  <a:gd fmla="*/ 105 w 118" name="T70"/>
                  <a:gd fmla="*/ 351 h 385" name="T71"/>
                  <a:gd fmla="*/ 111 w 118" name="T72"/>
                  <a:gd fmla="*/ 335 h 385" name="T73"/>
                  <a:gd fmla="*/ 115 w 118" name="T74"/>
                  <a:gd fmla="*/ 316 h 385" name="T75"/>
                  <a:gd fmla="*/ 117 w 118" name="T76"/>
                  <a:gd fmla="*/ 295 h 385" name="T77"/>
                  <a:gd fmla="*/ 118 w 118" name="T78"/>
                  <a:gd fmla="*/ 272 h 385" name="T79"/>
                  <a:gd fmla="*/ 118 w 118" name="T80"/>
                  <a:gd fmla="*/ 249 h 385" name="T81"/>
                  <a:gd fmla="*/ 117 w 118" name="T82"/>
                  <a:gd fmla="*/ 225 h 385" name="T83"/>
                  <a:gd fmla="*/ 115 w 118" name="T84"/>
                  <a:gd fmla="*/ 201 h 385" name="T85"/>
                  <a:gd fmla="*/ 112 w 118" name="T86"/>
                  <a:gd fmla="*/ 177 h 385" name="T87"/>
                  <a:gd fmla="*/ 107 w 118" name="T88"/>
                  <a:gd fmla="*/ 153 h 385" name="T89"/>
                  <a:gd fmla="*/ 103 w 118" name="T90"/>
                  <a:gd fmla="*/ 129 h 385" name="T91"/>
                  <a:gd fmla="*/ 97 w 118" name="T92"/>
                  <a:gd fmla="*/ 106 h 385" name="T93"/>
                  <a:gd fmla="*/ 89 w 118" name="T94"/>
                  <a:gd fmla="*/ 86 h 385" name="T95"/>
                  <a:gd fmla="*/ 82 w 118" name="T96"/>
                  <a:gd fmla="*/ 65 h 385" name="T97"/>
                  <a:gd fmla="*/ 82 w 118" name="T98"/>
                  <a:gd fmla="*/ 65 h 385" name="T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b="b" l="0" r="r" t="0"/>
                <a:pathLst>
                  <a:path h="385" w="118">
                    <a:moveTo>
                      <a:pt x="82" y="65"/>
                    </a:moveTo>
                    <a:lnTo>
                      <a:pt x="82" y="65"/>
                    </a:lnTo>
                    <a:lnTo>
                      <a:pt x="74" y="47"/>
                    </a:lnTo>
                    <a:lnTo>
                      <a:pt x="65" y="33"/>
                    </a:lnTo>
                    <a:lnTo>
                      <a:pt x="57" y="22"/>
                    </a:lnTo>
                    <a:lnTo>
                      <a:pt x="48" y="13"/>
                    </a:lnTo>
                    <a:lnTo>
                      <a:pt x="42" y="6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0"/>
                    </a:lnTo>
                    <a:lnTo>
                      <a:pt x="18" y="40"/>
                    </a:lnTo>
                    <a:lnTo>
                      <a:pt x="14" y="60"/>
                    </a:lnTo>
                    <a:lnTo>
                      <a:pt x="9" y="85"/>
                    </a:lnTo>
                    <a:lnTo>
                      <a:pt x="4" y="110"/>
                    </a:lnTo>
                    <a:lnTo>
                      <a:pt x="1" y="139"/>
                    </a:lnTo>
                    <a:lnTo>
                      <a:pt x="0" y="169"/>
                    </a:lnTo>
                    <a:lnTo>
                      <a:pt x="0" y="200"/>
                    </a:lnTo>
                    <a:lnTo>
                      <a:pt x="1" y="216"/>
                    </a:lnTo>
                    <a:lnTo>
                      <a:pt x="4" y="233"/>
                    </a:lnTo>
                    <a:lnTo>
                      <a:pt x="7" y="248"/>
                    </a:lnTo>
                    <a:lnTo>
                      <a:pt x="11" y="265"/>
                    </a:lnTo>
                    <a:lnTo>
                      <a:pt x="15" y="281"/>
                    </a:lnTo>
                    <a:lnTo>
                      <a:pt x="21" y="296"/>
                    </a:lnTo>
                    <a:lnTo>
                      <a:pt x="28" y="312"/>
                    </a:lnTo>
                    <a:lnTo>
                      <a:pt x="35" y="328"/>
                    </a:lnTo>
                    <a:lnTo>
                      <a:pt x="44" y="342"/>
                    </a:lnTo>
                    <a:lnTo>
                      <a:pt x="54" y="358"/>
                    </a:lnTo>
                    <a:lnTo>
                      <a:pt x="65" y="371"/>
                    </a:lnTo>
                    <a:lnTo>
                      <a:pt x="78" y="385"/>
                    </a:lnTo>
                    <a:lnTo>
                      <a:pt x="78" y="385"/>
                    </a:lnTo>
                    <a:lnTo>
                      <a:pt x="83" y="382"/>
                    </a:lnTo>
                    <a:lnTo>
                      <a:pt x="89" y="377"/>
                    </a:lnTo>
                    <a:lnTo>
                      <a:pt x="93" y="371"/>
                    </a:lnTo>
                    <a:lnTo>
                      <a:pt x="98" y="365"/>
                    </a:lnTo>
                    <a:lnTo>
                      <a:pt x="105" y="351"/>
                    </a:lnTo>
                    <a:lnTo>
                      <a:pt x="111" y="335"/>
                    </a:lnTo>
                    <a:lnTo>
                      <a:pt x="115" y="316"/>
                    </a:lnTo>
                    <a:lnTo>
                      <a:pt x="117" y="295"/>
                    </a:lnTo>
                    <a:lnTo>
                      <a:pt x="118" y="272"/>
                    </a:lnTo>
                    <a:lnTo>
                      <a:pt x="118" y="249"/>
                    </a:lnTo>
                    <a:lnTo>
                      <a:pt x="117" y="225"/>
                    </a:lnTo>
                    <a:lnTo>
                      <a:pt x="115" y="201"/>
                    </a:lnTo>
                    <a:lnTo>
                      <a:pt x="112" y="177"/>
                    </a:lnTo>
                    <a:lnTo>
                      <a:pt x="107" y="153"/>
                    </a:lnTo>
                    <a:lnTo>
                      <a:pt x="103" y="129"/>
                    </a:lnTo>
                    <a:lnTo>
                      <a:pt x="97" y="106"/>
                    </a:lnTo>
                    <a:lnTo>
                      <a:pt x="89" y="86"/>
                    </a:lnTo>
                    <a:lnTo>
                      <a:pt x="82" y="65"/>
                    </a:lnTo>
                    <a:lnTo>
                      <a:pt x="82" y="65"/>
                    </a:lnTo>
                    <a:close/>
                  </a:path>
                </a:pathLst>
              </a:custGeom>
              <a:solidFill>
                <a:srgbClr val="17172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6" name="îśḷîḑe">
                <a:extLst>
                  <a:ext uri="{FF2B5EF4-FFF2-40B4-BE49-F238E27FC236}">
                    <a16:creationId xmlns:a16="http://schemas.microsoft.com/office/drawing/2014/main" id="{24073742-C4ED-4EAB-9794-13706D0D54B1}"/>
                  </a:ext>
                </a:extLst>
              </p:cNvPr>
              <p:cNvSpPr/>
              <p:nvPr/>
            </p:nvSpPr>
            <p:spPr bwMode="auto">
              <a:xfrm>
                <a:off x="2435580" y="4017900"/>
                <a:ext cx="789377" cy="412630"/>
              </a:xfrm>
              <a:custGeom>
                <a:gdLst>
                  <a:gd fmla="*/ 29 w 440" name="T0"/>
                  <a:gd fmla="*/ 65 h 231" name="T1"/>
                  <a:gd fmla="*/ 9 w 440" name="T2"/>
                  <a:gd fmla="*/ 41 h 231" name="T3"/>
                  <a:gd fmla="*/ 1 w 440" name="T4"/>
                  <a:gd fmla="*/ 26 h 231" name="T5"/>
                  <a:gd fmla="*/ 0 w 440" name="T6"/>
                  <a:gd fmla="*/ 10 h 231" name="T7"/>
                  <a:gd fmla="*/ 3 w 440" name="T8"/>
                  <a:gd fmla="*/ 3 h 231" name="T9"/>
                  <a:gd fmla="*/ 7 w 440" name="T10"/>
                  <a:gd fmla="*/ 0 h 231" name="T11"/>
                  <a:gd fmla="*/ 20 w 440" name="T12"/>
                  <a:gd fmla="*/ 3 h 231" name="T13"/>
                  <a:gd fmla="*/ 54 w 440" name="T14"/>
                  <a:gd fmla="*/ 17 h 231" name="T15"/>
                  <a:gd fmla="*/ 116 w 440" name="T16"/>
                  <a:gd fmla="*/ 46 h 231" name="T17"/>
                  <a:gd fmla="*/ 168 w 440" name="T18"/>
                  <a:gd fmla="*/ 67 h 231" name="T19"/>
                  <a:gd fmla="*/ 202 w 440" name="T20"/>
                  <a:gd fmla="*/ 74 h 231" name="T21"/>
                  <a:gd fmla="*/ 217 w 440" name="T22"/>
                  <a:gd fmla="*/ 75 h 231" name="T23"/>
                  <a:gd fmla="*/ 291 w 440" name="T24"/>
                  <a:gd fmla="*/ 77 h 231" name="T25"/>
                  <a:gd fmla="*/ 302 w 440" name="T26"/>
                  <a:gd fmla="*/ 80 h 231" name="T27"/>
                  <a:gd fmla="*/ 308 w 440" name="T28"/>
                  <a:gd fmla="*/ 85 h 231" name="T29"/>
                  <a:gd fmla="*/ 317 w 440" name="T30"/>
                  <a:gd fmla="*/ 95 h 231" name="T31"/>
                  <a:gd fmla="*/ 343 w 440" name="T32"/>
                  <a:gd fmla="*/ 122 h 231" name="T33"/>
                  <a:gd fmla="*/ 367 w 440" name="T34"/>
                  <a:gd fmla="*/ 141 h 231" name="T35"/>
                  <a:gd fmla="*/ 380 w 440" name="T36"/>
                  <a:gd fmla="*/ 150 h 231" name="T37"/>
                  <a:gd fmla="*/ 418 w 440" name="T38"/>
                  <a:gd fmla="*/ 169 h 231" name="T39"/>
                  <a:gd fmla="*/ 437 w 440" name="T40"/>
                  <a:gd fmla="*/ 175 h 231" name="T41"/>
                  <a:gd fmla="*/ 438 w 440" name="T42"/>
                  <a:gd fmla="*/ 176 h 231" name="T43"/>
                  <a:gd fmla="*/ 440 w 440" name="T44"/>
                  <a:gd fmla="*/ 187 h 231" name="T45"/>
                  <a:gd fmla="*/ 437 w 440" name="T46"/>
                  <a:gd fmla="*/ 204 h 231" name="T47"/>
                  <a:gd fmla="*/ 430 w 440" name="T48"/>
                  <a:gd fmla="*/ 215 h 231" name="T49"/>
                  <a:gd fmla="*/ 421 w 440" name="T50"/>
                  <a:gd fmla="*/ 224 h 231" name="T51"/>
                  <a:gd fmla="*/ 405 w 440" name="T52"/>
                  <a:gd fmla="*/ 230 h 231" name="T53"/>
                  <a:gd fmla="*/ 385 w 440" name="T54"/>
                  <a:gd fmla="*/ 231 h 231" name="T55"/>
                  <a:gd fmla="*/ 373 w 440" name="T56"/>
                  <a:gd fmla="*/ 229 h 231" name="T57"/>
                  <a:gd fmla="*/ 349 w 440" name="T58"/>
                  <a:gd fmla="*/ 222 h 231" name="T59"/>
                  <a:gd fmla="*/ 328 w 440" name="T60"/>
                  <a:gd fmla="*/ 213 h 231" name="T61"/>
                  <a:gd fmla="*/ 313 w 440" name="T62"/>
                  <a:gd fmla="*/ 203 h 231" name="T63"/>
                  <a:gd fmla="*/ 291 w 440" name="T64"/>
                  <a:gd fmla="*/ 178 h 231" name="T65"/>
                  <a:gd fmla="*/ 279 w 440" name="T66"/>
                  <a:gd fmla="*/ 154 h 231" name="T67"/>
                  <a:gd fmla="*/ 274 w 440" name="T68"/>
                  <a:gd fmla="*/ 145 h 231" name="T69"/>
                  <a:gd fmla="*/ 269 w 440" name="T70"/>
                  <a:gd fmla="*/ 151 h 231" name="T71"/>
                  <a:gd fmla="*/ 256 w 440" name="T72"/>
                  <a:gd fmla="*/ 157 h 231" name="T73"/>
                  <a:gd fmla="*/ 240 w 440" name="T74"/>
                  <a:gd fmla="*/ 159 h 231" name="T75"/>
                  <a:gd fmla="*/ 220 w 440" name="T76"/>
                  <a:gd fmla="*/ 159 h 231" name="T77"/>
                  <a:gd fmla="*/ 192 w 440" name="T78"/>
                  <a:gd fmla="*/ 154 h 231" name="T79"/>
                  <a:gd fmla="*/ 157 w 440" name="T80"/>
                  <a:gd fmla="*/ 144 h 231" name="T81"/>
                  <a:gd fmla="*/ 137 w 440" name="T82"/>
                  <a:gd fmla="*/ 135 h 231" name="T83"/>
                  <a:gd fmla="*/ 71 w 440" name="T84"/>
                  <a:gd fmla="*/ 105 h 231" name="T85"/>
                  <a:gd fmla="*/ 39 w 440" name="T86"/>
                  <a:gd fmla="*/ 82 h 231" name="T87"/>
                  <a:gd fmla="*/ 29 w 440" name="T88"/>
                  <a:gd fmla="*/ 70 h 231" name="T89"/>
                  <a:gd fmla="*/ 29 w 440" name="T90"/>
                  <a:gd fmla="*/ 65 h 23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231" w="440">
                    <a:moveTo>
                      <a:pt x="29" y="65"/>
                    </a:moveTo>
                    <a:lnTo>
                      <a:pt x="29" y="65"/>
                    </a:lnTo>
                    <a:lnTo>
                      <a:pt x="15" y="50"/>
                    </a:lnTo>
                    <a:lnTo>
                      <a:pt x="9" y="41"/>
                    </a:lnTo>
                    <a:lnTo>
                      <a:pt x="4" y="33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3"/>
                    </a:lnTo>
                    <a:lnTo>
                      <a:pt x="30" y="6"/>
                    </a:lnTo>
                    <a:lnTo>
                      <a:pt x="54" y="17"/>
                    </a:lnTo>
                    <a:lnTo>
                      <a:pt x="84" y="32"/>
                    </a:lnTo>
                    <a:lnTo>
                      <a:pt x="116" y="46"/>
                    </a:lnTo>
                    <a:lnTo>
                      <a:pt x="150" y="61"/>
                    </a:lnTo>
                    <a:lnTo>
                      <a:pt x="168" y="67"/>
                    </a:lnTo>
                    <a:lnTo>
                      <a:pt x="185" y="70"/>
                    </a:lnTo>
                    <a:lnTo>
                      <a:pt x="202" y="74"/>
                    </a:lnTo>
                    <a:lnTo>
                      <a:pt x="217" y="75"/>
                    </a:lnTo>
                    <a:lnTo>
                      <a:pt x="217" y="75"/>
                    </a:lnTo>
                    <a:lnTo>
                      <a:pt x="266" y="76"/>
                    </a:lnTo>
                    <a:lnTo>
                      <a:pt x="291" y="77"/>
                    </a:lnTo>
                    <a:lnTo>
                      <a:pt x="297" y="79"/>
                    </a:lnTo>
                    <a:lnTo>
                      <a:pt x="302" y="80"/>
                    </a:lnTo>
                    <a:lnTo>
                      <a:pt x="304" y="82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17" y="95"/>
                    </a:lnTo>
                    <a:lnTo>
                      <a:pt x="333" y="112"/>
                    </a:lnTo>
                    <a:lnTo>
                      <a:pt x="343" y="122"/>
                    </a:lnTo>
                    <a:lnTo>
                      <a:pt x="353" y="132"/>
                    </a:lnTo>
                    <a:lnTo>
                      <a:pt x="367" y="141"/>
                    </a:lnTo>
                    <a:lnTo>
                      <a:pt x="380" y="150"/>
                    </a:lnTo>
                    <a:lnTo>
                      <a:pt x="380" y="150"/>
                    </a:lnTo>
                    <a:lnTo>
                      <a:pt x="403" y="162"/>
                    </a:lnTo>
                    <a:lnTo>
                      <a:pt x="418" y="169"/>
                    </a:lnTo>
                    <a:lnTo>
                      <a:pt x="428" y="172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38" y="176"/>
                    </a:lnTo>
                    <a:lnTo>
                      <a:pt x="439" y="178"/>
                    </a:lnTo>
                    <a:lnTo>
                      <a:pt x="440" y="187"/>
                    </a:lnTo>
                    <a:lnTo>
                      <a:pt x="439" y="198"/>
                    </a:lnTo>
                    <a:lnTo>
                      <a:pt x="437" y="204"/>
                    </a:lnTo>
                    <a:lnTo>
                      <a:pt x="434" y="209"/>
                    </a:lnTo>
                    <a:lnTo>
                      <a:pt x="430" y="215"/>
                    </a:lnTo>
                    <a:lnTo>
                      <a:pt x="426" y="219"/>
                    </a:lnTo>
                    <a:lnTo>
                      <a:pt x="421" y="224"/>
                    </a:lnTo>
                    <a:lnTo>
                      <a:pt x="414" y="228"/>
                    </a:lnTo>
                    <a:lnTo>
                      <a:pt x="405" y="230"/>
                    </a:lnTo>
                    <a:lnTo>
                      <a:pt x="396" y="231"/>
                    </a:lnTo>
                    <a:lnTo>
                      <a:pt x="385" y="231"/>
                    </a:lnTo>
                    <a:lnTo>
                      <a:pt x="373" y="229"/>
                    </a:lnTo>
                    <a:lnTo>
                      <a:pt x="373" y="229"/>
                    </a:lnTo>
                    <a:lnTo>
                      <a:pt x="359" y="225"/>
                    </a:lnTo>
                    <a:lnTo>
                      <a:pt x="349" y="222"/>
                    </a:lnTo>
                    <a:lnTo>
                      <a:pt x="338" y="218"/>
                    </a:lnTo>
                    <a:lnTo>
                      <a:pt x="328" y="213"/>
                    </a:lnTo>
                    <a:lnTo>
                      <a:pt x="320" y="207"/>
                    </a:lnTo>
                    <a:lnTo>
                      <a:pt x="313" y="203"/>
                    </a:lnTo>
                    <a:lnTo>
                      <a:pt x="301" y="190"/>
                    </a:lnTo>
                    <a:lnTo>
                      <a:pt x="291" y="178"/>
                    </a:lnTo>
                    <a:lnTo>
                      <a:pt x="284" y="166"/>
                    </a:lnTo>
                    <a:lnTo>
                      <a:pt x="279" y="154"/>
                    </a:lnTo>
                    <a:lnTo>
                      <a:pt x="274" y="145"/>
                    </a:lnTo>
                    <a:lnTo>
                      <a:pt x="274" y="145"/>
                    </a:lnTo>
                    <a:lnTo>
                      <a:pt x="273" y="146"/>
                    </a:lnTo>
                    <a:lnTo>
                      <a:pt x="269" y="151"/>
                    </a:lnTo>
                    <a:lnTo>
                      <a:pt x="262" y="154"/>
                    </a:lnTo>
                    <a:lnTo>
                      <a:pt x="256" y="157"/>
                    </a:lnTo>
                    <a:lnTo>
                      <a:pt x="249" y="158"/>
                    </a:lnTo>
                    <a:lnTo>
                      <a:pt x="240" y="159"/>
                    </a:lnTo>
                    <a:lnTo>
                      <a:pt x="231" y="159"/>
                    </a:lnTo>
                    <a:lnTo>
                      <a:pt x="220" y="159"/>
                    </a:lnTo>
                    <a:lnTo>
                      <a:pt x="207" y="157"/>
                    </a:lnTo>
                    <a:lnTo>
                      <a:pt x="192" y="154"/>
                    </a:lnTo>
                    <a:lnTo>
                      <a:pt x="175" y="150"/>
                    </a:lnTo>
                    <a:lnTo>
                      <a:pt x="157" y="144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98" y="118"/>
                    </a:lnTo>
                    <a:lnTo>
                      <a:pt x="71" y="105"/>
                    </a:lnTo>
                    <a:lnTo>
                      <a:pt x="51" y="92"/>
                    </a:lnTo>
                    <a:lnTo>
                      <a:pt x="39" y="82"/>
                    </a:lnTo>
                    <a:lnTo>
                      <a:pt x="32" y="75"/>
                    </a:lnTo>
                    <a:lnTo>
                      <a:pt x="29" y="70"/>
                    </a:lnTo>
                    <a:lnTo>
                      <a:pt x="29" y="67"/>
                    </a:lnTo>
                    <a:lnTo>
                      <a:pt x="29" y="65"/>
                    </a:lnTo>
                    <a:lnTo>
                      <a:pt x="29" y="65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7" name="îṩḷîde">
                <a:extLst>
                  <a:ext uri="{FF2B5EF4-FFF2-40B4-BE49-F238E27FC236}">
                    <a16:creationId xmlns:a16="http://schemas.microsoft.com/office/drawing/2014/main" id="{B818A9FB-F931-4D89-84C8-9EEC5468E712}"/>
                  </a:ext>
                </a:extLst>
              </p:cNvPr>
              <p:cNvSpPr/>
              <p:nvPr/>
            </p:nvSpPr>
            <p:spPr bwMode="auto">
              <a:xfrm>
                <a:off x="2435580" y="4017900"/>
                <a:ext cx="785790" cy="340868"/>
              </a:xfrm>
              <a:custGeom>
                <a:gdLst>
                  <a:gd fmla="*/ 439 w 439" name="T0"/>
                  <a:gd fmla="*/ 178 h 192" name="T1"/>
                  <a:gd fmla="*/ 437 w 439" name="T2"/>
                  <a:gd fmla="*/ 175 h 192" name="T3"/>
                  <a:gd fmla="*/ 428 w 439" name="T4"/>
                  <a:gd fmla="*/ 172 h 192" name="T5"/>
                  <a:gd fmla="*/ 403 w 439" name="T6"/>
                  <a:gd fmla="*/ 162 h 192" name="T7"/>
                  <a:gd fmla="*/ 380 w 439" name="T8"/>
                  <a:gd fmla="*/ 150 h 192" name="T9"/>
                  <a:gd fmla="*/ 353 w 439" name="T10"/>
                  <a:gd fmla="*/ 132 h 192" name="T11"/>
                  <a:gd fmla="*/ 333 w 439" name="T12"/>
                  <a:gd fmla="*/ 112 h 192" name="T13"/>
                  <a:gd fmla="*/ 308 w 439" name="T14"/>
                  <a:gd fmla="*/ 85 h 192" name="T15"/>
                  <a:gd fmla="*/ 304 w 439" name="T16"/>
                  <a:gd fmla="*/ 82 h 192" name="T17"/>
                  <a:gd fmla="*/ 297 w 439" name="T18"/>
                  <a:gd fmla="*/ 79 h 192" name="T19"/>
                  <a:gd fmla="*/ 266 w 439" name="T20"/>
                  <a:gd fmla="*/ 76 h 192" name="T21"/>
                  <a:gd fmla="*/ 217 w 439" name="T22"/>
                  <a:gd fmla="*/ 75 h 192" name="T23"/>
                  <a:gd fmla="*/ 185 w 439" name="T24"/>
                  <a:gd fmla="*/ 70 h 192" name="T25"/>
                  <a:gd fmla="*/ 150 w 439" name="T26"/>
                  <a:gd fmla="*/ 61 h 192" name="T27"/>
                  <a:gd fmla="*/ 84 w 439" name="T28"/>
                  <a:gd fmla="*/ 32 h 192" name="T29"/>
                  <a:gd fmla="*/ 30 w 439" name="T30"/>
                  <a:gd fmla="*/ 6 h 192" name="T31"/>
                  <a:gd fmla="*/ 13 w 439" name="T32"/>
                  <a:gd fmla="*/ 0 h 192" name="T33"/>
                  <a:gd fmla="*/ 4 w 439" name="T34"/>
                  <a:gd fmla="*/ 2 h 192" name="T35"/>
                  <a:gd fmla="*/ 3 w 439" name="T36"/>
                  <a:gd fmla="*/ 3 h 192" name="T37"/>
                  <a:gd fmla="*/ 0 w 439" name="T38"/>
                  <a:gd fmla="*/ 17 h 192" name="T39"/>
                  <a:gd fmla="*/ 4 w 439" name="T40"/>
                  <a:gd fmla="*/ 33 h 192" name="T41"/>
                  <a:gd fmla="*/ 15 w 439" name="T42"/>
                  <a:gd fmla="*/ 50 h 192" name="T43"/>
                  <a:gd fmla="*/ 29 w 439" name="T44"/>
                  <a:gd fmla="*/ 65 h 192" name="T45"/>
                  <a:gd fmla="*/ 29 w 439" name="T46"/>
                  <a:gd fmla="*/ 68 h 192" name="T47"/>
                  <a:gd fmla="*/ 65 w 439" name="T48"/>
                  <a:gd fmla="*/ 85 h 192" name="T49"/>
                  <a:gd fmla="*/ 107 w 439" name="T50"/>
                  <a:gd fmla="*/ 99 h 192" name="T51"/>
                  <a:gd fmla="*/ 126 w 439" name="T52"/>
                  <a:gd fmla="*/ 103 h 192" name="T53"/>
                  <a:gd fmla="*/ 162 w 439" name="T54"/>
                  <a:gd fmla="*/ 109 h 192" name="T55"/>
                  <a:gd fmla="*/ 208 w 439" name="T56"/>
                  <a:gd fmla="*/ 111 h 192" name="T57"/>
                  <a:gd fmla="*/ 254 w 439" name="T58"/>
                  <a:gd fmla="*/ 106 h 192" name="T59"/>
                  <a:gd fmla="*/ 280 w 439" name="T60"/>
                  <a:gd fmla="*/ 100 h 192" name="T61"/>
                  <a:gd fmla="*/ 281 w 439" name="T62"/>
                  <a:gd fmla="*/ 103 h 192" name="T63"/>
                  <a:gd fmla="*/ 290 w 439" name="T64"/>
                  <a:gd fmla="*/ 113 h 192" name="T65"/>
                  <a:gd fmla="*/ 311 w 439" name="T66"/>
                  <a:gd fmla="*/ 135 h 192" name="T67"/>
                  <a:gd fmla="*/ 352 w 439" name="T68"/>
                  <a:gd fmla="*/ 168 h 192" name="T69"/>
                  <a:gd fmla="*/ 370 w 439" name="T70"/>
                  <a:gd fmla="*/ 178 h 192" name="T71"/>
                  <a:gd fmla="*/ 399 w 439" name="T72"/>
                  <a:gd fmla="*/ 190 h 192" name="T73"/>
                  <a:gd fmla="*/ 420 w 439" name="T74"/>
                  <a:gd fmla="*/ 190 h 192" name="T75"/>
                  <a:gd fmla="*/ 434 w 439" name="T76"/>
                  <a:gd fmla="*/ 183 h 192" name="T77"/>
                  <a:gd fmla="*/ 439 w 439" name="T78"/>
                  <a:gd fmla="*/ 178 h 192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192" w="439">
                    <a:moveTo>
                      <a:pt x="439" y="178"/>
                    </a:moveTo>
                    <a:lnTo>
                      <a:pt x="439" y="178"/>
                    </a:lnTo>
                    <a:lnTo>
                      <a:pt x="438" y="176"/>
                    </a:lnTo>
                    <a:lnTo>
                      <a:pt x="437" y="175"/>
                    </a:lnTo>
                    <a:lnTo>
                      <a:pt x="437" y="175"/>
                    </a:lnTo>
                    <a:lnTo>
                      <a:pt x="428" y="172"/>
                    </a:lnTo>
                    <a:lnTo>
                      <a:pt x="418" y="169"/>
                    </a:lnTo>
                    <a:lnTo>
                      <a:pt x="403" y="162"/>
                    </a:lnTo>
                    <a:lnTo>
                      <a:pt x="380" y="150"/>
                    </a:lnTo>
                    <a:lnTo>
                      <a:pt x="380" y="150"/>
                    </a:lnTo>
                    <a:lnTo>
                      <a:pt x="367" y="141"/>
                    </a:lnTo>
                    <a:lnTo>
                      <a:pt x="353" y="132"/>
                    </a:lnTo>
                    <a:lnTo>
                      <a:pt x="343" y="122"/>
                    </a:lnTo>
                    <a:lnTo>
                      <a:pt x="333" y="112"/>
                    </a:lnTo>
                    <a:lnTo>
                      <a:pt x="317" y="95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4" y="82"/>
                    </a:lnTo>
                    <a:lnTo>
                      <a:pt x="302" y="80"/>
                    </a:lnTo>
                    <a:lnTo>
                      <a:pt x="297" y="79"/>
                    </a:lnTo>
                    <a:lnTo>
                      <a:pt x="291" y="77"/>
                    </a:lnTo>
                    <a:lnTo>
                      <a:pt x="266" y="76"/>
                    </a:lnTo>
                    <a:lnTo>
                      <a:pt x="217" y="75"/>
                    </a:lnTo>
                    <a:lnTo>
                      <a:pt x="217" y="75"/>
                    </a:lnTo>
                    <a:lnTo>
                      <a:pt x="202" y="74"/>
                    </a:lnTo>
                    <a:lnTo>
                      <a:pt x="185" y="70"/>
                    </a:lnTo>
                    <a:lnTo>
                      <a:pt x="168" y="67"/>
                    </a:lnTo>
                    <a:lnTo>
                      <a:pt x="150" y="61"/>
                    </a:lnTo>
                    <a:lnTo>
                      <a:pt x="116" y="46"/>
                    </a:lnTo>
                    <a:lnTo>
                      <a:pt x="84" y="32"/>
                    </a:lnTo>
                    <a:lnTo>
                      <a:pt x="54" y="17"/>
                    </a:lnTo>
                    <a:lnTo>
                      <a:pt x="30" y="6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1" y="26"/>
                    </a:lnTo>
                    <a:lnTo>
                      <a:pt x="4" y="33"/>
                    </a:lnTo>
                    <a:lnTo>
                      <a:pt x="9" y="41"/>
                    </a:lnTo>
                    <a:lnTo>
                      <a:pt x="15" y="50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45" y="76"/>
                    </a:lnTo>
                    <a:lnTo>
                      <a:pt x="65" y="85"/>
                    </a:lnTo>
                    <a:lnTo>
                      <a:pt x="85" y="92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26" y="103"/>
                    </a:lnTo>
                    <a:lnTo>
                      <a:pt x="144" y="106"/>
                    </a:lnTo>
                    <a:lnTo>
                      <a:pt x="162" y="109"/>
                    </a:lnTo>
                    <a:lnTo>
                      <a:pt x="178" y="110"/>
                    </a:lnTo>
                    <a:lnTo>
                      <a:pt x="208" y="111"/>
                    </a:lnTo>
                    <a:lnTo>
                      <a:pt x="233" y="110"/>
                    </a:lnTo>
                    <a:lnTo>
                      <a:pt x="254" y="106"/>
                    </a:lnTo>
                    <a:lnTo>
                      <a:pt x="268" y="104"/>
                    </a:lnTo>
                    <a:lnTo>
                      <a:pt x="280" y="100"/>
                    </a:lnTo>
                    <a:lnTo>
                      <a:pt x="280" y="100"/>
                    </a:lnTo>
                    <a:lnTo>
                      <a:pt x="281" y="103"/>
                    </a:lnTo>
                    <a:lnTo>
                      <a:pt x="285" y="107"/>
                    </a:lnTo>
                    <a:lnTo>
                      <a:pt x="290" y="113"/>
                    </a:lnTo>
                    <a:lnTo>
                      <a:pt x="299" y="123"/>
                    </a:lnTo>
                    <a:lnTo>
                      <a:pt x="311" y="135"/>
                    </a:lnTo>
                    <a:lnTo>
                      <a:pt x="329" y="150"/>
                    </a:lnTo>
                    <a:lnTo>
                      <a:pt x="352" y="168"/>
                    </a:lnTo>
                    <a:lnTo>
                      <a:pt x="352" y="168"/>
                    </a:lnTo>
                    <a:lnTo>
                      <a:pt x="370" y="178"/>
                    </a:lnTo>
                    <a:lnTo>
                      <a:pt x="386" y="187"/>
                    </a:lnTo>
                    <a:lnTo>
                      <a:pt x="399" y="190"/>
                    </a:lnTo>
                    <a:lnTo>
                      <a:pt x="410" y="192"/>
                    </a:lnTo>
                    <a:lnTo>
                      <a:pt x="420" y="190"/>
                    </a:lnTo>
                    <a:lnTo>
                      <a:pt x="428" y="187"/>
                    </a:lnTo>
                    <a:lnTo>
                      <a:pt x="434" y="183"/>
                    </a:lnTo>
                    <a:lnTo>
                      <a:pt x="439" y="178"/>
                    </a:lnTo>
                    <a:lnTo>
                      <a:pt x="439" y="178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88" name="îşļîḑê">
                <a:extLst>
                  <a:ext uri="{FF2B5EF4-FFF2-40B4-BE49-F238E27FC236}">
                    <a16:creationId xmlns:a16="http://schemas.microsoft.com/office/drawing/2014/main" id="{DCD90915-0DE3-4C68-AC84-A7D603591C34}"/>
                  </a:ext>
                </a:extLst>
              </p:cNvPr>
              <p:cNvSpPr/>
              <p:nvPr/>
            </p:nvSpPr>
            <p:spPr bwMode="auto">
              <a:xfrm>
                <a:off x="3092199" y="4269066"/>
                <a:ext cx="114818" cy="60998"/>
              </a:xfrm>
              <a:custGeom>
                <a:gdLst>
                  <a:gd fmla="*/ 62 w 62" name="T0"/>
                  <a:gd fmla="*/ 33 h 34" name="T1"/>
                  <a:gd fmla="*/ 62 w 62" name="T2"/>
                  <a:gd fmla="*/ 33 h 34" name="T3"/>
                  <a:gd fmla="*/ 44 w 62" name="T4"/>
                  <a:gd fmla="*/ 25 h 34" name="T5"/>
                  <a:gd fmla="*/ 13 w 62" name="T6"/>
                  <a:gd fmla="*/ 9 h 34" name="T7"/>
                  <a:gd fmla="*/ 13 w 62" name="T8"/>
                  <a:gd fmla="*/ 9 h 34" name="T9"/>
                  <a:gd fmla="*/ 0 w 62" name="T10"/>
                  <a:gd fmla="*/ 0 h 34" name="T11"/>
                  <a:gd fmla="*/ 0 w 62" name="T12"/>
                  <a:gd fmla="*/ 0 h 34" name="T13"/>
                  <a:gd fmla="*/ 0 w 62" name="T14"/>
                  <a:gd fmla="*/ 4 h 34" name="T15"/>
                  <a:gd fmla="*/ 0 w 62" name="T16"/>
                  <a:gd fmla="*/ 7 h 34" name="T17"/>
                  <a:gd fmla="*/ 1 w 62" name="T18"/>
                  <a:gd fmla="*/ 11 h 34" name="T19"/>
                  <a:gd fmla="*/ 3 w 62" name="T20"/>
                  <a:gd fmla="*/ 15 h 34" name="T21"/>
                  <a:gd fmla="*/ 3 w 62" name="T22"/>
                  <a:gd fmla="*/ 15 h 34" name="T23"/>
                  <a:gd fmla="*/ 14 w 62" name="T24"/>
                  <a:gd fmla="*/ 22 h 34" name="T25"/>
                  <a:gd fmla="*/ 21 w 62" name="T26"/>
                  <a:gd fmla="*/ 25 h 34" name="T27"/>
                  <a:gd fmla="*/ 30 w 62" name="T28"/>
                  <a:gd fmla="*/ 29 h 34" name="T29"/>
                  <a:gd fmla="*/ 38 w 62" name="T30"/>
                  <a:gd fmla="*/ 33 h 34" name="T31"/>
                  <a:gd fmla="*/ 47 w 62" name="T32"/>
                  <a:gd fmla="*/ 34 h 34" name="T33"/>
                  <a:gd fmla="*/ 55 w 62" name="T34"/>
                  <a:gd fmla="*/ 34 h 34" name="T35"/>
                  <a:gd fmla="*/ 62 w 62" name="T36"/>
                  <a:gd fmla="*/ 33 h 34" name="T37"/>
                  <a:gd fmla="*/ 62 w 62" name="T38"/>
                  <a:gd fmla="*/ 33 h 34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4" w="62">
                    <a:moveTo>
                      <a:pt x="62" y="33"/>
                    </a:moveTo>
                    <a:lnTo>
                      <a:pt x="62" y="33"/>
                    </a:lnTo>
                    <a:lnTo>
                      <a:pt x="44" y="2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4" y="22"/>
                    </a:lnTo>
                    <a:lnTo>
                      <a:pt x="21" y="25"/>
                    </a:lnTo>
                    <a:lnTo>
                      <a:pt x="30" y="29"/>
                    </a:lnTo>
                    <a:lnTo>
                      <a:pt x="38" y="33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62" y="33"/>
                    </a:lnTo>
                    <a:lnTo>
                      <a:pt x="62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89" name="ïṩlîḓe">
                <a:extLst>
                  <a:ext uri="{FF2B5EF4-FFF2-40B4-BE49-F238E27FC236}">
                    <a16:creationId xmlns:a16="http://schemas.microsoft.com/office/drawing/2014/main" id="{5BF4EC1D-E2C8-4E39-B67C-E5B50ECD9558}"/>
                  </a:ext>
                </a:extLst>
              </p:cNvPr>
              <p:cNvSpPr/>
              <p:nvPr/>
            </p:nvSpPr>
            <p:spPr bwMode="auto">
              <a:xfrm>
                <a:off x="2457108" y="4114779"/>
                <a:ext cx="889843" cy="473626"/>
              </a:xfrm>
              <a:custGeom>
                <a:gdLst>
                  <a:gd fmla="*/ 2 w 496" name="T0"/>
                  <a:gd fmla="*/ 4 h 265" name="T1"/>
                  <a:gd fmla="*/ 11 w 496" name="T2"/>
                  <a:gd fmla="*/ 0 h 265" name="T3"/>
                  <a:gd fmla="*/ 23 w 496" name="T4"/>
                  <a:gd fmla="*/ 0 h 265" name="T5"/>
                  <a:gd fmla="*/ 53 w 496" name="T6"/>
                  <a:gd fmla="*/ 14 h 265" name="T7"/>
                  <a:gd fmla="*/ 100 w 496" name="T8"/>
                  <a:gd fmla="*/ 34 h 265" name="T9"/>
                  <a:gd fmla="*/ 150 w 496" name="T10"/>
                  <a:gd fmla="*/ 50 h 265" name="T11"/>
                  <a:gd fmla="*/ 170 w 496" name="T12"/>
                  <a:gd fmla="*/ 53 h 265" name="T13"/>
                  <a:gd fmla="*/ 236 w 496" name="T14"/>
                  <a:gd fmla="*/ 65 h 265" name="T15"/>
                  <a:gd fmla="*/ 272 w 496" name="T16"/>
                  <a:gd fmla="*/ 69 h 265" name="T17"/>
                  <a:gd fmla="*/ 292 w 496" name="T18"/>
                  <a:gd fmla="*/ 68 h 265" name="T19"/>
                  <a:gd fmla="*/ 306 w 496" name="T20"/>
                  <a:gd fmla="*/ 65 h 265" name="T21"/>
                  <a:gd fmla="*/ 315 w 496" name="T22"/>
                  <a:gd fmla="*/ 72 h 265" name="T23"/>
                  <a:gd fmla="*/ 345 w 496" name="T24"/>
                  <a:gd fmla="*/ 105 h 265" name="T25"/>
                  <a:gd fmla="*/ 377 w 496" name="T26"/>
                  <a:gd fmla="*/ 141 h 265" name="T27"/>
                  <a:gd fmla="*/ 403 w 496" name="T28"/>
                  <a:gd fmla="*/ 164 h 265" name="T29"/>
                  <a:gd fmla="*/ 434 w 496" name="T30"/>
                  <a:gd fmla="*/ 185 h 265" name="T31"/>
                  <a:gd fmla="*/ 468 w 496" name="T32"/>
                  <a:gd fmla="*/ 198 h 265" name="T33"/>
                  <a:gd fmla="*/ 487 w 496" name="T34"/>
                  <a:gd fmla="*/ 201 h 265" name="T35"/>
                  <a:gd fmla="*/ 493 w 496" name="T36"/>
                  <a:gd fmla="*/ 210 h 265" name="T37"/>
                  <a:gd fmla="*/ 496 w 496" name="T38"/>
                  <a:gd fmla="*/ 221 h 265" name="T39"/>
                  <a:gd fmla="*/ 493 w 496" name="T40"/>
                  <a:gd fmla="*/ 234 h 265" name="T41"/>
                  <a:gd fmla="*/ 486 w 496" name="T42"/>
                  <a:gd fmla="*/ 246 h 265" name="T43"/>
                  <a:gd fmla="*/ 474 w 496" name="T44"/>
                  <a:gd fmla="*/ 256 h 265" name="T45"/>
                  <a:gd fmla="*/ 457 w 496" name="T46"/>
                  <a:gd fmla="*/ 263 h 265" name="T47"/>
                  <a:gd fmla="*/ 434 w 496" name="T48"/>
                  <a:gd fmla="*/ 265 h 265" name="T49"/>
                  <a:gd fmla="*/ 408 w 496" name="T50"/>
                  <a:gd fmla="*/ 262 h 265" name="T51"/>
                  <a:gd fmla="*/ 393 w 496" name="T52"/>
                  <a:gd fmla="*/ 257 h 265" name="T53"/>
                  <a:gd fmla="*/ 368 w 496" name="T54"/>
                  <a:gd fmla="*/ 247 h 265" name="T55"/>
                  <a:gd fmla="*/ 345 w 496" name="T56"/>
                  <a:gd fmla="*/ 236 h 265" name="T57"/>
                  <a:gd fmla="*/ 326 w 496" name="T58"/>
                  <a:gd fmla="*/ 222 h 265" name="T59"/>
                  <a:gd fmla="*/ 310 w 496" name="T60"/>
                  <a:gd fmla="*/ 208 h 265" name="T61"/>
                  <a:gd fmla="*/ 297 w 496" name="T62"/>
                  <a:gd fmla="*/ 189 h 265" name="T63"/>
                  <a:gd fmla="*/ 286 w 496" name="T64"/>
                  <a:gd fmla="*/ 171 h 265" name="T65"/>
                  <a:gd fmla="*/ 274 w 496" name="T66"/>
                  <a:gd fmla="*/ 140 h 265" name="T67"/>
                  <a:gd fmla="*/ 262 w 496" name="T68"/>
                  <a:gd fmla="*/ 144 h 265" name="T69"/>
                  <a:gd fmla="*/ 235 w 496" name="T70"/>
                  <a:gd fmla="*/ 149 h 265" name="T71"/>
                  <a:gd fmla="*/ 188 w 496" name="T72"/>
                  <a:gd fmla="*/ 152 h 265" name="T73"/>
                  <a:gd fmla="*/ 136 w 496" name="T74"/>
                  <a:gd fmla="*/ 150 h 265" name="T75"/>
                  <a:gd fmla="*/ 103 w 496" name="T76"/>
                  <a:gd fmla="*/ 144 h 265" name="T77"/>
                  <a:gd fmla="*/ 73 w 496" name="T78"/>
                  <a:gd fmla="*/ 135 h 265" name="T79"/>
                  <a:gd fmla="*/ 49 w 496" name="T80"/>
                  <a:gd fmla="*/ 123 h 265" name="T81"/>
                  <a:gd fmla="*/ 38 w 496" name="T82"/>
                  <a:gd fmla="*/ 116 h 265" name="T83"/>
                  <a:gd fmla="*/ 23 w 496" name="T84"/>
                  <a:gd fmla="*/ 100 h 265" name="T85"/>
                  <a:gd fmla="*/ 12 w 496" name="T86"/>
                  <a:gd fmla="*/ 82 h 265" name="T87"/>
                  <a:gd fmla="*/ 5 w 496" name="T88"/>
                  <a:gd fmla="*/ 64 h 265" name="T89"/>
                  <a:gd fmla="*/ 0 w 496" name="T90"/>
                  <a:gd fmla="*/ 29 h 265" name="T91"/>
                  <a:gd fmla="*/ 2 w 496" name="T92"/>
                  <a:gd fmla="*/ 4 h 265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265" w="496">
                    <a:moveTo>
                      <a:pt x="2" y="4"/>
                    </a:moveTo>
                    <a:lnTo>
                      <a:pt x="2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6" y="5"/>
                    </a:lnTo>
                    <a:lnTo>
                      <a:pt x="53" y="14"/>
                    </a:lnTo>
                    <a:lnTo>
                      <a:pt x="74" y="23"/>
                    </a:lnTo>
                    <a:lnTo>
                      <a:pt x="100" y="34"/>
                    </a:lnTo>
                    <a:lnTo>
                      <a:pt x="131" y="44"/>
                    </a:lnTo>
                    <a:lnTo>
                      <a:pt x="150" y="50"/>
                    </a:lnTo>
                    <a:lnTo>
                      <a:pt x="170" y="53"/>
                    </a:lnTo>
                    <a:lnTo>
                      <a:pt x="170" y="53"/>
                    </a:lnTo>
                    <a:lnTo>
                      <a:pt x="207" y="61"/>
                    </a:lnTo>
                    <a:lnTo>
                      <a:pt x="236" y="65"/>
                    </a:lnTo>
                    <a:lnTo>
                      <a:pt x="256" y="68"/>
                    </a:lnTo>
                    <a:lnTo>
                      <a:pt x="272" y="69"/>
                    </a:lnTo>
                    <a:lnTo>
                      <a:pt x="284" y="68"/>
                    </a:lnTo>
                    <a:lnTo>
                      <a:pt x="292" y="68"/>
                    </a:lnTo>
                    <a:lnTo>
                      <a:pt x="306" y="65"/>
                    </a:lnTo>
                    <a:lnTo>
                      <a:pt x="306" y="65"/>
                    </a:lnTo>
                    <a:lnTo>
                      <a:pt x="310" y="68"/>
                    </a:lnTo>
                    <a:lnTo>
                      <a:pt x="315" y="72"/>
                    </a:lnTo>
                    <a:lnTo>
                      <a:pt x="328" y="86"/>
                    </a:lnTo>
                    <a:lnTo>
                      <a:pt x="345" y="105"/>
                    </a:lnTo>
                    <a:lnTo>
                      <a:pt x="366" y="129"/>
                    </a:lnTo>
                    <a:lnTo>
                      <a:pt x="377" y="141"/>
                    </a:lnTo>
                    <a:lnTo>
                      <a:pt x="390" y="153"/>
                    </a:lnTo>
                    <a:lnTo>
                      <a:pt x="403" y="164"/>
                    </a:lnTo>
                    <a:lnTo>
                      <a:pt x="419" y="175"/>
                    </a:lnTo>
                    <a:lnTo>
                      <a:pt x="434" y="185"/>
                    </a:lnTo>
                    <a:lnTo>
                      <a:pt x="451" y="192"/>
                    </a:lnTo>
                    <a:lnTo>
                      <a:pt x="468" y="198"/>
                    </a:lnTo>
                    <a:lnTo>
                      <a:pt x="487" y="201"/>
                    </a:lnTo>
                    <a:lnTo>
                      <a:pt x="487" y="201"/>
                    </a:lnTo>
                    <a:lnTo>
                      <a:pt x="491" y="205"/>
                    </a:lnTo>
                    <a:lnTo>
                      <a:pt x="493" y="210"/>
                    </a:lnTo>
                    <a:lnTo>
                      <a:pt x="496" y="216"/>
                    </a:lnTo>
                    <a:lnTo>
                      <a:pt x="496" y="221"/>
                    </a:lnTo>
                    <a:lnTo>
                      <a:pt x="495" y="228"/>
                    </a:lnTo>
                    <a:lnTo>
                      <a:pt x="493" y="234"/>
                    </a:lnTo>
                    <a:lnTo>
                      <a:pt x="490" y="240"/>
                    </a:lnTo>
                    <a:lnTo>
                      <a:pt x="486" y="246"/>
                    </a:lnTo>
                    <a:lnTo>
                      <a:pt x="480" y="251"/>
                    </a:lnTo>
                    <a:lnTo>
                      <a:pt x="474" y="256"/>
                    </a:lnTo>
                    <a:lnTo>
                      <a:pt x="466" y="259"/>
                    </a:lnTo>
                    <a:lnTo>
                      <a:pt x="457" y="263"/>
                    </a:lnTo>
                    <a:lnTo>
                      <a:pt x="446" y="264"/>
                    </a:lnTo>
                    <a:lnTo>
                      <a:pt x="434" y="265"/>
                    </a:lnTo>
                    <a:lnTo>
                      <a:pt x="422" y="264"/>
                    </a:lnTo>
                    <a:lnTo>
                      <a:pt x="408" y="262"/>
                    </a:lnTo>
                    <a:lnTo>
                      <a:pt x="408" y="262"/>
                    </a:lnTo>
                    <a:lnTo>
                      <a:pt x="393" y="257"/>
                    </a:lnTo>
                    <a:lnTo>
                      <a:pt x="380" y="252"/>
                    </a:lnTo>
                    <a:lnTo>
                      <a:pt x="368" y="247"/>
                    </a:lnTo>
                    <a:lnTo>
                      <a:pt x="356" y="242"/>
                    </a:lnTo>
                    <a:lnTo>
                      <a:pt x="345" y="236"/>
                    </a:lnTo>
                    <a:lnTo>
                      <a:pt x="336" y="229"/>
                    </a:lnTo>
                    <a:lnTo>
                      <a:pt x="326" y="222"/>
                    </a:lnTo>
                    <a:lnTo>
                      <a:pt x="318" y="215"/>
                    </a:lnTo>
                    <a:lnTo>
                      <a:pt x="310" y="208"/>
                    </a:lnTo>
                    <a:lnTo>
                      <a:pt x="303" y="199"/>
                    </a:lnTo>
                    <a:lnTo>
                      <a:pt x="297" y="189"/>
                    </a:lnTo>
                    <a:lnTo>
                      <a:pt x="291" y="181"/>
                    </a:lnTo>
                    <a:lnTo>
                      <a:pt x="286" y="171"/>
                    </a:lnTo>
                    <a:lnTo>
                      <a:pt x="281" y="161"/>
                    </a:lnTo>
                    <a:lnTo>
                      <a:pt x="274" y="140"/>
                    </a:lnTo>
                    <a:lnTo>
                      <a:pt x="274" y="140"/>
                    </a:lnTo>
                    <a:lnTo>
                      <a:pt x="262" y="144"/>
                    </a:lnTo>
                    <a:lnTo>
                      <a:pt x="249" y="146"/>
                    </a:lnTo>
                    <a:lnTo>
                      <a:pt x="235" y="149"/>
                    </a:lnTo>
                    <a:lnTo>
                      <a:pt x="220" y="151"/>
                    </a:lnTo>
                    <a:lnTo>
                      <a:pt x="188" y="152"/>
                    </a:lnTo>
                    <a:lnTo>
                      <a:pt x="153" y="151"/>
                    </a:lnTo>
                    <a:lnTo>
                      <a:pt x="136" y="150"/>
                    </a:lnTo>
                    <a:lnTo>
                      <a:pt x="120" y="147"/>
                    </a:lnTo>
                    <a:lnTo>
                      <a:pt x="103" y="144"/>
                    </a:lnTo>
                    <a:lnTo>
                      <a:pt x="88" y="140"/>
                    </a:lnTo>
                    <a:lnTo>
                      <a:pt x="73" y="135"/>
                    </a:lnTo>
                    <a:lnTo>
                      <a:pt x="60" y="129"/>
                    </a:lnTo>
                    <a:lnTo>
                      <a:pt x="49" y="123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0" y="109"/>
                    </a:lnTo>
                    <a:lnTo>
                      <a:pt x="23" y="100"/>
                    </a:lnTo>
                    <a:lnTo>
                      <a:pt x="17" y="92"/>
                    </a:lnTo>
                    <a:lnTo>
                      <a:pt x="12" y="82"/>
                    </a:lnTo>
                    <a:lnTo>
                      <a:pt x="7" y="73"/>
                    </a:lnTo>
                    <a:lnTo>
                      <a:pt x="5" y="64"/>
                    </a:lnTo>
                    <a:lnTo>
                      <a:pt x="1" y="46"/>
                    </a:lnTo>
                    <a:lnTo>
                      <a:pt x="0" y="29"/>
                    </a:lnTo>
                    <a:lnTo>
                      <a:pt x="1" y="1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0" name="işḻïḍé">
                <a:extLst>
                  <a:ext uri="{FF2B5EF4-FFF2-40B4-BE49-F238E27FC236}">
                    <a16:creationId xmlns:a16="http://schemas.microsoft.com/office/drawing/2014/main" id="{44DD5535-7A5A-48F6-B5FA-04B1F5A85D5F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337279" cy="627914"/>
              </a:xfrm>
              <a:custGeom>
                <a:gdLst>
                  <a:gd fmla="*/ 58 w 186" name="T0"/>
                  <a:gd fmla="*/ 1 h 350" name="T1"/>
                  <a:gd fmla="*/ 136 w 186" name="T2"/>
                  <a:gd fmla="*/ 0 h 350" name="T3"/>
                  <a:gd fmla="*/ 136 w 186" name="T4"/>
                  <a:gd fmla="*/ 0 h 350" name="T5"/>
                  <a:gd fmla="*/ 139 w 186" name="T6"/>
                  <a:gd fmla="*/ 6 h 350" name="T7"/>
                  <a:gd fmla="*/ 148 w 186" name="T8"/>
                  <a:gd fmla="*/ 24 h 350" name="T9"/>
                  <a:gd fmla="*/ 153 w 186" name="T10"/>
                  <a:gd fmla="*/ 37 h 350" name="T11"/>
                  <a:gd fmla="*/ 159 w 186" name="T12"/>
                  <a:gd fmla="*/ 53 h 350" name="T13"/>
                  <a:gd fmla="*/ 165 w 186" name="T14"/>
                  <a:gd fmla="*/ 71 h 350" name="T15"/>
                  <a:gd fmla="*/ 171 w 186" name="T16"/>
                  <a:gd fmla="*/ 93 h 350" name="T17"/>
                  <a:gd fmla="*/ 177 w 186" name="T18"/>
                  <a:gd fmla="*/ 115 h 350" name="T19"/>
                  <a:gd fmla="*/ 180 w 186" name="T20"/>
                  <a:gd fmla="*/ 142 h 350" name="T21"/>
                  <a:gd fmla="*/ 184 w 186" name="T22"/>
                  <a:gd fmla="*/ 170 h 350" name="T23"/>
                  <a:gd fmla="*/ 186 w 186" name="T24"/>
                  <a:gd fmla="*/ 201 h 350" name="T25"/>
                  <a:gd fmla="*/ 186 w 186" name="T26"/>
                  <a:gd fmla="*/ 233 h 350" name="T27"/>
                  <a:gd fmla="*/ 184 w 186" name="T28"/>
                  <a:gd fmla="*/ 268 h 350" name="T29"/>
                  <a:gd fmla="*/ 180 w 186" name="T30"/>
                  <a:gd fmla="*/ 306 h 350" name="T31"/>
                  <a:gd fmla="*/ 173 w 186" name="T32"/>
                  <a:gd fmla="*/ 344 h 350" name="T33"/>
                  <a:gd fmla="*/ 173 w 186" name="T34"/>
                  <a:gd fmla="*/ 344 h 350" name="T35"/>
                  <a:gd fmla="*/ 132 w 186" name="T36"/>
                  <a:gd fmla="*/ 345 h 350" name="T37"/>
                  <a:gd fmla="*/ 91 w 186" name="T38"/>
                  <a:gd fmla="*/ 348 h 350" name="T39"/>
                  <a:gd fmla="*/ 48 w 186" name="T40"/>
                  <a:gd fmla="*/ 350 h 350" name="T41"/>
                  <a:gd fmla="*/ 48 w 186" name="T42"/>
                  <a:gd fmla="*/ 350 h 350" name="T43"/>
                  <a:gd fmla="*/ 45 w 186" name="T44"/>
                  <a:gd fmla="*/ 348 h 350" name="T45"/>
                  <a:gd fmla="*/ 38 w 186" name="T46"/>
                  <a:gd fmla="*/ 339 h 350" name="T47"/>
                  <a:gd fmla="*/ 30 w 186" name="T48"/>
                  <a:gd fmla="*/ 325 h 350" name="T49"/>
                  <a:gd fmla="*/ 19 w 186" name="T50"/>
                  <a:gd fmla="*/ 306 h 350" name="T51"/>
                  <a:gd fmla="*/ 14 w 186" name="T52"/>
                  <a:gd fmla="*/ 294 h 350" name="T53"/>
                  <a:gd fmla="*/ 11 w 186" name="T54"/>
                  <a:gd fmla="*/ 280 h 350" name="T55"/>
                  <a:gd fmla="*/ 6 w 186" name="T56"/>
                  <a:gd fmla="*/ 265 h 350" name="T57"/>
                  <a:gd fmla="*/ 3 w 186" name="T58"/>
                  <a:gd fmla="*/ 248 h 350" name="T59"/>
                  <a:gd fmla="*/ 1 w 186" name="T60"/>
                  <a:gd fmla="*/ 230 h 350" name="T61"/>
                  <a:gd fmla="*/ 0 w 186" name="T62"/>
                  <a:gd fmla="*/ 209 h 350" name="T63"/>
                  <a:gd fmla="*/ 0 w 186" name="T64"/>
                  <a:gd fmla="*/ 188 h 350" name="T65"/>
                  <a:gd fmla="*/ 2 w 186" name="T66"/>
                  <a:gd fmla="*/ 165 h 350" name="T67"/>
                  <a:gd fmla="*/ 2 w 186" name="T68"/>
                  <a:gd fmla="*/ 165 h 350" name="T69"/>
                  <a:gd fmla="*/ 5 w 186" name="T70"/>
                  <a:gd fmla="*/ 142 h 350" name="T71"/>
                  <a:gd fmla="*/ 8 w 186" name="T72"/>
                  <a:gd fmla="*/ 120 h 350" name="T73"/>
                  <a:gd fmla="*/ 12 w 186" name="T74"/>
                  <a:gd fmla="*/ 102 h 350" name="T75"/>
                  <a:gd fmla="*/ 17 w 186" name="T76"/>
                  <a:gd fmla="*/ 85 h 350" name="T77"/>
                  <a:gd fmla="*/ 26 w 186" name="T78"/>
                  <a:gd fmla="*/ 56 h 350" name="T79"/>
                  <a:gd fmla="*/ 35 w 186" name="T80"/>
                  <a:gd fmla="*/ 35 h 350" name="T81"/>
                  <a:gd fmla="*/ 43 w 186" name="T82"/>
                  <a:gd fmla="*/ 19 h 350" name="T83"/>
                  <a:gd fmla="*/ 50 w 186" name="T84"/>
                  <a:gd fmla="*/ 8 h 350" name="T85"/>
                  <a:gd fmla="*/ 58 w 186" name="T86"/>
                  <a:gd fmla="*/ 1 h 350" name="T87"/>
                  <a:gd fmla="*/ 58 w 186" name="T88"/>
                  <a:gd fmla="*/ 1 h 35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50" w="186">
                    <a:moveTo>
                      <a:pt x="58" y="1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9" y="6"/>
                    </a:lnTo>
                    <a:lnTo>
                      <a:pt x="148" y="24"/>
                    </a:lnTo>
                    <a:lnTo>
                      <a:pt x="153" y="37"/>
                    </a:lnTo>
                    <a:lnTo>
                      <a:pt x="159" y="53"/>
                    </a:lnTo>
                    <a:lnTo>
                      <a:pt x="165" y="71"/>
                    </a:lnTo>
                    <a:lnTo>
                      <a:pt x="171" y="93"/>
                    </a:lnTo>
                    <a:lnTo>
                      <a:pt x="177" y="115"/>
                    </a:lnTo>
                    <a:lnTo>
                      <a:pt x="180" y="142"/>
                    </a:lnTo>
                    <a:lnTo>
                      <a:pt x="184" y="170"/>
                    </a:lnTo>
                    <a:lnTo>
                      <a:pt x="186" y="201"/>
                    </a:lnTo>
                    <a:lnTo>
                      <a:pt x="186" y="233"/>
                    </a:lnTo>
                    <a:lnTo>
                      <a:pt x="184" y="268"/>
                    </a:lnTo>
                    <a:lnTo>
                      <a:pt x="180" y="306"/>
                    </a:lnTo>
                    <a:lnTo>
                      <a:pt x="173" y="344"/>
                    </a:lnTo>
                    <a:lnTo>
                      <a:pt x="173" y="344"/>
                    </a:lnTo>
                    <a:lnTo>
                      <a:pt x="132" y="345"/>
                    </a:lnTo>
                    <a:lnTo>
                      <a:pt x="91" y="348"/>
                    </a:lnTo>
                    <a:lnTo>
                      <a:pt x="48" y="350"/>
                    </a:lnTo>
                    <a:lnTo>
                      <a:pt x="48" y="350"/>
                    </a:lnTo>
                    <a:lnTo>
                      <a:pt x="45" y="348"/>
                    </a:lnTo>
                    <a:lnTo>
                      <a:pt x="38" y="339"/>
                    </a:lnTo>
                    <a:lnTo>
                      <a:pt x="30" y="325"/>
                    </a:lnTo>
                    <a:lnTo>
                      <a:pt x="19" y="306"/>
                    </a:lnTo>
                    <a:lnTo>
                      <a:pt x="14" y="294"/>
                    </a:lnTo>
                    <a:lnTo>
                      <a:pt x="11" y="280"/>
                    </a:lnTo>
                    <a:lnTo>
                      <a:pt x="6" y="265"/>
                    </a:lnTo>
                    <a:lnTo>
                      <a:pt x="3" y="248"/>
                    </a:lnTo>
                    <a:lnTo>
                      <a:pt x="1" y="230"/>
                    </a:lnTo>
                    <a:lnTo>
                      <a:pt x="0" y="209"/>
                    </a:lnTo>
                    <a:lnTo>
                      <a:pt x="0" y="188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5" y="142"/>
                    </a:lnTo>
                    <a:lnTo>
                      <a:pt x="8" y="120"/>
                    </a:lnTo>
                    <a:lnTo>
                      <a:pt x="12" y="102"/>
                    </a:lnTo>
                    <a:lnTo>
                      <a:pt x="17" y="85"/>
                    </a:lnTo>
                    <a:lnTo>
                      <a:pt x="26" y="56"/>
                    </a:lnTo>
                    <a:lnTo>
                      <a:pt x="35" y="35"/>
                    </a:lnTo>
                    <a:lnTo>
                      <a:pt x="43" y="19"/>
                    </a:lnTo>
                    <a:lnTo>
                      <a:pt x="50" y="8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C6A79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1" name="is1ïḋe">
                <a:extLst>
                  <a:ext uri="{FF2B5EF4-FFF2-40B4-BE49-F238E27FC236}">
                    <a16:creationId xmlns:a16="http://schemas.microsoft.com/office/drawing/2014/main" id="{E1575432-8348-4EA6-8EB9-F433BBA90041}"/>
                  </a:ext>
                </a:extLst>
              </p:cNvPr>
              <p:cNvSpPr/>
              <p:nvPr/>
            </p:nvSpPr>
            <p:spPr bwMode="auto">
              <a:xfrm>
                <a:off x="1269456" y="3978433"/>
                <a:ext cx="1528521" cy="1015427"/>
              </a:xfrm>
              <a:custGeom>
                <a:gdLst>
                  <a:gd fmla="*/ 783 w 852" name="T0"/>
                  <a:gd fmla="*/ 426 h 566" name="T1"/>
                  <a:gd fmla="*/ 742 w 852" name="T2"/>
                  <a:gd fmla="*/ 420 h 566" name="T3"/>
                  <a:gd fmla="*/ 686 w 852" name="T4"/>
                  <a:gd fmla="*/ 425 h 566" name="T5"/>
                  <a:gd fmla="*/ 612 w 852" name="T6"/>
                  <a:gd fmla="*/ 446 h 566" name="T7"/>
                  <a:gd fmla="*/ 588 w 852" name="T8"/>
                  <a:gd fmla="*/ 451 h 566" name="T9"/>
                  <a:gd fmla="*/ 561 w 852" name="T10"/>
                  <a:gd fmla="*/ 434 h 566" name="T11"/>
                  <a:gd fmla="*/ 535 w 852" name="T12"/>
                  <a:gd fmla="*/ 408 h 566" name="T13"/>
                  <a:gd fmla="*/ 558 w 852" name="T14"/>
                  <a:gd fmla="*/ 398 h 566" name="T15"/>
                  <a:gd fmla="*/ 618 w 852" name="T16"/>
                  <a:gd fmla="*/ 385 h 566" name="T17"/>
                  <a:gd fmla="*/ 666 w 852" name="T18"/>
                  <a:gd fmla="*/ 357 h 566" name="T19"/>
                  <a:gd fmla="*/ 686 w 852" name="T20"/>
                  <a:gd fmla="*/ 342 h 566" name="T21"/>
                  <a:gd fmla="*/ 703 w 852" name="T22"/>
                  <a:gd fmla="*/ 316 h 566" name="T23"/>
                  <a:gd fmla="*/ 707 w 852" name="T24"/>
                  <a:gd fmla="*/ 313 h 566" name="T25"/>
                  <a:gd fmla="*/ 725 w 852" name="T26"/>
                  <a:gd fmla="*/ 286 h 566" name="T27"/>
                  <a:gd fmla="*/ 745 w 852" name="T28"/>
                  <a:gd fmla="*/ 248 h 566" name="T29"/>
                  <a:gd fmla="*/ 748 w 852" name="T30"/>
                  <a:gd fmla="*/ 231 h 566" name="T31"/>
                  <a:gd fmla="*/ 747 w 852" name="T32"/>
                  <a:gd fmla="*/ 203 h 566" name="T33"/>
                  <a:gd fmla="*/ 731 w 852" name="T34"/>
                  <a:gd fmla="*/ 168 h 566" name="T35"/>
                  <a:gd fmla="*/ 717 w 852" name="T36"/>
                  <a:gd fmla="*/ 143 h 566" name="T37"/>
                  <a:gd fmla="*/ 709 w 852" name="T38"/>
                  <a:gd fmla="*/ 109 h 566" name="T39"/>
                  <a:gd fmla="*/ 697 w 852" name="T40"/>
                  <a:gd fmla="*/ 46 h 566" name="T41"/>
                  <a:gd fmla="*/ 683 w 852" name="T42"/>
                  <a:gd fmla="*/ 19 h 566" name="T43"/>
                  <a:gd fmla="*/ 660 w 852" name="T44"/>
                  <a:gd fmla="*/ 1 h 566" name="T45"/>
                  <a:gd fmla="*/ 646 w 852" name="T46"/>
                  <a:gd fmla="*/ 0 h 566" name="T47"/>
                  <a:gd fmla="*/ 627 w 852" name="T48"/>
                  <a:gd fmla="*/ 12 h 566" name="T49"/>
                  <a:gd fmla="*/ 567 w 852" name="T50"/>
                  <a:gd fmla="*/ 60 h 566" name="T51"/>
                  <a:gd fmla="*/ 508 w 852" name="T52"/>
                  <a:gd fmla="*/ 95 h 566" name="T53"/>
                  <a:gd fmla="*/ 397 w 852" name="T54"/>
                  <a:gd fmla="*/ 147 h 566" name="T55"/>
                  <a:gd fmla="*/ 262 w 852" name="T56"/>
                  <a:gd fmla="*/ 198 h 566" name="T57"/>
                  <a:gd fmla="*/ 195 w 852" name="T58"/>
                  <a:gd fmla="*/ 218 h 566" name="T59"/>
                  <a:gd fmla="*/ 141 w 852" name="T60"/>
                  <a:gd fmla="*/ 226 h 566" name="T61"/>
                  <a:gd fmla="*/ 69 w 852" name="T62"/>
                  <a:gd fmla="*/ 224 h 566" name="T63"/>
                  <a:gd fmla="*/ 53 w 852" name="T64"/>
                  <a:gd fmla="*/ 221 h 566" name="T65"/>
                  <a:gd fmla="*/ 33 w 852" name="T66"/>
                  <a:gd fmla="*/ 242 h 566" name="T67"/>
                  <a:gd fmla="*/ 18 w 852" name="T68"/>
                  <a:gd fmla="*/ 273 h 566" name="T69"/>
                  <a:gd fmla="*/ 6 w 852" name="T70"/>
                  <a:gd fmla="*/ 321 h 566" name="T71"/>
                  <a:gd fmla="*/ 0 w 852" name="T72"/>
                  <a:gd fmla="*/ 393 h 566" name="T73"/>
                  <a:gd fmla="*/ 2 w 852" name="T74"/>
                  <a:gd fmla="*/ 419 h 566" name="T75"/>
                  <a:gd fmla="*/ 13 w 852" name="T76"/>
                  <a:gd fmla="*/ 457 h 566" name="T77"/>
                  <a:gd fmla="*/ 35 w 852" name="T78"/>
                  <a:gd fmla="*/ 491 h 566" name="T79"/>
                  <a:gd fmla="*/ 43 w 852" name="T80"/>
                  <a:gd fmla="*/ 496 h 566" name="T81"/>
                  <a:gd fmla="*/ 98 w 852" name="T82"/>
                  <a:gd fmla="*/ 485 h 566" name="T83"/>
                  <a:gd fmla="*/ 202 w 852" name="T84"/>
                  <a:gd fmla="*/ 475 h 566" name="T85"/>
                  <a:gd fmla="*/ 246 w 852" name="T86"/>
                  <a:gd fmla="*/ 478 h 566" name="T87"/>
                  <a:gd fmla="*/ 267 w 852" name="T88"/>
                  <a:gd fmla="*/ 487 h 566" name="T89"/>
                  <a:gd fmla="*/ 311 w 852" name="T90"/>
                  <a:gd fmla="*/ 511 h 566" name="T91"/>
                  <a:gd fmla="*/ 372 w 852" name="T92"/>
                  <a:gd fmla="*/ 535 h 566" name="T93"/>
                  <a:gd fmla="*/ 441 w 852" name="T94"/>
                  <a:gd fmla="*/ 555 h 566" name="T95"/>
                  <a:gd fmla="*/ 510 w 852" name="T96"/>
                  <a:gd fmla="*/ 566 h 566" name="T97"/>
                  <a:gd fmla="*/ 570 w 852" name="T98"/>
                  <a:gd fmla="*/ 561 h 566" name="T99"/>
                  <a:gd fmla="*/ 603 w 852" name="T100"/>
                  <a:gd fmla="*/ 544 h 566" name="T101"/>
                  <a:gd fmla="*/ 665 w 852" name="T102"/>
                  <a:gd fmla="*/ 528 h 566" name="T103"/>
                  <a:gd fmla="*/ 775 w 852" name="T104"/>
                  <a:gd fmla="*/ 517 h 566" name="T105"/>
                  <a:gd fmla="*/ 841 w 852" name="T106"/>
                  <a:gd fmla="*/ 516 h 566" name="T107"/>
                  <a:gd fmla="*/ 851 w 852" name="T108"/>
                  <a:gd fmla="*/ 499 h 566" name="T109"/>
                  <a:gd fmla="*/ 851 w 852" name="T110"/>
                  <a:gd fmla="*/ 484 h 566" name="T111"/>
                  <a:gd fmla="*/ 842 w 852" name="T112"/>
                  <a:gd fmla="*/ 466 h 566" name="T113"/>
                  <a:gd fmla="*/ 825 w 852" name="T114"/>
                  <a:gd fmla="*/ 448 h 566" name="T115"/>
                  <a:gd fmla="*/ 795 w 852" name="T116"/>
                  <a:gd fmla="*/ 431 h 566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566" w="852">
                    <a:moveTo>
                      <a:pt x="795" y="431"/>
                    </a:moveTo>
                    <a:lnTo>
                      <a:pt x="795" y="431"/>
                    </a:lnTo>
                    <a:lnTo>
                      <a:pt x="783" y="426"/>
                    </a:lnTo>
                    <a:lnTo>
                      <a:pt x="770" y="424"/>
                    </a:lnTo>
                    <a:lnTo>
                      <a:pt x="757" y="421"/>
                    </a:lnTo>
                    <a:lnTo>
                      <a:pt x="742" y="420"/>
                    </a:lnTo>
                    <a:lnTo>
                      <a:pt x="728" y="420"/>
                    </a:lnTo>
                    <a:lnTo>
                      <a:pt x="713" y="421"/>
                    </a:lnTo>
                    <a:lnTo>
                      <a:pt x="686" y="425"/>
                    </a:lnTo>
                    <a:lnTo>
                      <a:pt x="658" y="431"/>
                    </a:lnTo>
                    <a:lnTo>
                      <a:pt x="634" y="439"/>
                    </a:lnTo>
                    <a:lnTo>
                      <a:pt x="612" y="446"/>
                    </a:lnTo>
                    <a:lnTo>
                      <a:pt x="595" y="455"/>
                    </a:lnTo>
                    <a:lnTo>
                      <a:pt x="595" y="455"/>
                    </a:lnTo>
                    <a:lnTo>
                      <a:pt x="588" y="451"/>
                    </a:lnTo>
                    <a:lnTo>
                      <a:pt x="580" y="448"/>
                    </a:lnTo>
                    <a:lnTo>
                      <a:pt x="570" y="442"/>
                    </a:lnTo>
                    <a:lnTo>
                      <a:pt x="561" y="434"/>
                    </a:lnTo>
                    <a:lnTo>
                      <a:pt x="552" y="426"/>
                    </a:lnTo>
                    <a:lnTo>
                      <a:pt x="543" y="418"/>
                    </a:lnTo>
                    <a:lnTo>
                      <a:pt x="535" y="408"/>
                    </a:lnTo>
                    <a:lnTo>
                      <a:pt x="529" y="399"/>
                    </a:lnTo>
                    <a:lnTo>
                      <a:pt x="529" y="399"/>
                    </a:lnTo>
                    <a:lnTo>
                      <a:pt x="558" y="398"/>
                    </a:lnTo>
                    <a:lnTo>
                      <a:pt x="582" y="395"/>
                    </a:lnTo>
                    <a:lnTo>
                      <a:pt x="601" y="391"/>
                    </a:lnTo>
                    <a:lnTo>
                      <a:pt x="618" y="385"/>
                    </a:lnTo>
                    <a:lnTo>
                      <a:pt x="632" y="379"/>
                    </a:lnTo>
                    <a:lnTo>
                      <a:pt x="644" y="372"/>
                    </a:lnTo>
                    <a:lnTo>
                      <a:pt x="666" y="357"/>
                    </a:lnTo>
                    <a:lnTo>
                      <a:pt x="666" y="357"/>
                    </a:lnTo>
                    <a:lnTo>
                      <a:pt x="677" y="349"/>
                    </a:lnTo>
                    <a:lnTo>
                      <a:pt x="686" y="342"/>
                    </a:lnTo>
                    <a:lnTo>
                      <a:pt x="692" y="333"/>
                    </a:lnTo>
                    <a:lnTo>
                      <a:pt x="697" y="327"/>
                    </a:lnTo>
                    <a:lnTo>
                      <a:pt x="703" y="316"/>
                    </a:lnTo>
                    <a:lnTo>
                      <a:pt x="704" y="312"/>
                    </a:lnTo>
                    <a:lnTo>
                      <a:pt x="704" y="312"/>
                    </a:lnTo>
                    <a:lnTo>
                      <a:pt x="707" y="313"/>
                    </a:lnTo>
                    <a:lnTo>
                      <a:pt x="707" y="313"/>
                    </a:lnTo>
                    <a:lnTo>
                      <a:pt x="716" y="300"/>
                    </a:lnTo>
                    <a:lnTo>
                      <a:pt x="725" y="286"/>
                    </a:lnTo>
                    <a:lnTo>
                      <a:pt x="735" y="271"/>
                    </a:lnTo>
                    <a:lnTo>
                      <a:pt x="740" y="260"/>
                    </a:lnTo>
                    <a:lnTo>
                      <a:pt x="745" y="248"/>
                    </a:lnTo>
                    <a:lnTo>
                      <a:pt x="745" y="248"/>
                    </a:lnTo>
                    <a:lnTo>
                      <a:pt x="747" y="239"/>
                    </a:lnTo>
                    <a:lnTo>
                      <a:pt x="748" y="231"/>
                    </a:lnTo>
                    <a:lnTo>
                      <a:pt x="750" y="224"/>
                    </a:lnTo>
                    <a:lnTo>
                      <a:pt x="750" y="217"/>
                    </a:lnTo>
                    <a:lnTo>
                      <a:pt x="747" y="203"/>
                    </a:lnTo>
                    <a:lnTo>
                      <a:pt x="743" y="191"/>
                    </a:lnTo>
                    <a:lnTo>
                      <a:pt x="737" y="179"/>
                    </a:lnTo>
                    <a:lnTo>
                      <a:pt x="731" y="168"/>
                    </a:lnTo>
                    <a:lnTo>
                      <a:pt x="724" y="156"/>
                    </a:lnTo>
                    <a:lnTo>
                      <a:pt x="717" y="143"/>
                    </a:lnTo>
                    <a:lnTo>
                      <a:pt x="717" y="143"/>
                    </a:lnTo>
                    <a:lnTo>
                      <a:pt x="715" y="136"/>
                    </a:lnTo>
                    <a:lnTo>
                      <a:pt x="712" y="127"/>
                    </a:lnTo>
                    <a:lnTo>
                      <a:pt x="709" y="109"/>
                    </a:lnTo>
                    <a:lnTo>
                      <a:pt x="705" y="88"/>
                    </a:lnTo>
                    <a:lnTo>
                      <a:pt x="701" y="66"/>
                    </a:lnTo>
                    <a:lnTo>
                      <a:pt x="697" y="46"/>
                    </a:lnTo>
                    <a:lnTo>
                      <a:pt x="693" y="36"/>
                    </a:lnTo>
                    <a:lnTo>
                      <a:pt x="689" y="26"/>
                    </a:lnTo>
                    <a:lnTo>
                      <a:pt x="683" y="19"/>
                    </a:lnTo>
                    <a:lnTo>
                      <a:pt x="677" y="12"/>
                    </a:lnTo>
                    <a:lnTo>
                      <a:pt x="670" y="6"/>
                    </a:lnTo>
                    <a:lnTo>
                      <a:pt x="660" y="1"/>
                    </a:lnTo>
                    <a:lnTo>
                      <a:pt x="660" y="1"/>
                    </a:lnTo>
                    <a:lnTo>
                      <a:pt x="651" y="0"/>
                    </a:lnTo>
                    <a:lnTo>
                      <a:pt x="646" y="0"/>
                    </a:lnTo>
                    <a:lnTo>
                      <a:pt x="642" y="1"/>
                    </a:lnTo>
                    <a:lnTo>
                      <a:pt x="635" y="5"/>
                    </a:lnTo>
                    <a:lnTo>
                      <a:pt x="627" y="12"/>
                    </a:lnTo>
                    <a:lnTo>
                      <a:pt x="604" y="32"/>
                    </a:lnTo>
                    <a:lnTo>
                      <a:pt x="587" y="46"/>
                    </a:lnTo>
                    <a:lnTo>
                      <a:pt x="567" y="60"/>
                    </a:lnTo>
                    <a:lnTo>
                      <a:pt x="567" y="60"/>
                    </a:lnTo>
                    <a:lnTo>
                      <a:pt x="539" y="77"/>
                    </a:lnTo>
                    <a:lnTo>
                      <a:pt x="508" y="95"/>
                    </a:lnTo>
                    <a:lnTo>
                      <a:pt x="474" y="112"/>
                    </a:lnTo>
                    <a:lnTo>
                      <a:pt x="437" y="129"/>
                    </a:lnTo>
                    <a:lnTo>
                      <a:pt x="397" y="147"/>
                    </a:lnTo>
                    <a:lnTo>
                      <a:pt x="355" y="164"/>
                    </a:lnTo>
                    <a:lnTo>
                      <a:pt x="262" y="198"/>
                    </a:lnTo>
                    <a:lnTo>
                      <a:pt x="262" y="198"/>
                    </a:lnTo>
                    <a:lnTo>
                      <a:pt x="238" y="207"/>
                    </a:lnTo>
                    <a:lnTo>
                      <a:pt x="216" y="213"/>
                    </a:lnTo>
                    <a:lnTo>
                      <a:pt x="195" y="218"/>
                    </a:lnTo>
                    <a:lnTo>
                      <a:pt x="175" y="221"/>
                    </a:lnTo>
                    <a:lnTo>
                      <a:pt x="157" y="224"/>
                    </a:lnTo>
                    <a:lnTo>
                      <a:pt x="141" y="226"/>
                    </a:lnTo>
                    <a:lnTo>
                      <a:pt x="110" y="227"/>
                    </a:lnTo>
                    <a:lnTo>
                      <a:pt x="86" y="225"/>
                    </a:lnTo>
                    <a:lnTo>
                      <a:pt x="69" y="224"/>
                    </a:lnTo>
                    <a:lnTo>
                      <a:pt x="55" y="220"/>
                    </a:lnTo>
                    <a:lnTo>
                      <a:pt x="55" y="220"/>
                    </a:lnTo>
                    <a:lnTo>
                      <a:pt x="53" y="221"/>
                    </a:lnTo>
                    <a:lnTo>
                      <a:pt x="47" y="226"/>
                    </a:lnTo>
                    <a:lnTo>
                      <a:pt x="38" y="236"/>
                    </a:lnTo>
                    <a:lnTo>
                      <a:pt x="33" y="242"/>
                    </a:lnTo>
                    <a:lnTo>
                      <a:pt x="29" y="250"/>
                    </a:lnTo>
                    <a:lnTo>
                      <a:pt x="23" y="261"/>
                    </a:lnTo>
                    <a:lnTo>
                      <a:pt x="18" y="273"/>
                    </a:lnTo>
                    <a:lnTo>
                      <a:pt x="13" y="286"/>
                    </a:lnTo>
                    <a:lnTo>
                      <a:pt x="9" y="303"/>
                    </a:lnTo>
                    <a:lnTo>
                      <a:pt x="6" y="321"/>
                    </a:lnTo>
                    <a:lnTo>
                      <a:pt x="3" y="343"/>
                    </a:lnTo>
                    <a:lnTo>
                      <a:pt x="1" y="367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1" y="407"/>
                    </a:lnTo>
                    <a:lnTo>
                      <a:pt x="2" y="419"/>
                    </a:lnTo>
                    <a:lnTo>
                      <a:pt x="3" y="430"/>
                    </a:lnTo>
                    <a:lnTo>
                      <a:pt x="6" y="439"/>
                    </a:lnTo>
                    <a:lnTo>
                      <a:pt x="13" y="457"/>
                    </a:lnTo>
                    <a:lnTo>
                      <a:pt x="20" y="472"/>
                    </a:lnTo>
                    <a:lnTo>
                      <a:pt x="27" y="483"/>
                    </a:lnTo>
                    <a:lnTo>
                      <a:pt x="35" y="491"/>
                    </a:lnTo>
                    <a:lnTo>
                      <a:pt x="39" y="495"/>
                    </a:lnTo>
                    <a:lnTo>
                      <a:pt x="43" y="496"/>
                    </a:lnTo>
                    <a:lnTo>
                      <a:pt x="43" y="496"/>
                    </a:lnTo>
                    <a:lnTo>
                      <a:pt x="50" y="493"/>
                    </a:lnTo>
                    <a:lnTo>
                      <a:pt x="69" y="490"/>
                    </a:lnTo>
                    <a:lnTo>
                      <a:pt x="98" y="485"/>
                    </a:lnTo>
                    <a:lnTo>
                      <a:pt x="131" y="481"/>
                    </a:lnTo>
                    <a:lnTo>
                      <a:pt x="167" y="478"/>
                    </a:lnTo>
                    <a:lnTo>
                      <a:pt x="202" y="475"/>
                    </a:lnTo>
                    <a:lnTo>
                      <a:pt x="218" y="475"/>
                    </a:lnTo>
                    <a:lnTo>
                      <a:pt x="233" y="476"/>
                    </a:lnTo>
                    <a:lnTo>
                      <a:pt x="246" y="478"/>
                    </a:lnTo>
                    <a:lnTo>
                      <a:pt x="257" y="480"/>
                    </a:lnTo>
                    <a:lnTo>
                      <a:pt x="257" y="480"/>
                    </a:lnTo>
                    <a:lnTo>
                      <a:pt x="267" y="487"/>
                    </a:lnTo>
                    <a:lnTo>
                      <a:pt x="280" y="495"/>
                    </a:lnTo>
                    <a:lnTo>
                      <a:pt x="295" y="503"/>
                    </a:lnTo>
                    <a:lnTo>
                      <a:pt x="311" y="511"/>
                    </a:lnTo>
                    <a:lnTo>
                      <a:pt x="331" y="520"/>
                    </a:lnTo>
                    <a:lnTo>
                      <a:pt x="351" y="527"/>
                    </a:lnTo>
                    <a:lnTo>
                      <a:pt x="372" y="535"/>
                    </a:lnTo>
                    <a:lnTo>
                      <a:pt x="394" y="543"/>
                    </a:lnTo>
                    <a:lnTo>
                      <a:pt x="417" y="549"/>
                    </a:lnTo>
                    <a:lnTo>
                      <a:pt x="441" y="555"/>
                    </a:lnTo>
                    <a:lnTo>
                      <a:pt x="464" y="560"/>
                    </a:lnTo>
                    <a:lnTo>
                      <a:pt x="488" y="563"/>
                    </a:lnTo>
                    <a:lnTo>
                      <a:pt x="510" y="566"/>
                    </a:lnTo>
                    <a:lnTo>
                      <a:pt x="532" y="566"/>
                    </a:lnTo>
                    <a:lnTo>
                      <a:pt x="552" y="564"/>
                    </a:lnTo>
                    <a:lnTo>
                      <a:pt x="570" y="561"/>
                    </a:lnTo>
                    <a:lnTo>
                      <a:pt x="570" y="561"/>
                    </a:lnTo>
                    <a:lnTo>
                      <a:pt x="586" y="552"/>
                    </a:lnTo>
                    <a:lnTo>
                      <a:pt x="603" y="544"/>
                    </a:lnTo>
                    <a:lnTo>
                      <a:pt x="622" y="538"/>
                    </a:lnTo>
                    <a:lnTo>
                      <a:pt x="644" y="533"/>
                    </a:lnTo>
                    <a:lnTo>
                      <a:pt x="665" y="528"/>
                    </a:lnTo>
                    <a:lnTo>
                      <a:pt x="688" y="525"/>
                    </a:lnTo>
                    <a:lnTo>
                      <a:pt x="733" y="520"/>
                    </a:lnTo>
                    <a:lnTo>
                      <a:pt x="775" y="517"/>
                    </a:lnTo>
                    <a:lnTo>
                      <a:pt x="810" y="516"/>
                    </a:lnTo>
                    <a:lnTo>
                      <a:pt x="841" y="516"/>
                    </a:lnTo>
                    <a:lnTo>
                      <a:pt x="841" y="516"/>
                    </a:lnTo>
                    <a:lnTo>
                      <a:pt x="847" y="509"/>
                    </a:lnTo>
                    <a:lnTo>
                      <a:pt x="849" y="504"/>
                    </a:lnTo>
                    <a:lnTo>
                      <a:pt x="851" y="499"/>
                    </a:lnTo>
                    <a:lnTo>
                      <a:pt x="852" y="495"/>
                    </a:lnTo>
                    <a:lnTo>
                      <a:pt x="852" y="490"/>
                    </a:lnTo>
                    <a:lnTo>
                      <a:pt x="851" y="484"/>
                    </a:lnTo>
                    <a:lnTo>
                      <a:pt x="849" y="478"/>
                    </a:lnTo>
                    <a:lnTo>
                      <a:pt x="847" y="472"/>
                    </a:lnTo>
                    <a:lnTo>
                      <a:pt x="842" y="466"/>
                    </a:lnTo>
                    <a:lnTo>
                      <a:pt x="837" y="460"/>
                    </a:lnTo>
                    <a:lnTo>
                      <a:pt x="831" y="454"/>
                    </a:lnTo>
                    <a:lnTo>
                      <a:pt x="825" y="448"/>
                    </a:lnTo>
                    <a:lnTo>
                      <a:pt x="816" y="442"/>
                    </a:lnTo>
                    <a:lnTo>
                      <a:pt x="806" y="437"/>
                    </a:lnTo>
                    <a:lnTo>
                      <a:pt x="795" y="431"/>
                    </a:lnTo>
                    <a:lnTo>
                      <a:pt x="795" y="43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2" name="ïsḷídè">
                <a:extLst>
                  <a:ext uri="{FF2B5EF4-FFF2-40B4-BE49-F238E27FC236}">
                    <a16:creationId xmlns:a16="http://schemas.microsoft.com/office/drawing/2014/main" id="{25012AA0-1BA5-41BB-ACF5-4B3E3BC11E12}"/>
                  </a:ext>
                </a:extLst>
              </p:cNvPr>
              <p:cNvSpPr/>
              <p:nvPr/>
            </p:nvSpPr>
            <p:spPr bwMode="auto">
              <a:xfrm>
                <a:off x="1269456" y="4667343"/>
                <a:ext cx="1080012" cy="326516"/>
              </a:xfrm>
              <a:custGeom>
                <a:gdLst>
                  <a:gd fmla="*/ 600 w 600" name="T0"/>
                  <a:gd fmla="*/ 161 h 183" name="T1"/>
                  <a:gd fmla="*/ 561 w 600" name="T2"/>
                  <a:gd fmla="*/ 166 h 183" name="T3"/>
                  <a:gd fmla="*/ 523 w 600" name="T4"/>
                  <a:gd fmla="*/ 167 h 183" name="T5"/>
                  <a:gd fmla="*/ 489 w 600" name="T6"/>
                  <a:gd fmla="*/ 162 h 183" name="T7"/>
                  <a:gd fmla="*/ 457 w 600" name="T8"/>
                  <a:gd fmla="*/ 155 h 183" name="T9"/>
                  <a:gd fmla="*/ 427 w 600" name="T10"/>
                  <a:gd fmla="*/ 144 h 183" name="T11"/>
                  <a:gd fmla="*/ 401 w 600" name="T12"/>
                  <a:gd fmla="*/ 132 h 183" name="T13"/>
                  <a:gd fmla="*/ 354 w 600" name="T14"/>
                  <a:gd fmla="*/ 102 h 183" name="T15"/>
                  <a:gd fmla="*/ 314 w 600" name="T16"/>
                  <a:gd fmla="*/ 69 h 183" name="T17"/>
                  <a:gd fmla="*/ 268 w 600" name="T18"/>
                  <a:gd fmla="*/ 29 h 183" name="T19"/>
                  <a:gd fmla="*/ 243 w 600" name="T20"/>
                  <a:gd fmla="*/ 14 h 183" name="T21"/>
                  <a:gd fmla="*/ 232 w 600" name="T22"/>
                  <a:gd fmla="*/ 12 h 183" name="T23"/>
                  <a:gd fmla="*/ 186 w 600" name="T24"/>
                  <a:gd fmla="*/ 12 h 183" name="T25"/>
                  <a:gd fmla="*/ 114 w 600" name="T26"/>
                  <a:gd fmla="*/ 8 h 183" name="T27"/>
                  <a:gd fmla="*/ 54 w 600" name="T28"/>
                  <a:gd fmla="*/ 2 h 183" name="T29"/>
                  <a:gd fmla="*/ 0 w 600" name="T30"/>
                  <a:gd fmla="*/ 20 h 183" name="T31"/>
                  <a:gd fmla="*/ 0 w 600" name="T32"/>
                  <a:gd fmla="*/ 32 h 183" name="T33"/>
                  <a:gd fmla="*/ 7 w 600" name="T34"/>
                  <a:gd fmla="*/ 62 h 183" name="T35"/>
                  <a:gd fmla="*/ 20 w 600" name="T36"/>
                  <a:gd fmla="*/ 91 h 183" name="T37"/>
                  <a:gd fmla="*/ 35 w 600" name="T38"/>
                  <a:gd fmla="*/ 108 h 183" name="T39"/>
                  <a:gd fmla="*/ 42 w 600" name="T40"/>
                  <a:gd fmla="*/ 113 h 183" name="T41"/>
                  <a:gd fmla="*/ 49 w 600" name="T42"/>
                  <a:gd fmla="*/ 110 h 183" name="T43"/>
                  <a:gd fmla="*/ 97 w 600" name="T44"/>
                  <a:gd fmla="*/ 102 h 183" name="T45"/>
                  <a:gd fmla="*/ 166 w 600" name="T46"/>
                  <a:gd fmla="*/ 95 h 183" name="T47"/>
                  <a:gd fmla="*/ 217 w 600" name="T48"/>
                  <a:gd fmla="*/ 92 h 183" name="T49"/>
                  <a:gd fmla="*/ 245 w 600" name="T50"/>
                  <a:gd fmla="*/ 95 h 183" name="T51"/>
                  <a:gd fmla="*/ 256 w 600" name="T52"/>
                  <a:gd fmla="*/ 97 h 183" name="T53"/>
                  <a:gd fmla="*/ 279 w 600" name="T54"/>
                  <a:gd fmla="*/ 112 h 183" name="T55"/>
                  <a:gd fmla="*/ 310 w 600" name="T56"/>
                  <a:gd fmla="*/ 128 h 183" name="T57"/>
                  <a:gd fmla="*/ 350 w 600" name="T58"/>
                  <a:gd fmla="*/ 144 h 183" name="T59"/>
                  <a:gd fmla="*/ 393 w 600" name="T60"/>
                  <a:gd fmla="*/ 160 h 183" name="T61"/>
                  <a:gd fmla="*/ 440 w 600" name="T62"/>
                  <a:gd fmla="*/ 172 h 183" name="T63"/>
                  <a:gd fmla="*/ 487 w 600" name="T64"/>
                  <a:gd fmla="*/ 180 h 183" name="T65"/>
                  <a:gd fmla="*/ 531 w 600" name="T66"/>
                  <a:gd fmla="*/ 183 h 183" name="T67"/>
                  <a:gd fmla="*/ 569 w 600" name="T68"/>
                  <a:gd fmla="*/ 178 h 183" name="T69"/>
                  <a:gd fmla="*/ 584 w 600" name="T70"/>
                  <a:gd fmla="*/ 169 h 183" name="T71"/>
                  <a:gd fmla="*/ 600 w 600" name="T72"/>
                  <a:gd fmla="*/ 161 h 183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83" w="600">
                    <a:moveTo>
                      <a:pt x="600" y="161"/>
                    </a:moveTo>
                    <a:lnTo>
                      <a:pt x="600" y="161"/>
                    </a:lnTo>
                    <a:lnTo>
                      <a:pt x="580" y="165"/>
                    </a:lnTo>
                    <a:lnTo>
                      <a:pt x="561" y="166"/>
                    </a:lnTo>
                    <a:lnTo>
                      <a:pt x="542" y="167"/>
                    </a:lnTo>
                    <a:lnTo>
                      <a:pt x="523" y="167"/>
                    </a:lnTo>
                    <a:lnTo>
                      <a:pt x="505" y="165"/>
                    </a:lnTo>
                    <a:lnTo>
                      <a:pt x="489" y="162"/>
                    </a:lnTo>
                    <a:lnTo>
                      <a:pt x="473" y="158"/>
                    </a:lnTo>
                    <a:lnTo>
                      <a:pt x="457" y="155"/>
                    </a:lnTo>
                    <a:lnTo>
                      <a:pt x="442" y="150"/>
                    </a:lnTo>
                    <a:lnTo>
                      <a:pt x="427" y="144"/>
                    </a:lnTo>
                    <a:lnTo>
                      <a:pt x="414" y="138"/>
                    </a:lnTo>
                    <a:lnTo>
                      <a:pt x="401" y="132"/>
                    </a:lnTo>
                    <a:lnTo>
                      <a:pt x="377" y="118"/>
                    </a:lnTo>
                    <a:lnTo>
                      <a:pt x="354" y="102"/>
                    </a:lnTo>
                    <a:lnTo>
                      <a:pt x="333" y="85"/>
                    </a:lnTo>
                    <a:lnTo>
                      <a:pt x="314" y="69"/>
                    </a:lnTo>
                    <a:lnTo>
                      <a:pt x="282" y="41"/>
                    </a:lnTo>
                    <a:lnTo>
                      <a:pt x="268" y="29"/>
                    </a:lnTo>
                    <a:lnTo>
                      <a:pt x="255" y="20"/>
                    </a:lnTo>
                    <a:lnTo>
                      <a:pt x="243" y="14"/>
                    </a:lnTo>
                    <a:lnTo>
                      <a:pt x="238" y="12"/>
                    </a:lnTo>
                    <a:lnTo>
                      <a:pt x="232" y="12"/>
                    </a:lnTo>
                    <a:lnTo>
                      <a:pt x="232" y="12"/>
                    </a:lnTo>
                    <a:lnTo>
                      <a:pt x="186" y="12"/>
                    </a:lnTo>
                    <a:lnTo>
                      <a:pt x="147" y="9"/>
                    </a:lnTo>
                    <a:lnTo>
                      <a:pt x="114" y="8"/>
                    </a:lnTo>
                    <a:lnTo>
                      <a:pt x="88" y="6"/>
                    </a:lnTo>
                    <a:lnTo>
                      <a:pt x="54" y="2"/>
                    </a:lnTo>
                    <a:lnTo>
                      <a:pt x="43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2" y="43"/>
                    </a:lnTo>
                    <a:lnTo>
                      <a:pt x="7" y="62"/>
                    </a:lnTo>
                    <a:lnTo>
                      <a:pt x="13" y="79"/>
                    </a:lnTo>
                    <a:lnTo>
                      <a:pt x="20" y="91"/>
                    </a:lnTo>
                    <a:lnTo>
                      <a:pt x="28" y="101"/>
                    </a:lnTo>
                    <a:lnTo>
                      <a:pt x="35" y="108"/>
                    </a:lnTo>
                    <a:lnTo>
                      <a:pt x="40" y="112"/>
                    </a:lnTo>
                    <a:lnTo>
                      <a:pt x="42" y="113"/>
                    </a:lnTo>
                    <a:lnTo>
                      <a:pt x="42" y="113"/>
                    </a:lnTo>
                    <a:lnTo>
                      <a:pt x="49" y="110"/>
                    </a:lnTo>
                    <a:lnTo>
                      <a:pt x="68" y="107"/>
                    </a:lnTo>
                    <a:lnTo>
                      <a:pt x="97" y="102"/>
                    </a:lnTo>
                    <a:lnTo>
                      <a:pt x="130" y="98"/>
                    </a:lnTo>
                    <a:lnTo>
                      <a:pt x="166" y="95"/>
                    </a:lnTo>
                    <a:lnTo>
                      <a:pt x="201" y="92"/>
                    </a:lnTo>
                    <a:lnTo>
                      <a:pt x="217" y="92"/>
                    </a:lnTo>
                    <a:lnTo>
                      <a:pt x="232" y="93"/>
                    </a:lnTo>
                    <a:lnTo>
                      <a:pt x="245" y="95"/>
                    </a:lnTo>
                    <a:lnTo>
                      <a:pt x="256" y="97"/>
                    </a:lnTo>
                    <a:lnTo>
                      <a:pt x="256" y="97"/>
                    </a:lnTo>
                    <a:lnTo>
                      <a:pt x="266" y="104"/>
                    </a:lnTo>
                    <a:lnTo>
                      <a:pt x="279" y="112"/>
                    </a:lnTo>
                    <a:lnTo>
                      <a:pt x="294" y="120"/>
                    </a:lnTo>
                    <a:lnTo>
                      <a:pt x="310" y="128"/>
                    </a:lnTo>
                    <a:lnTo>
                      <a:pt x="330" y="137"/>
                    </a:lnTo>
                    <a:lnTo>
                      <a:pt x="350" y="144"/>
                    </a:lnTo>
                    <a:lnTo>
                      <a:pt x="371" y="152"/>
                    </a:lnTo>
                    <a:lnTo>
                      <a:pt x="393" y="160"/>
                    </a:lnTo>
                    <a:lnTo>
                      <a:pt x="416" y="166"/>
                    </a:lnTo>
                    <a:lnTo>
                      <a:pt x="440" y="172"/>
                    </a:lnTo>
                    <a:lnTo>
                      <a:pt x="463" y="177"/>
                    </a:lnTo>
                    <a:lnTo>
                      <a:pt x="487" y="180"/>
                    </a:lnTo>
                    <a:lnTo>
                      <a:pt x="509" y="183"/>
                    </a:lnTo>
                    <a:lnTo>
                      <a:pt x="531" y="183"/>
                    </a:lnTo>
                    <a:lnTo>
                      <a:pt x="551" y="181"/>
                    </a:lnTo>
                    <a:lnTo>
                      <a:pt x="569" y="178"/>
                    </a:lnTo>
                    <a:lnTo>
                      <a:pt x="569" y="178"/>
                    </a:lnTo>
                    <a:lnTo>
                      <a:pt x="584" y="169"/>
                    </a:lnTo>
                    <a:lnTo>
                      <a:pt x="600" y="162"/>
                    </a:lnTo>
                    <a:lnTo>
                      <a:pt x="600" y="16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3" name="iṧ1îdê">
                <a:extLst>
                  <a:ext uri="{FF2B5EF4-FFF2-40B4-BE49-F238E27FC236}">
                    <a16:creationId xmlns:a16="http://schemas.microsoft.com/office/drawing/2014/main" id="{0444D18F-282B-459A-B930-6F8ADB2C74A5}"/>
                  </a:ext>
                </a:extLst>
              </p:cNvPr>
              <p:cNvSpPr/>
              <p:nvPr/>
            </p:nvSpPr>
            <p:spPr bwMode="auto">
              <a:xfrm>
                <a:off x="2546812" y="4814453"/>
                <a:ext cx="208108" cy="104055"/>
              </a:xfrm>
              <a:custGeom>
                <a:gdLst>
                  <a:gd fmla="*/ 16 w 117" name="T0"/>
                  <a:gd fmla="*/ 4 h 56" name="T1"/>
                  <a:gd fmla="*/ 16 w 117" name="T2"/>
                  <a:gd fmla="*/ 4 h 56" name="T3"/>
                  <a:gd fmla="*/ 11 w 117" name="T4"/>
                  <a:gd fmla="*/ 9 h 56" name="T5"/>
                  <a:gd fmla="*/ 7 w 117" name="T6"/>
                  <a:gd fmla="*/ 15 h 56" name="T7"/>
                  <a:gd fmla="*/ 4 w 117" name="T8"/>
                  <a:gd fmla="*/ 21 h 56" name="T9"/>
                  <a:gd fmla="*/ 2 w 117" name="T10"/>
                  <a:gd fmla="*/ 29 h 56" name="T11"/>
                  <a:gd fmla="*/ 0 w 117" name="T12"/>
                  <a:gd fmla="*/ 43 h 56" name="T13"/>
                  <a:gd fmla="*/ 0 w 117" name="T14"/>
                  <a:gd fmla="*/ 56 h 56" name="T15"/>
                  <a:gd fmla="*/ 0 w 117" name="T16"/>
                  <a:gd fmla="*/ 56 h 56" name="T17"/>
                  <a:gd fmla="*/ 36 w 117" name="T18"/>
                  <a:gd fmla="*/ 53 h 56" name="T19"/>
                  <a:gd fmla="*/ 69 w 117" name="T20"/>
                  <a:gd fmla="*/ 51 h 56" name="T21"/>
                  <a:gd fmla="*/ 117 w 117" name="T22"/>
                  <a:gd fmla="*/ 50 h 56" name="T23"/>
                  <a:gd fmla="*/ 117 w 117" name="T24"/>
                  <a:gd fmla="*/ 50 h 56" name="T25"/>
                  <a:gd fmla="*/ 117 w 117" name="T26"/>
                  <a:gd fmla="*/ 43 h 56" name="T27"/>
                  <a:gd fmla="*/ 116 w 117" name="T28"/>
                  <a:gd fmla="*/ 37 h 56" name="T29"/>
                  <a:gd fmla="*/ 112 w 117" name="T30"/>
                  <a:gd fmla="*/ 31 h 56" name="T31"/>
                  <a:gd fmla="*/ 108 w 117" name="T32"/>
                  <a:gd fmla="*/ 26 h 56" name="T33"/>
                  <a:gd fmla="*/ 105 w 117" name="T34"/>
                  <a:gd fmla="*/ 21 h 56" name="T35"/>
                  <a:gd fmla="*/ 99 w 117" name="T36"/>
                  <a:gd fmla="*/ 17 h 56" name="T37"/>
                  <a:gd fmla="*/ 93 w 117" name="T38"/>
                  <a:gd fmla="*/ 12 h 56" name="T39"/>
                  <a:gd fmla="*/ 87 w 117" name="T40"/>
                  <a:gd fmla="*/ 8 h 56" name="T41"/>
                  <a:gd fmla="*/ 79 w 117" name="T42"/>
                  <a:gd fmla="*/ 6 h 56" name="T43"/>
                  <a:gd fmla="*/ 71 w 117" name="T44"/>
                  <a:gd fmla="*/ 3 h 56" name="T45"/>
                  <a:gd fmla="*/ 63 w 117" name="T46"/>
                  <a:gd fmla="*/ 1 h 56" name="T47"/>
                  <a:gd fmla="*/ 54 w 117" name="T48"/>
                  <a:gd fmla="*/ 1 h 56" name="T49"/>
                  <a:gd fmla="*/ 45 w 117" name="T50"/>
                  <a:gd fmla="*/ 0 h 56" name="T51"/>
                  <a:gd fmla="*/ 35 w 117" name="T52"/>
                  <a:gd fmla="*/ 1 h 56" name="T53"/>
                  <a:gd fmla="*/ 25 w 117" name="T54"/>
                  <a:gd fmla="*/ 2 h 56" name="T55"/>
                  <a:gd fmla="*/ 16 w 117" name="T56"/>
                  <a:gd fmla="*/ 4 h 56" name="T57"/>
                  <a:gd fmla="*/ 16 w 117" name="T58"/>
                  <a:gd fmla="*/ 4 h 56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56" w="117">
                    <a:moveTo>
                      <a:pt x="16" y="4"/>
                    </a:moveTo>
                    <a:lnTo>
                      <a:pt x="16" y="4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43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36" y="53"/>
                    </a:lnTo>
                    <a:lnTo>
                      <a:pt x="69" y="51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43"/>
                    </a:lnTo>
                    <a:lnTo>
                      <a:pt x="116" y="37"/>
                    </a:lnTo>
                    <a:lnTo>
                      <a:pt x="112" y="31"/>
                    </a:lnTo>
                    <a:lnTo>
                      <a:pt x="108" y="26"/>
                    </a:lnTo>
                    <a:lnTo>
                      <a:pt x="105" y="21"/>
                    </a:lnTo>
                    <a:lnTo>
                      <a:pt x="99" y="17"/>
                    </a:lnTo>
                    <a:lnTo>
                      <a:pt x="93" y="12"/>
                    </a:lnTo>
                    <a:lnTo>
                      <a:pt x="87" y="8"/>
                    </a:lnTo>
                    <a:lnTo>
                      <a:pt x="79" y="6"/>
                    </a:lnTo>
                    <a:lnTo>
                      <a:pt x="71" y="3"/>
                    </a:lnTo>
                    <a:lnTo>
                      <a:pt x="63" y="1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35" y="1"/>
                    </a:lnTo>
                    <a:lnTo>
                      <a:pt x="25" y="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4" name="î$ļiḍe">
                <a:extLst>
                  <a:ext uri="{FF2B5EF4-FFF2-40B4-BE49-F238E27FC236}">
                    <a16:creationId xmlns:a16="http://schemas.microsoft.com/office/drawing/2014/main" id="{05F49706-744D-4539-A8D3-FA67490BD43A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312164" cy="627914"/>
              </a:xfrm>
              <a:custGeom>
                <a:gdLst>
                  <a:gd fmla="*/ 58 w 173" name="T0"/>
                  <a:gd fmla="*/ 1 h 350" name="T1"/>
                  <a:gd fmla="*/ 136 w 173" name="T2"/>
                  <a:gd fmla="*/ 0 h 350" name="T3"/>
                  <a:gd fmla="*/ 136 w 173" name="T4"/>
                  <a:gd fmla="*/ 0 h 350" name="T5"/>
                  <a:gd fmla="*/ 133 w 173" name="T6"/>
                  <a:gd fmla="*/ 8 h 350" name="T7"/>
                  <a:gd fmla="*/ 130 w 173" name="T8"/>
                  <a:gd fmla="*/ 32 h 350" name="T9"/>
                  <a:gd fmla="*/ 125 w 173" name="T10"/>
                  <a:gd fmla="*/ 70 h 350" name="T11"/>
                  <a:gd fmla="*/ 124 w 173" name="T12"/>
                  <a:gd fmla="*/ 91 h 350" name="T13"/>
                  <a:gd fmla="*/ 122 w 173" name="T14"/>
                  <a:gd fmla="*/ 115 h 350" name="T15"/>
                  <a:gd fmla="*/ 124 w 173" name="T16"/>
                  <a:gd fmla="*/ 142 h 350" name="T17"/>
                  <a:gd fmla="*/ 125 w 173" name="T18"/>
                  <a:gd fmla="*/ 170 h 350" name="T19"/>
                  <a:gd fmla="*/ 127 w 173" name="T20"/>
                  <a:gd fmla="*/ 198 h 350" name="T21"/>
                  <a:gd fmla="*/ 132 w 173" name="T22"/>
                  <a:gd fmla="*/ 227 h 350" name="T23"/>
                  <a:gd fmla="*/ 138 w 173" name="T24"/>
                  <a:gd fmla="*/ 257 h 350" name="T25"/>
                  <a:gd fmla="*/ 148 w 173" name="T26"/>
                  <a:gd fmla="*/ 286 h 350" name="T27"/>
                  <a:gd fmla="*/ 159 w 173" name="T28"/>
                  <a:gd fmla="*/ 316 h 350" name="T29"/>
                  <a:gd fmla="*/ 166 w 173" name="T30"/>
                  <a:gd fmla="*/ 331 h 350" name="T31"/>
                  <a:gd fmla="*/ 173 w 173" name="T32"/>
                  <a:gd fmla="*/ 344 h 350" name="T33"/>
                  <a:gd fmla="*/ 173 w 173" name="T34"/>
                  <a:gd fmla="*/ 344 h 350" name="T35"/>
                  <a:gd fmla="*/ 132 w 173" name="T36"/>
                  <a:gd fmla="*/ 345 h 350" name="T37"/>
                  <a:gd fmla="*/ 91 w 173" name="T38"/>
                  <a:gd fmla="*/ 348 h 350" name="T39"/>
                  <a:gd fmla="*/ 48 w 173" name="T40"/>
                  <a:gd fmla="*/ 350 h 350" name="T41"/>
                  <a:gd fmla="*/ 48 w 173" name="T42"/>
                  <a:gd fmla="*/ 350 h 350" name="T43"/>
                  <a:gd fmla="*/ 45 w 173" name="T44"/>
                  <a:gd fmla="*/ 348 h 350" name="T45"/>
                  <a:gd fmla="*/ 38 w 173" name="T46"/>
                  <a:gd fmla="*/ 339 h 350" name="T47"/>
                  <a:gd fmla="*/ 30 w 173" name="T48"/>
                  <a:gd fmla="*/ 325 h 350" name="T49"/>
                  <a:gd fmla="*/ 19 w 173" name="T50"/>
                  <a:gd fmla="*/ 306 h 350" name="T51"/>
                  <a:gd fmla="*/ 14 w 173" name="T52"/>
                  <a:gd fmla="*/ 294 h 350" name="T53"/>
                  <a:gd fmla="*/ 11 w 173" name="T54"/>
                  <a:gd fmla="*/ 280 h 350" name="T55"/>
                  <a:gd fmla="*/ 6 w 173" name="T56"/>
                  <a:gd fmla="*/ 265 h 350" name="T57"/>
                  <a:gd fmla="*/ 3 w 173" name="T58"/>
                  <a:gd fmla="*/ 248 h 350" name="T59"/>
                  <a:gd fmla="*/ 1 w 173" name="T60"/>
                  <a:gd fmla="*/ 230 h 350" name="T61"/>
                  <a:gd fmla="*/ 0 w 173" name="T62"/>
                  <a:gd fmla="*/ 209 h 350" name="T63"/>
                  <a:gd fmla="*/ 0 w 173" name="T64"/>
                  <a:gd fmla="*/ 188 h 350" name="T65"/>
                  <a:gd fmla="*/ 2 w 173" name="T66"/>
                  <a:gd fmla="*/ 165 h 350" name="T67"/>
                  <a:gd fmla="*/ 2 w 173" name="T68"/>
                  <a:gd fmla="*/ 165 h 350" name="T69"/>
                  <a:gd fmla="*/ 5 w 173" name="T70"/>
                  <a:gd fmla="*/ 142 h 350" name="T71"/>
                  <a:gd fmla="*/ 8 w 173" name="T72"/>
                  <a:gd fmla="*/ 120 h 350" name="T73"/>
                  <a:gd fmla="*/ 12 w 173" name="T74"/>
                  <a:gd fmla="*/ 102 h 350" name="T75"/>
                  <a:gd fmla="*/ 17 w 173" name="T76"/>
                  <a:gd fmla="*/ 85 h 350" name="T77"/>
                  <a:gd fmla="*/ 26 w 173" name="T78"/>
                  <a:gd fmla="*/ 56 h 350" name="T79"/>
                  <a:gd fmla="*/ 35 w 173" name="T80"/>
                  <a:gd fmla="*/ 35 h 350" name="T81"/>
                  <a:gd fmla="*/ 43 w 173" name="T82"/>
                  <a:gd fmla="*/ 19 h 350" name="T83"/>
                  <a:gd fmla="*/ 50 w 173" name="T84"/>
                  <a:gd fmla="*/ 8 h 350" name="T85"/>
                  <a:gd fmla="*/ 58 w 173" name="T86"/>
                  <a:gd fmla="*/ 1 h 350" name="T87"/>
                  <a:gd fmla="*/ 58 w 173" name="T88"/>
                  <a:gd fmla="*/ 1 h 350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50" w="173">
                    <a:moveTo>
                      <a:pt x="58" y="1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33" y="8"/>
                    </a:lnTo>
                    <a:lnTo>
                      <a:pt x="130" y="32"/>
                    </a:lnTo>
                    <a:lnTo>
                      <a:pt x="125" y="70"/>
                    </a:lnTo>
                    <a:lnTo>
                      <a:pt x="124" y="91"/>
                    </a:lnTo>
                    <a:lnTo>
                      <a:pt x="122" y="115"/>
                    </a:lnTo>
                    <a:lnTo>
                      <a:pt x="124" y="142"/>
                    </a:lnTo>
                    <a:lnTo>
                      <a:pt x="125" y="170"/>
                    </a:lnTo>
                    <a:lnTo>
                      <a:pt x="127" y="198"/>
                    </a:lnTo>
                    <a:lnTo>
                      <a:pt x="132" y="227"/>
                    </a:lnTo>
                    <a:lnTo>
                      <a:pt x="138" y="257"/>
                    </a:lnTo>
                    <a:lnTo>
                      <a:pt x="148" y="286"/>
                    </a:lnTo>
                    <a:lnTo>
                      <a:pt x="159" y="316"/>
                    </a:lnTo>
                    <a:lnTo>
                      <a:pt x="166" y="331"/>
                    </a:lnTo>
                    <a:lnTo>
                      <a:pt x="173" y="344"/>
                    </a:lnTo>
                    <a:lnTo>
                      <a:pt x="173" y="344"/>
                    </a:lnTo>
                    <a:lnTo>
                      <a:pt x="132" y="345"/>
                    </a:lnTo>
                    <a:lnTo>
                      <a:pt x="91" y="348"/>
                    </a:lnTo>
                    <a:lnTo>
                      <a:pt x="48" y="350"/>
                    </a:lnTo>
                    <a:lnTo>
                      <a:pt x="48" y="350"/>
                    </a:lnTo>
                    <a:lnTo>
                      <a:pt x="45" y="348"/>
                    </a:lnTo>
                    <a:lnTo>
                      <a:pt x="38" y="339"/>
                    </a:lnTo>
                    <a:lnTo>
                      <a:pt x="30" y="325"/>
                    </a:lnTo>
                    <a:lnTo>
                      <a:pt x="19" y="306"/>
                    </a:lnTo>
                    <a:lnTo>
                      <a:pt x="14" y="294"/>
                    </a:lnTo>
                    <a:lnTo>
                      <a:pt x="11" y="280"/>
                    </a:lnTo>
                    <a:lnTo>
                      <a:pt x="6" y="265"/>
                    </a:lnTo>
                    <a:lnTo>
                      <a:pt x="3" y="248"/>
                    </a:lnTo>
                    <a:lnTo>
                      <a:pt x="1" y="230"/>
                    </a:lnTo>
                    <a:lnTo>
                      <a:pt x="0" y="209"/>
                    </a:lnTo>
                    <a:lnTo>
                      <a:pt x="0" y="188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5" y="142"/>
                    </a:lnTo>
                    <a:lnTo>
                      <a:pt x="8" y="120"/>
                    </a:lnTo>
                    <a:lnTo>
                      <a:pt x="12" y="102"/>
                    </a:lnTo>
                    <a:lnTo>
                      <a:pt x="17" y="85"/>
                    </a:lnTo>
                    <a:lnTo>
                      <a:pt x="26" y="56"/>
                    </a:lnTo>
                    <a:lnTo>
                      <a:pt x="35" y="35"/>
                    </a:lnTo>
                    <a:lnTo>
                      <a:pt x="43" y="19"/>
                    </a:lnTo>
                    <a:lnTo>
                      <a:pt x="50" y="8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E5CF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5" name="ïşļíḑé">
                <a:extLst>
                  <a:ext uri="{FF2B5EF4-FFF2-40B4-BE49-F238E27FC236}">
                    <a16:creationId xmlns:a16="http://schemas.microsoft.com/office/drawing/2014/main" id="{51D3D087-A39F-43D6-9CA5-08914E683A40}"/>
                  </a:ext>
                </a:extLst>
              </p:cNvPr>
              <p:cNvSpPr/>
              <p:nvPr/>
            </p:nvSpPr>
            <p:spPr bwMode="auto">
              <a:xfrm>
                <a:off x="1172577" y="4340827"/>
                <a:ext cx="243989" cy="405454"/>
              </a:xfrm>
              <a:custGeom>
                <a:gdLst>
                  <a:gd fmla="*/ 132 w 136" name="T0"/>
                  <a:gd fmla="*/ 226 h 226" name="T1"/>
                  <a:gd fmla="*/ 132 w 136" name="T2"/>
                  <a:gd fmla="*/ 226 h 226" name="T3"/>
                  <a:gd fmla="*/ 129 w 136" name="T4"/>
                  <a:gd fmla="*/ 204 h 226" name="T5"/>
                  <a:gd fmla="*/ 126 w 136" name="T6"/>
                  <a:gd fmla="*/ 183 h 226" name="T7"/>
                  <a:gd fmla="*/ 124 w 136" name="T8"/>
                  <a:gd fmla="*/ 162 h 226" name="T9"/>
                  <a:gd fmla="*/ 124 w 136" name="T10"/>
                  <a:gd fmla="*/ 142 h 226" name="T11"/>
                  <a:gd fmla="*/ 124 w 136" name="T12"/>
                  <a:gd fmla="*/ 103 h 226" name="T13"/>
                  <a:gd fmla="*/ 125 w 136" name="T14"/>
                  <a:gd fmla="*/ 70 h 226" name="T15"/>
                  <a:gd fmla="*/ 129 w 136" name="T16"/>
                  <a:gd fmla="*/ 41 h 226" name="T17"/>
                  <a:gd fmla="*/ 132 w 136" name="T18"/>
                  <a:gd fmla="*/ 19 h 226" name="T19"/>
                  <a:gd fmla="*/ 136 w 136" name="T20"/>
                  <a:gd fmla="*/ 0 h 226" name="T21"/>
                  <a:gd fmla="*/ 58 w 136" name="T22"/>
                  <a:gd fmla="*/ 1 h 226" name="T23"/>
                  <a:gd fmla="*/ 58 w 136" name="T24"/>
                  <a:gd fmla="*/ 1 h 226" name="T25"/>
                  <a:gd fmla="*/ 50 w 136" name="T26"/>
                  <a:gd fmla="*/ 8 h 226" name="T27"/>
                  <a:gd fmla="*/ 43 w 136" name="T28"/>
                  <a:gd fmla="*/ 19 h 226" name="T29"/>
                  <a:gd fmla="*/ 35 w 136" name="T30"/>
                  <a:gd fmla="*/ 35 h 226" name="T31"/>
                  <a:gd fmla="*/ 26 w 136" name="T32"/>
                  <a:gd fmla="*/ 56 h 226" name="T33"/>
                  <a:gd fmla="*/ 17 w 136" name="T34"/>
                  <a:gd fmla="*/ 85 h 226" name="T35"/>
                  <a:gd fmla="*/ 12 w 136" name="T36"/>
                  <a:gd fmla="*/ 102 h 226" name="T37"/>
                  <a:gd fmla="*/ 8 w 136" name="T38"/>
                  <a:gd fmla="*/ 120 h 226" name="T39"/>
                  <a:gd fmla="*/ 5 w 136" name="T40"/>
                  <a:gd fmla="*/ 142 h 226" name="T41"/>
                  <a:gd fmla="*/ 2 w 136" name="T42"/>
                  <a:gd fmla="*/ 165 h 226" name="T43"/>
                  <a:gd fmla="*/ 2 w 136" name="T44"/>
                  <a:gd fmla="*/ 165 h 226" name="T45"/>
                  <a:gd fmla="*/ 0 w 136" name="T46"/>
                  <a:gd fmla="*/ 190 h 226" name="T47"/>
                  <a:gd fmla="*/ 0 w 136" name="T48"/>
                  <a:gd fmla="*/ 190 h 226" name="T49"/>
                  <a:gd fmla="*/ 29 w 136" name="T50"/>
                  <a:gd fmla="*/ 201 h 226" name="T51"/>
                  <a:gd fmla="*/ 61 w 136" name="T52"/>
                  <a:gd fmla="*/ 212 h 226" name="T53"/>
                  <a:gd fmla="*/ 96 w 136" name="T54"/>
                  <a:gd fmla="*/ 220 h 226" name="T55"/>
                  <a:gd fmla="*/ 114 w 136" name="T56"/>
                  <a:gd fmla="*/ 224 h 226" name="T57"/>
                  <a:gd fmla="*/ 132 w 136" name="T58"/>
                  <a:gd fmla="*/ 226 h 226" name="T59"/>
                  <a:gd fmla="*/ 132 w 136" name="T60"/>
                  <a:gd fmla="*/ 226 h 22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226" w="136">
                    <a:moveTo>
                      <a:pt x="132" y="226"/>
                    </a:moveTo>
                    <a:lnTo>
                      <a:pt x="132" y="226"/>
                    </a:lnTo>
                    <a:lnTo>
                      <a:pt x="129" y="204"/>
                    </a:lnTo>
                    <a:lnTo>
                      <a:pt x="126" y="183"/>
                    </a:lnTo>
                    <a:lnTo>
                      <a:pt x="124" y="162"/>
                    </a:lnTo>
                    <a:lnTo>
                      <a:pt x="124" y="142"/>
                    </a:lnTo>
                    <a:lnTo>
                      <a:pt x="124" y="103"/>
                    </a:lnTo>
                    <a:lnTo>
                      <a:pt x="125" y="70"/>
                    </a:lnTo>
                    <a:lnTo>
                      <a:pt x="129" y="41"/>
                    </a:lnTo>
                    <a:lnTo>
                      <a:pt x="132" y="19"/>
                    </a:lnTo>
                    <a:lnTo>
                      <a:pt x="136" y="0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0" y="8"/>
                    </a:lnTo>
                    <a:lnTo>
                      <a:pt x="43" y="19"/>
                    </a:lnTo>
                    <a:lnTo>
                      <a:pt x="35" y="35"/>
                    </a:lnTo>
                    <a:lnTo>
                      <a:pt x="26" y="56"/>
                    </a:lnTo>
                    <a:lnTo>
                      <a:pt x="17" y="85"/>
                    </a:lnTo>
                    <a:lnTo>
                      <a:pt x="12" y="102"/>
                    </a:lnTo>
                    <a:lnTo>
                      <a:pt x="8" y="120"/>
                    </a:lnTo>
                    <a:lnTo>
                      <a:pt x="5" y="142"/>
                    </a:lnTo>
                    <a:lnTo>
                      <a:pt x="2" y="165"/>
                    </a:lnTo>
                    <a:lnTo>
                      <a:pt x="2" y="165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29" y="201"/>
                    </a:lnTo>
                    <a:lnTo>
                      <a:pt x="61" y="212"/>
                    </a:lnTo>
                    <a:lnTo>
                      <a:pt x="96" y="220"/>
                    </a:lnTo>
                    <a:lnTo>
                      <a:pt x="114" y="224"/>
                    </a:lnTo>
                    <a:lnTo>
                      <a:pt x="132" y="226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rgbClr val="F7E8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6" name="iŝ1iḍe">
                <a:extLst>
                  <a:ext uri="{FF2B5EF4-FFF2-40B4-BE49-F238E27FC236}">
                    <a16:creationId xmlns:a16="http://schemas.microsoft.com/office/drawing/2014/main" id="{19B11E9F-9BFF-4D66-B430-B1624F7C6F30}"/>
                  </a:ext>
                </a:extLst>
              </p:cNvPr>
              <p:cNvSpPr/>
              <p:nvPr/>
            </p:nvSpPr>
            <p:spPr bwMode="auto">
              <a:xfrm>
                <a:off x="993173" y="4333651"/>
                <a:ext cx="401865" cy="692500"/>
              </a:xfrm>
              <a:custGeom>
                <a:gdLst>
                  <a:gd fmla="*/ 318969 w 401865" name="connsiteX0"/>
                  <a:gd fmla="*/ 0 h 692500" name="connsiteY0"/>
                  <a:gd fmla="*/ 311761 w 401865" name="connsiteX1"/>
                  <a:gd fmla="*/ 17987 h 692500" name="connsiteY1"/>
                  <a:gd fmla="*/ 293740 w 401865" name="connsiteX2"/>
                  <a:gd fmla="*/ 71948 h 692500" name="connsiteY2"/>
                  <a:gd fmla="*/ 286532 w 401865" name="connsiteX3"/>
                  <a:gd fmla="*/ 107922 h 692500" name="connsiteY3"/>
                  <a:gd fmla="*/ 277521 w 401865" name="connsiteX4"/>
                  <a:gd fmla="*/ 152890 h 692500" name="connsiteY4"/>
                  <a:gd fmla="*/ 268511 w 401865" name="connsiteX5"/>
                  <a:gd fmla="*/ 197857 h 692500" name="connsiteY5"/>
                  <a:gd fmla="*/ 263105 w 401865" name="connsiteX6"/>
                  <a:gd fmla="*/ 250020 h 692500" name="connsiteY6"/>
                  <a:gd fmla="*/ 261302 w 401865" name="connsiteX7"/>
                  <a:gd fmla="*/ 303981 h 692500" name="connsiteY7"/>
                  <a:gd fmla="*/ 261302 w 401865" name="connsiteX8"/>
                  <a:gd fmla="*/ 359740 h 692500" name="connsiteY8"/>
                  <a:gd fmla="*/ 263105 w 401865" name="connsiteX9"/>
                  <a:gd fmla="*/ 388520 h 692500" name="connsiteY9"/>
                  <a:gd fmla="*/ 268511 w 401865" name="connsiteX10"/>
                  <a:gd fmla="*/ 419098 h 692500" name="connsiteY10"/>
                  <a:gd fmla="*/ 273917 w 401865" name="connsiteX11"/>
                  <a:gd fmla="*/ 446078 h 692500" name="connsiteY11"/>
                  <a:gd fmla="*/ 281125 w 401865" name="connsiteX12"/>
                  <a:gd fmla="*/ 476656 h 692500" name="connsiteY12"/>
                  <a:gd fmla="*/ 288334 w 401865" name="connsiteX13"/>
                  <a:gd fmla="*/ 505435 h 692500" name="connsiteY13"/>
                  <a:gd fmla="*/ 299146 w 401865" name="connsiteX14"/>
                  <a:gd fmla="*/ 532416 h 692500" name="connsiteY14"/>
                  <a:gd fmla="*/ 311761 w 401865" name="connsiteX15"/>
                  <a:gd fmla="*/ 561195 h 692500" name="connsiteY15"/>
                  <a:gd fmla="*/ 324375 w 401865" name="connsiteX16"/>
                  <a:gd fmla="*/ 589974 h 692500" name="connsiteY16"/>
                  <a:gd fmla="*/ 340594 w 401865" name="connsiteX17"/>
                  <a:gd fmla="*/ 615156 h 692500" name="connsiteY17"/>
                  <a:gd fmla="*/ 358615 w 401865" name="connsiteX18"/>
                  <a:gd fmla="*/ 643935 h 692500" name="connsiteY18"/>
                  <a:gd fmla="*/ 378438 w 401865" name="connsiteX19"/>
                  <a:gd fmla="*/ 667318 h 692500" name="connsiteY19"/>
                  <a:gd fmla="*/ 401865 w 401865" name="connsiteX20"/>
                  <a:gd fmla="*/ 692500 h 692500" name="connsiteY20"/>
                  <a:gd fmla="*/ 320771 w 401865" name="connsiteX21"/>
                  <a:gd fmla="*/ 688903 h 692500" name="connsiteY21"/>
                  <a:gd fmla="*/ 223459 w 401865" name="connsiteX22"/>
                  <a:gd fmla="*/ 687104 h 692500" name="connsiteY22"/>
                  <a:gd fmla="*/ 0 w 401865" name="connsiteX23"/>
                  <a:gd fmla="*/ 685305 h 692500" name="connsiteY23"/>
                  <a:gd fmla="*/ 0 w 401865" name="connsiteX24"/>
                  <a:gd fmla="*/ 554000 h 692500" name="connsiteY24"/>
                  <a:gd fmla="*/ 0 w 401865" name="connsiteX25"/>
                  <a:gd fmla="*/ 17987 h 692500" name="connsiteY2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b="b" l="l" r="r" t="t"/>
                <a:pathLst>
                  <a:path h="692500" w="401865">
                    <a:moveTo>
                      <a:pt x="318969" y="0"/>
                    </a:moveTo>
                    <a:lnTo>
                      <a:pt x="311761" y="17987"/>
                    </a:lnTo>
                    <a:lnTo>
                      <a:pt x="293740" y="71948"/>
                    </a:lnTo>
                    <a:lnTo>
                      <a:pt x="286532" y="107922"/>
                    </a:lnTo>
                    <a:lnTo>
                      <a:pt x="277521" y="152890"/>
                    </a:lnTo>
                    <a:lnTo>
                      <a:pt x="268511" y="197857"/>
                    </a:lnTo>
                    <a:lnTo>
                      <a:pt x="263105" y="250020"/>
                    </a:lnTo>
                    <a:lnTo>
                      <a:pt x="261302" y="303981"/>
                    </a:lnTo>
                    <a:lnTo>
                      <a:pt x="261302" y="359740"/>
                    </a:lnTo>
                    <a:lnTo>
                      <a:pt x="263105" y="388520"/>
                    </a:lnTo>
                    <a:lnTo>
                      <a:pt x="268511" y="419098"/>
                    </a:lnTo>
                    <a:lnTo>
                      <a:pt x="273917" y="446078"/>
                    </a:lnTo>
                    <a:lnTo>
                      <a:pt x="281125" y="476656"/>
                    </a:lnTo>
                    <a:lnTo>
                      <a:pt x="288334" y="505435"/>
                    </a:lnTo>
                    <a:lnTo>
                      <a:pt x="299146" y="532416"/>
                    </a:lnTo>
                    <a:lnTo>
                      <a:pt x="311761" y="561195"/>
                    </a:lnTo>
                    <a:lnTo>
                      <a:pt x="324375" y="589974"/>
                    </a:lnTo>
                    <a:lnTo>
                      <a:pt x="340594" y="615156"/>
                    </a:lnTo>
                    <a:lnTo>
                      <a:pt x="358615" y="643935"/>
                    </a:lnTo>
                    <a:lnTo>
                      <a:pt x="378438" y="667318"/>
                    </a:lnTo>
                    <a:lnTo>
                      <a:pt x="401865" y="692500"/>
                    </a:lnTo>
                    <a:lnTo>
                      <a:pt x="320771" y="688903"/>
                    </a:lnTo>
                    <a:lnTo>
                      <a:pt x="223459" y="687104"/>
                    </a:lnTo>
                    <a:lnTo>
                      <a:pt x="0" y="685305"/>
                    </a:lnTo>
                    <a:lnTo>
                      <a:pt x="0" y="554000"/>
                    </a:lnTo>
                    <a:lnTo>
                      <a:pt x="0" y="1798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7" name="iŝḷíḑè">
                <a:extLst>
                  <a:ext uri="{FF2B5EF4-FFF2-40B4-BE49-F238E27FC236}">
                    <a16:creationId xmlns:a16="http://schemas.microsoft.com/office/drawing/2014/main" id="{B20AFDE3-576E-4C77-9193-D13473EF46BE}"/>
                  </a:ext>
                </a:extLst>
              </p:cNvPr>
              <p:cNvSpPr/>
              <p:nvPr/>
            </p:nvSpPr>
            <p:spPr bwMode="auto">
              <a:xfrm>
                <a:off x="2485813" y="4222422"/>
                <a:ext cx="932900" cy="527448"/>
              </a:xfrm>
              <a:custGeom>
                <a:gdLst>
                  <a:gd fmla="*/ 441 w 521" name="T0"/>
                  <a:gd fmla="*/ 190 h 294" name="T1"/>
                  <a:gd fmla="*/ 428 w 521" name="T2"/>
                  <a:gd fmla="*/ 183 h 294" name="T3"/>
                  <a:gd fmla="*/ 402 w 521" name="T4"/>
                  <a:gd fmla="*/ 167 h 294" name="T5"/>
                  <a:gd fmla="*/ 371 w 521" name="T6"/>
                  <a:gd fmla="*/ 142 h 294" name="T7"/>
                  <a:gd fmla="*/ 339 w 521" name="T8"/>
                  <a:gd fmla="*/ 106 h 294" name="T9"/>
                  <a:gd fmla="*/ 306 w 521" name="T10"/>
                  <a:gd fmla="*/ 64 h 294" name="T11"/>
                  <a:gd fmla="*/ 301 w 521" name="T12"/>
                  <a:gd fmla="*/ 58 h 294" name="T13"/>
                  <a:gd fmla="*/ 289 w 521" name="T14"/>
                  <a:gd fmla="*/ 50 h 294" name="T15"/>
                  <a:gd fmla="*/ 276 w 521" name="T16"/>
                  <a:gd fmla="*/ 47 h 294" name="T17"/>
                  <a:gd fmla="*/ 254 w 521" name="T18"/>
                  <a:gd fmla="*/ 49 h 294" name="T19"/>
                  <a:gd fmla="*/ 218 w 521" name="T20"/>
                  <a:gd fmla="*/ 56 h 294" name="T21"/>
                  <a:gd fmla="*/ 183 w 521" name="T22"/>
                  <a:gd fmla="*/ 59 h 294" name="T23"/>
                  <a:gd fmla="*/ 171 w 521" name="T24"/>
                  <a:gd fmla="*/ 59 h 294" name="T25"/>
                  <a:gd fmla="*/ 145 w 521" name="T26"/>
                  <a:gd fmla="*/ 54 h 294" name="T27"/>
                  <a:gd fmla="*/ 121 w 521" name="T28"/>
                  <a:gd fmla="*/ 47 h 294" name="T29"/>
                  <a:gd fmla="*/ 80 w 521" name="T30"/>
                  <a:gd fmla="*/ 28 h 294" name="T31"/>
                  <a:gd fmla="*/ 52 w 521" name="T32"/>
                  <a:gd fmla="*/ 8 h 294" name="T33"/>
                  <a:gd fmla="*/ 41 w 521" name="T34"/>
                  <a:gd fmla="*/ 0 h 294" name="T35"/>
                  <a:gd fmla="*/ 30 w 521" name="T36"/>
                  <a:gd fmla="*/ 2 h 294" name="T37"/>
                  <a:gd fmla="*/ 21 w 521" name="T38"/>
                  <a:gd fmla="*/ 7 h 294" name="T39"/>
                  <a:gd fmla="*/ 11 w 521" name="T40"/>
                  <a:gd fmla="*/ 16 h 294" name="T41"/>
                  <a:gd fmla="*/ 3 w 521" name="T42"/>
                  <a:gd fmla="*/ 30 h 294" name="T43"/>
                  <a:gd fmla="*/ 0 w 521" name="T44"/>
                  <a:gd fmla="*/ 52 h 294" name="T45"/>
                  <a:gd fmla="*/ 3 w 521" name="T46"/>
                  <a:gd fmla="*/ 82 h 294" name="T47"/>
                  <a:gd fmla="*/ 15 w 521" name="T48"/>
                  <a:gd fmla="*/ 121 h 294" name="T49"/>
                  <a:gd fmla="*/ 18 w 521" name="T50"/>
                  <a:gd fmla="*/ 130 h 294" name="T51"/>
                  <a:gd fmla="*/ 22 w 521" name="T52"/>
                  <a:gd fmla="*/ 158 h 294" name="T53"/>
                  <a:gd fmla="*/ 24 w 521" name="T54"/>
                  <a:gd fmla="*/ 171 h 294" name="T55"/>
                  <a:gd fmla="*/ 28 w 521" name="T56"/>
                  <a:gd fmla="*/ 177 h 294" name="T57"/>
                  <a:gd fmla="*/ 30 w 521" name="T58"/>
                  <a:gd fmla="*/ 177 h 294" name="T59"/>
                  <a:gd fmla="*/ 50 w 521" name="T60"/>
                  <a:gd fmla="*/ 179 h 294" name="T61"/>
                  <a:gd fmla="*/ 68 w 521" name="T62"/>
                  <a:gd fmla="*/ 174 h 294" name="T63"/>
                  <a:gd fmla="*/ 87 w 521" name="T64"/>
                  <a:gd fmla="*/ 161 h 294" name="T65"/>
                  <a:gd fmla="*/ 95 w 521" name="T66"/>
                  <a:gd fmla="*/ 149 h 294" name="T67"/>
                  <a:gd fmla="*/ 98 w 521" name="T68"/>
                  <a:gd fmla="*/ 154 h 294" name="T69"/>
                  <a:gd fmla="*/ 117 w 521" name="T70"/>
                  <a:gd fmla="*/ 165 h 294" name="T71"/>
                  <a:gd fmla="*/ 154 w 521" name="T72"/>
                  <a:gd fmla="*/ 177 h 294" name="T73"/>
                  <a:gd fmla="*/ 189 w 521" name="T74"/>
                  <a:gd fmla="*/ 180 h 294" name="T75"/>
                  <a:gd fmla="*/ 212 w 521" name="T76"/>
                  <a:gd fmla="*/ 180 h 294" name="T77"/>
                  <a:gd fmla="*/ 235 w 521" name="T78"/>
                  <a:gd fmla="*/ 176 h 294" name="T79"/>
                  <a:gd fmla="*/ 246 w 521" name="T80"/>
                  <a:gd fmla="*/ 172 h 294" name="T81"/>
                  <a:gd fmla="*/ 260 w 521" name="T82"/>
                  <a:gd fmla="*/ 200 h 294" name="T83"/>
                  <a:gd fmla="*/ 280 w 521" name="T84"/>
                  <a:gd fmla="*/ 225 h 294" name="T85"/>
                  <a:gd fmla="*/ 302 w 521" name="T86"/>
                  <a:gd fmla="*/ 247 h 294" name="T87"/>
                  <a:gd fmla="*/ 329 w 521" name="T88"/>
                  <a:gd fmla="*/ 266 h 294" name="T89"/>
                  <a:gd fmla="*/ 358 w 521" name="T90"/>
                  <a:gd fmla="*/ 279 h 294" name="T91"/>
                  <a:gd fmla="*/ 389 w 521" name="T92"/>
                  <a:gd fmla="*/ 289 h 294" name="T93"/>
                  <a:gd fmla="*/ 422 w 521" name="T94"/>
                  <a:gd fmla="*/ 294 h 294" name="T95"/>
                  <a:gd fmla="*/ 454 w 521" name="T96"/>
                  <a:gd fmla="*/ 292 h 294" name="T97"/>
                  <a:gd fmla="*/ 470 w 521" name="T98"/>
                  <a:gd fmla="*/ 290 h 294" name="T99"/>
                  <a:gd fmla="*/ 493 w 521" name="T100"/>
                  <a:gd fmla="*/ 282 h 294" name="T101"/>
                  <a:gd fmla="*/ 508 w 521" name="T102"/>
                  <a:gd fmla="*/ 271 h 294" name="T103"/>
                  <a:gd fmla="*/ 517 w 521" name="T104"/>
                  <a:gd fmla="*/ 257 h 294" name="T105"/>
                  <a:gd fmla="*/ 520 w 521" name="T106"/>
                  <a:gd fmla="*/ 244 h 294" name="T107"/>
                  <a:gd fmla="*/ 520 w 521" name="T108"/>
                  <a:gd fmla="*/ 227 h 294" name="T109"/>
                  <a:gd fmla="*/ 518 w 521" name="T110"/>
                  <a:gd fmla="*/ 217 h 294" name="T111"/>
                  <a:gd fmla="*/ 503 w 521" name="T112"/>
                  <a:gd fmla="*/ 215 h 294" name="T113"/>
                  <a:gd fmla="*/ 476 w 521" name="T114"/>
                  <a:gd fmla="*/ 207 h 294" name="T115"/>
                  <a:gd fmla="*/ 448 w 521" name="T116"/>
                  <a:gd fmla="*/ 195 h 294" name="T117"/>
                  <a:gd fmla="*/ 442 w 521" name="T118"/>
                  <a:gd fmla="*/ 191 h 294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94" w="521">
                    <a:moveTo>
                      <a:pt x="442" y="191"/>
                    </a:moveTo>
                    <a:lnTo>
                      <a:pt x="441" y="190"/>
                    </a:lnTo>
                    <a:lnTo>
                      <a:pt x="441" y="190"/>
                    </a:lnTo>
                    <a:lnTo>
                      <a:pt x="428" y="183"/>
                    </a:lnTo>
                    <a:lnTo>
                      <a:pt x="414" y="176"/>
                    </a:lnTo>
                    <a:lnTo>
                      <a:pt x="402" y="167"/>
                    </a:lnTo>
                    <a:lnTo>
                      <a:pt x="391" y="159"/>
                    </a:lnTo>
                    <a:lnTo>
                      <a:pt x="371" y="142"/>
                    </a:lnTo>
                    <a:lnTo>
                      <a:pt x="354" y="124"/>
                    </a:lnTo>
                    <a:lnTo>
                      <a:pt x="339" y="106"/>
                    </a:lnTo>
                    <a:lnTo>
                      <a:pt x="326" y="90"/>
                    </a:lnTo>
                    <a:lnTo>
                      <a:pt x="306" y="64"/>
                    </a:lnTo>
                    <a:lnTo>
                      <a:pt x="306" y="64"/>
                    </a:lnTo>
                    <a:lnTo>
                      <a:pt x="301" y="58"/>
                    </a:lnTo>
                    <a:lnTo>
                      <a:pt x="295" y="53"/>
                    </a:lnTo>
                    <a:lnTo>
                      <a:pt x="289" y="50"/>
                    </a:lnTo>
                    <a:lnTo>
                      <a:pt x="283" y="48"/>
                    </a:lnTo>
                    <a:lnTo>
                      <a:pt x="276" y="47"/>
                    </a:lnTo>
                    <a:lnTo>
                      <a:pt x="270" y="48"/>
                    </a:lnTo>
                    <a:lnTo>
                      <a:pt x="254" y="49"/>
                    </a:lnTo>
                    <a:lnTo>
                      <a:pt x="237" y="53"/>
                    </a:lnTo>
                    <a:lnTo>
                      <a:pt x="218" y="56"/>
                    </a:lnTo>
                    <a:lnTo>
                      <a:pt x="195" y="59"/>
                    </a:lnTo>
                    <a:lnTo>
                      <a:pt x="183" y="59"/>
                    </a:lnTo>
                    <a:lnTo>
                      <a:pt x="171" y="59"/>
                    </a:lnTo>
                    <a:lnTo>
                      <a:pt x="171" y="59"/>
                    </a:lnTo>
                    <a:lnTo>
                      <a:pt x="158" y="56"/>
                    </a:lnTo>
                    <a:lnTo>
                      <a:pt x="145" y="54"/>
                    </a:lnTo>
                    <a:lnTo>
                      <a:pt x="133" y="50"/>
                    </a:lnTo>
                    <a:lnTo>
                      <a:pt x="121" y="47"/>
                    </a:lnTo>
                    <a:lnTo>
                      <a:pt x="99" y="37"/>
                    </a:lnTo>
                    <a:lnTo>
                      <a:pt x="80" y="28"/>
                    </a:lnTo>
                    <a:lnTo>
                      <a:pt x="64" y="17"/>
                    </a:lnTo>
                    <a:lnTo>
                      <a:pt x="52" y="8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7"/>
                    </a:lnTo>
                    <a:lnTo>
                      <a:pt x="16" y="11"/>
                    </a:lnTo>
                    <a:lnTo>
                      <a:pt x="11" y="16"/>
                    </a:lnTo>
                    <a:lnTo>
                      <a:pt x="6" y="23"/>
                    </a:lnTo>
                    <a:lnTo>
                      <a:pt x="3" y="30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6"/>
                    </a:lnTo>
                    <a:lnTo>
                      <a:pt x="3" y="82"/>
                    </a:lnTo>
                    <a:lnTo>
                      <a:pt x="8" y="100"/>
                    </a:lnTo>
                    <a:lnTo>
                      <a:pt x="15" y="121"/>
                    </a:lnTo>
                    <a:lnTo>
                      <a:pt x="15" y="121"/>
                    </a:lnTo>
                    <a:lnTo>
                      <a:pt x="18" y="130"/>
                    </a:lnTo>
                    <a:lnTo>
                      <a:pt x="20" y="139"/>
                    </a:lnTo>
                    <a:lnTo>
                      <a:pt x="22" y="158"/>
                    </a:lnTo>
                    <a:lnTo>
                      <a:pt x="22" y="165"/>
                    </a:lnTo>
                    <a:lnTo>
                      <a:pt x="24" y="171"/>
                    </a:lnTo>
                    <a:lnTo>
                      <a:pt x="27" y="176"/>
                    </a:lnTo>
                    <a:lnTo>
                      <a:pt x="28" y="177"/>
                    </a:lnTo>
                    <a:lnTo>
                      <a:pt x="30" y="177"/>
                    </a:lnTo>
                    <a:lnTo>
                      <a:pt x="30" y="177"/>
                    </a:lnTo>
                    <a:lnTo>
                      <a:pt x="41" y="179"/>
                    </a:lnTo>
                    <a:lnTo>
                      <a:pt x="50" y="179"/>
                    </a:lnTo>
                    <a:lnTo>
                      <a:pt x="58" y="178"/>
                    </a:lnTo>
                    <a:lnTo>
                      <a:pt x="68" y="174"/>
                    </a:lnTo>
                    <a:lnTo>
                      <a:pt x="77" y="170"/>
                    </a:lnTo>
                    <a:lnTo>
                      <a:pt x="87" y="161"/>
                    </a:lnTo>
                    <a:lnTo>
                      <a:pt x="91" y="156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8" y="154"/>
                    </a:lnTo>
                    <a:lnTo>
                      <a:pt x="103" y="158"/>
                    </a:lnTo>
                    <a:lnTo>
                      <a:pt x="117" y="165"/>
                    </a:lnTo>
                    <a:lnTo>
                      <a:pt x="134" y="172"/>
                    </a:lnTo>
                    <a:lnTo>
                      <a:pt x="154" y="177"/>
                    </a:lnTo>
                    <a:lnTo>
                      <a:pt x="177" y="180"/>
                    </a:lnTo>
                    <a:lnTo>
                      <a:pt x="189" y="180"/>
                    </a:lnTo>
                    <a:lnTo>
                      <a:pt x="201" y="180"/>
                    </a:lnTo>
                    <a:lnTo>
                      <a:pt x="212" y="180"/>
                    </a:lnTo>
                    <a:lnTo>
                      <a:pt x="224" y="178"/>
                    </a:lnTo>
                    <a:lnTo>
                      <a:pt x="235" y="176"/>
                    </a:lnTo>
                    <a:lnTo>
                      <a:pt x="246" y="172"/>
                    </a:lnTo>
                    <a:lnTo>
                      <a:pt x="246" y="172"/>
                    </a:lnTo>
                    <a:lnTo>
                      <a:pt x="252" y="186"/>
                    </a:lnTo>
                    <a:lnTo>
                      <a:pt x="260" y="200"/>
                    </a:lnTo>
                    <a:lnTo>
                      <a:pt x="269" y="213"/>
                    </a:lnTo>
                    <a:lnTo>
                      <a:pt x="280" y="225"/>
                    </a:lnTo>
                    <a:lnTo>
                      <a:pt x="290" y="237"/>
                    </a:lnTo>
                    <a:lnTo>
                      <a:pt x="302" y="247"/>
                    </a:lnTo>
                    <a:lnTo>
                      <a:pt x="316" y="256"/>
                    </a:lnTo>
                    <a:lnTo>
                      <a:pt x="329" y="266"/>
                    </a:lnTo>
                    <a:lnTo>
                      <a:pt x="343" y="273"/>
                    </a:lnTo>
                    <a:lnTo>
                      <a:pt x="358" y="279"/>
                    </a:lnTo>
                    <a:lnTo>
                      <a:pt x="373" y="285"/>
                    </a:lnTo>
                    <a:lnTo>
                      <a:pt x="389" y="289"/>
                    </a:lnTo>
                    <a:lnTo>
                      <a:pt x="406" y="292"/>
                    </a:lnTo>
                    <a:lnTo>
                      <a:pt x="422" y="294"/>
                    </a:lnTo>
                    <a:lnTo>
                      <a:pt x="438" y="294"/>
                    </a:lnTo>
                    <a:lnTo>
                      <a:pt x="454" y="292"/>
                    </a:lnTo>
                    <a:lnTo>
                      <a:pt x="454" y="292"/>
                    </a:lnTo>
                    <a:lnTo>
                      <a:pt x="470" y="290"/>
                    </a:lnTo>
                    <a:lnTo>
                      <a:pt x="482" y="286"/>
                    </a:lnTo>
                    <a:lnTo>
                      <a:pt x="493" y="282"/>
                    </a:lnTo>
                    <a:lnTo>
                      <a:pt x="501" y="277"/>
                    </a:lnTo>
                    <a:lnTo>
                      <a:pt x="508" y="271"/>
                    </a:lnTo>
                    <a:lnTo>
                      <a:pt x="513" y="263"/>
                    </a:lnTo>
                    <a:lnTo>
                      <a:pt x="517" y="257"/>
                    </a:lnTo>
                    <a:lnTo>
                      <a:pt x="519" y="250"/>
                    </a:lnTo>
                    <a:lnTo>
                      <a:pt x="520" y="244"/>
                    </a:lnTo>
                    <a:lnTo>
                      <a:pt x="521" y="238"/>
                    </a:lnTo>
                    <a:lnTo>
                      <a:pt x="520" y="227"/>
                    </a:lnTo>
                    <a:lnTo>
                      <a:pt x="519" y="220"/>
                    </a:lnTo>
                    <a:lnTo>
                      <a:pt x="518" y="217"/>
                    </a:lnTo>
                    <a:lnTo>
                      <a:pt x="518" y="217"/>
                    </a:lnTo>
                    <a:lnTo>
                      <a:pt x="503" y="215"/>
                    </a:lnTo>
                    <a:lnTo>
                      <a:pt x="489" y="212"/>
                    </a:lnTo>
                    <a:lnTo>
                      <a:pt x="476" y="207"/>
                    </a:lnTo>
                    <a:lnTo>
                      <a:pt x="465" y="203"/>
                    </a:lnTo>
                    <a:lnTo>
                      <a:pt x="448" y="195"/>
                    </a:lnTo>
                    <a:lnTo>
                      <a:pt x="442" y="191"/>
                    </a:lnTo>
                    <a:lnTo>
                      <a:pt x="442" y="191"/>
                    </a:lnTo>
                    <a:close/>
                  </a:path>
                </a:pathLst>
              </a:custGeom>
              <a:solidFill>
                <a:srgbClr val="E8AD8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98" name="iṣlïḑê">
                <a:extLst>
                  <a:ext uri="{FF2B5EF4-FFF2-40B4-BE49-F238E27FC236}">
                    <a16:creationId xmlns:a16="http://schemas.microsoft.com/office/drawing/2014/main" id="{DADF2026-9319-45EB-9E9E-A13BED2F1796}"/>
                  </a:ext>
                </a:extLst>
              </p:cNvPr>
              <p:cNvSpPr/>
              <p:nvPr/>
            </p:nvSpPr>
            <p:spPr bwMode="auto">
              <a:xfrm>
                <a:off x="3210605" y="4545349"/>
                <a:ext cx="182993" cy="100466"/>
              </a:xfrm>
              <a:custGeom>
                <a:gdLst>
                  <a:gd fmla="*/ 37 w 102" name="T0"/>
                  <a:gd fmla="*/ 12 h 57" name="T1"/>
                  <a:gd fmla="*/ 36 w 102" name="T2"/>
                  <a:gd fmla="*/ 11 h 57" name="T3"/>
                  <a:gd fmla="*/ 36 w 102" name="T4"/>
                  <a:gd fmla="*/ 11 h 57" name="T5"/>
                  <a:gd fmla="*/ 14 w 102" name="T6"/>
                  <a:gd fmla="*/ 0 h 57" name="T7"/>
                  <a:gd fmla="*/ 14 w 102" name="T8"/>
                  <a:gd fmla="*/ 0 h 57" name="T9"/>
                  <a:gd fmla="*/ 7 w 102" name="T10"/>
                  <a:gd fmla="*/ 6 h 57" name="T11"/>
                  <a:gd fmla="*/ 2 w 102" name="T12"/>
                  <a:gd fmla="*/ 13 h 57" name="T13"/>
                  <a:gd fmla="*/ 0 w 102" name="T14"/>
                  <a:gd fmla="*/ 17 h 57" name="T15"/>
                  <a:gd fmla="*/ 0 w 102" name="T16"/>
                  <a:gd fmla="*/ 22 h 57" name="T17"/>
                  <a:gd fmla="*/ 0 w 102" name="T18"/>
                  <a:gd fmla="*/ 25 h 57" name="T19"/>
                  <a:gd fmla="*/ 1 w 102" name="T20"/>
                  <a:gd fmla="*/ 30 h 57" name="T21"/>
                  <a:gd fmla="*/ 1 w 102" name="T22"/>
                  <a:gd fmla="*/ 30 h 57" name="T23"/>
                  <a:gd fmla="*/ 8 w 102" name="T24"/>
                  <a:gd fmla="*/ 36 h 57" name="T25"/>
                  <a:gd fmla="*/ 18 w 102" name="T26"/>
                  <a:gd fmla="*/ 44 h 57" name="T27"/>
                  <a:gd fmla="*/ 29 w 102" name="T28"/>
                  <a:gd fmla="*/ 48 h 57" name="T29"/>
                  <a:gd fmla="*/ 42 w 102" name="T30"/>
                  <a:gd fmla="*/ 53 h 57" name="T31"/>
                  <a:gd fmla="*/ 54 w 102" name="T32"/>
                  <a:gd fmla="*/ 56 h 57" name="T33"/>
                  <a:gd fmla="*/ 66 w 102" name="T34"/>
                  <a:gd fmla="*/ 57 h 57" name="T35"/>
                  <a:gd fmla="*/ 77 w 102" name="T36"/>
                  <a:gd fmla="*/ 57 h 57" name="T37"/>
                  <a:gd fmla="*/ 82 w 102" name="T38"/>
                  <a:gd fmla="*/ 56 h 57" name="T39"/>
                  <a:gd fmla="*/ 86 w 102" name="T40"/>
                  <a:gd fmla="*/ 53 h 57" name="T41"/>
                  <a:gd fmla="*/ 86 w 102" name="T42"/>
                  <a:gd fmla="*/ 53 h 57" name="T43"/>
                  <a:gd fmla="*/ 94 w 102" name="T44"/>
                  <a:gd fmla="*/ 48 h 57" name="T45"/>
                  <a:gd fmla="*/ 98 w 102" name="T46"/>
                  <a:gd fmla="*/ 45 h 57" name="T47"/>
                  <a:gd fmla="*/ 101 w 102" name="T48"/>
                  <a:gd fmla="*/ 41 h 57" name="T49"/>
                  <a:gd fmla="*/ 102 w 102" name="T50"/>
                  <a:gd fmla="*/ 36 h 57" name="T51"/>
                  <a:gd fmla="*/ 102 w 102" name="T52"/>
                  <a:gd fmla="*/ 36 h 57" name="T53"/>
                  <a:gd fmla="*/ 89 w 102" name="T54"/>
                  <a:gd fmla="*/ 34 h 57" name="T55"/>
                  <a:gd fmla="*/ 77 w 102" name="T56"/>
                  <a:gd fmla="*/ 30 h 57" name="T57"/>
                  <a:gd fmla="*/ 56 w 102" name="T58"/>
                  <a:gd fmla="*/ 22 h 57" name="T59"/>
                  <a:gd fmla="*/ 42 w 102" name="T60"/>
                  <a:gd fmla="*/ 15 h 57" name="T61"/>
                  <a:gd fmla="*/ 37 w 102" name="T62"/>
                  <a:gd fmla="*/ 12 h 57" name="T63"/>
                  <a:gd fmla="*/ 37 w 102" name="T64"/>
                  <a:gd fmla="*/ 12 h 5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7" w="102">
                    <a:moveTo>
                      <a:pt x="37" y="12"/>
                    </a:moveTo>
                    <a:lnTo>
                      <a:pt x="36" y="11"/>
                    </a:lnTo>
                    <a:lnTo>
                      <a:pt x="36" y="11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8" y="36"/>
                    </a:lnTo>
                    <a:lnTo>
                      <a:pt x="18" y="44"/>
                    </a:lnTo>
                    <a:lnTo>
                      <a:pt x="29" y="48"/>
                    </a:lnTo>
                    <a:lnTo>
                      <a:pt x="42" y="53"/>
                    </a:lnTo>
                    <a:lnTo>
                      <a:pt x="54" y="56"/>
                    </a:lnTo>
                    <a:lnTo>
                      <a:pt x="66" y="57"/>
                    </a:lnTo>
                    <a:lnTo>
                      <a:pt x="77" y="57"/>
                    </a:lnTo>
                    <a:lnTo>
                      <a:pt x="82" y="56"/>
                    </a:lnTo>
                    <a:lnTo>
                      <a:pt x="86" y="53"/>
                    </a:lnTo>
                    <a:lnTo>
                      <a:pt x="86" y="53"/>
                    </a:lnTo>
                    <a:lnTo>
                      <a:pt x="94" y="48"/>
                    </a:lnTo>
                    <a:lnTo>
                      <a:pt x="98" y="45"/>
                    </a:lnTo>
                    <a:lnTo>
                      <a:pt x="101" y="41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89" y="34"/>
                    </a:lnTo>
                    <a:lnTo>
                      <a:pt x="77" y="30"/>
                    </a:lnTo>
                    <a:lnTo>
                      <a:pt x="56" y="22"/>
                    </a:lnTo>
                    <a:lnTo>
                      <a:pt x="42" y="15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99" name="iṩḷiḋe">
                <a:extLst>
                  <a:ext uri="{FF2B5EF4-FFF2-40B4-BE49-F238E27FC236}">
                    <a16:creationId xmlns:a16="http://schemas.microsoft.com/office/drawing/2014/main" id="{810EBAE4-D1FB-47E0-AB4E-B82B93C902A8}"/>
                  </a:ext>
                </a:extLst>
              </p:cNvPr>
              <p:cNvSpPr/>
              <p:nvPr/>
            </p:nvSpPr>
            <p:spPr bwMode="auto">
              <a:xfrm>
                <a:off x="3196252" y="4423354"/>
                <a:ext cx="125584" cy="60998"/>
              </a:xfrm>
              <a:custGeom>
                <a:gdLst>
                  <a:gd fmla="*/ 70 w 70" name="T0"/>
                  <a:gd fmla="*/ 26 h 34" name="T1"/>
                  <a:gd fmla="*/ 70 w 70" name="T2"/>
                  <a:gd fmla="*/ 26 h 34" name="T3"/>
                  <a:gd fmla="*/ 53 w 70" name="T4"/>
                  <a:gd fmla="*/ 23 h 34" name="T5"/>
                  <a:gd fmla="*/ 36 w 70" name="T6"/>
                  <a:gd fmla="*/ 17 h 34" name="T7"/>
                  <a:gd fmla="*/ 21 w 70" name="T8"/>
                  <a:gd fmla="*/ 8 h 34" name="T9"/>
                  <a:gd fmla="*/ 6 w 70" name="T10"/>
                  <a:gd fmla="*/ 0 h 34" name="T11"/>
                  <a:gd fmla="*/ 6 w 70" name="T12"/>
                  <a:gd fmla="*/ 0 h 34" name="T13"/>
                  <a:gd fmla="*/ 3 w 70" name="T14"/>
                  <a:gd fmla="*/ 3 h 34" name="T15"/>
                  <a:gd fmla="*/ 0 w 70" name="T16"/>
                  <a:gd fmla="*/ 8 h 34" name="T17"/>
                  <a:gd fmla="*/ 0 w 70" name="T18"/>
                  <a:gd fmla="*/ 12 h 34" name="T19"/>
                  <a:gd fmla="*/ 1 w 70" name="T20"/>
                  <a:gd fmla="*/ 17 h 34" name="T21"/>
                  <a:gd fmla="*/ 1 w 70" name="T22"/>
                  <a:gd fmla="*/ 17 h 34" name="T23"/>
                  <a:gd fmla="*/ 5 w 70" name="T24"/>
                  <a:gd fmla="*/ 20 h 34" name="T25"/>
                  <a:gd fmla="*/ 11 w 70" name="T26"/>
                  <a:gd fmla="*/ 24 h 34" name="T27"/>
                  <a:gd fmla="*/ 20 w 70" name="T28"/>
                  <a:gd fmla="*/ 27 h 34" name="T29"/>
                  <a:gd fmla="*/ 29 w 70" name="T30"/>
                  <a:gd fmla="*/ 31 h 34" name="T31"/>
                  <a:gd fmla="*/ 40 w 70" name="T32"/>
                  <a:gd fmla="*/ 32 h 34" name="T33"/>
                  <a:gd fmla="*/ 51 w 70" name="T34"/>
                  <a:gd fmla="*/ 34 h 34" name="T35"/>
                  <a:gd fmla="*/ 60 w 70" name="T36"/>
                  <a:gd fmla="*/ 31 h 34" name="T37"/>
                  <a:gd fmla="*/ 65 w 70" name="T38"/>
                  <a:gd fmla="*/ 29 h 34" name="T39"/>
                  <a:gd fmla="*/ 70 w 70" name="T40"/>
                  <a:gd fmla="*/ 26 h 34" name="T41"/>
                  <a:gd fmla="*/ 70 w 70" name="T42"/>
                  <a:gd fmla="*/ 26 h 34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34" w="70">
                    <a:moveTo>
                      <a:pt x="70" y="26"/>
                    </a:moveTo>
                    <a:lnTo>
                      <a:pt x="70" y="26"/>
                    </a:lnTo>
                    <a:lnTo>
                      <a:pt x="53" y="23"/>
                    </a:lnTo>
                    <a:lnTo>
                      <a:pt x="36" y="17"/>
                    </a:lnTo>
                    <a:lnTo>
                      <a:pt x="21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5" y="20"/>
                    </a:lnTo>
                    <a:lnTo>
                      <a:pt x="11" y="24"/>
                    </a:lnTo>
                    <a:lnTo>
                      <a:pt x="20" y="27"/>
                    </a:lnTo>
                    <a:lnTo>
                      <a:pt x="29" y="31"/>
                    </a:lnTo>
                    <a:lnTo>
                      <a:pt x="40" y="32"/>
                    </a:lnTo>
                    <a:lnTo>
                      <a:pt x="51" y="34"/>
                    </a:lnTo>
                    <a:lnTo>
                      <a:pt x="60" y="31"/>
                    </a:lnTo>
                    <a:lnTo>
                      <a:pt x="65" y="29"/>
                    </a:lnTo>
                    <a:lnTo>
                      <a:pt x="70" y="26"/>
                    </a:lnTo>
                    <a:lnTo>
                      <a:pt x="70" y="2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0" name="išḷïde">
                <a:extLst>
                  <a:ext uri="{FF2B5EF4-FFF2-40B4-BE49-F238E27FC236}">
                    <a16:creationId xmlns:a16="http://schemas.microsoft.com/office/drawing/2014/main" id="{4653E442-BB8C-4E30-8D79-E07667E22E41}"/>
                  </a:ext>
                </a:extLst>
              </p:cNvPr>
              <p:cNvSpPr/>
              <p:nvPr/>
            </p:nvSpPr>
            <p:spPr bwMode="auto">
              <a:xfrm flipH="1">
                <a:off x="1029054" y="5216318"/>
                <a:ext cx="0" cy="10765"/>
              </a:xfrm>
              <a:custGeom>
                <a:gdLst>
                  <a:gd fmla="*/ 0 h 8" name="T0"/>
                  <a:gd fmla="*/ 8 h 8" name="T1"/>
                  <a:gd fmla="*/ 8 h 8" name="T2"/>
                  <a:gd fmla="*/ 0 h 8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 fontScale="22500" lnSpcReduction="20000"/>
              </a:bodyPr>
              <a:lstStyle/>
              <a:p>
                <a:endParaRPr lang="en-US"/>
              </a:p>
            </p:txBody>
          </p:sp>
        </p:grpSp>
        <p:sp>
          <p:nvSpPr>
            <p:cNvPr id="79" name="îṡļiḋè">
              <a:extLst>
                <a:ext uri="{FF2B5EF4-FFF2-40B4-BE49-F238E27FC236}">
                  <a16:creationId xmlns:a16="http://schemas.microsoft.com/office/drawing/2014/main" id="{E4F1C224-E943-40F0-8F7D-E59505265561}"/>
                </a:ext>
              </a:extLst>
            </p:cNvPr>
            <p:cNvSpPr/>
            <p:nvPr/>
          </p:nvSpPr>
          <p:spPr>
            <a:xfrm>
              <a:off x="854092" y="2253830"/>
              <a:ext cx="1374643" cy="276999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altLang="en-US" lang="zh-CN" sz="1200"/>
                <a:t>核算条目</a:t>
              </a:r>
            </a:p>
          </p:txBody>
        </p:sp>
        <p:sp>
          <p:nvSpPr>
            <p:cNvPr id="149" name="îṡļiḋè">
              <a:extLst>
                <a:ext uri="{FF2B5EF4-FFF2-40B4-BE49-F238E27FC236}">
                  <a16:creationId xmlns:a16="http://schemas.microsoft.com/office/drawing/2014/main" id="{AF0DFA55-F74C-4298-A6E7-AFE7663A524F}"/>
                </a:ext>
              </a:extLst>
            </p:cNvPr>
            <p:cNvSpPr/>
            <p:nvPr/>
          </p:nvSpPr>
          <p:spPr>
            <a:xfrm>
              <a:off x="854092" y="2720075"/>
              <a:ext cx="1374643" cy="276999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altLang="en-US" lang="zh-CN" sz="1200"/>
                <a:t>核算条目</a:t>
              </a:r>
            </a:p>
          </p:txBody>
        </p:sp>
        <p:sp>
          <p:nvSpPr>
            <p:cNvPr id="150" name="îṡļiḋè">
              <a:extLst>
                <a:ext uri="{FF2B5EF4-FFF2-40B4-BE49-F238E27FC236}">
                  <a16:creationId xmlns:a16="http://schemas.microsoft.com/office/drawing/2014/main" id="{1D1DF0F1-8267-4E2C-9A4A-F400D59BB742}"/>
                </a:ext>
              </a:extLst>
            </p:cNvPr>
            <p:cNvSpPr/>
            <p:nvPr/>
          </p:nvSpPr>
          <p:spPr>
            <a:xfrm>
              <a:off x="854092" y="3186801"/>
              <a:ext cx="1374643" cy="276999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altLang="en-US" lang="zh-CN" sz="1200"/>
                <a:t>核算条目</a:t>
              </a:r>
            </a:p>
          </p:txBody>
        </p:sp>
        <p:sp>
          <p:nvSpPr>
            <p:cNvPr id="151" name="îṡļiḋè">
              <a:extLst>
                <a:ext uri="{FF2B5EF4-FFF2-40B4-BE49-F238E27FC236}">
                  <a16:creationId xmlns:a16="http://schemas.microsoft.com/office/drawing/2014/main" id="{5ECEDB11-9F47-4C42-B631-E9F7877BF593}"/>
                </a:ext>
              </a:extLst>
            </p:cNvPr>
            <p:cNvSpPr/>
            <p:nvPr/>
          </p:nvSpPr>
          <p:spPr>
            <a:xfrm>
              <a:off x="854092" y="3643911"/>
              <a:ext cx="1374643" cy="276999"/>
            </a:xfrm>
            <a:prstGeom prst="rect">
              <a:avLst/>
            </a:prstGeom>
          </p:spPr>
          <p:txBody>
            <a:bodyPr bIns="45720" lIns="91440" rIns="91440" tIns="45720" wrap="square">
              <a:normAutofit lnSpcReduction="10000"/>
            </a:bodyPr>
            <a:lstStyle/>
            <a:p>
              <a:pPr algn="ctr">
                <a:spcBef>
                  <a:spcPts val="450"/>
                </a:spcBef>
                <a:buClr>
                  <a:srgbClr val="E24848"/>
                </a:buClr>
              </a:pPr>
              <a:r>
                <a:rPr altLang="en-US" lang="zh-CN" sz="1200"/>
                <a:t>核算条目</a:t>
              </a:r>
            </a:p>
          </p:txBody>
        </p:sp>
      </p:grpSp>
      <p:sp>
        <p:nvSpPr>
          <p:cNvPr id="31" name="ïsľïdé">
            <a:extLst>
              <a:ext uri="{FF2B5EF4-FFF2-40B4-BE49-F238E27FC236}">
                <a16:creationId xmlns:a16="http://schemas.microsoft.com/office/drawing/2014/main" id="{9C36D445-A45F-457E-8A2A-53F6CF86AC49}"/>
              </a:ext>
            </a:extLst>
          </p:cNvPr>
          <p:cNvSpPr/>
          <p:nvPr/>
        </p:nvSpPr>
        <p:spPr>
          <a:xfrm>
            <a:off x="1222367" y="1758486"/>
            <a:ext cx="1947857" cy="491575"/>
          </a:xfrm>
          <a:prstGeom prst="roundRect">
            <a:avLst>
              <a:gd fmla="val 5000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 lnSpcReduction="10000"/>
          </a:bodyPr>
          <a:lstStyle/>
          <a:p>
            <a:pPr algn="ctr"/>
            <a:r>
              <a:rPr altLang="en-US" i="1" lang="zh-CN"/>
              <a:t>财务核算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76F47C9-E443-4472-AD77-C1AF4C7A7892}"/>
              </a:ext>
            </a:extLst>
          </p:cNvPr>
          <p:cNvCxnSpPr/>
          <p:nvPr/>
        </p:nvCxnSpPr>
        <p:spPr>
          <a:xfrm flipH="1">
            <a:off x="4669116" y="1739335"/>
            <a:ext cx="0" cy="38932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7AE26FD-B4AB-49B7-AD23-322B4CE9ECC9}"/>
              </a:ext>
            </a:extLst>
          </p:cNvPr>
          <p:cNvSpPr txBox="1"/>
          <p:nvPr/>
        </p:nvSpPr>
        <p:spPr>
          <a:xfrm>
            <a:off x="4746938" y="1662571"/>
            <a:ext cx="4838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153" name="TextBox 31">
            <a:extLst>
              <a:ext uri="{FF2B5EF4-FFF2-40B4-BE49-F238E27FC236}">
                <a16:creationId xmlns:a16="http://schemas.microsoft.com/office/drawing/2014/main" id="{DF9869B7-9BE0-48F7-AEFC-5E50B35EA8FE}"/>
              </a:ext>
            </a:extLst>
          </p:cNvPr>
          <p:cNvSpPr txBox="1"/>
          <p:nvPr/>
        </p:nvSpPr>
        <p:spPr>
          <a:xfrm>
            <a:off x="5230766" y="1669111"/>
            <a:ext cx="6528725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部分费用报销的原始凭证不健全，缺少明细资料</a:t>
            </a:r>
          </a:p>
        </p:txBody>
      </p:sp>
      <p:sp>
        <p:nvSpPr>
          <p:cNvPr id="154" name="TextBox 36">
            <a:extLst>
              <a:ext uri="{FF2B5EF4-FFF2-40B4-BE49-F238E27FC236}">
                <a16:creationId xmlns:a16="http://schemas.microsoft.com/office/drawing/2014/main" id="{1BE3A16D-4F27-48F4-A060-872E4A12FEA2}"/>
              </a:ext>
            </a:extLst>
          </p:cNvPr>
          <p:cNvSpPr txBox="1"/>
          <p:nvPr/>
        </p:nvSpPr>
        <p:spPr>
          <a:xfrm>
            <a:off x="5230767" y="1988340"/>
            <a:ext cx="65287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例如：报销会议费未附会议通知，培训旅费不附培训文件；专家评审费不在会议费中列支，未附发放表，也无专家领取签字；发放实物福利费无发放明细表。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C9C835DF-0352-4D6E-B027-6FB177EE2D25}"/>
              </a:ext>
            </a:extLst>
          </p:cNvPr>
          <p:cNvSpPr txBox="1"/>
          <p:nvPr/>
        </p:nvSpPr>
        <p:spPr>
          <a:xfrm>
            <a:off x="4746938" y="3032901"/>
            <a:ext cx="4838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156" name="TextBox 34">
            <a:extLst>
              <a:ext uri="{FF2B5EF4-FFF2-40B4-BE49-F238E27FC236}">
                <a16:creationId xmlns:a16="http://schemas.microsoft.com/office/drawing/2014/main" id="{AA3BA65B-1E14-43E4-906B-385814033AE5}"/>
              </a:ext>
            </a:extLst>
          </p:cNvPr>
          <p:cNvSpPr txBox="1"/>
          <p:nvPr/>
        </p:nvSpPr>
        <p:spPr>
          <a:xfrm>
            <a:off x="5253268" y="3015273"/>
            <a:ext cx="6528725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部分费用归属不清，混淆相关会计科目</a:t>
            </a:r>
          </a:p>
        </p:txBody>
      </p:sp>
      <p:sp>
        <p:nvSpPr>
          <p:cNvPr id="157" name="TextBox 37">
            <a:extLst>
              <a:ext uri="{FF2B5EF4-FFF2-40B4-BE49-F238E27FC236}">
                <a16:creationId xmlns:a16="http://schemas.microsoft.com/office/drawing/2014/main" id="{93404BDB-7B5A-4905-87DA-4B3919A02ECE}"/>
              </a:ext>
            </a:extLst>
          </p:cNvPr>
          <p:cNvSpPr txBox="1"/>
          <p:nvPr/>
        </p:nvSpPr>
        <p:spPr>
          <a:xfrm>
            <a:off x="5253268" y="3396915"/>
            <a:ext cx="652872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例如：应计入“七项费用”却计入“其他费用”，在宣传费中列支日用品、车票、办公用品、印刷费等不属于宣传费范围的内容。“其他科目”项下列支宣传牌匾等制作费用。七项费用管控不严。</a:t>
            </a: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4296E658-9E8E-462B-9203-CEBA70B58E96}"/>
              </a:ext>
            </a:extLst>
          </p:cNvPr>
          <p:cNvSpPr txBox="1"/>
          <p:nvPr/>
        </p:nvSpPr>
        <p:spPr>
          <a:xfrm>
            <a:off x="4746938" y="4521613"/>
            <a:ext cx="48382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159" name="TextBox 35">
            <a:extLst>
              <a:ext uri="{FF2B5EF4-FFF2-40B4-BE49-F238E27FC236}">
                <a16:creationId xmlns:a16="http://schemas.microsoft.com/office/drawing/2014/main" id="{668AD253-F9D0-4E94-ADDB-697AA55348A9}"/>
              </a:ext>
            </a:extLst>
          </p:cNvPr>
          <p:cNvSpPr txBox="1"/>
          <p:nvPr/>
        </p:nvSpPr>
        <p:spPr>
          <a:xfrm>
            <a:off x="5266580" y="4537881"/>
            <a:ext cx="6528725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各类活动费用在工会经费或宣传费中列支，界限不清</a:t>
            </a:r>
          </a:p>
        </p:txBody>
      </p:sp>
      <p:sp>
        <p:nvSpPr>
          <p:cNvPr id="160" name="TextBox 38">
            <a:extLst>
              <a:ext uri="{FF2B5EF4-FFF2-40B4-BE49-F238E27FC236}">
                <a16:creationId xmlns:a16="http://schemas.microsoft.com/office/drawing/2014/main" id="{67546E6B-5507-45C0-BA11-6C62078148E1}"/>
              </a:ext>
            </a:extLst>
          </p:cNvPr>
          <p:cNvSpPr txBox="1"/>
          <p:nvPr/>
        </p:nvSpPr>
        <p:spPr>
          <a:xfrm>
            <a:off x="5266580" y="4981080"/>
            <a:ext cx="6528725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例如：班组建设费、宣传费、工会经费等费用相互混淆列支。</a:t>
            </a:r>
          </a:p>
        </p:txBody>
      </p:sp>
    </p:spTree>
    <p:extLst>
      <p:ext uri="{BB962C8B-B14F-4D97-AF65-F5344CB8AC3E}">
        <p14:creationId val="195619326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31"/>
      <p:bldP grpId="0" spid="4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会计基础工作方面</a:t>
            </a:r>
          </a:p>
        </p:txBody>
      </p:sp>
      <p:sp>
        <p:nvSpPr>
          <p:cNvPr id="170" name="TextBox 17">
            <a:extLst>
              <a:ext uri="{FF2B5EF4-FFF2-40B4-BE49-F238E27FC236}">
                <a16:creationId xmlns:a16="http://schemas.microsoft.com/office/drawing/2014/main" id="{9B7B682D-C987-433A-B2AD-B04258CA8190}"/>
              </a:ext>
            </a:extLst>
          </p:cNvPr>
          <p:cNvSpPr txBox="1"/>
          <p:nvPr/>
        </p:nvSpPr>
        <p:spPr>
          <a:xfrm>
            <a:off x="5727614" y="4245346"/>
            <a:ext cx="5856649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业务存在无部门负责人或分管财务负责人签字，或购买办公用品未办理验收手续而付款的现象。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5">
            <a:extLst>
              <a:ext uri="{FF2B5EF4-FFF2-40B4-BE49-F238E27FC236}">
                <a16:creationId xmlns:a16="http://schemas.microsoft.com/office/drawing/2014/main" id="{C74FF91C-0CC8-42BE-92B5-8078CAFFF423}"/>
              </a:ext>
            </a:extLst>
          </p:cNvPr>
          <p:cNvSpPr txBox="1"/>
          <p:nvPr/>
        </p:nvSpPr>
        <p:spPr>
          <a:xfrm>
            <a:off x="5655867" y="1917750"/>
            <a:ext cx="5958205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例如：记账凭证附件张数与实际情况不符，付款凭证所附收据无收款人签字和个人身份信息，人民币大写填列不规范；经办人签字，凭证制单、审核、记账等印章加盖不齐全，物资出入库单据无保管员签字；原始凭证粘贴随意，凭证摘要填写不规范，调整凭证摘要中未出现“调整”字样，也未说明调整的是哪个凭证，凭证后也未附调账说明。导致经办人员调走后无人清楚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865BCA-2092-494B-9BA6-B3ED1EEEC254}"/>
              </a:ext>
            </a:extLst>
          </p:cNvPr>
          <p:cNvGrpSpPr/>
          <p:nvPr/>
        </p:nvGrpSpPr>
        <p:grpSpPr>
          <a:xfrm>
            <a:off x="736796" y="668899"/>
            <a:ext cx="454847" cy="455675"/>
            <a:chOff x="1115544" y="3549433"/>
            <a:chExt cx="454847" cy="455675"/>
          </a:xfrm>
        </p:grpSpPr>
        <p:sp>
          <p:nvSpPr>
            <p:cNvPr id="78" name="椭圆 22">
              <a:extLst>
                <a:ext uri="{FF2B5EF4-FFF2-40B4-BE49-F238E27FC236}">
                  <a16:creationId xmlns:a16="http://schemas.microsoft.com/office/drawing/2014/main" id="{9AD181F8-704B-4E87-8007-92E7B0DFE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549433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26712871-C135-4E5C-814D-8642FD955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751" y="3645317"/>
              <a:ext cx="252433" cy="263908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4767044-5760-4845-AC53-7594D4FF9B2F}"/>
              </a:ext>
            </a:extLst>
          </p:cNvPr>
          <p:cNvGrpSpPr/>
          <p:nvPr/>
        </p:nvGrpSpPr>
        <p:grpSpPr>
          <a:xfrm>
            <a:off x="1201825" y="2227083"/>
            <a:ext cx="3237365" cy="4324686"/>
            <a:chOff x="731520" y="1435091"/>
            <a:chExt cx="3822951" cy="5106950"/>
          </a:xfrm>
        </p:grpSpPr>
        <p:sp>
          <p:nvSpPr>
            <p:cNvPr id="82" name="îśļîḓe">
              <a:extLst>
                <a:ext uri="{FF2B5EF4-FFF2-40B4-BE49-F238E27FC236}">
                  <a16:creationId xmlns:a16="http://schemas.microsoft.com/office/drawing/2014/main" id="{C3C6951E-F5E6-4C88-99F1-D06DA1791046}"/>
                </a:ext>
              </a:extLst>
            </p:cNvPr>
            <p:cNvSpPr/>
            <p:nvPr/>
          </p:nvSpPr>
          <p:spPr bwMode="auto">
            <a:xfrm>
              <a:off x="1577049" y="1435091"/>
              <a:ext cx="1310450" cy="1801869"/>
            </a:xfrm>
            <a:custGeom>
              <a:cxnLst>
                <a:cxn ang="0">
                  <a:pos x="1168" y="74"/>
                </a:cxn>
                <a:cxn ang="0">
                  <a:pos x="1147" y="25"/>
                </a:cxn>
                <a:cxn ang="0">
                  <a:pos x="1147" y="24"/>
                </a:cxn>
                <a:cxn ang="0">
                  <a:pos x="1097" y="4"/>
                </a:cxn>
                <a:cxn ang="0">
                  <a:pos x="662" y="0"/>
                </a:cxn>
                <a:cxn ang="0">
                  <a:pos x="624" y="16"/>
                </a:cxn>
                <a:cxn ang="0">
                  <a:pos x="604" y="65"/>
                </a:cxn>
                <a:cxn ang="0">
                  <a:pos x="625" y="114"/>
                </a:cxn>
                <a:cxn ang="0">
                  <a:pos x="678" y="131"/>
                </a:cxn>
                <a:cxn ang="0">
                  <a:pos x="729" y="127"/>
                </a:cxn>
                <a:cxn ang="0">
                  <a:pos x="137" y="719"/>
                </a:cxn>
                <a:cxn ang="0">
                  <a:pos x="0" y="1050"/>
                </a:cxn>
                <a:cxn ang="0">
                  <a:pos x="137" y="1380"/>
                </a:cxn>
                <a:cxn ang="0">
                  <a:pos x="367" y="1610"/>
                </a:cxn>
                <a:cxn ang="0">
                  <a:pos x="680" y="1297"/>
                </a:cxn>
                <a:cxn ang="0">
                  <a:pos x="450" y="1067"/>
                </a:cxn>
                <a:cxn ang="0">
                  <a:pos x="443" y="1050"/>
                </a:cxn>
                <a:cxn ang="0">
                  <a:pos x="450" y="1032"/>
                </a:cxn>
                <a:cxn ang="0">
                  <a:pos x="1041" y="442"/>
                </a:cxn>
                <a:cxn ang="0">
                  <a:pos x="1040" y="501"/>
                </a:cxn>
                <a:cxn ang="0">
                  <a:pos x="1060" y="551"/>
                </a:cxn>
                <a:cxn ang="0">
                  <a:pos x="1109" y="571"/>
                </a:cxn>
                <a:cxn ang="0">
                  <a:pos x="1149" y="555"/>
                </a:cxn>
                <a:cxn ang="0">
                  <a:pos x="1171" y="509"/>
                </a:cxn>
                <a:cxn ang="0">
                  <a:pos x="1168" y="74"/>
                </a:cxn>
              </a:cxnLst>
              <a:rect b="b" l="0" r="r" t="0"/>
              <a:pathLst>
                <a:path h="1610" w="1172">
                  <a:moveTo>
                    <a:pt x="1168" y="74"/>
                  </a:moveTo>
                  <a:cubicBezTo>
                    <a:pt x="1167" y="55"/>
                    <a:pt x="1160" y="38"/>
                    <a:pt x="1147" y="25"/>
                  </a:cubicBezTo>
                  <a:cubicBezTo>
                    <a:pt x="1147" y="25"/>
                    <a:pt x="1147" y="25"/>
                    <a:pt x="1147" y="24"/>
                  </a:cubicBezTo>
                  <a:cubicBezTo>
                    <a:pt x="1134" y="12"/>
                    <a:pt x="1116" y="4"/>
                    <a:pt x="1097" y="4"/>
                  </a:cubicBezTo>
                  <a:cubicBezTo>
                    <a:pt x="662" y="0"/>
                    <a:pt x="662" y="0"/>
                    <a:pt x="662" y="0"/>
                  </a:cubicBezTo>
                  <a:cubicBezTo>
                    <a:pt x="643" y="0"/>
                    <a:pt x="637" y="4"/>
                    <a:pt x="624" y="16"/>
                  </a:cubicBezTo>
                  <a:cubicBezTo>
                    <a:pt x="612" y="28"/>
                    <a:pt x="604" y="46"/>
                    <a:pt x="604" y="65"/>
                  </a:cubicBezTo>
                  <a:cubicBezTo>
                    <a:pt x="604" y="84"/>
                    <a:pt x="612" y="102"/>
                    <a:pt x="625" y="114"/>
                  </a:cubicBezTo>
                  <a:cubicBezTo>
                    <a:pt x="638" y="127"/>
                    <a:pt x="659" y="131"/>
                    <a:pt x="678" y="131"/>
                  </a:cubicBezTo>
                  <a:cubicBezTo>
                    <a:pt x="729" y="127"/>
                    <a:pt x="729" y="127"/>
                    <a:pt x="729" y="127"/>
                  </a:cubicBezTo>
                  <a:cubicBezTo>
                    <a:pt x="137" y="719"/>
                    <a:pt x="137" y="719"/>
                    <a:pt x="137" y="719"/>
                  </a:cubicBezTo>
                  <a:cubicBezTo>
                    <a:pt x="46" y="810"/>
                    <a:pt x="0" y="931"/>
                    <a:pt x="0" y="1050"/>
                  </a:cubicBezTo>
                  <a:cubicBezTo>
                    <a:pt x="0" y="1169"/>
                    <a:pt x="46" y="1290"/>
                    <a:pt x="137" y="1380"/>
                  </a:cubicBezTo>
                  <a:cubicBezTo>
                    <a:pt x="367" y="1610"/>
                    <a:pt x="367" y="1610"/>
                    <a:pt x="367" y="1610"/>
                  </a:cubicBezTo>
                  <a:cubicBezTo>
                    <a:pt x="680" y="1297"/>
                    <a:pt x="680" y="1297"/>
                    <a:pt x="680" y="1297"/>
                  </a:cubicBezTo>
                  <a:cubicBezTo>
                    <a:pt x="450" y="1067"/>
                    <a:pt x="450" y="1067"/>
                    <a:pt x="450" y="1067"/>
                  </a:cubicBezTo>
                  <a:cubicBezTo>
                    <a:pt x="445" y="1062"/>
                    <a:pt x="443" y="1057"/>
                    <a:pt x="443" y="1050"/>
                  </a:cubicBezTo>
                  <a:cubicBezTo>
                    <a:pt x="443" y="1043"/>
                    <a:pt x="445" y="1038"/>
                    <a:pt x="450" y="1032"/>
                  </a:cubicBezTo>
                  <a:cubicBezTo>
                    <a:pt x="1041" y="442"/>
                    <a:pt x="1041" y="442"/>
                    <a:pt x="1041" y="442"/>
                  </a:cubicBezTo>
                  <a:cubicBezTo>
                    <a:pt x="1040" y="501"/>
                    <a:pt x="1040" y="501"/>
                    <a:pt x="1040" y="501"/>
                  </a:cubicBezTo>
                  <a:cubicBezTo>
                    <a:pt x="1040" y="520"/>
                    <a:pt x="1048" y="538"/>
                    <a:pt x="1060" y="551"/>
                  </a:cubicBezTo>
                  <a:cubicBezTo>
                    <a:pt x="1073" y="563"/>
                    <a:pt x="1090" y="571"/>
                    <a:pt x="1109" y="571"/>
                  </a:cubicBezTo>
                  <a:cubicBezTo>
                    <a:pt x="1129" y="571"/>
                    <a:pt x="1137" y="567"/>
                    <a:pt x="1149" y="555"/>
                  </a:cubicBezTo>
                  <a:cubicBezTo>
                    <a:pt x="1161" y="543"/>
                    <a:pt x="1172" y="528"/>
                    <a:pt x="1171" y="509"/>
                  </a:cubicBezTo>
                  <a:lnTo>
                    <a:pt x="1168" y="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0" name="îsliḑê">
              <a:extLst>
                <a:ext uri="{FF2B5EF4-FFF2-40B4-BE49-F238E27FC236}">
                  <a16:creationId xmlns:a16="http://schemas.microsoft.com/office/drawing/2014/main" id="{9DC98298-1AED-4851-93A1-83BEF4FD548F}"/>
                </a:ext>
              </a:extLst>
            </p:cNvPr>
            <p:cNvSpPr/>
            <p:nvPr/>
          </p:nvSpPr>
          <p:spPr bwMode="auto">
            <a:xfrm>
              <a:off x="2205777" y="3653704"/>
              <a:ext cx="1312859" cy="1804278"/>
            </a:xfrm>
            <a:custGeom>
              <a:cxnLst>
                <a:cxn ang="0">
                  <a:pos x="4" y="1536"/>
                </a:cxn>
                <a:cxn ang="0">
                  <a:pos x="25" y="1585"/>
                </a:cxn>
                <a:cxn ang="0">
                  <a:pos x="25" y="1586"/>
                </a:cxn>
                <a:cxn ang="0">
                  <a:pos x="75" y="1607"/>
                </a:cxn>
                <a:cxn ang="0">
                  <a:pos x="510" y="1610"/>
                </a:cxn>
                <a:cxn ang="0">
                  <a:pos x="548" y="1594"/>
                </a:cxn>
                <a:cxn ang="0">
                  <a:pos x="568" y="1545"/>
                </a:cxn>
                <a:cxn ang="0">
                  <a:pos x="547" y="1496"/>
                </a:cxn>
                <a:cxn ang="0">
                  <a:pos x="494" y="1479"/>
                </a:cxn>
                <a:cxn ang="0">
                  <a:pos x="443" y="1483"/>
                </a:cxn>
                <a:cxn ang="0">
                  <a:pos x="1035" y="891"/>
                </a:cxn>
                <a:cxn ang="0">
                  <a:pos x="1172" y="560"/>
                </a:cxn>
                <a:cxn ang="0">
                  <a:pos x="1035" y="230"/>
                </a:cxn>
                <a:cxn ang="0">
                  <a:pos x="805" y="0"/>
                </a:cxn>
                <a:cxn ang="0">
                  <a:pos x="492" y="313"/>
                </a:cxn>
                <a:cxn ang="0">
                  <a:pos x="722" y="543"/>
                </a:cxn>
                <a:cxn ang="0">
                  <a:pos x="729" y="560"/>
                </a:cxn>
                <a:cxn ang="0">
                  <a:pos x="722" y="578"/>
                </a:cxn>
                <a:cxn ang="0">
                  <a:pos x="131" y="1169"/>
                </a:cxn>
                <a:cxn ang="0">
                  <a:pos x="132" y="1109"/>
                </a:cxn>
                <a:cxn ang="0">
                  <a:pos x="112" y="1060"/>
                </a:cxn>
                <a:cxn ang="0">
                  <a:pos x="62" y="1039"/>
                </a:cxn>
                <a:cxn ang="0">
                  <a:pos x="23" y="1055"/>
                </a:cxn>
                <a:cxn ang="0">
                  <a:pos x="0" y="1101"/>
                </a:cxn>
                <a:cxn ang="0">
                  <a:pos x="4" y="1536"/>
                </a:cxn>
              </a:cxnLst>
              <a:rect b="b" l="0" r="r" t="0"/>
              <a:pathLst>
                <a:path h="1611" w="1172">
                  <a:moveTo>
                    <a:pt x="4" y="1536"/>
                  </a:moveTo>
                  <a:cubicBezTo>
                    <a:pt x="5" y="1555"/>
                    <a:pt x="12" y="1572"/>
                    <a:pt x="25" y="1585"/>
                  </a:cubicBezTo>
                  <a:cubicBezTo>
                    <a:pt x="25" y="1585"/>
                    <a:pt x="25" y="1586"/>
                    <a:pt x="25" y="1586"/>
                  </a:cubicBezTo>
                  <a:cubicBezTo>
                    <a:pt x="38" y="1598"/>
                    <a:pt x="56" y="1606"/>
                    <a:pt x="75" y="1607"/>
                  </a:cubicBezTo>
                  <a:cubicBezTo>
                    <a:pt x="510" y="1610"/>
                    <a:pt x="510" y="1610"/>
                    <a:pt x="510" y="1610"/>
                  </a:cubicBezTo>
                  <a:cubicBezTo>
                    <a:pt x="529" y="1611"/>
                    <a:pt x="535" y="1607"/>
                    <a:pt x="548" y="1594"/>
                  </a:cubicBezTo>
                  <a:cubicBezTo>
                    <a:pt x="560" y="1582"/>
                    <a:pt x="568" y="1564"/>
                    <a:pt x="568" y="1545"/>
                  </a:cubicBezTo>
                  <a:cubicBezTo>
                    <a:pt x="568" y="1526"/>
                    <a:pt x="560" y="1509"/>
                    <a:pt x="547" y="1496"/>
                  </a:cubicBezTo>
                  <a:cubicBezTo>
                    <a:pt x="534" y="1483"/>
                    <a:pt x="513" y="1480"/>
                    <a:pt x="494" y="1479"/>
                  </a:cubicBezTo>
                  <a:cubicBezTo>
                    <a:pt x="443" y="1483"/>
                    <a:pt x="443" y="1483"/>
                    <a:pt x="443" y="1483"/>
                  </a:cubicBezTo>
                  <a:cubicBezTo>
                    <a:pt x="1035" y="891"/>
                    <a:pt x="1035" y="891"/>
                    <a:pt x="1035" y="891"/>
                  </a:cubicBezTo>
                  <a:cubicBezTo>
                    <a:pt x="1126" y="800"/>
                    <a:pt x="1172" y="679"/>
                    <a:pt x="1172" y="560"/>
                  </a:cubicBezTo>
                  <a:cubicBezTo>
                    <a:pt x="1172" y="441"/>
                    <a:pt x="1126" y="321"/>
                    <a:pt x="1035" y="230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492" y="313"/>
                    <a:pt x="492" y="313"/>
                    <a:pt x="492" y="313"/>
                  </a:cubicBezTo>
                  <a:cubicBezTo>
                    <a:pt x="722" y="543"/>
                    <a:pt x="722" y="543"/>
                    <a:pt x="722" y="543"/>
                  </a:cubicBezTo>
                  <a:cubicBezTo>
                    <a:pt x="727" y="548"/>
                    <a:pt x="728" y="553"/>
                    <a:pt x="729" y="560"/>
                  </a:cubicBezTo>
                  <a:cubicBezTo>
                    <a:pt x="728" y="567"/>
                    <a:pt x="727" y="572"/>
                    <a:pt x="722" y="578"/>
                  </a:cubicBezTo>
                  <a:cubicBezTo>
                    <a:pt x="131" y="1169"/>
                    <a:pt x="131" y="1169"/>
                    <a:pt x="131" y="1169"/>
                  </a:cubicBezTo>
                  <a:cubicBezTo>
                    <a:pt x="132" y="1109"/>
                    <a:pt x="132" y="1109"/>
                    <a:pt x="132" y="1109"/>
                  </a:cubicBezTo>
                  <a:cubicBezTo>
                    <a:pt x="132" y="1090"/>
                    <a:pt x="124" y="1072"/>
                    <a:pt x="112" y="1060"/>
                  </a:cubicBezTo>
                  <a:cubicBezTo>
                    <a:pt x="99" y="1047"/>
                    <a:pt x="82" y="1039"/>
                    <a:pt x="62" y="1039"/>
                  </a:cubicBezTo>
                  <a:cubicBezTo>
                    <a:pt x="43" y="1039"/>
                    <a:pt x="35" y="1043"/>
                    <a:pt x="23" y="1055"/>
                  </a:cubicBezTo>
                  <a:cubicBezTo>
                    <a:pt x="10" y="1067"/>
                    <a:pt x="0" y="1082"/>
                    <a:pt x="0" y="1101"/>
                  </a:cubicBezTo>
                  <a:lnTo>
                    <a:pt x="4" y="15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1" name="ïṧ1ïďè">
              <a:extLst>
                <a:ext uri="{FF2B5EF4-FFF2-40B4-BE49-F238E27FC236}">
                  <a16:creationId xmlns:a16="http://schemas.microsoft.com/office/drawing/2014/main" id="{F6E1CFCF-5C60-411F-BC51-E9A8EC807568}"/>
                </a:ext>
              </a:extLst>
            </p:cNvPr>
            <p:cNvSpPr/>
            <p:nvPr/>
          </p:nvSpPr>
          <p:spPr bwMode="auto">
            <a:xfrm>
              <a:off x="2750192" y="2451655"/>
              <a:ext cx="1804278" cy="1310450"/>
            </a:xfrm>
            <a:custGeom>
              <a:cxnLst>
                <a:cxn ang="0">
                  <a:pos x="1536" y="1167"/>
                </a:cxn>
                <a:cxn ang="0">
                  <a:pos x="1585" y="1147"/>
                </a:cxn>
                <a:cxn ang="0">
                  <a:pos x="1586" y="1146"/>
                </a:cxn>
                <a:cxn ang="0">
                  <a:pos x="1607" y="1097"/>
                </a:cxn>
                <a:cxn ang="0">
                  <a:pos x="1611" y="662"/>
                </a:cxn>
                <a:cxn ang="0">
                  <a:pos x="1594" y="624"/>
                </a:cxn>
                <a:cxn ang="0">
                  <a:pos x="1545" y="604"/>
                </a:cxn>
                <a:cxn ang="0">
                  <a:pos x="1496" y="625"/>
                </a:cxn>
                <a:cxn ang="0">
                  <a:pos x="1480" y="678"/>
                </a:cxn>
                <a:cxn ang="0">
                  <a:pos x="1483" y="729"/>
                </a:cxn>
                <a:cxn ang="0">
                  <a:pos x="891" y="137"/>
                </a:cxn>
                <a:cxn ang="0">
                  <a:pos x="561" y="0"/>
                </a:cxn>
                <a:cxn ang="0">
                  <a:pos x="230" y="137"/>
                </a:cxn>
                <a:cxn ang="0">
                  <a:pos x="0" y="367"/>
                </a:cxn>
                <a:cxn ang="0">
                  <a:pos x="313" y="680"/>
                </a:cxn>
                <a:cxn ang="0">
                  <a:pos x="543" y="450"/>
                </a:cxn>
                <a:cxn ang="0">
                  <a:pos x="561" y="443"/>
                </a:cxn>
                <a:cxn ang="0">
                  <a:pos x="578" y="450"/>
                </a:cxn>
                <a:cxn ang="0">
                  <a:pos x="1169" y="1041"/>
                </a:cxn>
                <a:cxn ang="0">
                  <a:pos x="1109" y="1039"/>
                </a:cxn>
                <a:cxn ang="0">
                  <a:pos x="1060" y="1060"/>
                </a:cxn>
                <a:cxn ang="0">
                  <a:pos x="1039" y="1109"/>
                </a:cxn>
                <a:cxn ang="0">
                  <a:pos x="1055" y="1149"/>
                </a:cxn>
                <a:cxn ang="0">
                  <a:pos x="1101" y="1171"/>
                </a:cxn>
                <a:cxn ang="0">
                  <a:pos x="1536" y="1167"/>
                </a:cxn>
              </a:cxnLst>
              <a:rect b="b" l="0" r="r" t="0"/>
              <a:pathLst>
                <a:path h="1171" w="1611">
                  <a:moveTo>
                    <a:pt x="1536" y="1167"/>
                  </a:moveTo>
                  <a:cubicBezTo>
                    <a:pt x="1555" y="1167"/>
                    <a:pt x="1573" y="1159"/>
                    <a:pt x="1585" y="1147"/>
                  </a:cubicBezTo>
                  <a:cubicBezTo>
                    <a:pt x="1586" y="1147"/>
                    <a:pt x="1586" y="1146"/>
                    <a:pt x="1586" y="1146"/>
                  </a:cubicBezTo>
                  <a:cubicBezTo>
                    <a:pt x="1599" y="1134"/>
                    <a:pt x="1607" y="1116"/>
                    <a:pt x="1607" y="1097"/>
                  </a:cubicBezTo>
                  <a:cubicBezTo>
                    <a:pt x="1611" y="662"/>
                    <a:pt x="1611" y="662"/>
                    <a:pt x="1611" y="662"/>
                  </a:cubicBezTo>
                  <a:cubicBezTo>
                    <a:pt x="1611" y="643"/>
                    <a:pt x="1607" y="636"/>
                    <a:pt x="1594" y="624"/>
                  </a:cubicBezTo>
                  <a:cubicBezTo>
                    <a:pt x="1582" y="611"/>
                    <a:pt x="1564" y="604"/>
                    <a:pt x="1545" y="604"/>
                  </a:cubicBezTo>
                  <a:cubicBezTo>
                    <a:pt x="1526" y="604"/>
                    <a:pt x="1509" y="612"/>
                    <a:pt x="1496" y="625"/>
                  </a:cubicBezTo>
                  <a:cubicBezTo>
                    <a:pt x="1484" y="637"/>
                    <a:pt x="1480" y="659"/>
                    <a:pt x="1480" y="678"/>
                  </a:cubicBezTo>
                  <a:cubicBezTo>
                    <a:pt x="1483" y="729"/>
                    <a:pt x="1483" y="729"/>
                    <a:pt x="1483" y="729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00" y="46"/>
                    <a:pt x="679" y="0"/>
                    <a:pt x="561" y="0"/>
                  </a:cubicBezTo>
                  <a:cubicBezTo>
                    <a:pt x="442" y="0"/>
                    <a:pt x="321" y="46"/>
                    <a:pt x="230" y="13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313" y="680"/>
                    <a:pt x="313" y="680"/>
                    <a:pt x="313" y="680"/>
                  </a:cubicBezTo>
                  <a:cubicBezTo>
                    <a:pt x="543" y="450"/>
                    <a:pt x="543" y="450"/>
                    <a:pt x="543" y="450"/>
                  </a:cubicBezTo>
                  <a:cubicBezTo>
                    <a:pt x="549" y="445"/>
                    <a:pt x="554" y="443"/>
                    <a:pt x="561" y="443"/>
                  </a:cubicBezTo>
                  <a:cubicBezTo>
                    <a:pt x="568" y="443"/>
                    <a:pt x="573" y="445"/>
                    <a:pt x="578" y="450"/>
                  </a:cubicBezTo>
                  <a:cubicBezTo>
                    <a:pt x="1169" y="1041"/>
                    <a:pt x="1169" y="1041"/>
                    <a:pt x="1169" y="1041"/>
                  </a:cubicBezTo>
                  <a:cubicBezTo>
                    <a:pt x="1109" y="1039"/>
                    <a:pt x="1109" y="1039"/>
                    <a:pt x="1109" y="1039"/>
                  </a:cubicBezTo>
                  <a:cubicBezTo>
                    <a:pt x="1090" y="1039"/>
                    <a:pt x="1072" y="1047"/>
                    <a:pt x="1060" y="1060"/>
                  </a:cubicBezTo>
                  <a:cubicBezTo>
                    <a:pt x="1047" y="1072"/>
                    <a:pt x="1039" y="1090"/>
                    <a:pt x="1039" y="1109"/>
                  </a:cubicBezTo>
                  <a:cubicBezTo>
                    <a:pt x="1039" y="1128"/>
                    <a:pt x="1043" y="1136"/>
                    <a:pt x="1055" y="1149"/>
                  </a:cubicBezTo>
                  <a:cubicBezTo>
                    <a:pt x="1068" y="1161"/>
                    <a:pt x="1082" y="1171"/>
                    <a:pt x="1101" y="1171"/>
                  </a:cubicBezTo>
                  <a:lnTo>
                    <a:pt x="1536" y="116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2" name="iśḻiḋè">
              <a:extLst>
                <a:ext uri="{FF2B5EF4-FFF2-40B4-BE49-F238E27FC236}">
                  <a16:creationId xmlns:a16="http://schemas.microsoft.com/office/drawing/2014/main" id="{5E413FF3-959F-47F7-8A7C-9CC881E7BBD7}"/>
                </a:ext>
              </a:extLst>
            </p:cNvPr>
            <p:cNvSpPr/>
            <p:nvPr/>
          </p:nvSpPr>
          <p:spPr bwMode="auto">
            <a:xfrm>
              <a:off x="1630045" y="2526330"/>
              <a:ext cx="1830776" cy="1830777"/>
            </a:xfrm>
            <a:custGeom>
              <a:cxnLst>
                <a:cxn ang="0">
                  <a:pos x="760" y="380"/>
                </a:cxn>
                <a:cxn ang="0">
                  <a:pos x="381" y="760"/>
                </a:cxn>
                <a:cxn ang="0">
                  <a:pos x="0" y="380"/>
                </a:cxn>
                <a:cxn ang="0">
                  <a:pos x="381" y="0"/>
                </a:cxn>
                <a:cxn ang="0">
                  <a:pos x="760" y="380"/>
                </a:cxn>
              </a:cxnLst>
              <a:rect b="b" l="0" r="r" t="0"/>
              <a:pathLst>
                <a:path h="760" w="760">
                  <a:moveTo>
                    <a:pt x="760" y="380"/>
                  </a:moveTo>
                  <a:lnTo>
                    <a:pt x="381" y="760"/>
                  </a:lnTo>
                  <a:lnTo>
                    <a:pt x="0" y="380"/>
                  </a:lnTo>
                  <a:lnTo>
                    <a:pt x="381" y="0"/>
                  </a:lnTo>
                  <a:lnTo>
                    <a:pt x="760" y="3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3" name="îš1îďê">
              <a:extLst>
                <a:ext uri="{FF2B5EF4-FFF2-40B4-BE49-F238E27FC236}">
                  <a16:creationId xmlns:a16="http://schemas.microsoft.com/office/drawing/2014/main" id="{6435CD2F-726C-44C5-8275-B6481F994F4A}"/>
                </a:ext>
              </a:extLst>
            </p:cNvPr>
            <p:cNvSpPr/>
            <p:nvPr/>
          </p:nvSpPr>
          <p:spPr bwMode="auto">
            <a:xfrm rot="18677016">
              <a:off x="2705739" y="2934419"/>
              <a:ext cx="294998" cy="333734"/>
            </a:xfrm>
            <a:custGeom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b="b" l="0" r="r" t="0"/>
              <a:pathLst>
                <a:path h="264" w="233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4" name="îṡḻïḑê">
              <a:extLst>
                <a:ext uri="{FF2B5EF4-FFF2-40B4-BE49-F238E27FC236}">
                  <a16:creationId xmlns:a16="http://schemas.microsoft.com/office/drawing/2014/main" id="{0BF08AD9-E75D-4775-B6B0-61BFB513C159}"/>
                </a:ext>
              </a:extLst>
            </p:cNvPr>
            <p:cNvSpPr/>
            <p:nvPr/>
          </p:nvSpPr>
          <p:spPr bwMode="auto">
            <a:xfrm rot="18677016">
              <a:off x="2843070" y="3036797"/>
              <a:ext cx="65555" cy="77473"/>
            </a:xfrm>
            <a:custGeom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b="b" l="0" r="r" t="0"/>
              <a:pathLst>
                <a:path h="52" w="44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5" name="îsļïdé">
              <a:extLst>
                <a:ext uri="{FF2B5EF4-FFF2-40B4-BE49-F238E27FC236}">
                  <a16:creationId xmlns:a16="http://schemas.microsoft.com/office/drawing/2014/main" id="{B3B0178E-49C7-4331-AE66-EE33424639BC}"/>
                </a:ext>
              </a:extLst>
            </p:cNvPr>
            <p:cNvSpPr/>
            <p:nvPr/>
          </p:nvSpPr>
          <p:spPr bwMode="auto">
            <a:xfrm rot="13579003">
              <a:off x="2090200" y="2969108"/>
              <a:ext cx="294998" cy="333734"/>
            </a:xfrm>
            <a:custGeom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b="b" l="0" r="r" t="0"/>
              <a:pathLst>
                <a:path h="264" w="233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6" name="isļîḑê">
              <a:extLst>
                <a:ext uri="{FF2B5EF4-FFF2-40B4-BE49-F238E27FC236}">
                  <a16:creationId xmlns:a16="http://schemas.microsoft.com/office/drawing/2014/main" id="{F4990E9B-31E5-4FBF-8EC8-10BE54E6F87B}"/>
                </a:ext>
              </a:extLst>
            </p:cNvPr>
            <p:cNvSpPr/>
            <p:nvPr/>
          </p:nvSpPr>
          <p:spPr bwMode="auto">
            <a:xfrm rot="13579003">
              <a:off x="2181253" y="3072458"/>
              <a:ext cx="65555" cy="77473"/>
            </a:xfrm>
            <a:custGeom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b="b" l="0" r="r" t="0"/>
              <a:pathLst>
                <a:path h="52" w="44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7" name="ïş1iḍe">
              <a:extLst>
                <a:ext uri="{FF2B5EF4-FFF2-40B4-BE49-F238E27FC236}">
                  <a16:creationId xmlns:a16="http://schemas.microsoft.com/office/drawing/2014/main" id="{9C9C326C-785B-4812-8450-30FDCC4895CA}"/>
                </a:ext>
              </a:extLst>
            </p:cNvPr>
            <p:cNvSpPr/>
            <p:nvPr/>
          </p:nvSpPr>
          <p:spPr bwMode="auto">
            <a:xfrm rot="2863597">
              <a:off x="2702864" y="3557473"/>
              <a:ext cx="294998" cy="333734"/>
            </a:xfrm>
            <a:custGeom>
              <a:cxnLst>
                <a:cxn ang="0">
                  <a:pos x="17" y="264"/>
                </a:cxn>
                <a:cxn ang="0">
                  <a:pos x="9" y="262"/>
                </a:cxn>
                <a:cxn ang="0">
                  <a:pos x="0" y="247"/>
                </a:cxn>
                <a:cxn ang="0">
                  <a:pos x="0" y="17"/>
                </a:cxn>
                <a:cxn ang="0">
                  <a:pos x="9" y="3"/>
                </a:cxn>
                <a:cxn ang="0">
                  <a:pos x="25" y="3"/>
                </a:cxn>
                <a:cxn ang="0">
                  <a:pos x="225" y="118"/>
                </a:cxn>
                <a:cxn ang="0">
                  <a:pos x="233" y="132"/>
                </a:cxn>
                <a:cxn ang="0">
                  <a:pos x="225" y="147"/>
                </a:cxn>
                <a:cxn ang="0">
                  <a:pos x="25" y="262"/>
                </a:cxn>
                <a:cxn ang="0">
                  <a:pos x="17" y="264"/>
                </a:cxn>
              </a:cxnLst>
              <a:rect b="b" l="0" r="r" t="0"/>
              <a:pathLst>
                <a:path h="264" w="233">
                  <a:moveTo>
                    <a:pt x="17" y="264"/>
                  </a:moveTo>
                  <a:cubicBezTo>
                    <a:pt x="14" y="264"/>
                    <a:pt x="11" y="263"/>
                    <a:pt x="9" y="262"/>
                  </a:cubicBezTo>
                  <a:cubicBezTo>
                    <a:pt x="3" y="259"/>
                    <a:pt x="0" y="253"/>
                    <a:pt x="0" y="24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3" y="6"/>
                    <a:pt x="9" y="3"/>
                  </a:cubicBezTo>
                  <a:cubicBezTo>
                    <a:pt x="14" y="0"/>
                    <a:pt x="20" y="0"/>
                    <a:pt x="25" y="3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30" y="121"/>
                    <a:pt x="233" y="126"/>
                    <a:pt x="233" y="132"/>
                  </a:cubicBezTo>
                  <a:cubicBezTo>
                    <a:pt x="233" y="138"/>
                    <a:pt x="230" y="144"/>
                    <a:pt x="225" y="147"/>
                  </a:cubicBezTo>
                  <a:cubicBezTo>
                    <a:pt x="25" y="262"/>
                    <a:pt x="25" y="262"/>
                    <a:pt x="25" y="262"/>
                  </a:cubicBezTo>
                  <a:cubicBezTo>
                    <a:pt x="23" y="263"/>
                    <a:pt x="20" y="264"/>
                    <a:pt x="17" y="2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8" name="íṣ1íḋê">
              <a:extLst>
                <a:ext uri="{FF2B5EF4-FFF2-40B4-BE49-F238E27FC236}">
                  <a16:creationId xmlns:a16="http://schemas.microsoft.com/office/drawing/2014/main" id="{96186929-4011-4788-B158-8E5AF897D430}"/>
                </a:ext>
              </a:extLst>
            </p:cNvPr>
            <p:cNvSpPr/>
            <p:nvPr/>
          </p:nvSpPr>
          <p:spPr bwMode="auto">
            <a:xfrm rot="2863597">
              <a:off x="2840637" y="3703812"/>
              <a:ext cx="65555" cy="77473"/>
            </a:xfrm>
            <a:custGeom>
              <a:cxnLst>
                <a:cxn ang="0">
                  <a:pos x="0" y="0"/>
                </a:cxn>
                <a:cxn ang="0">
                  <a:pos x="44" y="26"/>
                </a:cxn>
                <a:cxn ang="0">
                  <a:pos x="0" y="52"/>
                </a:cxn>
                <a:cxn ang="0">
                  <a:pos x="0" y="0"/>
                </a:cxn>
              </a:cxnLst>
              <a:rect b="b" l="0" r="r" t="0"/>
              <a:pathLst>
                <a:path h="52" w="44">
                  <a:moveTo>
                    <a:pt x="0" y="0"/>
                  </a:moveTo>
                  <a:lnTo>
                    <a:pt x="44" y="26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9" name="işlîḍe">
              <a:extLst>
                <a:ext uri="{FF2B5EF4-FFF2-40B4-BE49-F238E27FC236}">
                  <a16:creationId xmlns:a16="http://schemas.microsoft.com/office/drawing/2014/main" id="{E1555525-0992-4A3A-9618-63189077D37F}"/>
                </a:ext>
              </a:extLst>
            </p:cNvPr>
            <p:cNvSpPr txBox="1"/>
            <p:nvPr/>
          </p:nvSpPr>
          <p:spPr>
            <a:xfrm>
              <a:off x="2370259" y="1435091"/>
              <a:ext cx="517241" cy="4330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/>
              <a:r>
                <a:rPr b="1" lang="en-US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0" name="işliḋê">
              <a:extLst>
                <a:ext uri="{FF2B5EF4-FFF2-40B4-BE49-F238E27FC236}">
                  <a16:creationId xmlns:a16="http://schemas.microsoft.com/office/drawing/2014/main" id="{C75ABDBE-D934-4484-8F13-6AB2C33C730C}"/>
                </a:ext>
              </a:extLst>
            </p:cNvPr>
            <p:cNvSpPr txBox="1"/>
            <p:nvPr/>
          </p:nvSpPr>
          <p:spPr>
            <a:xfrm>
              <a:off x="4037230" y="3329066"/>
              <a:ext cx="517241" cy="4330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/>
              <a:r>
                <a:rPr b="1" lang="en-US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31" name="ïṡliďe">
              <a:extLst>
                <a:ext uri="{FF2B5EF4-FFF2-40B4-BE49-F238E27FC236}">
                  <a16:creationId xmlns:a16="http://schemas.microsoft.com/office/drawing/2014/main" id="{16D5F067-67A9-4785-8062-D83B248AEAC9}"/>
                </a:ext>
              </a:extLst>
            </p:cNvPr>
            <p:cNvSpPr txBox="1"/>
            <p:nvPr/>
          </p:nvSpPr>
          <p:spPr>
            <a:xfrm>
              <a:off x="2205777" y="5024943"/>
              <a:ext cx="517241" cy="4330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/>
            </a:bodyPr>
            <a:lstStyle/>
            <a:p>
              <a:pPr algn="ctr"/>
              <a:r>
                <a:rPr b="1" lang="en-US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132" name="íṡḷïḍé">
              <a:extLst>
                <a:ext uri="{FF2B5EF4-FFF2-40B4-BE49-F238E27FC236}">
                  <a16:creationId xmlns:a16="http://schemas.microsoft.com/office/drawing/2014/main" id="{2E77E2E8-DC25-4D04-8950-DCC64B9C846A}"/>
                </a:ext>
              </a:extLst>
            </p:cNvPr>
            <p:cNvGrpSpPr/>
            <p:nvPr/>
          </p:nvGrpSpPr>
          <p:grpSpPr>
            <a:xfrm>
              <a:off x="731520" y="3046658"/>
              <a:ext cx="1454987" cy="3495383"/>
              <a:chOff x="2385450" y="3162473"/>
              <a:chExt cx="1240934" cy="2981153"/>
            </a:xfrm>
          </p:grpSpPr>
          <p:sp>
            <p:nvSpPr>
              <p:cNvPr id="147" name="ïṧľiḓê">
                <a:extLst>
                  <a:ext uri="{FF2B5EF4-FFF2-40B4-BE49-F238E27FC236}">
                    <a16:creationId xmlns:a16="http://schemas.microsoft.com/office/drawing/2014/main" id="{8DD7569D-1C75-4720-BE10-1E7E267C60B5}"/>
                  </a:ext>
                </a:extLst>
              </p:cNvPr>
              <p:cNvSpPr/>
              <p:nvPr/>
            </p:nvSpPr>
            <p:spPr bwMode="auto">
              <a:xfrm>
                <a:off x="2956609" y="3162473"/>
                <a:ext cx="669775" cy="1249151"/>
              </a:xfrm>
              <a:custGeom>
                <a:cxnLst>
                  <a:cxn ang="0">
                    <a:pos x="496" y="1308"/>
                  </a:cxn>
                  <a:cxn ang="0">
                    <a:pos x="615" y="1016"/>
                  </a:cxn>
                  <a:cxn ang="0">
                    <a:pos x="586" y="549"/>
                  </a:cxn>
                  <a:cxn ang="0">
                    <a:pos x="437" y="7"/>
                  </a:cxn>
                  <a:cxn ang="0">
                    <a:pos x="351" y="77"/>
                  </a:cxn>
                  <a:cxn ang="0">
                    <a:pos x="22" y="543"/>
                  </a:cxn>
                  <a:cxn ang="0">
                    <a:pos x="118" y="1086"/>
                  </a:cxn>
                  <a:cxn ang="0">
                    <a:pos x="35" y="1300"/>
                  </a:cxn>
                  <a:cxn ang="0">
                    <a:pos x="496" y="1308"/>
                  </a:cxn>
                </a:cxnLst>
                <a:rect b="b" l="0" r="r" t="0"/>
                <a:pathLst>
                  <a:path h="1308" w="701">
                    <a:moveTo>
                      <a:pt x="496" y="1308"/>
                    </a:moveTo>
                    <a:cubicBezTo>
                      <a:pt x="496" y="1308"/>
                      <a:pt x="655" y="1221"/>
                      <a:pt x="615" y="1016"/>
                    </a:cubicBezTo>
                    <a:cubicBezTo>
                      <a:pt x="615" y="1016"/>
                      <a:pt x="701" y="806"/>
                      <a:pt x="586" y="549"/>
                    </a:cubicBezTo>
                    <a:cubicBezTo>
                      <a:pt x="471" y="292"/>
                      <a:pt x="628" y="50"/>
                      <a:pt x="437" y="7"/>
                    </a:cubicBezTo>
                    <a:cubicBezTo>
                      <a:pt x="437" y="7"/>
                      <a:pt x="370" y="0"/>
                      <a:pt x="351" y="77"/>
                    </a:cubicBezTo>
                    <a:cubicBezTo>
                      <a:pt x="351" y="77"/>
                      <a:pt x="0" y="380"/>
                      <a:pt x="22" y="543"/>
                    </a:cubicBezTo>
                    <a:cubicBezTo>
                      <a:pt x="44" y="705"/>
                      <a:pt x="156" y="972"/>
                      <a:pt x="118" y="1086"/>
                    </a:cubicBezTo>
                    <a:cubicBezTo>
                      <a:pt x="79" y="1199"/>
                      <a:pt x="35" y="1300"/>
                      <a:pt x="35" y="1300"/>
                    </a:cubicBezTo>
                    <a:cubicBezTo>
                      <a:pt x="496" y="1308"/>
                      <a:pt x="496" y="1308"/>
                      <a:pt x="496" y="130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48" name="îṣḻîḍe">
                <a:extLst>
                  <a:ext uri="{FF2B5EF4-FFF2-40B4-BE49-F238E27FC236}">
                    <a16:creationId xmlns:a16="http://schemas.microsoft.com/office/drawing/2014/main" id="{A9C73716-DDFF-49FA-B1E3-6147738B3BDD}"/>
                  </a:ext>
                </a:extLst>
              </p:cNvPr>
              <p:cNvSpPr/>
              <p:nvPr/>
            </p:nvSpPr>
            <p:spPr bwMode="auto">
              <a:xfrm>
                <a:off x="3137407" y="3240545"/>
                <a:ext cx="162308" cy="433504"/>
              </a:xfrm>
              <a:custGeom>
                <a:cxnLst>
                  <a:cxn ang="0">
                    <a:pos x="155" y="0"/>
                  </a:cxn>
                  <a:cxn ang="0">
                    <a:pos x="154" y="1"/>
                  </a:cxn>
                  <a:cxn ang="0">
                    <a:pos x="139" y="15"/>
                  </a:cxn>
                  <a:cxn ang="0">
                    <a:pos x="33" y="280"/>
                  </a:cxn>
                  <a:cxn ang="0">
                    <a:pos x="145" y="454"/>
                  </a:cxn>
                  <a:cxn ang="0">
                    <a:pos x="151" y="221"/>
                  </a:cxn>
                  <a:cxn ang="0">
                    <a:pos x="155" y="0"/>
                  </a:cxn>
                </a:cxnLst>
                <a:rect b="b" l="0" r="r" t="0"/>
                <a:pathLst>
                  <a:path h="452" w="170">
                    <a:moveTo>
                      <a:pt x="155" y="0"/>
                    </a:moveTo>
                    <a:cubicBezTo>
                      <a:pt x="155" y="1"/>
                      <a:pt x="154" y="1"/>
                      <a:pt x="154" y="1"/>
                    </a:cubicBezTo>
                    <a:cubicBezTo>
                      <a:pt x="150" y="5"/>
                      <a:pt x="145" y="9"/>
                      <a:pt x="139" y="15"/>
                    </a:cubicBezTo>
                    <a:cubicBezTo>
                      <a:pt x="123" y="111"/>
                      <a:pt x="61" y="226"/>
                      <a:pt x="33" y="280"/>
                    </a:cubicBezTo>
                    <a:cubicBezTo>
                      <a:pt x="0" y="344"/>
                      <a:pt x="145" y="454"/>
                      <a:pt x="145" y="454"/>
                    </a:cubicBezTo>
                    <a:cubicBezTo>
                      <a:pt x="145" y="454"/>
                      <a:pt x="170" y="332"/>
                      <a:pt x="151" y="221"/>
                    </a:cubicBezTo>
                    <a:cubicBezTo>
                      <a:pt x="139" y="147"/>
                      <a:pt x="148" y="54"/>
                      <a:pt x="155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2" name="ï$ḻïḓe">
                <a:extLst>
                  <a:ext uri="{FF2B5EF4-FFF2-40B4-BE49-F238E27FC236}">
                    <a16:creationId xmlns:a16="http://schemas.microsoft.com/office/drawing/2014/main" id="{E4EB23F2-C0B4-490B-A593-4A140CA14EF0}"/>
                  </a:ext>
                </a:extLst>
              </p:cNvPr>
              <p:cNvSpPr/>
              <p:nvPr/>
            </p:nvSpPr>
            <p:spPr bwMode="auto">
              <a:xfrm>
                <a:off x="3320260" y="3211782"/>
                <a:ext cx="112999" cy="86290"/>
              </a:xfrm>
              <a:custGeom>
                <a:cxnLst>
                  <a:cxn ang="0">
                    <a:pos x="116" y="53"/>
                  </a:cxn>
                  <a:cxn ang="0">
                    <a:pos x="97" y="79"/>
                  </a:cxn>
                  <a:cxn ang="0">
                    <a:pos x="33" y="89"/>
                  </a:cxn>
                  <a:cxn ang="0">
                    <a:pos x="7" y="70"/>
                  </a:cxn>
                  <a:cxn ang="0">
                    <a:pos x="2" y="38"/>
                  </a:cxn>
                  <a:cxn ang="0">
                    <a:pos x="21" y="13"/>
                  </a:cxn>
                  <a:cxn ang="0">
                    <a:pos x="85" y="2"/>
                  </a:cxn>
                  <a:cxn ang="0">
                    <a:pos x="111" y="21"/>
                  </a:cxn>
                  <a:cxn ang="0">
                    <a:pos x="116" y="53"/>
                  </a:cxn>
                </a:cxnLst>
                <a:rect b="b" l="0" r="r" t="0"/>
                <a:pathLst>
                  <a:path h="91" w="118">
                    <a:moveTo>
                      <a:pt x="116" y="53"/>
                    </a:moveTo>
                    <a:cubicBezTo>
                      <a:pt x="118" y="65"/>
                      <a:pt x="109" y="77"/>
                      <a:pt x="97" y="79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21" y="91"/>
                      <a:pt x="9" y="83"/>
                      <a:pt x="7" y="70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26"/>
                      <a:pt x="9" y="15"/>
                      <a:pt x="21" y="13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97" y="0"/>
                      <a:pt x="109" y="9"/>
                      <a:pt x="111" y="21"/>
                    </a:cubicBezTo>
                    <a:lnTo>
                      <a:pt x="116" y="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 fontScale="2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61" name="íṣḷíḑé">
                <a:extLst>
                  <a:ext uri="{FF2B5EF4-FFF2-40B4-BE49-F238E27FC236}">
                    <a16:creationId xmlns:a16="http://schemas.microsoft.com/office/drawing/2014/main" id="{0963926A-AF95-43C6-A2A0-162D89496761}"/>
                  </a:ext>
                </a:extLst>
              </p:cNvPr>
              <p:cNvSpPr/>
              <p:nvPr/>
            </p:nvSpPr>
            <p:spPr bwMode="auto">
              <a:xfrm>
                <a:off x="3398332" y="3614469"/>
                <a:ext cx="174635" cy="797155"/>
              </a:xfrm>
              <a:custGeom>
                <a:cxnLst>
                  <a:cxn ang="0">
                    <a:pos x="96" y="0"/>
                  </a:cxn>
                  <a:cxn ang="0">
                    <a:pos x="112" y="531"/>
                  </a:cxn>
                  <a:cxn ang="0">
                    <a:pos x="0" y="833"/>
                  </a:cxn>
                  <a:cxn ang="0">
                    <a:pos x="33" y="834"/>
                  </a:cxn>
                  <a:cxn ang="0">
                    <a:pos x="159" y="606"/>
                  </a:cxn>
                  <a:cxn ang="0">
                    <a:pos x="152" y="542"/>
                  </a:cxn>
                  <a:cxn ang="0">
                    <a:pos x="152" y="542"/>
                  </a:cxn>
                  <a:cxn ang="0">
                    <a:pos x="152" y="542"/>
                  </a:cxn>
                  <a:cxn ang="0">
                    <a:pos x="183" y="351"/>
                  </a:cxn>
                  <a:cxn ang="0">
                    <a:pos x="123" y="75"/>
                  </a:cxn>
                  <a:cxn ang="0">
                    <a:pos x="123" y="75"/>
                  </a:cxn>
                  <a:cxn ang="0">
                    <a:pos x="96" y="0"/>
                  </a:cxn>
                </a:cxnLst>
                <a:rect b="b" l="0" r="r" t="0"/>
                <a:pathLst>
                  <a:path h="834" w="183">
                    <a:moveTo>
                      <a:pt x="96" y="0"/>
                    </a:moveTo>
                    <a:cubicBezTo>
                      <a:pt x="114" y="77"/>
                      <a:pt x="178" y="380"/>
                      <a:pt x="112" y="531"/>
                    </a:cubicBezTo>
                    <a:cubicBezTo>
                      <a:pt x="112" y="531"/>
                      <a:pt x="118" y="734"/>
                      <a:pt x="0" y="833"/>
                    </a:cubicBezTo>
                    <a:cubicBezTo>
                      <a:pt x="33" y="834"/>
                      <a:pt x="33" y="834"/>
                      <a:pt x="33" y="834"/>
                    </a:cubicBezTo>
                    <a:cubicBezTo>
                      <a:pt x="33" y="834"/>
                      <a:pt x="159" y="765"/>
                      <a:pt x="159" y="606"/>
                    </a:cubicBezTo>
                    <a:cubicBezTo>
                      <a:pt x="159" y="586"/>
                      <a:pt x="157" y="565"/>
                      <a:pt x="152" y="542"/>
                    </a:cubicBezTo>
                    <a:cubicBezTo>
                      <a:pt x="152" y="542"/>
                      <a:pt x="152" y="542"/>
                      <a:pt x="152" y="542"/>
                    </a:cubicBezTo>
                    <a:cubicBezTo>
                      <a:pt x="152" y="542"/>
                      <a:pt x="152" y="542"/>
                      <a:pt x="152" y="542"/>
                    </a:cubicBezTo>
                    <a:cubicBezTo>
                      <a:pt x="152" y="542"/>
                      <a:pt x="183" y="467"/>
                      <a:pt x="183" y="351"/>
                    </a:cubicBezTo>
                    <a:cubicBezTo>
                      <a:pt x="183" y="274"/>
                      <a:pt x="169" y="179"/>
                      <a:pt x="123" y="75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12" y="50"/>
                      <a:pt x="103" y="25"/>
                      <a:pt x="96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grpSp>
            <p:nvGrpSpPr>
              <p:cNvPr id="162" name="íśľïḓê">
                <a:extLst>
                  <a:ext uri="{FF2B5EF4-FFF2-40B4-BE49-F238E27FC236}">
                    <a16:creationId xmlns:a16="http://schemas.microsoft.com/office/drawing/2014/main" id="{3A9EFEF6-93F9-439A-B285-BB52D93ED911}"/>
                  </a:ext>
                </a:extLst>
              </p:cNvPr>
              <p:cNvGrpSpPr/>
              <p:nvPr/>
            </p:nvGrpSpPr>
            <p:grpSpPr>
              <a:xfrm>
                <a:off x="2385450" y="4333552"/>
                <a:ext cx="1062189" cy="1810074"/>
                <a:chOff x="2385450" y="4333551"/>
                <a:chExt cx="1062189" cy="2543501"/>
              </a:xfrm>
            </p:grpSpPr>
            <p:sp>
              <p:nvSpPr>
                <p:cNvPr id="165" name="îŝļíḋe">
                  <a:extLst>
                    <a:ext uri="{FF2B5EF4-FFF2-40B4-BE49-F238E27FC236}">
                      <a16:creationId xmlns:a16="http://schemas.microsoft.com/office/drawing/2014/main" id="{E10AE05B-4EDA-4570-9FB1-7689A70E9048}"/>
                    </a:ext>
                  </a:extLst>
                </p:cNvPr>
                <p:cNvSpPr/>
                <p:nvPr/>
              </p:nvSpPr>
              <p:spPr bwMode="auto">
                <a:xfrm>
                  <a:off x="2385450" y="4333551"/>
                  <a:ext cx="1062189" cy="2543501"/>
                </a:xfrm>
                <a:custGeom>
                  <a:cxnLst>
                    <a:cxn ang="0">
                      <a:pos x="275" y="794"/>
                    </a:cxn>
                    <a:cxn ang="0">
                      <a:pos x="0" y="794"/>
                    </a:cxn>
                    <a:cxn ang="0">
                      <a:pos x="265" y="0"/>
                    </a:cxn>
                    <a:cxn ang="0">
                      <a:pos x="517" y="68"/>
                    </a:cxn>
                    <a:cxn ang="0">
                      <a:pos x="275" y="794"/>
                    </a:cxn>
                  </a:cxnLst>
                  <a:rect b="b" l="0" r="r" t="0"/>
                  <a:pathLst>
                    <a:path h="794" w="517">
                      <a:moveTo>
                        <a:pt x="275" y="794"/>
                      </a:moveTo>
                      <a:lnTo>
                        <a:pt x="0" y="794"/>
                      </a:lnTo>
                      <a:lnTo>
                        <a:pt x="265" y="0"/>
                      </a:lnTo>
                      <a:lnTo>
                        <a:pt x="517" y="68"/>
                      </a:lnTo>
                      <a:lnTo>
                        <a:pt x="275" y="79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6" name="ï$ḷiḍè">
                  <a:extLst>
                    <a:ext uri="{FF2B5EF4-FFF2-40B4-BE49-F238E27FC236}">
                      <a16:creationId xmlns:a16="http://schemas.microsoft.com/office/drawing/2014/main" id="{A76ECCE6-8CFA-40F6-8D0D-402BFEEAC9D5}"/>
                    </a:ext>
                  </a:extLst>
                </p:cNvPr>
                <p:cNvSpPr/>
                <p:nvPr/>
              </p:nvSpPr>
              <p:spPr bwMode="auto">
                <a:xfrm>
                  <a:off x="2839500" y="4446551"/>
                  <a:ext cx="608139" cy="2430501"/>
                </a:xfrm>
                <a:custGeom>
                  <a:cxnLst>
                    <a:cxn ang="0">
                      <a:pos x="249" y="0"/>
                    </a:cxn>
                    <a:cxn ang="0">
                      <a:pos x="0" y="739"/>
                    </a:cxn>
                    <a:cxn ang="0">
                      <a:pos x="54" y="739"/>
                    </a:cxn>
                    <a:cxn ang="0">
                      <a:pos x="296" y="13"/>
                    </a:cxn>
                    <a:cxn ang="0">
                      <a:pos x="249" y="0"/>
                    </a:cxn>
                  </a:cxnLst>
                  <a:rect b="b" l="0" r="r" t="0"/>
                  <a:pathLst>
                    <a:path h="739" w="296">
                      <a:moveTo>
                        <a:pt x="249" y="0"/>
                      </a:moveTo>
                      <a:lnTo>
                        <a:pt x="0" y="739"/>
                      </a:lnTo>
                      <a:lnTo>
                        <a:pt x="54" y="739"/>
                      </a:lnTo>
                      <a:lnTo>
                        <a:pt x="296" y="13"/>
                      </a:lnTo>
                      <a:lnTo>
                        <a:pt x="249" y="0"/>
                      </a:lnTo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63" name="îšlíḓé">
                <a:extLst>
                  <a:ext uri="{FF2B5EF4-FFF2-40B4-BE49-F238E27FC236}">
                    <a16:creationId xmlns:a16="http://schemas.microsoft.com/office/drawing/2014/main" id="{C9AB8CA5-1996-4C81-8AF2-B88DF8CADD75}"/>
                  </a:ext>
                </a:extLst>
              </p:cNvPr>
              <p:cNvSpPr/>
              <p:nvPr/>
            </p:nvSpPr>
            <p:spPr bwMode="auto">
              <a:xfrm>
                <a:off x="2851827" y="4249315"/>
                <a:ext cx="688267" cy="353379"/>
              </a:xfrm>
              <a:custGeom>
                <a:cxnLst>
                  <a:cxn ang="0">
                    <a:pos x="705" y="289"/>
                  </a:cxn>
                  <a:cxn ang="0">
                    <a:pos x="603" y="357"/>
                  </a:cxn>
                  <a:cxn ang="0">
                    <a:pos x="62" y="195"/>
                  </a:cxn>
                  <a:cxn ang="0">
                    <a:pos x="15" y="81"/>
                  </a:cxn>
                  <a:cxn ang="0">
                    <a:pos x="117" y="12"/>
                  </a:cxn>
                  <a:cxn ang="0">
                    <a:pos x="658" y="175"/>
                  </a:cxn>
                  <a:cxn ang="0">
                    <a:pos x="705" y="289"/>
                  </a:cxn>
                </a:cxnLst>
                <a:rect b="b" l="0" r="r" t="0"/>
                <a:pathLst>
                  <a:path h="370" w="720">
                    <a:moveTo>
                      <a:pt x="705" y="289"/>
                    </a:moveTo>
                    <a:cubicBezTo>
                      <a:pt x="689" y="339"/>
                      <a:pt x="644" y="370"/>
                      <a:pt x="603" y="357"/>
                    </a:cubicBezTo>
                    <a:cubicBezTo>
                      <a:pt x="62" y="195"/>
                      <a:pt x="62" y="195"/>
                      <a:pt x="62" y="195"/>
                    </a:cubicBezTo>
                    <a:cubicBezTo>
                      <a:pt x="21" y="183"/>
                      <a:pt x="0" y="132"/>
                      <a:pt x="15" y="81"/>
                    </a:cubicBezTo>
                    <a:cubicBezTo>
                      <a:pt x="30" y="31"/>
                      <a:pt x="76" y="0"/>
                      <a:pt x="117" y="12"/>
                    </a:cubicBezTo>
                    <a:cubicBezTo>
                      <a:pt x="658" y="175"/>
                      <a:pt x="658" y="175"/>
                      <a:pt x="658" y="175"/>
                    </a:cubicBezTo>
                    <a:cubicBezTo>
                      <a:pt x="699" y="187"/>
                      <a:pt x="720" y="238"/>
                      <a:pt x="705" y="28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64" name="íṡļiḍe">
                <a:extLst>
                  <a:ext uri="{FF2B5EF4-FFF2-40B4-BE49-F238E27FC236}">
                    <a16:creationId xmlns:a16="http://schemas.microsoft.com/office/drawing/2014/main" id="{BB199D5A-537C-4CD0-A34E-9BC50C8DE2EE}"/>
                  </a:ext>
                </a:extLst>
              </p:cNvPr>
              <p:cNvSpPr/>
              <p:nvPr/>
            </p:nvSpPr>
            <p:spPr bwMode="auto">
              <a:xfrm>
                <a:off x="3373677" y="4426005"/>
                <a:ext cx="94508" cy="94508"/>
              </a:xfrm>
              <a:custGeom>
                <a:cxnLst>
                  <a:cxn ang="0">
                    <a:pos x="92" y="62"/>
                  </a:cxn>
                  <a:cxn ang="0">
                    <a:pos x="37" y="92"/>
                  </a:cxn>
                  <a:cxn ang="0">
                    <a:pos x="7" y="36"/>
                  </a:cxn>
                  <a:cxn ang="0">
                    <a:pos x="62" y="7"/>
                  </a:cxn>
                  <a:cxn ang="0">
                    <a:pos x="92" y="62"/>
                  </a:cxn>
                </a:cxnLst>
                <a:rect b="b" l="0" r="r" t="0"/>
                <a:pathLst>
                  <a:path h="99" w="99">
                    <a:moveTo>
                      <a:pt x="92" y="62"/>
                    </a:moveTo>
                    <a:cubicBezTo>
                      <a:pt x="85" y="85"/>
                      <a:pt x="60" y="99"/>
                      <a:pt x="37" y="92"/>
                    </a:cubicBezTo>
                    <a:cubicBezTo>
                      <a:pt x="13" y="84"/>
                      <a:pt x="0" y="60"/>
                      <a:pt x="7" y="36"/>
                    </a:cubicBezTo>
                    <a:cubicBezTo>
                      <a:pt x="14" y="13"/>
                      <a:pt x="39" y="0"/>
                      <a:pt x="62" y="7"/>
                    </a:cubicBezTo>
                    <a:cubicBezTo>
                      <a:pt x="85" y="14"/>
                      <a:pt x="99" y="39"/>
                      <a:pt x="92" y="6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10F4683-7AA7-4F42-8AF5-8D5615335485}"/>
              </a:ext>
            </a:extLst>
          </p:cNvPr>
          <p:cNvCxnSpPr/>
          <p:nvPr/>
        </p:nvCxnSpPr>
        <p:spPr>
          <a:xfrm>
            <a:off x="5779809" y="3571259"/>
            <a:ext cx="567937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90B3C38C-3F78-4461-A270-3166D00E9450}"/>
              </a:ext>
            </a:extLst>
          </p:cNvPr>
          <p:cNvCxnSpPr/>
          <p:nvPr/>
        </p:nvCxnSpPr>
        <p:spPr>
          <a:xfrm>
            <a:off x="5819826" y="4920140"/>
            <a:ext cx="563935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íŝľîḑe">
            <a:extLst>
              <a:ext uri="{FF2B5EF4-FFF2-40B4-BE49-F238E27FC236}">
                <a16:creationId xmlns:a16="http://schemas.microsoft.com/office/drawing/2014/main" id="{08864AA1-1077-4B1B-BC6A-CF3402960BB9}"/>
              </a:ext>
            </a:extLst>
          </p:cNvPr>
          <p:cNvSpPr/>
          <p:nvPr/>
        </p:nvSpPr>
        <p:spPr bwMode="auto">
          <a:xfrm>
            <a:off x="5053467" y="3799246"/>
            <a:ext cx="462267" cy="444713"/>
          </a:xfrm>
          <a:custGeom>
            <a:gdLst>
              <a:gd fmla="*/ 195114 w 608814" name="connsiteX0"/>
              <a:gd fmla="*/ 351627 h 585693" name="connsiteY0"/>
              <a:gd fmla="*/ 258290 w 608814" name="connsiteX1"/>
              <a:gd fmla="*/ 351627 h 585693" name="connsiteY1"/>
              <a:gd fmla="*/ 282731 w 608814" name="connsiteX2"/>
              <a:gd fmla="*/ 376018 h 585693" name="connsiteY2"/>
              <a:gd fmla="*/ 282731 w 608814" name="connsiteX3"/>
              <a:gd fmla="*/ 561210 h 585693" name="connsiteY3"/>
              <a:gd fmla="*/ 258290 w 608814" name="connsiteX4"/>
              <a:gd fmla="*/ 585693 h 585693" name="connsiteY4"/>
              <a:gd fmla="*/ 195114 w 608814" name="connsiteX5"/>
              <a:gd fmla="*/ 585693 h 585693" name="connsiteY5"/>
              <a:gd fmla="*/ 170673 w 608814" name="connsiteX6"/>
              <a:gd fmla="*/ 561210 h 585693" name="connsiteY6"/>
              <a:gd fmla="*/ 170673 w 608814" name="connsiteX7"/>
              <a:gd fmla="*/ 376018 h 585693" name="connsiteY7"/>
              <a:gd fmla="*/ 195114 w 608814" name="connsiteX8"/>
              <a:gd fmla="*/ 351627 h 585693" name="connsiteY8"/>
              <a:gd fmla="*/ 358100 w 608814" name="connsiteX9"/>
              <a:gd fmla="*/ 249872 h 585693" name="connsiteY9"/>
              <a:gd fmla="*/ 421316 w 608814" name="connsiteX10"/>
              <a:gd fmla="*/ 249872 h 585693" name="connsiteY10"/>
              <a:gd fmla="*/ 445737 w 608814" name="connsiteX11"/>
              <a:gd fmla="*/ 274267 h 585693" name="connsiteY11"/>
              <a:gd fmla="*/ 445737 w 608814" name="connsiteX12"/>
              <a:gd fmla="*/ 561206 h 585693" name="connsiteY12"/>
              <a:gd fmla="*/ 421316 w 608814" name="connsiteX13"/>
              <a:gd fmla="*/ 585693 h 585693" name="connsiteY13"/>
              <a:gd fmla="*/ 358100 w 608814" name="connsiteX14"/>
              <a:gd fmla="*/ 585693 h 585693" name="connsiteY14"/>
              <a:gd fmla="*/ 333679 w 608814" name="connsiteX15"/>
              <a:gd fmla="*/ 561206 h 585693" name="connsiteY15"/>
              <a:gd fmla="*/ 333679 w 608814" name="connsiteX16"/>
              <a:gd fmla="*/ 274267 h 585693" name="connsiteY16"/>
              <a:gd fmla="*/ 358100 w 608814" name="connsiteX17"/>
              <a:gd fmla="*/ 249872 h 585693" name="connsiteY17"/>
              <a:gd fmla="*/ 140260 w 608814" name="connsiteX18"/>
              <a:gd fmla="*/ 224680 h 585693" name="connsiteY18"/>
              <a:gd fmla="*/ 191844 w 608814" name="connsiteX19"/>
              <a:gd fmla="*/ 276122 h 585693" name="connsiteY19"/>
              <a:gd fmla="*/ 140260 w 608814" name="connsiteX20"/>
              <a:gd fmla="*/ 327564 h 585693" name="connsiteY20"/>
              <a:gd fmla="*/ 88676 w 608814" name="connsiteX21"/>
              <a:gd fmla="*/ 276122 h 585693" name="connsiteY21"/>
              <a:gd fmla="*/ 140260 w 608814" name="connsiteX22"/>
              <a:gd fmla="*/ 224680 h 585693" name="connsiteY22"/>
              <a:gd fmla="*/ 521177 w 608814" name="connsiteX23"/>
              <a:gd fmla="*/ 148117 h 585693" name="connsiteY23"/>
              <a:gd fmla="*/ 584301 w 608814" name="connsiteX24"/>
              <a:gd fmla="*/ 148117 h 585693" name="connsiteY24"/>
              <a:gd fmla="*/ 608814 w 608814" name="connsiteX25"/>
              <a:gd fmla="*/ 172601 h 585693" name="connsiteY25"/>
              <a:gd fmla="*/ 608814 w 608814" name="connsiteX26"/>
              <a:gd fmla="*/ 561209 h 585693" name="connsiteY26"/>
              <a:gd fmla="*/ 584301 w 608814" name="connsiteX27"/>
              <a:gd fmla="*/ 585693 h 585693" name="connsiteY27"/>
              <a:gd fmla="*/ 521177 w 608814" name="connsiteX28"/>
              <a:gd fmla="*/ 585693 h 585693" name="connsiteY28"/>
              <a:gd fmla="*/ 496756 w 608814" name="connsiteX29"/>
              <a:gd fmla="*/ 561209 h 585693" name="connsiteY29"/>
              <a:gd fmla="*/ 496756 w 608814" name="connsiteX30"/>
              <a:gd fmla="*/ 172601 h 585693" name="connsiteY30"/>
              <a:gd fmla="*/ 521177 w 608814" name="connsiteX31"/>
              <a:gd fmla="*/ 148117 h 585693" name="connsiteY31"/>
              <a:gd fmla="*/ 116229 w 608814" name="connsiteX32"/>
              <a:gd fmla="*/ 131322 h 585693" name="connsiteY32"/>
              <a:gd fmla="*/ 164246 w 608814" name="connsiteX33"/>
              <a:gd fmla="*/ 131322 h 585693" name="connsiteY33"/>
              <a:gd fmla="*/ 184061 w 608814" name="connsiteX34"/>
              <a:gd fmla="*/ 151113 h 585693" name="connsiteY34"/>
              <a:gd fmla="*/ 184061 w 608814" name="connsiteX35"/>
              <a:gd fmla="*/ 171457 h 585693" name="connsiteY35"/>
              <a:gd fmla="*/ 208669 w 608814" name="connsiteX36"/>
              <a:gd fmla="*/ 186094 h 585693" name="connsiteY36"/>
              <a:gd fmla="*/ 226641 w 608814" name="connsiteX37"/>
              <a:gd fmla="*/ 175692 h 585693" name="connsiteY37"/>
              <a:gd fmla="*/ 253737 w 608814" name="connsiteX38"/>
              <a:gd fmla="*/ 182964 h 585693" name="connsiteY38"/>
              <a:gd fmla="*/ 277792 w 608814" name="connsiteX39"/>
              <a:gd fmla="*/ 224572 h 585693" name="connsiteY39"/>
              <a:gd fmla="*/ 279727 w 608814" name="connsiteX40"/>
              <a:gd fmla="*/ 239577 h 585693" name="connsiteY40"/>
              <a:gd fmla="*/ 270511 w 608814" name="connsiteX41"/>
              <a:gd fmla="*/ 251544 h 585693" name="connsiteY41"/>
              <a:gd fmla="*/ 252355 w 608814" name="connsiteX42"/>
              <a:gd fmla="*/ 262038 h 585693" name="connsiteY42"/>
              <a:gd fmla="*/ 253829 w 608814" name="connsiteX43"/>
              <a:gd fmla="*/ 276122 h 585693" name="connsiteY43"/>
              <a:gd fmla="*/ 252355 w 608814" name="connsiteX44"/>
              <a:gd fmla="*/ 290206 h 585693" name="connsiteY44"/>
              <a:gd fmla="*/ 270511 w 608814" name="connsiteX45"/>
              <a:gd fmla="*/ 300700 h 585693" name="connsiteY45"/>
              <a:gd fmla="*/ 278714 w 608814" name="connsiteX46"/>
              <a:gd fmla="*/ 325094 h 585693" name="connsiteY46"/>
              <a:gd fmla="*/ 258253 w 608814" name="connsiteX47"/>
              <a:gd fmla="*/ 321136 h 585693" name="connsiteY47"/>
              <a:gd fmla="*/ 195858 w 608814" name="connsiteX48"/>
              <a:gd fmla="*/ 321136 h 585693" name="connsiteY48"/>
              <a:gd fmla="*/ 212171 w 608814" name="connsiteX49"/>
              <a:gd fmla="*/ 276122 h 585693" name="connsiteY49"/>
              <a:gd fmla="*/ 140191 w 608814" name="connsiteX50"/>
              <a:gd fmla="*/ 204320 h 585693" name="connsiteY50"/>
              <a:gd fmla="*/ 68304 w 608814" name="connsiteX51"/>
              <a:gd fmla="*/ 276122 h 585693" name="connsiteY51"/>
              <a:gd fmla="*/ 140191 w 608814" name="connsiteX52"/>
              <a:gd fmla="*/ 348016 h 585693" name="connsiteY52"/>
              <a:gd fmla="*/ 148486 w 608814" name="connsiteX53"/>
              <a:gd fmla="*/ 347095 h 585693" name="connsiteY53"/>
              <a:gd fmla="*/ 140099 w 608814" name="connsiteX54"/>
              <a:gd fmla="*/ 376000 h 585693" name="connsiteY54"/>
              <a:gd fmla="*/ 140099 w 608814" name="connsiteX55"/>
              <a:gd fmla="*/ 420922 h 585693" name="connsiteY55"/>
              <a:gd fmla="*/ 116229 w 608814" name="connsiteX56"/>
              <a:gd fmla="*/ 420922 h 585693" name="connsiteY56"/>
              <a:gd fmla="*/ 96413 w 608814" name="connsiteX57"/>
              <a:gd fmla="*/ 401131 h 585693" name="connsiteY57"/>
              <a:gd fmla="*/ 96413 w 608814" name="connsiteX58"/>
              <a:gd fmla="*/ 380787 h 585693" name="connsiteY58"/>
              <a:gd fmla="*/ 71806 w 608814" name="connsiteX59"/>
              <a:gd fmla="*/ 366150 h 585693" name="connsiteY59"/>
              <a:gd fmla="*/ 53742 w 608814" name="connsiteX60"/>
              <a:gd fmla="*/ 376552 h 585693" name="connsiteY60"/>
              <a:gd fmla="*/ 38719 w 608814" name="connsiteX61"/>
              <a:gd fmla="*/ 378577 h 585693" name="connsiteY61"/>
              <a:gd fmla="*/ 26738 w 608814" name="connsiteX62"/>
              <a:gd fmla="*/ 369372 h 585693" name="connsiteY62"/>
              <a:gd fmla="*/ 2683 w 608814" name="connsiteX63"/>
              <a:gd fmla="*/ 327764 h 585693" name="connsiteY63"/>
              <a:gd fmla="*/ 9872 w 608814" name="connsiteX64"/>
              <a:gd fmla="*/ 300700 h 585693" name="connsiteY64"/>
              <a:gd fmla="*/ 28120 w 608814" name="connsiteX65"/>
              <a:gd fmla="*/ 290206 h 585693" name="connsiteY65"/>
              <a:gd fmla="*/ 26645 w 608814" name="connsiteX66"/>
              <a:gd fmla="*/ 276122 h 585693" name="connsiteY66"/>
              <a:gd fmla="*/ 28120 w 608814" name="connsiteX67"/>
              <a:gd fmla="*/ 262038 h 585693" name="connsiteY67"/>
              <a:gd fmla="*/ 9872 w 608814" name="connsiteX68"/>
              <a:gd fmla="*/ 251544 h 585693" name="connsiteY68"/>
              <a:gd fmla="*/ 2683 w 608814" name="connsiteX69"/>
              <a:gd fmla="*/ 224572 h 585693" name="connsiteY69"/>
              <a:gd fmla="*/ 26738 w 608814" name="connsiteX70"/>
              <a:gd fmla="*/ 182964 h 585693" name="connsiteY70"/>
              <a:gd fmla="*/ 38719 w 608814" name="connsiteX71"/>
              <a:gd fmla="*/ 173759 h 585693" name="connsiteY71"/>
              <a:gd fmla="*/ 53742 w 608814" name="connsiteX72"/>
              <a:gd fmla="*/ 175692 h 585693" name="connsiteY72"/>
              <a:gd fmla="*/ 71806 w 608814" name="connsiteX73"/>
              <a:gd fmla="*/ 186094 h 585693" name="connsiteY73"/>
              <a:gd fmla="*/ 96413 w 608814" name="connsiteX74"/>
              <a:gd fmla="*/ 171457 h 585693" name="connsiteY74"/>
              <a:gd fmla="*/ 96413 w 608814" name="connsiteX75"/>
              <a:gd fmla="*/ 151113 h 585693" name="connsiteY75"/>
              <a:gd fmla="*/ 116229 w 608814" name="connsiteX76"/>
              <a:gd fmla="*/ 131322 h 585693" name="connsiteY76"/>
              <a:gd fmla="*/ 445756 w 608814" name="connsiteX77"/>
              <a:gd fmla="*/ 83476 h 585693" name="connsiteY77"/>
              <a:gd fmla="*/ 414140 w 608814" name="connsiteX78"/>
              <a:gd fmla="*/ 115044 h 585693" name="connsiteY78"/>
              <a:gd fmla="*/ 445756 w 608814" name="connsiteX79"/>
              <a:gd fmla="*/ 146520 h 585693" name="connsiteY79"/>
              <a:gd fmla="*/ 477371 w 608814" name="connsiteX80"/>
              <a:gd fmla="*/ 115044 h 585693" name="connsiteY80"/>
              <a:gd fmla="*/ 445756 w 608814" name="connsiteX81"/>
              <a:gd fmla="*/ 83476 h 585693" name="connsiteY81"/>
              <a:gd fmla="*/ 426676 w 608814" name="connsiteX82"/>
              <a:gd fmla="*/ 0 h 585693" name="connsiteY82"/>
              <a:gd fmla="*/ 464835 w 608814" name="connsiteX83"/>
              <a:gd fmla="*/ 0 h 585693" name="connsiteY83"/>
              <a:gd fmla="*/ 480597 w 608814" name="connsiteX84"/>
              <a:gd fmla="*/ 15738 h 585693" name="connsiteY84"/>
              <a:gd fmla="*/ 480597 w 608814" name="connsiteX85"/>
              <a:gd fmla="*/ 31936 h 585693" name="connsiteY85"/>
              <a:gd fmla="*/ 500138 w 608814" name="connsiteX86"/>
              <a:gd fmla="*/ 43533 h 585693" name="connsiteY86"/>
              <a:gd fmla="*/ 514425 w 608814" name="connsiteX87"/>
              <a:gd fmla="*/ 35249 h 585693" name="connsiteY87"/>
              <a:gd fmla="*/ 535901 w 608814" name="connsiteX88"/>
              <a:gd fmla="*/ 40956 h 585693" name="connsiteY88"/>
              <a:gd fmla="*/ 554981 w 608814" name="connsiteX89"/>
              <a:gd fmla="*/ 73996 h 585693" name="connsiteY89"/>
              <a:gd fmla="*/ 556640 w 608814" name="connsiteX90"/>
              <a:gd fmla="*/ 85961 h 585693" name="connsiteY90"/>
              <a:gd fmla="*/ 549266 w 608814" name="connsiteX91"/>
              <a:gd fmla="*/ 95440 h 585693" name="connsiteY91"/>
              <a:gd fmla="*/ 534887 w 608814" name="connsiteX92"/>
              <a:gd fmla="*/ 103815 h 585693" name="connsiteY92"/>
              <a:gd fmla="*/ 535993 w 608814" name="connsiteX93"/>
              <a:gd fmla="*/ 115044 h 585693" name="connsiteY93"/>
              <a:gd fmla="*/ 535717 w 608814" name="connsiteX94"/>
              <a:gd fmla="*/ 117621 h 585693" name="connsiteY94"/>
              <a:gd fmla="*/ 521153 w 608814" name="connsiteX95"/>
              <a:gd fmla="*/ 117621 h 585693" name="connsiteY95"/>
              <a:gd fmla="*/ 466126 w 608814" name="connsiteX96"/>
              <a:gd fmla="*/ 172565 h 585693" name="connsiteY96"/>
              <a:gd fmla="*/ 466126 w 608814" name="connsiteX97"/>
              <a:gd fmla="*/ 229719 h 585693" name="connsiteY97"/>
              <a:gd fmla="*/ 466126 w 608814" name="connsiteX98"/>
              <a:gd fmla="*/ 242604 h 585693" name="connsiteY98"/>
              <a:gd fmla="*/ 453590 w 608814" name="connsiteX99"/>
              <a:gd fmla="*/ 229995 h 585693" name="connsiteY99"/>
              <a:gd fmla="*/ 421330 w 608814" name="connsiteX100"/>
              <a:gd fmla="*/ 219319 h 585693" name="connsiteY100"/>
              <a:gd fmla="*/ 411928 w 608814" name="connsiteX101"/>
              <a:gd fmla="*/ 219319 h 585693" name="connsiteY101"/>
              <a:gd fmla="*/ 410914 w 608814" name="connsiteX102"/>
              <a:gd fmla="*/ 214257 h 585693" name="connsiteY102"/>
              <a:gd fmla="*/ 410914 w 608814" name="connsiteX103"/>
              <a:gd fmla="*/ 198059 h 585693" name="connsiteY103"/>
              <a:gd fmla="*/ 391373 w 608814" name="connsiteX104"/>
              <a:gd fmla="*/ 186463 h 585693" name="connsiteY104"/>
              <a:gd fmla="*/ 377086 w 608814" name="connsiteX105"/>
              <a:gd fmla="*/ 194746 h 585693" name="connsiteY105"/>
              <a:gd fmla="*/ 365104 w 608814" name="connsiteX106"/>
              <a:gd fmla="*/ 196310 h 585693" name="connsiteY106"/>
              <a:gd fmla="*/ 355610 w 608814" name="connsiteX107"/>
              <a:gd fmla="*/ 189040 h 585693" name="connsiteY107"/>
              <a:gd fmla="*/ 336530 w 608814" name="connsiteX108"/>
              <a:gd fmla="*/ 155999 h 585693" name="connsiteY108"/>
              <a:gd fmla="*/ 342245 w 608814" name="connsiteX109"/>
              <a:gd fmla="*/ 134463 h 585693" name="connsiteY109"/>
              <a:gd fmla="*/ 356716 w 608814" name="connsiteX110"/>
              <a:gd fmla="*/ 126180 h 585693" name="connsiteY110"/>
              <a:gd fmla="*/ 355518 w 608814" name="connsiteX111"/>
              <a:gd fmla="*/ 115044 h 585693" name="connsiteY111"/>
              <a:gd fmla="*/ 356716 w 608814" name="connsiteX112"/>
              <a:gd fmla="*/ 103815 h 585693" name="connsiteY112"/>
              <a:gd fmla="*/ 342245 w 608814" name="connsiteX113"/>
              <a:gd fmla="*/ 95440 h 585693" name="connsiteY113"/>
              <a:gd fmla="*/ 336530 w 608814" name="connsiteX114"/>
              <a:gd fmla="*/ 73996 h 585693" name="connsiteY114"/>
              <a:gd fmla="*/ 355610 w 608814" name="connsiteX115"/>
              <a:gd fmla="*/ 40956 h 585693" name="connsiteY115"/>
              <a:gd fmla="*/ 365104 w 608814" name="connsiteX116"/>
              <a:gd fmla="*/ 33685 h 585693" name="connsiteY116"/>
              <a:gd fmla="*/ 377086 w 608814" name="connsiteX117"/>
              <a:gd fmla="*/ 35249 h 585693" name="connsiteY117"/>
              <a:gd fmla="*/ 391373 w 608814" name="connsiteX118"/>
              <a:gd fmla="*/ 43533 h 585693" name="connsiteY118"/>
              <a:gd fmla="*/ 410914 w 608814" name="connsiteX119"/>
              <a:gd fmla="*/ 31936 h 585693" name="connsiteY119"/>
              <a:gd fmla="*/ 410914 w 608814" name="connsiteX120"/>
              <a:gd fmla="*/ 15738 h 585693" name="connsiteY120"/>
              <a:gd fmla="*/ 426676 w 608814" name="connsiteX121"/>
              <a:gd fmla="*/ 0 h 585693" name="connsiteY1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b="b" l="l" r="r" t="t"/>
            <a:pathLst>
              <a:path h="585693" w="608814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9" name="iŝľiďè">
            <a:extLst>
              <a:ext uri="{FF2B5EF4-FFF2-40B4-BE49-F238E27FC236}">
                <a16:creationId xmlns:a16="http://schemas.microsoft.com/office/drawing/2014/main" id="{14C47C4A-85A1-4E0C-81CD-A422D3815385}"/>
              </a:ext>
            </a:extLst>
          </p:cNvPr>
          <p:cNvSpPr/>
          <p:nvPr/>
        </p:nvSpPr>
        <p:spPr bwMode="auto">
          <a:xfrm>
            <a:off x="5051364" y="5270892"/>
            <a:ext cx="466473" cy="465599"/>
          </a:xfrm>
          <a:custGeom>
            <a:gdLst>
              <a:gd fmla="*/ 290910 w 605702" name="connsiteX0"/>
              <a:gd fmla="*/ 156336 h 604568" name="connsiteY0"/>
              <a:gd fmla="*/ 335849 w 605702" name="connsiteX1"/>
              <a:gd fmla="*/ 164992 h 604568" name="connsiteY1"/>
              <a:gd fmla="*/ 288310 w 605702" name="connsiteX2"/>
              <a:gd fmla="*/ 212456 h 604568" name="connsiteY2"/>
              <a:gd fmla="*/ 203632 w 605702" name="connsiteX3"/>
              <a:gd fmla="*/ 244717 h 604568" name="connsiteY3"/>
              <a:gd fmla="*/ 203632 w 605702" name="connsiteX4"/>
              <a:gd fmla="*/ 401388 h 604568" name="connsiteY4"/>
              <a:gd fmla="*/ 360547 w 605702" name="connsiteX5"/>
              <a:gd fmla="*/ 401388 h 604568" name="connsiteY5"/>
              <a:gd fmla="*/ 392859 w 605702" name="connsiteX6"/>
              <a:gd fmla="*/ 316749 h 604568" name="connsiteY6"/>
              <a:gd fmla="*/ 440397 w 605702" name="connsiteX7"/>
              <a:gd fmla="*/ 269284 h 604568" name="connsiteY7"/>
              <a:gd fmla="*/ 400287 w 605702" name="connsiteX8"/>
              <a:gd fmla="*/ 441065 h 604568" name="connsiteY8"/>
              <a:gd fmla="*/ 163892 w 605702" name="connsiteX9"/>
              <a:gd fmla="*/ 441065 h 604568" name="connsiteY9"/>
              <a:gd fmla="*/ 163892 w 605702" name="connsiteX10"/>
              <a:gd fmla="*/ 205040 h 604568" name="connsiteY10"/>
              <a:gd fmla="*/ 290910 w 605702" name="connsiteX11"/>
              <a:gd fmla="*/ 156336 h 604568" name="connsiteY11"/>
              <a:gd fmla="*/ 246542 w 605702" name="connsiteX12"/>
              <a:gd fmla="*/ 43775 h 604568" name="connsiteY12"/>
              <a:gd fmla="*/ 422196 w 605702" name="connsiteX13"/>
              <a:gd fmla="*/ 78723 h 604568" name="connsiteY13"/>
              <a:gd fmla="*/ 376794 w 605702" name="connsiteX14"/>
              <a:gd fmla="*/ 124054 h 604568" name="connsiteY14"/>
              <a:gd fmla="*/ 126109 w 605702" name="connsiteX15"/>
              <a:gd fmla="*/ 167345 h 604568" name="connsiteY15"/>
              <a:gd fmla="*/ 126109 w 605702" name="connsiteX16"/>
              <a:gd fmla="*/ 478820 h 604568" name="connsiteY16"/>
              <a:gd fmla="*/ 438073 w 605702" name="connsiteX17"/>
              <a:gd fmla="*/ 478820 h 604568" name="connsiteY17"/>
              <a:gd fmla="*/ 481432 w 605702" name="connsiteX18"/>
              <a:gd fmla="*/ 228527 h 604568" name="connsiteY18"/>
              <a:gd fmla="*/ 526741 w 605702" name="connsiteX19"/>
              <a:gd fmla="*/ 183011 h 604568" name="connsiteY19"/>
              <a:gd fmla="*/ 481432 w 605702" name="connsiteX20"/>
              <a:gd fmla="*/ 522111 h 604568" name="connsiteY20"/>
              <a:gd fmla="*/ 82657 w 605702" name="connsiteX21"/>
              <a:gd fmla="*/ 522111 h 604568" name="connsiteY21"/>
              <a:gd fmla="*/ 82657 w 605702" name="connsiteX22"/>
              <a:gd fmla="*/ 123961 h 604568" name="connsiteY22"/>
              <a:gd fmla="*/ 246542 w 605702" name="connsiteX23"/>
              <a:gd fmla="*/ 43775 h 604568" name="connsiteY23"/>
              <a:gd fmla="*/ 536061 w 605702" name="connsiteX24"/>
              <a:gd fmla="*/ 0 h 604568" name="connsiteY24"/>
              <a:gd fmla="*/ 544232 w 605702" name="connsiteX25"/>
              <a:gd fmla="*/ 61368 h 604568" name="connsiteY25"/>
              <a:gd fmla="*/ 605702 w 605702" name="connsiteX26"/>
              <a:gd fmla="*/ 69526 h 604568" name="connsiteY26"/>
              <a:gd fmla="*/ 524361 w 605702" name="connsiteX27"/>
              <a:gd fmla="*/ 150732 h 604568" name="connsiteY27"/>
              <a:gd fmla="*/ 498361 w 605702" name="connsiteX28"/>
              <a:gd fmla="*/ 147302 h 604568" name="connsiteY28"/>
              <a:gd fmla="*/ 337721 w 605702" name="connsiteX29"/>
              <a:gd fmla="*/ 307767 h 604568" name="connsiteY29"/>
              <a:gd fmla="*/ 339764 w 605702" name="connsiteX30"/>
              <a:gd fmla="*/ 323063 h 604568" name="connsiteY30"/>
              <a:gd fmla="*/ 282101 w 605702" name="connsiteX31"/>
              <a:gd fmla="*/ 380630 h 604568" name="connsiteY31"/>
              <a:gd fmla="*/ 224437 w 605702" name="connsiteX32"/>
              <a:gd fmla="*/ 323063 h 604568" name="connsiteY32"/>
              <a:gd fmla="*/ 282101 w 605702" name="connsiteX33"/>
              <a:gd fmla="*/ 265495 h 604568" name="connsiteY33"/>
              <a:gd fmla="*/ 297422 w 605702" name="connsiteX34"/>
              <a:gd fmla="*/ 267535 h 604568" name="connsiteY34"/>
              <a:gd fmla="*/ 458155 w 605702" name="connsiteX35"/>
              <a:gd fmla="*/ 107162 h 604568" name="connsiteY35"/>
              <a:gd fmla="*/ 454719 w 605702" name="connsiteX36"/>
              <a:gd fmla="*/ 81206 h 604568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4568" w="605702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/>
          <a:p>
            <a:endParaRPr altLang="en-US" lang="zh-CN"/>
          </a:p>
        </p:txBody>
      </p:sp>
      <p:sp>
        <p:nvSpPr>
          <p:cNvPr id="140" name="íṥļíďé">
            <a:extLst>
              <a:ext uri="{FF2B5EF4-FFF2-40B4-BE49-F238E27FC236}">
                <a16:creationId xmlns:a16="http://schemas.microsoft.com/office/drawing/2014/main" id="{0BD169D1-8806-412B-BD80-8B429D005D7A}"/>
              </a:ext>
            </a:extLst>
          </p:cNvPr>
          <p:cNvSpPr/>
          <p:nvPr/>
        </p:nvSpPr>
        <p:spPr bwMode="auto">
          <a:xfrm>
            <a:off x="5033298" y="1562604"/>
            <a:ext cx="482436" cy="390489"/>
          </a:xfrm>
          <a:custGeom>
            <a:gdLst>
              <a:gd fmla="*/ 355420 w 607568" name="connsiteX0"/>
              <a:gd fmla="*/ 250307 h 491771" name="connsiteY0"/>
              <a:gd fmla="*/ 352312 w 607568" name="connsiteX1"/>
              <a:gd fmla="*/ 251812 h 491771" name="connsiteY1"/>
              <a:gd fmla="*/ 321042 w 607568" name="connsiteX2"/>
              <a:gd fmla="*/ 289814 h 491771" name="connsiteY2"/>
              <a:gd fmla="*/ 321513 w 607568" name="connsiteX3"/>
              <a:gd fmla="*/ 295364 h 491771" name="connsiteY3"/>
              <a:gd fmla="*/ 369736 w 607568" name="connsiteX4"/>
              <a:gd fmla="*/ 338257 h 491771" name="connsiteY4"/>
              <a:gd fmla="*/ 371997 w 607568" name="connsiteX5"/>
              <a:gd fmla="*/ 339104 h 491771" name="connsiteY5"/>
              <a:gd fmla="*/ 373127 w 607568" name="connsiteX6"/>
              <a:gd fmla="*/ 338916 h 491771" name="connsiteY6"/>
              <a:gd fmla="*/ 375293 w 607568" name="connsiteX7"/>
              <a:gd fmla="*/ 336282 h 491771" name="connsiteY7"/>
              <a:gd fmla="*/ 383676 w 607568" name="connsiteX8"/>
              <a:gd fmla="*/ 279467 h 491771" name="connsiteY8"/>
              <a:gd fmla="*/ 376424 w 607568" name="connsiteX9"/>
              <a:gd fmla="*/ 263287 h 491771" name="connsiteY9"/>
              <a:gd fmla="*/ 357681 w 607568" name="connsiteX10"/>
              <a:gd fmla="*/ 250965 h 491771" name="connsiteY10"/>
              <a:gd fmla="*/ 355420 w 607568" name="connsiteX11"/>
              <a:gd fmla="*/ 250307 h 491771" name="connsiteY11"/>
              <a:gd fmla="*/ 258879 w 607568" name="connsiteX12"/>
              <a:gd fmla="*/ 250307 h 491771" name="connsiteY12"/>
              <a:gd fmla="*/ 256712 w 607568" name="connsiteX13"/>
              <a:gd fmla="*/ 250965 h 491771" name="connsiteY13"/>
              <a:gd fmla="*/ 237969 w 607568" name="connsiteX14"/>
              <a:gd fmla="*/ 263287 h 491771" name="connsiteY14"/>
              <a:gd fmla="*/ 230717 w 607568" name="connsiteX15"/>
              <a:gd fmla="*/ 279467 h 491771" name="connsiteY15"/>
              <a:gd fmla="*/ 239100 w 607568" name="connsiteX16"/>
              <a:gd fmla="*/ 336282 h 491771" name="connsiteY16"/>
              <a:gd fmla="*/ 241266 w 607568" name="connsiteX17"/>
              <a:gd fmla="*/ 338916 h 491771" name="connsiteY17"/>
              <a:gd fmla="*/ 242396 w 607568" name="connsiteX18"/>
              <a:gd fmla="*/ 339104 h 491771" name="connsiteY18"/>
              <a:gd fmla="*/ 244657 w 607568" name="connsiteX19"/>
              <a:gd fmla="*/ 338257 h 491771" name="connsiteY19"/>
              <a:gd fmla="*/ 292880 w 607568" name="connsiteX20"/>
              <a:gd fmla="*/ 295364 h 491771" name="connsiteY20"/>
              <a:gd fmla="*/ 293351 w 607568" name="connsiteX21"/>
              <a:gd fmla="*/ 289814 h 491771" name="connsiteY21"/>
              <a:gd fmla="*/ 261987 w 607568" name="connsiteX22"/>
              <a:gd fmla="*/ 251812 h 491771" name="connsiteY22"/>
              <a:gd fmla="*/ 258879 w 607568" name="connsiteX23"/>
              <a:gd fmla="*/ 250307 h 491771" name="connsiteY23"/>
              <a:gd fmla="*/ 500465 w 607568" name="connsiteX24"/>
              <a:gd fmla="*/ 66049 h 491771" name="connsiteY24"/>
              <a:gd fmla="*/ 565743 w 607568" name="connsiteX25"/>
              <a:gd fmla="*/ 130673 h 491771" name="connsiteY25"/>
              <a:gd fmla="*/ 566120 w 607568" name="connsiteX26"/>
              <a:gd fmla="*/ 130673 h 491771" name="connsiteY26"/>
              <a:gd fmla="*/ 580250 w 607568" name="connsiteX27"/>
              <a:gd fmla="*/ 160962 h 491771" name="connsiteY27"/>
              <a:gd fmla="*/ 560939 w 607568" name="connsiteX28"/>
              <a:gd fmla="*/ 182503 h 491771" name="connsiteY28"/>
              <a:gd fmla="*/ 531927 w 607568" name="connsiteX29"/>
              <a:gd fmla="*/ 223799 h 491771" name="connsiteY29"/>
              <a:gd fmla="*/ 528253 w 607568" name="connsiteX30"/>
              <a:gd fmla="*/ 234240 h 491771" name="connsiteY30"/>
              <a:gd fmla="*/ 530797 w 607568" name="connsiteX31"/>
              <a:gd fmla="*/ 246281 h 491771" name="connsiteY31"/>
              <a:gd fmla="*/ 545868 w 607568" name="connsiteX32"/>
              <a:gd fmla="*/ 261143 h 491771" name="connsiteY32"/>
              <a:gd fmla="*/ 558961 w 607568" name="connsiteX33"/>
              <a:gd fmla="*/ 263777 h 491771" name="connsiteY33"/>
              <a:gd fmla="*/ 597299 w 607568" name="connsiteX34"/>
              <a:gd fmla="*/ 301968 h 491771" name="connsiteY34"/>
              <a:gd fmla="*/ 607002 w 607568" name="connsiteX35"/>
              <a:gd fmla="*/ 350788 h 491771" name="connsiteY35"/>
              <a:gd fmla="*/ 601256 w 607568" name="connsiteX36"/>
              <a:gd fmla="*/ 373835 h 491771" name="connsiteY36"/>
              <a:gd fmla="*/ 579685 w 607568" name="connsiteX37"/>
              <a:gd fmla="*/ 384088 h 491771" name="connsiteY37"/>
              <a:gd fmla="*/ 490386 w 607568" name="connsiteX38"/>
              <a:gd fmla="*/ 384088 h 491771" name="connsiteY38"/>
              <a:gd fmla="*/ 467685 w 607568" name="connsiteX39"/>
              <a:gd fmla="*/ 310058 h 491771" name="connsiteY39"/>
              <a:gd fmla="*/ 431702 w 607568" name="connsiteX40"/>
              <a:gd fmla="*/ 267445 h 491771" name="connsiteY40"/>
              <a:gd fmla="*/ 441969 w 607568" name="connsiteX41"/>
              <a:gd fmla="*/ 263777 h 491771" name="connsiteY41"/>
              <a:gd fmla="*/ 455157 w 607568" name="connsiteX42"/>
              <a:gd fmla="*/ 261237 h 491771" name="connsiteY42"/>
              <a:gd fmla="*/ 470228 w 607568" name="connsiteX43"/>
              <a:gd fmla="*/ 246281 h 491771" name="connsiteY43"/>
              <a:gd fmla="*/ 472677 w 607568" name="connsiteX44"/>
              <a:gd fmla="*/ 234240 h 491771" name="connsiteY44"/>
              <a:gd fmla="*/ 469098 w 607568" name="connsiteX45"/>
              <a:gd fmla="*/ 223893 h 491771" name="connsiteY45"/>
              <a:gd fmla="*/ 439991 w 607568" name="connsiteX46"/>
              <a:gd fmla="*/ 182503 h 491771" name="connsiteY46"/>
              <a:gd fmla="*/ 426144 w 607568" name="connsiteX47"/>
              <a:gd fmla="*/ 172720 h 491771" name="connsiteY47"/>
              <a:gd fmla="*/ 441404 w 607568" name="connsiteX48"/>
              <a:gd fmla="*/ 143278 h 491771" name="connsiteY48"/>
              <a:gd fmla="*/ 439708 w 607568" name="connsiteX49"/>
              <a:gd fmla="*/ 107438 h 491771" name="connsiteY49"/>
              <a:gd fmla="*/ 500465 w 607568" name="connsiteX50"/>
              <a:gd fmla="*/ 66049 h 491771" name="connsiteY50"/>
              <a:gd fmla="*/ 107100 w 607568" name="connsiteX51"/>
              <a:gd fmla="*/ 66049 h 491771" name="connsiteY51"/>
              <a:gd fmla="*/ 171341 w 607568" name="connsiteX52"/>
              <a:gd fmla="*/ 123618 h 491771" name="connsiteY52"/>
              <a:gd fmla="*/ 172849 w 607568" name="connsiteX53"/>
              <a:gd fmla="*/ 143278 h 491771" name="connsiteY53"/>
              <a:gd fmla="*/ 184246 w 607568" name="connsiteX54"/>
              <a:gd fmla="*/ 168205 h 491771" name="connsiteY54"/>
              <a:gd fmla="*/ 167574 w 607568" name="connsiteX55"/>
              <a:gd fmla="*/ 182503 h 491771" name="connsiteY55"/>
              <a:gd fmla="*/ 138468 w 607568" name="connsiteX56"/>
              <a:gd fmla="*/ 223799 h 491771" name="connsiteY56"/>
              <a:gd fmla="*/ 134794 w 607568" name="connsiteX57"/>
              <a:gd fmla="*/ 234240 h 491771" name="connsiteY57"/>
              <a:gd fmla="*/ 137337 w 607568" name="connsiteX58"/>
              <a:gd fmla="*/ 246281 h 491771" name="connsiteY58"/>
              <a:gd fmla="*/ 152408 w 607568" name="connsiteX59"/>
              <a:gd fmla="*/ 261143 h 491771" name="connsiteY59"/>
              <a:gd fmla="*/ 165596 w 607568" name="connsiteX60"/>
              <a:gd fmla="*/ 263777 h 491771" name="connsiteY60"/>
              <a:gd fmla="*/ 179442 w 607568" name="connsiteX61"/>
              <a:gd fmla="*/ 268856 h 491771" name="connsiteY61"/>
              <a:gd fmla="*/ 146662 w 607568" name="connsiteX62"/>
              <a:gd fmla="*/ 310058 h 491771" name="connsiteY62"/>
              <a:gd fmla="*/ 123867 w 607568" name="connsiteX63"/>
              <a:gd fmla="*/ 384088 h 491771" name="connsiteY63"/>
              <a:gd fmla="*/ 27883 w 607568" name="connsiteX64"/>
              <a:gd fmla="*/ 384088 h 491771" name="connsiteY64"/>
              <a:gd fmla="*/ 6312 w 607568" name="connsiteX65"/>
              <a:gd fmla="*/ 373835 h 491771" name="connsiteY65"/>
              <a:gd fmla="*/ 566 w 607568" name="connsiteX66"/>
              <a:gd fmla="*/ 350788 h 491771" name="connsiteY66"/>
              <a:gd fmla="*/ 10268 w 607568" name="connsiteX67"/>
              <a:gd fmla="*/ 301968 h 491771" name="connsiteY67"/>
              <a:gd fmla="*/ 48606 w 607568" name="connsiteX68"/>
              <a:gd fmla="*/ 263777 h 491771" name="connsiteY68"/>
              <a:gd fmla="*/ 61699 w 607568" name="connsiteX69"/>
              <a:gd fmla="*/ 261237 h 491771" name="connsiteY69"/>
              <a:gd fmla="*/ 76770 w 607568" name="connsiteX70"/>
              <a:gd fmla="*/ 246281 h 491771" name="connsiteY70"/>
              <a:gd fmla="*/ 79313 w 607568" name="connsiteX71"/>
              <a:gd fmla="*/ 234240 h 491771" name="connsiteY71"/>
              <a:gd fmla="*/ 75639 w 607568" name="connsiteX72"/>
              <a:gd fmla="*/ 223893 h 491771" name="connsiteY72"/>
              <a:gd fmla="*/ 46628 w 607568" name="connsiteX73"/>
              <a:gd fmla="*/ 182503 h 491771" name="connsiteY73"/>
              <a:gd fmla="*/ 27318 w 607568" name="connsiteX74"/>
              <a:gd fmla="*/ 160962 h 491771" name="connsiteY74"/>
              <a:gd fmla="*/ 41447 w 607568" name="connsiteX75"/>
              <a:gd fmla="*/ 130673 h 491771" name="connsiteY75"/>
              <a:gd fmla="*/ 41824 w 607568" name="connsiteX76"/>
              <a:gd fmla="*/ 130673 h 491771" name="connsiteY76"/>
              <a:gd fmla="*/ 107100 w 607568" name="connsiteX77"/>
              <a:gd fmla="*/ 66049 h 491771" name="connsiteY77"/>
              <a:gd fmla="*/ 298626 w 607568" name="connsiteX78"/>
              <a:gd fmla="*/ 0 h 491771" name="connsiteY78"/>
              <a:gd fmla="*/ 315956 w 607568" name="connsiteX79"/>
              <a:gd fmla="*/ 0 h 491771" name="connsiteY79"/>
              <a:gd fmla="*/ 401854 w 607568" name="connsiteX80"/>
              <a:gd fmla="*/ 85787 h 491771" name="connsiteY80"/>
              <a:gd fmla="*/ 401854 w 607568" name="connsiteX81"/>
              <a:gd fmla="*/ 95476 h 491771" name="connsiteY81"/>
              <a:gd fmla="*/ 421633 w 607568" name="connsiteX82"/>
              <a:gd fmla="*/ 138840 h 491771" name="connsiteY82"/>
              <a:gd fmla="*/ 417960 w 607568" name="connsiteX83"/>
              <a:gd fmla="*/ 149281 h 491771" name="connsiteY83"/>
              <a:gd fmla="*/ 417112 w 607568" name="connsiteX84"/>
              <a:gd fmla="*/ 151068 h 491771" name="connsiteY84"/>
              <a:gd fmla="*/ 411273 w 607568" name="connsiteX85"/>
              <a:gd fmla="*/ 159534 h 491771" name="connsiteY85"/>
              <a:gd fmla="*/ 410896 w 607568" name="connsiteX86"/>
              <a:gd fmla="*/ 159910 h 491771" name="connsiteY86"/>
              <a:gd fmla="*/ 394037 w 607568" name="connsiteX87"/>
              <a:gd fmla="*/ 169787 h 491771" name="connsiteY87"/>
              <a:gd fmla="*/ 384900 w 607568" name="connsiteX88"/>
              <a:gd fmla="*/ 189541 h 491771" name="connsiteY88"/>
              <a:gd fmla="*/ 384712 w 607568" name="connsiteX89"/>
              <a:gd fmla="*/ 189823 h 491771" name="connsiteY89"/>
              <a:gd fmla="*/ 373316 w 607568" name="connsiteX90"/>
              <a:gd fmla="*/ 207131 h 491771" name="connsiteY90"/>
              <a:gd fmla="*/ 372750 w 607568" name="connsiteX91"/>
              <a:gd fmla="*/ 207789 h 491771" name="connsiteY91"/>
              <a:gd fmla="*/ 359847 w 607568" name="connsiteX92"/>
              <a:gd fmla="*/ 222275 h 491771" name="connsiteY92"/>
              <a:gd fmla="*/ 359188 w 607568" name="connsiteX93"/>
              <a:gd fmla="*/ 222934 h 491771" name="connsiteY93"/>
              <a:gd fmla="*/ 345154 w 607568" name="connsiteX94"/>
              <a:gd fmla="*/ 234598 h 491771" name="connsiteY94"/>
              <a:gd fmla="*/ 345625 w 607568" name="connsiteX95"/>
              <a:gd fmla="*/ 236855 h 491771" name="connsiteY95"/>
              <a:gd fmla="*/ 348639 w 607568" name="connsiteX96"/>
              <a:gd fmla="*/ 235538 h 491771" name="connsiteY96"/>
              <a:gd fmla="*/ 355514 w 607568" name="connsiteX97"/>
              <a:gd fmla="*/ 234033 h 491771" name="connsiteY97"/>
              <a:gd fmla="*/ 366628 w 607568" name="connsiteX98"/>
              <a:gd fmla="*/ 237326 h 491771" name="connsiteY98"/>
              <a:gd fmla="*/ 385371 w 607568" name="connsiteX99"/>
              <a:gd fmla="*/ 249648 h 491771" name="connsiteY99"/>
              <a:gd fmla="*/ 399876 w 607568" name="connsiteX100"/>
              <a:gd fmla="*/ 279373 h 491771" name="connsiteY100"/>
              <a:gd fmla="*/ 430016 w 607568" name="connsiteX101"/>
              <a:gd fmla="*/ 289814 h 491771" name="connsiteY101"/>
              <a:gd fmla="*/ 448382 w 607568" name="connsiteX102"/>
              <a:gd fmla="*/ 316058 h 491771" name="connsiteY102"/>
              <a:gd fmla="*/ 481630 w 607568" name="connsiteX103"/>
              <a:gd fmla="*/ 424515 h 491771" name="connsiteY103"/>
              <a:gd fmla="*/ 483891 w 607568" name="connsiteX104"/>
              <a:gd fmla="*/ 436461 h 491771" name="connsiteY104"/>
              <a:gd fmla="*/ 473718 w 607568" name="connsiteX105"/>
              <a:gd fmla="*/ 470700 h 491771" name="connsiteY105"/>
              <a:gd fmla="*/ 443956 w 607568" name="connsiteX106"/>
              <a:gd fmla="*/ 490360 h 491771" name="connsiteY106"/>
              <a:gd fmla="*/ 431805 w 607568" name="connsiteX107"/>
              <a:gd fmla="*/ 491771 h 491771" name="connsiteY107"/>
              <a:gd fmla="*/ 325375 w 607568" name="connsiteX108"/>
              <a:gd fmla="*/ 491771 h 491771" name="connsiteY108"/>
              <a:gd fmla="*/ 337430 w 607568" name="connsiteX109"/>
              <a:gd fmla="*/ 415296 h 491771" name="connsiteY109"/>
              <a:gd fmla="*/ 334605 w 607568" name="connsiteX110"/>
              <a:gd fmla="*/ 389052 h 491771" name="connsiteY110"/>
              <a:gd fmla="*/ 323962 w 607568" name="connsiteX111"/>
              <a:gd fmla="*/ 360927 h 491771" name="connsiteY111"/>
              <a:gd fmla="*/ 337430 w 607568" name="connsiteX112"/>
              <a:gd fmla="*/ 347476 h 491771" name="connsiteY112"/>
              <a:gd fmla="*/ 307196 w 607568" name="connsiteX113"/>
              <a:gd fmla="*/ 317281 h 491771" name="connsiteY113"/>
              <a:gd fmla="*/ 276868 w 607568" name="connsiteX114"/>
              <a:gd fmla="*/ 347476 h 491771" name="connsiteY114"/>
              <a:gd fmla="*/ 290337 w 607568" name="connsiteX115"/>
              <a:gd fmla="*/ 360927 h 491771" name="connsiteY115"/>
              <a:gd fmla="*/ 279694 w 607568" name="connsiteX116"/>
              <a:gd fmla="*/ 389052 h 491771" name="connsiteY116"/>
              <a:gd fmla="*/ 276963 w 607568" name="connsiteX117"/>
              <a:gd fmla="*/ 415296 h 491771" name="connsiteY117"/>
              <a:gd fmla="*/ 288736 w 607568" name="connsiteX118"/>
              <a:gd fmla="*/ 491771 h 491771" name="connsiteY118"/>
              <a:gd fmla="*/ 182493 w 607568" name="connsiteX119"/>
              <a:gd fmla="*/ 491771 h 491771" name="connsiteY119"/>
              <a:gd fmla="*/ 170437 w 607568" name="connsiteX120"/>
              <a:gd fmla="*/ 490360 h 491771" name="connsiteY120"/>
              <a:gd fmla="*/ 140675 w 607568" name="connsiteX121"/>
              <a:gd fmla="*/ 470700 h 491771" name="connsiteY121"/>
              <a:gd fmla="*/ 132669 w 607568" name="connsiteX122"/>
              <a:gd fmla="*/ 424515 h 491771" name="connsiteY122"/>
              <a:gd fmla="*/ 166011 w 607568" name="connsiteX123"/>
              <a:gd fmla="*/ 316058 h 491771" name="connsiteY123"/>
              <a:gd fmla="*/ 184377 w 607568" name="connsiteX124"/>
              <a:gd fmla="*/ 289814 h 491771" name="connsiteY124"/>
              <a:gd fmla="*/ 214517 w 607568" name="connsiteX125"/>
              <a:gd fmla="*/ 279373 h 491771" name="connsiteY125"/>
              <a:gd fmla="*/ 214517 w 607568" name="connsiteX126"/>
              <a:gd fmla="*/ 279279 h 491771" name="connsiteY126"/>
              <a:gd fmla="*/ 229022 w 607568" name="connsiteX127"/>
              <a:gd fmla="*/ 249648 h 491771" name="connsiteY127"/>
              <a:gd fmla="*/ 247765 w 607568" name="connsiteX128"/>
              <a:gd fmla="*/ 237326 h 491771" name="connsiteY128"/>
              <a:gd fmla="*/ 258879 w 607568" name="connsiteX129"/>
              <a:gd fmla="*/ 234033 h 491771" name="connsiteY129"/>
              <a:gd fmla="*/ 265754 w 607568" name="connsiteX130"/>
              <a:gd fmla="*/ 235538 h 491771" name="connsiteY130"/>
              <a:gd fmla="*/ 268768 w 607568" name="connsiteX131"/>
              <a:gd fmla="*/ 236855 h 491771" name="connsiteY131"/>
              <a:gd fmla="*/ 269239 w 607568" name="connsiteX132"/>
              <a:gd fmla="*/ 234598 h 491771" name="connsiteY132"/>
              <a:gd fmla="*/ 255205 w 607568" name="connsiteX133"/>
              <a:gd fmla="*/ 222934 h 491771" name="connsiteY133"/>
              <a:gd fmla="*/ 254546 w 607568" name="connsiteX134"/>
              <a:gd fmla="*/ 222275 h 491771" name="connsiteY134"/>
              <a:gd fmla="*/ 241548 w 607568" name="connsiteX135"/>
              <a:gd fmla="*/ 207789 h 491771" name="connsiteY135"/>
              <a:gd fmla="*/ 241077 w 607568" name="connsiteX136"/>
              <a:gd fmla="*/ 207225 h 491771" name="connsiteY136"/>
              <a:gd fmla="*/ 229681 w 607568" name="connsiteX137"/>
              <a:gd fmla="*/ 189823 h 491771" name="connsiteY137"/>
              <a:gd fmla="*/ 229493 w 607568" name="connsiteX138"/>
              <a:gd fmla="*/ 189635 h 491771" name="connsiteY138"/>
              <a:gd fmla="*/ 220356 w 607568" name="connsiteX139"/>
              <a:gd fmla="*/ 169787 h 491771" name="connsiteY139"/>
              <a:gd fmla="*/ 203497 w 607568" name="connsiteX140"/>
              <a:gd fmla="*/ 159910 h 491771" name="connsiteY140"/>
              <a:gd fmla="*/ 203120 w 607568" name="connsiteX141"/>
              <a:gd fmla="*/ 159534 h 491771" name="connsiteY141"/>
              <a:gd fmla="*/ 197281 w 607568" name="connsiteX142"/>
              <a:gd fmla="*/ 151068 h 491771" name="connsiteY142"/>
              <a:gd fmla="*/ 196433 w 607568" name="connsiteX143"/>
              <a:gd fmla="*/ 149281 h 491771" name="connsiteY143"/>
              <a:gd fmla="*/ 192666 w 607568" name="connsiteX144"/>
              <a:gd fmla="*/ 138840 h 491771" name="connsiteY144"/>
              <a:gd fmla="*/ 212727 w 607568" name="connsiteX145"/>
              <a:gd fmla="*/ 95476 h 491771" name="connsiteY145"/>
              <a:gd fmla="*/ 212727 w 607568" name="connsiteX146"/>
              <a:gd fmla="*/ 85787 h 491771" name="connsiteY146"/>
              <a:gd fmla="*/ 298626 w 607568" name="connsiteX147"/>
              <a:gd fmla="*/ 0 h 491771" name="connsiteY1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b="b" l="l" r="r" t="t"/>
            <a:pathLst>
              <a:path h="491771" w="607568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167" name="TextBox 14">
            <a:extLst>
              <a:ext uri="{FF2B5EF4-FFF2-40B4-BE49-F238E27FC236}">
                <a16:creationId xmlns:a16="http://schemas.microsoft.com/office/drawing/2014/main" id="{2C4CB5D1-A674-4876-A259-4AB6CA079358}"/>
              </a:ext>
            </a:extLst>
          </p:cNvPr>
          <p:cNvSpPr txBox="1"/>
          <p:nvPr/>
        </p:nvSpPr>
        <p:spPr>
          <a:xfrm>
            <a:off x="5655867" y="1508787"/>
            <a:ext cx="5958205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01存在会计基础工作不规范，票据管理不合规问题</a:t>
            </a:r>
          </a:p>
        </p:txBody>
      </p:sp>
      <p:sp>
        <p:nvSpPr>
          <p:cNvPr id="169" name="TextBox 16">
            <a:extLst>
              <a:ext uri="{FF2B5EF4-FFF2-40B4-BE49-F238E27FC236}">
                <a16:creationId xmlns:a16="http://schemas.microsoft.com/office/drawing/2014/main" id="{A6B403BA-DF55-4B51-8F5C-83058FF0F931}"/>
              </a:ext>
            </a:extLst>
          </p:cNvPr>
          <p:cNvSpPr txBox="1"/>
          <p:nvPr/>
        </p:nvSpPr>
        <p:spPr>
          <a:xfrm>
            <a:off x="5727613" y="3836382"/>
            <a:ext cx="5856651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02未严格执行费用报销审批流程</a:t>
            </a:r>
          </a:p>
        </p:txBody>
      </p:sp>
      <p:sp>
        <p:nvSpPr>
          <p:cNvPr id="171" name="TextBox 19">
            <a:extLst>
              <a:ext uri="{FF2B5EF4-FFF2-40B4-BE49-F238E27FC236}">
                <a16:creationId xmlns:a16="http://schemas.microsoft.com/office/drawing/2014/main" id="{A750E688-7667-4B8D-97A0-4F823F969D52}"/>
              </a:ext>
            </a:extLst>
          </p:cNvPr>
          <p:cNvSpPr txBox="1"/>
          <p:nvPr/>
        </p:nvSpPr>
        <p:spPr>
          <a:xfrm>
            <a:off x="5727613" y="5213667"/>
            <a:ext cx="5731570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03未建立机动车辆单车核算台账</a:t>
            </a:r>
          </a:p>
        </p:txBody>
      </p:sp>
      <p:sp>
        <p:nvSpPr>
          <p:cNvPr id="172" name="TextBox 20">
            <a:extLst>
              <a:ext uri="{FF2B5EF4-FFF2-40B4-BE49-F238E27FC236}">
                <a16:creationId xmlns:a16="http://schemas.microsoft.com/office/drawing/2014/main" id="{BD0928CC-6755-4DFB-A670-A617329FF33B}"/>
              </a:ext>
            </a:extLst>
          </p:cNvPr>
          <p:cNvSpPr txBox="1"/>
          <p:nvPr/>
        </p:nvSpPr>
        <p:spPr>
          <a:xfrm>
            <a:off x="5727613" y="5622631"/>
            <a:ext cx="5731570" cy="3474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没有对车辆燃油、维修保养等情况进行登记统计管理，不符合公司规定。</a:t>
            </a:r>
          </a:p>
        </p:txBody>
      </p:sp>
    </p:spTree>
    <p:extLst>
      <p:ext uri="{BB962C8B-B14F-4D97-AF65-F5344CB8AC3E}">
        <p14:creationId val="4118994813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fill="hold" grpId="0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2"/>
                            </p:stCondLst>
                            <p:childTnLst>
                              <p:par>
                                <p:cTn fill="hold" grpId="0" id="4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fill="hold" grpId="0" id="5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8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70"/>
      <p:bldP grpId="0" spid="168"/>
      <p:bldP grpId="0" spid="138"/>
      <p:bldP grpId="0" spid="139"/>
      <p:bldP grpId="0" spid="140"/>
      <p:bldP grpId="0" spid="167"/>
      <p:bldP grpId="0" spid="169"/>
      <p:bldP grpId="0" spid="171"/>
      <p:bldP grpId="0" spid="17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38404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制度建设和执行方面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C01B4A8E-68C8-43C1-84E7-A077BA65DA75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683818" y="4844441"/>
            <a:chExt cx="455673" cy="455675"/>
          </a:xfrm>
        </p:grpSpPr>
        <p:sp>
          <p:nvSpPr>
            <p:cNvPr id="42" name="椭圆 16">
              <a:extLst>
                <a:ext uri="{FF2B5EF4-FFF2-40B4-BE49-F238E27FC236}">
                  <a16:creationId xmlns:a16="http://schemas.microsoft.com/office/drawing/2014/main" id="{9DF756E3-82CD-49AE-8CF6-72E94FF4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4844441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299FA739-C6E9-4BE2-A5B7-FB1994387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86" y="4952755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45" name="224339" title="iSlide™ 版权声明  COPYRIGHT NOTICE">
            <a:extLst>
              <a:ext uri="{FF2B5EF4-FFF2-40B4-BE49-F238E27FC236}">
                <a16:creationId xmlns:a16="http://schemas.microsoft.com/office/drawing/2014/main" id="{44F4779C-7620-456E-AA0A-0DA47E45A4D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56088" y="1887126"/>
            <a:ext cx="4560188" cy="4379385"/>
            <a:chOff x="669925" y="1610133"/>
            <a:chExt cx="4560188" cy="4379385"/>
          </a:xfrm>
        </p:grpSpPr>
        <p:sp>
          <p:nvSpPr>
            <p:cNvPr id="46" name="íśḻîďé">
              <a:extLst>
                <a:ext uri="{FF2B5EF4-FFF2-40B4-BE49-F238E27FC236}">
                  <a16:creationId xmlns:a16="http://schemas.microsoft.com/office/drawing/2014/main" id="{91E9589C-2551-48C7-A271-D49E7EA04218}"/>
                </a:ext>
              </a:extLst>
            </p:cNvPr>
            <p:cNvSpPr/>
            <p:nvPr/>
          </p:nvSpPr>
          <p:spPr bwMode="auto">
            <a:xfrm>
              <a:off x="3226857" y="2962684"/>
              <a:ext cx="1126067" cy="1678517"/>
            </a:xfrm>
            <a:custGeom>
              <a:gdLst>
                <a:gd fmla="*/ 2294 w 2814" name="T0"/>
                <a:gd fmla="*/ 0 h 4189" name="T1"/>
                <a:gd fmla="*/ 2290 w 2814" name="T2"/>
                <a:gd fmla="*/ 4189 h 4189" name="T3"/>
                <a:gd fmla="*/ 12 w 2814" name="T4"/>
                <a:gd fmla="*/ 3244 h 4189" name="T5"/>
                <a:gd fmla="*/ 0 w 2814" name="T6"/>
                <a:gd fmla="*/ 948 h 4189" name="T7"/>
                <a:gd fmla="*/ 2294 w 2814" name="T8"/>
                <a:gd fmla="*/ 0 h 41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89" w="2814">
                  <a:moveTo>
                    <a:pt x="2294" y="0"/>
                  </a:moveTo>
                  <a:cubicBezTo>
                    <a:pt x="2814" y="1401"/>
                    <a:pt x="2778" y="2881"/>
                    <a:pt x="2290" y="4189"/>
                  </a:cubicBezTo>
                  <a:lnTo>
                    <a:pt x="12" y="3244"/>
                  </a:lnTo>
                  <a:cubicBezTo>
                    <a:pt x="253" y="2522"/>
                    <a:pt x="265" y="1717"/>
                    <a:pt x="0" y="948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chemeClr val="accent1"/>
            </a:solidFill>
            <a:ln cap="flat" w="4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lang="zh-CN" sz="3200"/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36D7786-822A-458D-AAE6-E3CEFA2BFC09}"/>
                </a:ext>
              </a:extLst>
            </p:cNvPr>
            <p:cNvCxnSpPr/>
            <p:nvPr/>
          </p:nvCxnSpPr>
          <p:spPr>
            <a:xfrm>
              <a:off x="4336765" y="3799825"/>
              <a:ext cx="893348" cy="0"/>
            </a:xfrm>
            <a:prstGeom prst="straightConnector1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išľîdê">
              <a:extLst>
                <a:ext uri="{FF2B5EF4-FFF2-40B4-BE49-F238E27FC236}">
                  <a16:creationId xmlns:a16="http://schemas.microsoft.com/office/drawing/2014/main" id="{FC520C04-5DA0-4A80-BE62-0F13C32FB5A4}"/>
                </a:ext>
              </a:extLst>
            </p:cNvPr>
            <p:cNvSpPr/>
            <p:nvPr/>
          </p:nvSpPr>
          <p:spPr bwMode="auto">
            <a:xfrm>
              <a:off x="2515657" y="4425301"/>
              <a:ext cx="1557867" cy="1564217"/>
            </a:xfrm>
            <a:custGeom>
              <a:gdLst>
                <a:gd fmla="*/ 3898 w 3898" name="T0"/>
                <a:gd fmla="*/ 944 h 3904" name="T1"/>
                <a:gd fmla="*/ 934 w 3898" name="T2"/>
                <a:gd fmla="*/ 3904 h 3904" name="T3"/>
                <a:gd fmla="*/ 0 w 3898" name="T4"/>
                <a:gd fmla="*/ 1642 h 3904" name="T5"/>
                <a:gd fmla="*/ 1624 w 3898" name="T6"/>
                <a:gd fmla="*/ 0 h 3904" name="T7"/>
                <a:gd fmla="*/ 3898 w 3898" name="T8"/>
                <a:gd fmla="*/ 944 h 39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04" w="3898">
                  <a:moveTo>
                    <a:pt x="3898" y="944"/>
                  </a:moveTo>
                  <a:cubicBezTo>
                    <a:pt x="3316" y="2213"/>
                    <a:pt x="2294" y="3284"/>
                    <a:pt x="934" y="3904"/>
                  </a:cubicBezTo>
                  <a:lnTo>
                    <a:pt x="0" y="1642"/>
                  </a:lnTo>
                  <a:cubicBezTo>
                    <a:pt x="734" y="1284"/>
                    <a:pt x="1292" y="696"/>
                    <a:pt x="1624" y="0"/>
                  </a:cubicBezTo>
                  <a:lnTo>
                    <a:pt x="3898" y="9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38100">
              <a:solidFill>
                <a:srgbClr val="C0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lang="zh-CN" sz="3200"/>
            </a:p>
          </p:txBody>
        </p:sp>
        <p:sp>
          <p:nvSpPr>
            <p:cNvPr id="49" name="iŝļíde">
              <a:extLst>
                <a:ext uri="{FF2B5EF4-FFF2-40B4-BE49-F238E27FC236}">
                  <a16:creationId xmlns:a16="http://schemas.microsoft.com/office/drawing/2014/main" id="{3192955A-2C61-4F1A-90E2-1AFFE7FE209B}"/>
                </a:ext>
              </a:extLst>
            </p:cNvPr>
            <p:cNvSpPr/>
            <p:nvPr/>
          </p:nvSpPr>
          <p:spPr bwMode="auto">
            <a:xfrm>
              <a:off x="2515656" y="1610133"/>
              <a:ext cx="1559984" cy="1568451"/>
            </a:xfrm>
            <a:custGeom>
              <a:gdLst>
                <a:gd fmla="*/ 946 w 3906" name="T0"/>
                <a:gd fmla="*/ 0 h 3912" name="T1"/>
                <a:gd fmla="*/ 3906 w 3906" name="T2"/>
                <a:gd fmla="*/ 2964 h 3912" name="T3"/>
                <a:gd fmla="*/ 1613 w 3906" name="T4"/>
                <a:gd fmla="*/ 3912 h 3912" name="T5"/>
                <a:gd fmla="*/ 0 w 3906" name="T6"/>
                <a:gd fmla="*/ 2278 h 3912" name="T7"/>
                <a:gd fmla="*/ 946 w 3906" name="T8"/>
                <a:gd fmla="*/ 0 h 39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12" w="3905">
                  <a:moveTo>
                    <a:pt x="946" y="0"/>
                  </a:moveTo>
                  <a:cubicBezTo>
                    <a:pt x="2215" y="582"/>
                    <a:pt x="3286" y="1605"/>
                    <a:pt x="3906" y="2964"/>
                  </a:cubicBezTo>
                  <a:lnTo>
                    <a:pt x="1613" y="3912"/>
                  </a:lnTo>
                  <a:cubicBezTo>
                    <a:pt x="1257" y="3181"/>
                    <a:pt x="681" y="2620"/>
                    <a:pt x="0" y="2278"/>
                  </a:cubicBezTo>
                  <a:lnTo>
                    <a:pt x="946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38100">
              <a:solidFill>
                <a:srgbClr val="C00000"/>
              </a:solidFill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lang="zh-CN" sz="3200"/>
            </a:p>
          </p:txBody>
        </p:sp>
        <p:sp>
          <p:nvSpPr>
            <p:cNvPr id="50" name="iSļídé">
              <a:extLst>
                <a:ext uri="{FF2B5EF4-FFF2-40B4-BE49-F238E27FC236}">
                  <a16:creationId xmlns:a16="http://schemas.microsoft.com/office/drawing/2014/main" id="{A4787281-5917-4DF5-B30B-95197EE163F6}"/>
                </a:ext>
              </a:extLst>
            </p:cNvPr>
            <p:cNvSpPr/>
            <p:nvPr/>
          </p:nvSpPr>
          <p:spPr bwMode="auto">
            <a:xfrm>
              <a:off x="669925" y="2575333"/>
              <a:ext cx="2442633" cy="2448984"/>
            </a:xfrm>
            <a:prstGeom prst="ellipse">
              <a:avLst/>
            </a:prstGeom>
            <a:blipFill dpi="0" rotWithShape="1">
              <a:blip r:embed="rId3"/>
              <a:stretch>
                <a:fillRect l="-25326" r="-25064"/>
              </a:stretch>
            </a:blipFill>
            <a:ln w="57150">
              <a:solidFill>
                <a:srgbClr val="C0000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endParaRPr altLang="en-US" b="1" lang="zh-CN" sz="2800">
                <a:solidFill>
                  <a:schemeClr val="lt1"/>
                </a:solidFill>
              </a:endParaRPr>
            </a:p>
          </p:txBody>
        </p:sp>
        <p:sp>
          <p:nvSpPr>
            <p:cNvPr id="51" name="íš1ïdé">
              <a:extLst>
                <a:ext uri="{FF2B5EF4-FFF2-40B4-BE49-F238E27FC236}">
                  <a16:creationId xmlns:a16="http://schemas.microsoft.com/office/drawing/2014/main" id="{FB592703-7147-4BDE-95E7-D1335FECA2D3}"/>
                </a:ext>
              </a:extLst>
            </p:cNvPr>
            <p:cNvSpPr txBox="1"/>
            <p:nvPr/>
          </p:nvSpPr>
          <p:spPr bwMode="auto">
            <a:xfrm>
              <a:off x="2691866" y="2259182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/>
                <a:t>01</a:t>
              </a:r>
            </a:p>
          </p:txBody>
        </p:sp>
        <p:sp>
          <p:nvSpPr>
            <p:cNvPr id="52" name="íŝḻíḋé">
              <a:extLst>
                <a:ext uri="{FF2B5EF4-FFF2-40B4-BE49-F238E27FC236}">
                  <a16:creationId xmlns:a16="http://schemas.microsoft.com/office/drawing/2014/main" id="{5BAD5A33-A638-4FCA-8427-42E12A8D52FE}"/>
                </a:ext>
              </a:extLst>
            </p:cNvPr>
            <p:cNvSpPr txBox="1"/>
            <p:nvPr/>
          </p:nvSpPr>
          <p:spPr bwMode="auto">
            <a:xfrm>
              <a:off x="3243015" y="3578922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53" name="ïŝľîḑé">
              <a:extLst>
                <a:ext uri="{FF2B5EF4-FFF2-40B4-BE49-F238E27FC236}">
                  <a16:creationId xmlns:a16="http://schemas.microsoft.com/office/drawing/2014/main" id="{30EABE89-2897-432E-BC70-9C0D74D19C38}"/>
                </a:ext>
              </a:extLst>
            </p:cNvPr>
            <p:cNvSpPr txBox="1"/>
            <p:nvPr/>
          </p:nvSpPr>
          <p:spPr bwMode="auto">
            <a:xfrm>
              <a:off x="2691866" y="4948618"/>
              <a:ext cx="109375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z="2000"/>
                <a:t>03</a:t>
              </a: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E1D34ED2-291B-4DA1-AB7F-2BAEC1381EEA}"/>
                </a:ext>
              </a:extLst>
            </p:cNvPr>
            <p:cNvCxnSpPr/>
            <p:nvPr/>
          </p:nvCxnSpPr>
          <p:spPr>
            <a:xfrm>
              <a:off x="3685032" y="2176272"/>
              <a:ext cx="1470628" cy="0"/>
            </a:xfrm>
            <a:prstGeom prst="straightConnector1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49032177-A097-463B-814F-C9BEEC43CF4F}"/>
                </a:ext>
              </a:extLst>
            </p:cNvPr>
            <p:cNvCxnSpPr/>
            <p:nvPr/>
          </p:nvCxnSpPr>
          <p:spPr>
            <a:xfrm>
              <a:off x="3685032" y="5448907"/>
              <a:ext cx="1363506" cy="0"/>
            </a:xfrm>
            <a:prstGeom prst="straightConnector1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14">
            <a:extLst>
              <a:ext uri="{FF2B5EF4-FFF2-40B4-BE49-F238E27FC236}">
                <a16:creationId xmlns:a16="http://schemas.microsoft.com/office/drawing/2014/main" id="{FB8307FD-DB47-42C5-A052-9CFE657AEA69}"/>
              </a:ext>
            </a:extLst>
          </p:cNvPr>
          <p:cNvSpPr txBox="1"/>
          <p:nvPr/>
        </p:nvSpPr>
        <p:spPr>
          <a:xfrm>
            <a:off x="1284034" y="1320922"/>
            <a:ext cx="7392821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财务人员不掌握政策，没有认真学习公司有关规定，例如：</a:t>
            </a: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B5C4A0B6-3E94-4098-81F0-0A04BC8DB7F4}"/>
              </a:ext>
            </a:extLst>
          </p:cNvPr>
          <p:cNvSpPr txBox="1"/>
          <p:nvPr/>
        </p:nvSpPr>
        <p:spPr>
          <a:xfrm>
            <a:off x="5558393" y="2081395"/>
            <a:ext cx="576064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工作人员出差，未在规定地点住宿，财务给予报销，还将住宿费节余部分返还给个人，不符合公司的规定。</a:t>
            </a:r>
          </a:p>
        </p:txBody>
      </p:sp>
      <p:sp>
        <p:nvSpPr>
          <p:cNvPr id="72" name="TextBox 36">
            <a:extLst>
              <a:ext uri="{FF2B5EF4-FFF2-40B4-BE49-F238E27FC236}">
                <a16:creationId xmlns:a16="http://schemas.microsoft.com/office/drawing/2014/main" id="{33648C8B-788F-4142-8C52-822A3BAC4FD3}"/>
              </a:ext>
            </a:extLst>
          </p:cNvPr>
          <p:cNvSpPr txBox="1"/>
          <p:nvPr/>
        </p:nvSpPr>
        <p:spPr>
          <a:xfrm>
            <a:off x="5558393" y="3613583"/>
            <a:ext cx="5760640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领导出差，财务给予报销往返汽车票，不符合公司享受车改人员乘坐公交车辆、出租车及其他交通工具公出至公司周边地区的，其交通费用一律自负的规定。</a:t>
            </a:r>
          </a:p>
        </p:txBody>
      </p:sp>
      <p:sp>
        <p:nvSpPr>
          <p:cNvPr id="73" name="TextBox 37">
            <a:extLst>
              <a:ext uri="{FF2B5EF4-FFF2-40B4-BE49-F238E27FC236}">
                <a16:creationId xmlns:a16="http://schemas.microsoft.com/office/drawing/2014/main" id="{2B67269A-24F1-4E15-AC81-D707FADACE98}"/>
              </a:ext>
            </a:extLst>
          </p:cNvPr>
          <p:cNvSpPr txBox="1"/>
          <p:nvPr/>
        </p:nvSpPr>
        <p:spPr>
          <a:xfrm>
            <a:off x="5558393" y="5301310"/>
            <a:ext cx="576064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小车司机长途出车伙食补助按公出标准给予报销，不符合公司小车司机长途出车伙食补助、里程补助标准的规定。</a:t>
            </a:r>
          </a:p>
        </p:txBody>
      </p:sp>
    </p:spTree>
    <p:extLst>
      <p:ext uri="{BB962C8B-B14F-4D97-AF65-F5344CB8AC3E}">
        <p14:creationId val="357672839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3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decel="100000" fill="hold" grpId="0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2"/>
      <p:bldP grpId="0" spid="71"/>
      <p:bldP grpId="0" spid="72"/>
      <p:bldP grpId="0" spid="7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税务管理方面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CAA5DA-5F63-46D7-8A78-88F4C077C881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4782885"/>
            <a:chExt cx="455673" cy="455675"/>
          </a:xfrm>
        </p:grpSpPr>
        <p:sp>
          <p:nvSpPr>
            <p:cNvPr id="22" name="椭圆 16">
              <a:extLst>
                <a:ext uri="{FF2B5EF4-FFF2-40B4-BE49-F238E27FC236}">
                  <a16:creationId xmlns:a16="http://schemas.microsoft.com/office/drawing/2014/main" id="{0024E863-BC6B-4690-9B2B-DBCE31598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4782885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AE605ECB-7FAB-4963-8548-745AC5A39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879725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sp>
        <p:nvSpPr>
          <p:cNvPr id="25" name="TextBox 17">
            <a:extLst>
              <a:ext uri="{FF2B5EF4-FFF2-40B4-BE49-F238E27FC236}">
                <a16:creationId xmlns:a16="http://schemas.microsoft.com/office/drawing/2014/main" id="{2C19AE95-C352-477D-8798-2272A30A71DF}"/>
              </a:ext>
            </a:extLst>
          </p:cNvPr>
          <p:cNvSpPr txBox="1"/>
          <p:nvPr/>
        </p:nvSpPr>
        <p:spPr>
          <a:xfrm>
            <a:off x="7627643" y="1541992"/>
            <a:ext cx="372588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未严格执行《中华人民共和国发票管理办法》有关规定，存在税务风险，例如：</a:t>
            </a:r>
          </a:p>
        </p:txBody>
      </p: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6" name="219888" title="iSlide™ 版权声明  COPYRIGHT NOTICE">
            <a:extLst>
              <a:ext uri="{FF2B5EF4-FFF2-40B4-BE49-F238E27FC236}">
                <a16:creationId xmlns:a16="http://schemas.microsoft.com/office/drawing/2014/main" id="{76699125-3FEB-45AB-80DB-2FF304720F87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38475" y="1872645"/>
            <a:ext cx="10773265" cy="3691818"/>
            <a:chOff x="22416" y="1304924"/>
            <a:chExt cx="12619090" cy="4324351"/>
          </a:xfrm>
        </p:grpSpPr>
        <p:sp>
          <p:nvSpPr>
            <p:cNvPr id="27" name="iş1îḑé">
              <a:extLst>
                <a:ext uri="{FF2B5EF4-FFF2-40B4-BE49-F238E27FC236}">
                  <a16:creationId xmlns:a16="http://schemas.microsoft.com/office/drawing/2014/main" id="{21DFBD4B-1856-4908-B686-CD997535339B}"/>
                </a:ext>
              </a:extLst>
            </p:cNvPr>
            <p:cNvSpPr/>
            <p:nvPr/>
          </p:nvSpPr>
          <p:spPr bwMode="auto">
            <a:xfrm>
              <a:off x="5331761" y="1304924"/>
              <a:ext cx="2120899" cy="2363788"/>
            </a:xfrm>
            <a:custGeom>
              <a:gdLst>
                <a:gd fmla="*/ 10173 w 22259" name="T0"/>
                <a:gd fmla="*/ 0 h 24800" name="T1"/>
                <a:gd fmla="*/ 2385 w 22259" name="T2"/>
                <a:gd fmla="*/ 3227 h 24800" name="T3"/>
                <a:gd fmla="*/ 0 w 22259" name="T4"/>
                <a:gd fmla="*/ 6801 h 24800" name="T5"/>
                <a:gd fmla="*/ 2017 w 22259" name="T6"/>
                <a:gd fmla="*/ 7654 h 24800" name="T7"/>
                <a:gd fmla="*/ 3937 w 22259" name="T8"/>
                <a:gd fmla="*/ 4779 h 24800" name="T9"/>
                <a:gd fmla="*/ 10173 w 22259" name="T10"/>
                <a:gd fmla="*/ 2197 h 24800" name="T11"/>
                <a:gd fmla="*/ 16407 w 22259" name="T12"/>
                <a:gd fmla="*/ 4779 h 24800" name="T13"/>
                <a:gd fmla="*/ 16407 w 22259" name="T14"/>
                <a:gd fmla="*/ 17254 h 24800" name="T15"/>
                <a:gd fmla="*/ 12643 w 22259" name="T16"/>
                <a:gd fmla="*/ 19481 h 24800" name="T17"/>
                <a:gd fmla="*/ 12904 w 22259" name="T18"/>
                <a:gd fmla="*/ 16517 h 24800" name="T19"/>
                <a:gd fmla="*/ 4261 w 22259" name="T20"/>
                <a:gd fmla="*/ 19936 h 24800" name="T21"/>
                <a:gd fmla="*/ 12178 w 22259" name="T22"/>
                <a:gd fmla="*/ 24800 h 24800" name="T23"/>
                <a:gd fmla="*/ 12443 w 22259" name="T24"/>
                <a:gd fmla="*/ 21795 h 24800" name="T25"/>
                <a:gd fmla="*/ 17959 w 22259" name="T26"/>
                <a:gd fmla="*/ 18809 h 24800" name="T27"/>
                <a:gd fmla="*/ 17959 w 22259" name="T28"/>
                <a:gd fmla="*/ 3227 h 24800" name="T29"/>
                <a:gd fmla="*/ 10173 w 22259" name="T30"/>
                <a:gd fmla="*/ 0 h 2480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4800" w="22259">
                  <a:moveTo>
                    <a:pt x="10173" y="0"/>
                  </a:moveTo>
                  <a:cubicBezTo>
                    <a:pt x="7354" y="0"/>
                    <a:pt x="4535" y="1075"/>
                    <a:pt x="2385" y="3227"/>
                  </a:cubicBezTo>
                  <a:cubicBezTo>
                    <a:pt x="1330" y="4282"/>
                    <a:pt x="537" y="5501"/>
                    <a:pt x="0" y="6801"/>
                  </a:cubicBezTo>
                  <a:lnTo>
                    <a:pt x="2017" y="7654"/>
                  </a:lnTo>
                  <a:cubicBezTo>
                    <a:pt x="2447" y="6608"/>
                    <a:pt x="3088" y="5630"/>
                    <a:pt x="3937" y="4779"/>
                  </a:cubicBezTo>
                  <a:cubicBezTo>
                    <a:pt x="5658" y="3057"/>
                    <a:pt x="7916" y="2197"/>
                    <a:pt x="10173" y="2197"/>
                  </a:cubicBezTo>
                  <a:cubicBezTo>
                    <a:pt x="12428" y="2197"/>
                    <a:pt x="14686" y="3057"/>
                    <a:pt x="16407" y="4779"/>
                  </a:cubicBezTo>
                  <a:cubicBezTo>
                    <a:pt x="19850" y="8225"/>
                    <a:pt x="19850" y="13808"/>
                    <a:pt x="16407" y="17254"/>
                  </a:cubicBezTo>
                  <a:cubicBezTo>
                    <a:pt x="15321" y="18340"/>
                    <a:pt x="14020" y="19080"/>
                    <a:pt x="12643" y="19481"/>
                  </a:cubicBezTo>
                  <a:lnTo>
                    <a:pt x="12904" y="16517"/>
                  </a:lnTo>
                  <a:lnTo>
                    <a:pt x="4261" y="19936"/>
                  </a:lnTo>
                  <a:lnTo>
                    <a:pt x="12178" y="24800"/>
                  </a:lnTo>
                  <a:lnTo>
                    <a:pt x="12443" y="21795"/>
                  </a:lnTo>
                  <a:cubicBezTo>
                    <a:pt x="14464" y="21371"/>
                    <a:pt x="16391" y="20379"/>
                    <a:pt x="17959" y="18809"/>
                  </a:cubicBezTo>
                  <a:cubicBezTo>
                    <a:pt x="22259" y="14507"/>
                    <a:pt x="22259" y="7529"/>
                    <a:pt x="17959" y="3227"/>
                  </a:cubicBezTo>
                  <a:cubicBezTo>
                    <a:pt x="15809" y="1075"/>
                    <a:pt x="12990" y="0"/>
                    <a:pt x="1017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altLang="en-US" lang="zh-CN"/>
            </a:p>
          </p:txBody>
        </p:sp>
        <p:grpSp>
          <p:nvGrpSpPr>
            <p:cNvPr id="28" name="iṡľíḓè">
              <a:extLst>
                <a:ext uri="{FF2B5EF4-FFF2-40B4-BE49-F238E27FC236}">
                  <a16:creationId xmlns:a16="http://schemas.microsoft.com/office/drawing/2014/main" id="{EC42F5DA-F16A-4B11-8426-91719742781F}"/>
                </a:ext>
              </a:extLst>
            </p:cNvPr>
            <p:cNvGrpSpPr/>
            <p:nvPr/>
          </p:nvGrpSpPr>
          <p:grpSpPr>
            <a:xfrm>
              <a:off x="4739340" y="3265487"/>
              <a:ext cx="2120899" cy="2363788"/>
              <a:chOff x="4739340" y="3436937"/>
              <a:chExt cx="2120899" cy="2363788"/>
            </a:xfrm>
          </p:grpSpPr>
          <p:sp>
            <p:nvSpPr>
              <p:cNvPr id="56" name="îṩḷiḑè">
                <a:extLst>
                  <a:ext uri="{FF2B5EF4-FFF2-40B4-BE49-F238E27FC236}">
                    <a16:creationId xmlns:a16="http://schemas.microsoft.com/office/drawing/2014/main" id="{7F8E2BDC-60A8-47DF-84C2-79716388921C}"/>
                  </a:ext>
                </a:extLst>
              </p:cNvPr>
              <p:cNvSpPr/>
              <p:nvPr/>
            </p:nvSpPr>
            <p:spPr bwMode="auto">
              <a:xfrm>
                <a:off x="4739340" y="3436937"/>
                <a:ext cx="2120899" cy="2363788"/>
              </a:xfrm>
              <a:custGeom>
                <a:gdLst>
                  <a:gd fmla="*/ 12096 w 22275" name="T0"/>
                  <a:gd fmla="*/ 24800 h 24800" name="T1"/>
                  <a:gd fmla="*/ 19889 w 22275" name="T2"/>
                  <a:gd fmla="*/ 21574 h 24800" name="T3"/>
                  <a:gd fmla="*/ 22275 w 22275" name="T4"/>
                  <a:gd fmla="*/ 18000 h 24800" name="T5"/>
                  <a:gd fmla="*/ 20257 w 22275" name="T6"/>
                  <a:gd fmla="*/ 17147 h 24800" name="T7"/>
                  <a:gd fmla="*/ 18336 w 22275" name="T8"/>
                  <a:gd fmla="*/ 20022 h 24800" name="T9"/>
                  <a:gd fmla="*/ 12096 w 22275" name="T10"/>
                  <a:gd fmla="*/ 22604 h 24800" name="T11"/>
                  <a:gd fmla="*/ 5856 w 22275" name="T12"/>
                  <a:gd fmla="*/ 20022 h 24800" name="T13"/>
                  <a:gd fmla="*/ 5856 w 22275" name="T14"/>
                  <a:gd fmla="*/ 7547 h 24800" name="T15"/>
                  <a:gd fmla="*/ 9624 w 22275" name="T16"/>
                  <a:gd fmla="*/ 5320 h 24800" name="T17"/>
                  <a:gd fmla="*/ 9362 w 22275" name="T18"/>
                  <a:gd fmla="*/ 8284 h 24800" name="T19"/>
                  <a:gd fmla="*/ 18012 w 22275" name="T20"/>
                  <a:gd fmla="*/ 4865 h 24800" name="T21"/>
                  <a:gd fmla="*/ 10089 w 22275" name="T22"/>
                  <a:gd fmla="*/ 0 h 24800" name="T23"/>
                  <a:gd fmla="*/ 9824 w 22275" name="T24"/>
                  <a:gd fmla="*/ 3006 h 24800" name="T25"/>
                  <a:gd fmla="*/ 4303 w 22275" name="T26"/>
                  <a:gd fmla="*/ 5992 h 24800" name="T27"/>
                  <a:gd fmla="*/ 4303 w 22275" name="T28"/>
                  <a:gd fmla="*/ 21574 h 24800" name="T29"/>
                  <a:gd fmla="*/ 12096 w 22275" name="T30"/>
                  <a:gd fmla="*/ 24800 h 248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4800" w="22275">
                    <a:moveTo>
                      <a:pt x="12096" y="24800"/>
                    </a:moveTo>
                    <a:cubicBezTo>
                      <a:pt x="14916" y="24800"/>
                      <a:pt x="17738" y="23726"/>
                      <a:pt x="19889" y="21574"/>
                    </a:cubicBezTo>
                    <a:cubicBezTo>
                      <a:pt x="20945" y="20519"/>
                      <a:pt x="21738" y="19300"/>
                      <a:pt x="22275" y="18000"/>
                    </a:cubicBezTo>
                    <a:lnTo>
                      <a:pt x="20257" y="17147"/>
                    </a:lnTo>
                    <a:cubicBezTo>
                      <a:pt x="19827" y="18193"/>
                      <a:pt x="19186" y="19171"/>
                      <a:pt x="18336" y="20022"/>
                    </a:cubicBezTo>
                    <a:cubicBezTo>
                      <a:pt x="16614" y="21744"/>
                      <a:pt x="14354" y="22604"/>
                      <a:pt x="12096" y="22604"/>
                    </a:cubicBezTo>
                    <a:cubicBezTo>
                      <a:pt x="9838" y="22604"/>
                      <a:pt x="7579" y="21744"/>
                      <a:pt x="5856" y="20022"/>
                    </a:cubicBezTo>
                    <a:cubicBezTo>
                      <a:pt x="2411" y="16576"/>
                      <a:pt x="2411" y="10993"/>
                      <a:pt x="5856" y="7547"/>
                    </a:cubicBezTo>
                    <a:cubicBezTo>
                      <a:pt x="6943" y="6461"/>
                      <a:pt x="8245" y="5721"/>
                      <a:pt x="9624" y="5320"/>
                    </a:cubicBezTo>
                    <a:lnTo>
                      <a:pt x="9362" y="8284"/>
                    </a:lnTo>
                    <a:lnTo>
                      <a:pt x="18012" y="4865"/>
                    </a:lnTo>
                    <a:lnTo>
                      <a:pt x="10089" y="0"/>
                    </a:lnTo>
                    <a:lnTo>
                      <a:pt x="9824" y="3006"/>
                    </a:lnTo>
                    <a:cubicBezTo>
                      <a:pt x="7801" y="3430"/>
                      <a:pt x="5873" y="4422"/>
                      <a:pt x="4303" y="5992"/>
                    </a:cubicBezTo>
                    <a:cubicBezTo>
                      <a:pt x="0" y="10294"/>
                      <a:pt x="0" y="17272"/>
                      <a:pt x="4303" y="21574"/>
                    </a:cubicBezTo>
                    <a:cubicBezTo>
                      <a:pt x="6455" y="23726"/>
                      <a:pt x="9276" y="24800"/>
                      <a:pt x="12096" y="24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altLang="en-US" lang="zh-CN"/>
              </a:p>
            </p:txBody>
          </p:sp>
          <p:sp>
            <p:nvSpPr>
              <p:cNvPr id="58" name="îṧľídè">
                <a:extLst>
                  <a:ext uri="{FF2B5EF4-FFF2-40B4-BE49-F238E27FC236}">
                    <a16:creationId xmlns:a16="http://schemas.microsoft.com/office/drawing/2014/main" id="{201F6248-0EA9-4AEC-86CB-512949930300}"/>
                  </a:ext>
                </a:extLst>
              </p:cNvPr>
              <p:cNvSpPr/>
              <p:nvPr/>
            </p:nvSpPr>
            <p:spPr>
              <a:xfrm>
                <a:off x="5427378" y="4448032"/>
                <a:ext cx="744822" cy="744822"/>
              </a:xfrm>
              <a:prstGeom prst="ellipse">
                <a:avLst/>
              </a:prstGeom>
              <a:solidFill>
                <a:schemeClr val="accent2"/>
              </a:solidFill>
              <a:ln algn="ctr" cap="flat" cmpd="sng" w="57150">
                <a:noFill/>
                <a:prstDash val="solid"/>
                <a:miter lim="800000"/>
              </a:ln>
              <a:effectLst/>
            </p:spPr>
            <p:txBody>
              <a:bodyPr anchor="ctr" bIns="45720" lIns="91440" rIns="91440" rtlCol="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lang="de-DE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4" name="iṡ1ídè">
              <a:extLst>
                <a:ext uri="{FF2B5EF4-FFF2-40B4-BE49-F238E27FC236}">
                  <a16:creationId xmlns:a16="http://schemas.microsoft.com/office/drawing/2014/main" id="{05DCBE8B-B277-4B83-85E0-6E7FF3B8DCBE}"/>
                </a:ext>
              </a:extLst>
            </p:cNvPr>
            <p:cNvSpPr/>
            <p:nvPr/>
          </p:nvSpPr>
          <p:spPr>
            <a:xfrm>
              <a:off x="5970773" y="1912795"/>
              <a:ext cx="744822" cy="744822"/>
            </a:xfrm>
            <a:prstGeom prst="ellipse">
              <a:avLst/>
            </a:prstGeom>
            <a:solidFill>
              <a:schemeClr val="accent1"/>
            </a:solidFill>
            <a:ln algn="ctr" cap="flat" cmpd="sng" w="57150">
              <a:noFill/>
              <a:prstDash val="solid"/>
              <a:miter lim="800000"/>
            </a:ln>
            <a:effectLst/>
          </p:spPr>
          <p:txBody>
            <a:bodyPr anchor="ctr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de-DE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ïsḷiḋê">
              <a:extLst>
                <a:ext uri="{FF2B5EF4-FFF2-40B4-BE49-F238E27FC236}">
                  <a16:creationId xmlns:a16="http://schemas.microsoft.com/office/drawing/2014/main" id="{74BFDE54-C243-45E6-98BC-122A4CB0ACD6}"/>
                </a:ext>
              </a:extLst>
            </p:cNvPr>
            <p:cNvSpPr txBox="1"/>
            <p:nvPr/>
          </p:nvSpPr>
          <p:spPr bwMode="auto">
            <a:xfrm>
              <a:off x="1772536" y="1417169"/>
              <a:ext cx="3330625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altLang="zh-CN" b="1" lang="en-US" sz="2000">
                  <a:solidFill>
                    <a:srgbClr val="A5300F"/>
                  </a:solidFill>
                </a:rPr>
                <a:t>01</a:t>
              </a:r>
            </a:p>
          </p:txBody>
        </p:sp>
        <p:sp>
          <p:nvSpPr>
            <p:cNvPr id="31" name="íṧ1iḍé">
              <a:extLst>
                <a:ext uri="{FF2B5EF4-FFF2-40B4-BE49-F238E27FC236}">
                  <a16:creationId xmlns:a16="http://schemas.microsoft.com/office/drawing/2014/main" id="{E8B2C12F-9FC0-4069-8B0D-B61E7D013DA9}"/>
                </a:ext>
              </a:extLst>
            </p:cNvPr>
            <p:cNvSpPr/>
            <p:nvPr/>
          </p:nvSpPr>
          <p:spPr>
            <a:xfrm>
              <a:off x="22416" y="1874695"/>
              <a:ext cx="5502084" cy="184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î$líďê">
              <a:extLst>
                <a:ext uri="{FF2B5EF4-FFF2-40B4-BE49-F238E27FC236}">
                  <a16:creationId xmlns:a16="http://schemas.microsoft.com/office/drawing/2014/main" id="{88BC9501-80A5-4F86-A523-C526B0B5E91E}"/>
                </a:ext>
              </a:extLst>
            </p:cNvPr>
            <p:cNvSpPr/>
            <p:nvPr/>
          </p:nvSpPr>
          <p:spPr>
            <a:xfrm>
              <a:off x="6665912" y="4896680"/>
              <a:ext cx="5975594" cy="2219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iṩḷiḍê">
              <a:extLst>
                <a:ext uri="{FF2B5EF4-FFF2-40B4-BE49-F238E27FC236}">
                  <a16:creationId xmlns:a16="http://schemas.microsoft.com/office/drawing/2014/main" id="{507E9064-AF68-4724-8123-8403E8F8B812}"/>
                </a:ext>
              </a:extLst>
            </p:cNvPr>
            <p:cNvSpPr txBox="1"/>
            <p:nvPr/>
          </p:nvSpPr>
          <p:spPr bwMode="auto">
            <a:xfrm>
              <a:off x="6807200" y="4430506"/>
              <a:ext cx="4713288" cy="45518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 anchorCtr="0" bIns="45720" lIns="91440" rIns="91440" tIns="45720" wrap="square">
              <a:normAutofit fontScale="92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altLang="zh-CN" b="1" lang="en-US" sz="2000">
                  <a:solidFill>
                    <a:srgbClr val="D55816"/>
                  </a:solidFill>
                </a:rPr>
                <a:t>02</a:t>
              </a:r>
            </a:p>
          </p:txBody>
        </p:sp>
      </p:grpSp>
      <p:sp>
        <p:nvSpPr>
          <p:cNvPr id="61" name="ïṣḷîḍe">
            <a:extLst>
              <a:ext uri="{FF2B5EF4-FFF2-40B4-BE49-F238E27FC236}">
                <a16:creationId xmlns:a16="http://schemas.microsoft.com/office/drawing/2014/main" id="{4E5AACA8-F0F9-4578-967E-915B88195E28}"/>
              </a:ext>
            </a:extLst>
          </p:cNvPr>
          <p:cNvSpPr/>
          <p:nvPr/>
        </p:nvSpPr>
        <p:spPr bwMode="auto">
          <a:xfrm>
            <a:off x="5555195" y="4554094"/>
            <a:ext cx="431163" cy="348989"/>
          </a:xfrm>
          <a:custGeom>
            <a:gdLst>
              <a:gd fmla="*/ 355420 w 607568" name="connsiteX0"/>
              <a:gd fmla="*/ 250307 h 491771" name="connsiteY0"/>
              <a:gd fmla="*/ 352312 w 607568" name="connsiteX1"/>
              <a:gd fmla="*/ 251812 h 491771" name="connsiteY1"/>
              <a:gd fmla="*/ 321042 w 607568" name="connsiteX2"/>
              <a:gd fmla="*/ 289814 h 491771" name="connsiteY2"/>
              <a:gd fmla="*/ 321513 w 607568" name="connsiteX3"/>
              <a:gd fmla="*/ 295364 h 491771" name="connsiteY3"/>
              <a:gd fmla="*/ 369736 w 607568" name="connsiteX4"/>
              <a:gd fmla="*/ 338257 h 491771" name="connsiteY4"/>
              <a:gd fmla="*/ 371997 w 607568" name="connsiteX5"/>
              <a:gd fmla="*/ 339104 h 491771" name="connsiteY5"/>
              <a:gd fmla="*/ 373127 w 607568" name="connsiteX6"/>
              <a:gd fmla="*/ 338916 h 491771" name="connsiteY6"/>
              <a:gd fmla="*/ 375293 w 607568" name="connsiteX7"/>
              <a:gd fmla="*/ 336282 h 491771" name="connsiteY7"/>
              <a:gd fmla="*/ 383676 w 607568" name="connsiteX8"/>
              <a:gd fmla="*/ 279467 h 491771" name="connsiteY8"/>
              <a:gd fmla="*/ 376424 w 607568" name="connsiteX9"/>
              <a:gd fmla="*/ 263287 h 491771" name="connsiteY9"/>
              <a:gd fmla="*/ 357681 w 607568" name="connsiteX10"/>
              <a:gd fmla="*/ 250965 h 491771" name="connsiteY10"/>
              <a:gd fmla="*/ 355420 w 607568" name="connsiteX11"/>
              <a:gd fmla="*/ 250307 h 491771" name="connsiteY11"/>
              <a:gd fmla="*/ 258879 w 607568" name="connsiteX12"/>
              <a:gd fmla="*/ 250307 h 491771" name="connsiteY12"/>
              <a:gd fmla="*/ 256712 w 607568" name="connsiteX13"/>
              <a:gd fmla="*/ 250965 h 491771" name="connsiteY13"/>
              <a:gd fmla="*/ 237969 w 607568" name="connsiteX14"/>
              <a:gd fmla="*/ 263287 h 491771" name="connsiteY14"/>
              <a:gd fmla="*/ 230717 w 607568" name="connsiteX15"/>
              <a:gd fmla="*/ 279467 h 491771" name="connsiteY15"/>
              <a:gd fmla="*/ 239100 w 607568" name="connsiteX16"/>
              <a:gd fmla="*/ 336282 h 491771" name="connsiteY16"/>
              <a:gd fmla="*/ 241266 w 607568" name="connsiteX17"/>
              <a:gd fmla="*/ 338916 h 491771" name="connsiteY17"/>
              <a:gd fmla="*/ 242396 w 607568" name="connsiteX18"/>
              <a:gd fmla="*/ 339104 h 491771" name="connsiteY18"/>
              <a:gd fmla="*/ 244657 w 607568" name="connsiteX19"/>
              <a:gd fmla="*/ 338257 h 491771" name="connsiteY19"/>
              <a:gd fmla="*/ 292880 w 607568" name="connsiteX20"/>
              <a:gd fmla="*/ 295364 h 491771" name="connsiteY20"/>
              <a:gd fmla="*/ 293351 w 607568" name="connsiteX21"/>
              <a:gd fmla="*/ 289814 h 491771" name="connsiteY21"/>
              <a:gd fmla="*/ 261987 w 607568" name="connsiteX22"/>
              <a:gd fmla="*/ 251812 h 491771" name="connsiteY22"/>
              <a:gd fmla="*/ 258879 w 607568" name="connsiteX23"/>
              <a:gd fmla="*/ 250307 h 491771" name="connsiteY23"/>
              <a:gd fmla="*/ 500465 w 607568" name="connsiteX24"/>
              <a:gd fmla="*/ 66049 h 491771" name="connsiteY24"/>
              <a:gd fmla="*/ 565743 w 607568" name="connsiteX25"/>
              <a:gd fmla="*/ 130673 h 491771" name="connsiteY25"/>
              <a:gd fmla="*/ 566120 w 607568" name="connsiteX26"/>
              <a:gd fmla="*/ 130673 h 491771" name="connsiteY26"/>
              <a:gd fmla="*/ 580250 w 607568" name="connsiteX27"/>
              <a:gd fmla="*/ 160962 h 491771" name="connsiteY27"/>
              <a:gd fmla="*/ 560939 w 607568" name="connsiteX28"/>
              <a:gd fmla="*/ 182503 h 491771" name="connsiteY28"/>
              <a:gd fmla="*/ 531927 w 607568" name="connsiteX29"/>
              <a:gd fmla="*/ 223799 h 491771" name="connsiteY29"/>
              <a:gd fmla="*/ 528253 w 607568" name="connsiteX30"/>
              <a:gd fmla="*/ 234240 h 491771" name="connsiteY30"/>
              <a:gd fmla="*/ 530797 w 607568" name="connsiteX31"/>
              <a:gd fmla="*/ 246281 h 491771" name="connsiteY31"/>
              <a:gd fmla="*/ 545868 w 607568" name="connsiteX32"/>
              <a:gd fmla="*/ 261143 h 491771" name="connsiteY32"/>
              <a:gd fmla="*/ 558961 w 607568" name="connsiteX33"/>
              <a:gd fmla="*/ 263777 h 491771" name="connsiteY33"/>
              <a:gd fmla="*/ 597299 w 607568" name="connsiteX34"/>
              <a:gd fmla="*/ 301968 h 491771" name="connsiteY34"/>
              <a:gd fmla="*/ 607002 w 607568" name="connsiteX35"/>
              <a:gd fmla="*/ 350788 h 491771" name="connsiteY35"/>
              <a:gd fmla="*/ 601256 w 607568" name="connsiteX36"/>
              <a:gd fmla="*/ 373835 h 491771" name="connsiteY36"/>
              <a:gd fmla="*/ 579685 w 607568" name="connsiteX37"/>
              <a:gd fmla="*/ 384088 h 491771" name="connsiteY37"/>
              <a:gd fmla="*/ 490386 w 607568" name="connsiteX38"/>
              <a:gd fmla="*/ 384088 h 491771" name="connsiteY38"/>
              <a:gd fmla="*/ 467685 w 607568" name="connsiteX39"/>
              <a:gd fmla="*/ 310058 h 491771" name="connsiteY39"/>
              <a:gd fmla="*/ 431702 w 607568" name="connsiteX40"/>
              <a:gd fmla="*/ 267445 h 491771" name="connsiteY40"/>
              <a:gd fmla="*/ 441969 w 607568" name="connsiteX41"/>
              <a:gd fmla="*/ 263777 h 491771" name="connsiteY41"/>
              <a:gd fmla="*/ 455157 w 607568" name="connsiteX42"/>
              <a:gd fmla="*/ 261237 h 491771" name="connsiteY42"/>
              <a:gd fmla="*/ 470228 w 607568" name="connsiteX43"/>
              <a:gd fmla="*/ 246281 h 491771" name="connsiteY43"/>
              <a:gd fmla="*/ 472677 w 607568" name="connsiteX44"/>
              <a:gd fmla="*/ 234240 h 491771" name="connsiteY44"/>
              <a:gd fmla="*/ 469098 w 607568" name="connsiteX45"/>
              <a:gd fmla="*/ 223893 h 491771" name="connsiteY45"/>
              <a:gd fmla="*/ 439991 w 607568" name="connsiteX46"/>
              <a:gd fmla="*/ 182503 h 491771" name="connsiteY46"/>
              <a:gd fmla="*/ 426144 w 607568" name="connsiteX47"/>
              <a:gd fmla="*/ 172720 h 491771" name="connsiteY47"/>
              <a:gd fmla="*/ 441404 w 607568" name="connsiteX48"/>
              <a:gd fmla="*/ 143278 h 491771" name="connsiteY48"/>
              <a:gd fmla="*/ 439708 w 607568" name="connsiteX49"/>
              <a:gd fmla="*/ 107438 h 491771" name="connsiteY49"/>
              <a:gd fmla="*/ 500465 w 607568" name="connsiteX50"/>
              <a:gd fmla="*/ 66049 h 491771" name="connsiteY50"/>
              <a:gd fmla="*/ 107100 w 607568" name="connsiteX51"/>
              <a:gd fmla="*/ 66049 h 491771" name="connsiteY51"/>
              <a:gd fmla="*/ 171341 w 607568" name="connsiteX52"/>
              <a:gd fmla="*/ 123618 h 491771" name="connsiteY52"/>
              <a:gd fmla="*/ 172849 w 607568" name="connsiteX53"/>
              <a:gd fmla="*/ 143278 h 491771" name="connsiteY53"/>
              <a:gd fmla="*/ 184246 w 607568" name="connsiteX54"/>
              <a:gd fmla="*/ 168205 h 491771" name="connsiteY54"/>
              <a:gd fmla="*/ 167574 w 607568" name="connsiteX55"/>
              <a:gd fmla="*/ 182503 h 491771" name="connsiteY55"/>
              <a:gd fmla="*/ 138468 w 607568" name="connsiteX56"/>
              <a:gd fmla="*/ 223799 h 491771" name="connsiteY56"/>
              <a:gd fmla="*/ 134794 w 607568" name="connsiteX57"/>
              <a:gd fmla="*/ 234240 h 491771" name="connsiteY57"/>
              <a:gd fmla="*/ 137337 w 607568" name="connsiteX58"/>
              <a:gd fmla="*/ 246281 h 491771" name="connsiteY58"/>
              <a:gd fmla="*/ 152408 w 607568" name="connsiteX59"/>
              <a:gd fmla="*/ 261143 h 491771" name="connsiteY59"/>
              <a:gd fmla="*/ 165596 w 607568" name="connsiteX60"/>
              <a:gd fmla="*/ 263777 h 491771" name="connsiteY60"/>
              <a:gd fmla="*/ 179442 w 607568" name="connsiteX61"/>
              <a:gd fmla="*/ 268856 h 491771" name="connsiteY61"/>
              <a:gd fmla="*/ 146662 w 607568" name="connsiteX62"/>
              <a:gd fmla="*/ 310058 h 491771" name="connsiteY62"/>
              <a:gd fmla="*/ 123867 w 607568" name="connsiteX63"/>
              <a:gd fmla="*/ 384088 h 491771" name="connsiteY63"/>
              <a:gd fmla="*/ 27883 w 607568" name="connsiteX64"/>
              <a:gd fmla="*/ 384088 h 491771" name="connsiteY64"/>
              <a:gd fmla="*/ 6312 w 607568" name="connsiteX65"/>
              <a:gd fmla="*/ 373835 h 491771" name="connsiteY65"/>
              <a:gd fmla="*/ 566 w 607568" name="connsiteX66"/>
              <a:gd fmla="*/ 350788 h 491771" name="connsiteY66"/>
              <a:gd fmla="*/ 10268 w 607568" name="connsiteX67"/>
              <a:gd fmla="*/ 301968 h 491771" name="connsiteY67"/>
              <a:gd fmla="*/ 48606 w 607568" name="connsiteX68"/>
              <a:gd fmla="*/ 263777 h 491771" name="connsiteY68"/>
              <a:gd fmla="*/ 61699 w 607568" name="connsiteX69"/>
              <a:gd fmla="*/ 261237 h 491771" name="connsiteY69"/>
              <a:gd fmla="*/ 76770 w 607568" name="connsiteX70"/>
              <a:gd fmla="*/ 246281 h 491771" name="connsiteY70"/>
              <a:gd fmla="*/ 79313 w 607568" name="connsiteX71"/>
              <a:gd fmla="*/ 234240 h 491771" name="connsiteY71"/>
              <a:gd fmla="*/ 75639 w 607568" name="connsiteX72"/>
              <a:gd fmla="*/ 223893 h 491771" name="connsiteY72"/>
              <a:gd fmla="*/ 46628 w 607568" name="connsiteX73"/>
              <a:gd fmla="*/ 182503 h 491771" name="connsiteY73"/>
              <a:gd fmla="*/ 27318 w 607568" name="connsiteX74"/>
              <a:gd fmla="*/ 160962 h 491771" name="connsiteY74"/>
              <a:gd fmla="*/ 41447 w 607568" name="connsiteX75"/>
              <a:gd fmla="*/ 130673 h 491771" name="connsiteY75"/>
              <a:gd fmla="*/ 41824 w 607568" name="connsiteX76"/>
              <a:gd fmla="*/ 130673 h 491771" name="connsiteY76"/>
              <a:gd fmla="*/ 107100 w 607568" name="connsiteX77"/>
              <a:gd fmla="*/ 66049 h 491771" name="connsiteY77"/>
              <a:gd fmla="*/ 298626 w 607568" name="connsiteX78"/>
              <a:gd fmla="*/ 0 h 491771" name="connsiteY78"/>
              <a:gd fmla="*/ 315956 w 607568" name="connsiteX79"/>
              <a:gd fmla="*/ 0 h 491771" name="connsiteY79"/>
              <a:gd fmla="*/ 401854 w 607568" name="connsiteX80"/>
              <a:gd fmla="*/ 85787 h 491771" name="connsiteY80"/>
              <a:gd fmla="*/ 401854 w 607568" name="connsiteX81"/>
              <a:gd fmla="*/ 95476 h 491771" name="connsiteY81"/>
              <a:gd fmla="*/ 421633 w 607568" name="connsiteX82"/>
              <a:gd fmla="*/ 138840 h 491771" name="connsiteY82"/>
              <a:gd fmla="*/ 417960 w 607568" name="connsiteX83"/>
              <a:gd fmla="*/ 149281 h 491771" name="connsiteY83"/>
              <a:gd fmla="*/ 417112 w 607568" name="connsiteX84"/>
              <a:gd fmla="*/ 151068 h 491771" name="connsiteY84"/>
              <a:gd fmla="*/ 411273 w 607568" name="connsiteX85"/>
              <a:gd fmla="*/ 159534 h 491771" name="connsiteY85"/>
              <a:gd fmla="*/ 410896 w 607568" name="connsiteX86"/>
              <a:gd fmla="*/ 159910 h 491771" name="connsiteY86"/>
              <a:gd fmla="*/ 394037 w 607568" name="connsiteX87"/>
              <a:gd fmla="*/ 169787 h 491771" name="connsiteY87"/>
              <a:gd fmla="*/ 384900 w 607568" name="connsiteX88"/>
              <a:gd fmla="*/ 189541 h 491771" name="connsiteY88"/>
              <a:gd fmla="*/ 384712 w 607568" name="connsiteX89"/>
              <a:gd fmla="*/ 189823 h 491771" name="connsiteY89"/>
              <a:gd fmla="*/ 373316 w 607568" name="connsiteX90"/>
              <a:gd fmla="*/ 207131 h 491771" name="connsiteY90"/>
              <a:gd fmla="*/ 372750 w 607568" name="connsiteX91"/>
              <a:gd fmla="*/ 207789 h 491771" name="connsiteY91"/>
              <a:gd fmla="*/ 359847 w 607568" name="connsiteX92"/>
              <a:gd fmla="*/ 222275 h 491771" name="connsiteY92"/>
              <a:gd fmla="*/ 359188 w 607568" name="connsiteX93"/>
              <a:gd fmla="*/ 222934 h 491771" name="connsiteY93"/>
              <a:gd fmla="*/ 345154 w 607568" name="connsiteX94"/>
              <a:gd fmla="*/ 234598 h 491771" name="connsiteY94"/>
              <a:gd fmla="*/ 345625 w 607568" name="connsiteX95"/>
              <a:gd fmla="*/ 236855 h 491771" name="connsiteY95"/>
              <a:gd fmla="*/ 348639 w 607568" name="connsiteX96"/>
              <a:gd fmla="*/ 235538 h 491771" name="connsiteY96"/>
              <a:gd fmla="*/ 355514 w 607568" name="connsiteX97"/>
              <a:gd fmla="*/ 234033 h 491771" name="connsiteY97"/>
              <a:gd fmla="*/ 366628 w 607568" name="connsiteX98"/>
              <a:gd fmla="*/ 237326 h 491771" name="connsiteY98"/>
              <a:gd fmla="*/ 385371 w 607568" name="connsiteX99"/>
              <a:gd fmla="*/ 249648 h 491771" name="connsiteY99"/>
              <a:gd fmla="*/ 399876 w 607568" name="connsiteX100"/>
              <a:gd fmla="*/ 279373 h 491771" name="connsiteY100"/>
              <a:gd fmla="*/ 430016 w 607568" name="connsiteX101"/>
              <a:gd fmla="*/ 289814 h 491771" name="connsiteY101"/>
              <a:gd fmla="*/ 448382 w 607568" name="connsiteX102"/>
              <a:gd fmla="*/ 316058 h 491771" name="connsiteY102"/>
              <a:gd fmla="*/ 481630 w 607568" name="connsiteX103"/>
              <a:gd fmla="*/ 424515 h 491771" name="connsiteY103"/>
              <a:gd fmla="*/ 483891 w 607568" name="connsiteX104"/>
              <a:gd fmla="*/ 436461 h 491771" name="connsiteY104"/>
              <a:gd fmla="*/ 473718 w 607568" name="connsiteX105"/>
              <a:gd fmla="*/ 470700 h 491771" name="connsiteY105"/>
              <a:gd fmla="*/ 443956 w 607568" name="connsiteX106"/>
              <a:gd fmla="*/ 490360 h 491771" name="connsiteY106"/>
              <a:gd fmla="*/ 431805 w 607568" name="connsiteX107"/>
              <a:gd fmla="*/ 491771 h 491771" name="connsiteY107"/>
              <a:gd fmla="*/ 325375 w 607568" name="connsiteX108"/>
              <a:gd fmla="*/ 491771 h 491771" name="connsiteY108"/>
              <a:gd fmla="*/ 337430 w 607568" name="connsiteX109"/>
              <a:gd fmla="*/ 415296 h 491771" name="connsiteY109"/>
              <a:gd fmla="*/ 334605 w 607568" name="connsiteX110"/>
              <a:gd fmla="*/ 389052 h 491771" name="connsiteY110"/>
              <a:gd fmla="*/ 323962 w 607568" name="connsiteX111"/>
              <a:gd fmla="*/ 360927 h 491771" name="connsiteY111"/>
              <a:gd fmla="*/ 337430 w 607568" name="connsiteX112"/>
              <a:gd fmla="*/ 347476 h 491771" name="connsiteY112"/>
              <a:gd fmla="*/ 307196 w 607568" name="connsiteX113"/>
              <a:gd fmla="*/ 317281 h 491771" name="connsiteY113"/>
              <a:gd fmla="*/ 276868 w 607568" name="connsiteX114"/>
              <a:gd fmla="*/ 347476 h 491771" name="connsiteY114"/>
              <a:gd fmla="*/ 290337 w 607568" name="connsiteX115"/>
              <a:gd fmla="*/ 360927 h 491771" name="connsiteY115"/>
              <a:gd fmla="*/ 279694 w 607568" name="connsiteX116"/>
              <a:gd fmla="*/ 389052 h 491771" name="connsiteY116"/>
              <a:gd fmla="*/ 276963 w 607568" name="connsiteX117"/>
              <a:gd fmla="*/ 415296 h 491771" name="connsiteY117"/>
              <a:gd fmla="*/ 288736 w 607568" name="connsiteX118"/>
              <a:gd fmla="*/ 491771 h 491771" name="connsiteY118"/>
              <a:gd fmla="*/ 182493 w 607568" name="connsiteX119"/>
              <a:gd fmla="*/ 491771 h 491771" name="connsiteY119"/>
              <a:gd fmla="*/ 170437 w 607568" name="connsiteX120"/>
              <a:gd fmla="*/ 490360 h 491771" name="connsiteY120"/>
              <a:gd fmla="*/ 140675 w 607568" name="connsiteX121"/>
              <a:gd fmla="*/ 470700 h 491771" name="connsiteY121"/>
              <a:gd fmla="*/ 132669 w 607568" name="connsiteX122"/>
              <a:gd fmla="*/ 424515 h 491771" name="connsiteY122"/>
              <a:gd fmla="*/ 166011 w 607568" name="connsiteX123"/>
              <a:gd fmla="*/ 316058 h 491771" name="connsiteY123"/>
              <a:gd fmla="*/ 184377 w 607568" name="connsiteX124"/>
              <a:gd fmla="*/ 289814 h 491771" name="connsiteY124"/>
              <a:gd fmla="*/ 214517 w 607568" name="connsiteX125"/>
              <a:gd fmla="*/ 279373 h 491771" name="connsiteY125"/>
              <a:gd fmla="*/ 214517 w 607568" name="connsiteX126"/>
              <a:gd fmla="*/ 279279 h 491771" name="connsiteY126"/>
              <a:gd fmla="*/ 229022 w 607568" name="connsiteX127"/>
              <a:gd fmla="*/ 249648 h 491771" name="connsiteY127"/>
              <a:gd fmla="*/ 247765 w 607568" name="connsiteX128"/>
              <a:gd fmla="*/ 237326 h 491771" name="connsiteY128"/>
              <a:gd fmla="*/ 258879 w 607568" name="connsiteX129"/>
              <a:gd fmla="*/ 234033 h 491771" name="connsiteY129"/>
              <a:gd fmla="*/ 265754 w 607568" name="connsiteX130"/>
              <a:gd fmla="*/ 235538 h 491771" name="connsiteY130"/>
              <a:gd fmla="*/ 268768 w 607568" name="connsiteX131"/>
              <a:gd fmla="*/ 236855 h 491771" name="connsiteY131"/>
              <a:gd fmla="*/ 269239 w 607568" name="connsiteX132"/>
              <a:gd fmla="*/ 234598 h 491771" name="connsiteY132"/>
              <a:gd fmla="*/ 255205 w 607568" name="connsiteX133"/>
              <a:gd fmla="*/ 222934 h 491771" name="connsiteY133"/>
              <a:gd fmla="*/ 254546 w 607568" name="connsiteX134"/>
              <a:gd fmla="*/ 222275 h 491771" name="connsiteY134"/>
              <a:gd fmla="*/ 241548 w 607568" name="connsiteX135"/>
              <a:gd fmla="*/ 207789 h 491771" name="connsiteY135"/>
              <a:gd fmla="*/ 241077 w 607568" name="connsiteX136"/>
              <a:gd fmla="*/ 207225 h 491771" name="connsiteY136"/>
              <a:gd fmla="*/ 229681 w 607568" name="connsiteX137"/>
              <a:gd fmla="*/ 189823 h 491771" name="connsiteY137"/>
              <a:gd fmla="*/ 229493 w 607568" name="connsiteX138"/>
              <a:gd fmla="*/ 189635 h 491771" name="connsiteY138"/>
              <a:gd fmla="*/ 220356 w 607568" name="connsiteX139"/>
              <a:gd fmla="*/ 169787 h 491771" name="connsiteY139"/>
              <a:gd fmla="*/ 203497 w 607568" name="connsiteX140"/>
              <a:gd fmla="*/ 159910 h 491771" name="connsiteY140"/>
              <a:gd fmla="*/ 203120 w 607568" name="connsiteX141"/>
              <a:gd fmla="*/ 159534 h 491771" name="connsiteY141"/>
              <a:gd fmla="*/ 197281 w 607568" name="connsiteX142"/>
              <a:gd fmla="*/ 151068 h 491771" name="connsiteY142"/>
              <a:gd fmla="*/ 196433 w 607568" name="connsiteX143"/>
              <a:gd fmla="*/ 149281 h 491771" name="connsiteY143"/>
              <a:gd fmla="*/ 192666 w 607568" name="connsiteX144"/>
              <a:gd fmla="*/ 138840 h 491771" name="connsiteY144"/>
              <a:gd fmla="*/ 212727 w 607568" name="connsiteX145"/>
              <a:gd fmla="*/ 95476 h 491771" name="connsiteY145"/>
              <a:gd fmla="*/ 212727 w 607568" name="connsiteX146"/>
              <a:gd fmla="*/ 85787 h 491771" name="connsiteY146"/>
              <a:gd fmla="*/ 298626 w 607568" name="connsiteX147"/>
              <a:gd fmla="*/ 0 h 491771" name="connsiteY1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b="b" l="l" r="r" t="t"/>
            <a:pathLst>
              <a:path h="491771" w="607568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/>
          <a:p>
            <a:endParaRPr altLang="en-US" lang="zh-CN"/>
          </a:p>
        </p:txBody>
      </p:sp>
      <p:sp>
        <p:nvSpPr>
          <p:cNvPr id="63" name="ïṣḷîḍe">
            <a:extLst>
              <a:ext uri="{FF2B5EF4-FFF2-40B4-BE49-F238E27FC236}">
                <a16:creationId xmlns:a16="http://schemas.microsoft.com/office/drawing/2014/main" id="{9FA4BCE8-A20D-41AE-8997-340DCC79E41C}"/>
              </a:ext>
            </a:extLst>
          </p:cNvPr>
          <p:cNvSpPr/>
          <p:nvPr/>
        </p:nvSpPr>
        <p:spPr bwMode="auto">
          <a:xfrm>
            <a:off x="6032447" y="2532279"/>
            <a:ext cx="431163" cy="348989"/>
          </a:xfrm>
          <a:custGeom>
            <a:gdLst>
              <a:gd fmla="*/ 355420 w 607568" name="connsiteX0"/>
              <a:gd fmla="*/ 250307 h 491771" name="connsiteY0"/>
              <a:gd fmla="*/ 352312 w 607568" name="connsiteX1"/>
              <a:gd fmla="*/ 251812 h 491771" name="connsiteY1"/>
              <a:gd fmla="*/ 321042 w 607568" name="connsiteX2"/>
              <a:gd fmla="*/ 289814 h 491771" name="connsiteY2"/>
              <a:gd fmla="*/ 321513 w 607568" name="connsiteX3"/>
              <a:gd fmla="*/ 295364 h 491771" name="connsiteY3"/>
              <a:gd fmla="*/ 369736 w 607568" name="connsiteX4"/>
              <a:gd fmla="*/ 338257 h 491771" name="connsiteY4"/>
              <a:gd fmla="*/ 371997 w 607568" name="connsiteX5"/>
              <a:gd fmla="*/ 339104 h 491771" name="connsiteY5"/>
              <a:gd fmla="*/ 373127 w 607568" name="connsiteX6"/>
              <a:gd fmla="*/ 338916 h 491771" name="connsiteY6"/>
              <a:gd fmla="*/ 375293 w 607568" name="connsiteX7"/>
              <a:gd fmla="*/ 336282 h 491771" name="connsiteY7"/>
              <a:gd fmla="*/ 383676 w 607568" name="connsiteX8"/>
              <a:gd fmla="*/ 279467 h 491771" name="connsiteY8"/>
              <a:gd fmla="*/ 376424 w 607568" name="connsiteX9"/>
              <a:gd fmla="*/ 263287 h 491771" name="connsiteY9"/>
              <a:gd fmla="*/ 357681 w 607568" name="connsiteX10"/>
              <a:gd fmla="*/ 250965 h 491771" name="connsiteY10"/>
              <a:gd fmla="*/ 355420 w 607568" name="connsiteX11"/>
              <a:gd fmla="*/ 250307 h 491771" name="connsiteY11"/>
              <a:gd fmla="*/ 258879 w 607568" name="connsiteX12"/>
              <a:gd fmla="*/ 250307 h 491771" name="connsiteY12"/>
              <a:gd fmla="*/ 256712 w 607568" name="connsiteX13"/>
              <a:gd fmla="*/ 250965 h 491771" name="connsiteY13"/>
              <a:gd fmla="*/ 237969 w 607568" name="connsiteX14"/>
              <a:gd fmla="*/ 263287 h 491771" name="connsiteY14"/>
              <a:gd fmla="*/ 230717 w 607568" name="connsiteX15"/>
              <a:gd fmla="*/ 279467 h 491771" name="connsiteY15"/>
              <a:gd fmla="*/ 239100 w 607568" name="connsiteX16"/>
              <a:gd fmla="*/ 336282 h 491771" name="connsiteY16"/>
              <a:gd fmla="*/ 241266 w 607568" name="connsiteX17"/>
              <a:gd fmla="*/ 338916 h 491771" name="connsiteY17"/>
              <a:gd fmla="*/ 242396 w 607568" name="connsiteX18"/>
              <a:gd fmla="*/ 339104 h 491771" name="connsiteY18"/>
              <a:gd fmla="*/ 244657 w 607568" name="connsiteX19"/>
              <a:gd fmla="*/ 338257 h 491771" name="connsiteY19"/>
              <a:gd fmla="*/ 292880 w 607568" name="connsiteX20"/>
              <a:gd fmla="*/ 295364 h 491771" name="connsiteY20"/>
              <a:gd fmla="*/ 293351 w 607568" name="connsiteX21"/>
              <a:gd fmla="*/ 289814 h 491771" name="connsiteY21"/>
              <a:gd fmla="*/ 261987 w 607568" name="connsiteX22"/>
              <a:gd fmla="*/ 251812 h 491771" name="connsiteY22"/>
              <a:gd fmla="*/ 258879 w 607568" name="connsiteX23"/>
              <a:gd fmla="*/ 250307 h 491771" name="connsiteY23"/>
              <a:gd fmla="*/ 500465 w 607568" name="connsiteX24"/>
              <a:gd fmla="*/ 66049 h 491771" name="connsiteY24"/>
              <a:gd fmla="*/ 565743 w 607568" name="connsiteX25"/>
              <a:gd fmla="*/ 130673 h 491771" name="connsiteY25"/>
              <a:gd fmla="*/ 566120 w 607568" name="connsiteX26"/>
              <a:gd fmla="*/ 130673 h 491771" name="connsiteY26"/>
              <a:gd fmla="*/ 580250 w 607568" name="connsiteX27"/>
              <a:gd fmla="*/ 160962 h 491771" name="connsiteY27"/>
              <a:gd fmla="*/ 560939 w 607568" name="connsiteX28"/>
              <a:gd fmla="*/ 182503 h 491771" name="connsiteY28"/>
              <a:gd fmla="*/ 531927 w 607568" name="connsiteX29"/>
              <a:gd fmla="*/ 223799 h 491771" name="connsiteY29"/>
              <a:gd fmla="*/ 528253 w 607568" name="connsiteX30"/>
              <a:gd fmla="*/ 234240 h 491771" name="connsiteY30"/>
              <a:gd fmla="*/ 530797 w 607568" name="connsiteX31"/>
              <a:gd fmla="*/ 246281 h 491771" name="connsiteY31"/>
              <a:gd fmla="*/ 545868 w 607568" name="connsiteX32"/>
              <a:gd fmla="*/ 261143 h 491771" name="connsiteY32"/>
              <a:gd fmla="*/ 558961 w 607568" name="connsiteX33"/>
              <a:gd fmla="*/ 263777 h 491771" name="connsiteY33"/>
              <a:gd fmla="*/ 597299 w 607568" name="connsiteX34"/>
              <a:gd fmla="*/ 301968 h 491771" name="connsiteY34"/>
              <a:gd fmla="*/ 607002 w 607568" name="connsiteX35"/>
              <a:gd fmla="*/ 350788 h 491771" name="connsiteY35"/>
              <a:gd fmla="*/ 601256 w 607568" name="connsiteX36"/>
              <a:gd fmla="*/ 373835 h 491771" name="connsiteY36"/>
              <a:gd fmla="*/ 579685 w 607568" name="connsiteX37"/>
              <a:gd fmla="*/ 384088 h 491771" name="connsiteY37"/>
              <a:gd fmla="*/ 490386 w 607568" name="connsiteX38"/>
              <a:gd fmla="*/ 384088 h 491771" name="connsiteY38"/>
              <a:gd fmla="*/ 467685 w 607568" name="connsiteX39"/>
              <a:gd fmla="*/ 310058 h 491771" name="connsiteY39"/>
              <a:gd fmla="*/ 431702 w 607568" name="connsiteX40"/>
              <a:gd fmla="*/ 267445 h 491771" name="connsiteY40"/>
              <a:gd fmla="*/ 441969 w 607568" name="connsiteX41"/>
              <a:gd fmla="*/ 263777 h 491771" name="connsiteY41"/>
              <a:gd fmla="*/ 455157 w 607568" name="connsiteX42"/>
              <a:gd fmla="*/ 261237 h 491771" name="connsiteY42"/>
              <a:gd fmla="*/ 470228 w 607568" name="connsiteX43"/>
              <a:gd fmla="*/ 246281 h 491771" name="connsiteY43"/>
              <a:gd fmla="*/ 472677 w 607568" name="connsiteX44"/>
              <a:gd fmla="*/ 234240 h 491771" name="connsiteY44"/>
              <a:gd fmla="*/ 469098 w 607568" name="connsiteX45"/>
              <a:gd fmla="*/ 223893 h 491771" name="connsiteY45"/>
              <a:gd fmla="*/ 439991 w 607568" name="connsiteX46"/>
              <a:gd fmla="*/ 182503 h 491771" name="connsiteY46"/>
              <a:gd fmla="*/ 426144 w 607568" name="connsiteX47"/>
              <a:gd fmla="*/ 172720 h 491771" name="connsiteY47"/>
              <a:gd fmla="*/ 441404 w 607568" name="connsiteX48"/>
              <a:gd fmla="*/ 143278 h 491771" name="connsiteY48"/>
              <a:gd fmla="*/ 439708 w 607568" name="connsiteX49"/>
              <a:gd fmla="*/ 107438 h 491771" name="connsiteY49"/>
              <a:gd fmla="*/ 500465 w 607568" name="connsiteX50"/>
              <a:gd fmla="*/ 66049 h 491771" name="connsiteY50"/>
              <a:gd fmla="*/ 107100 w 607568" name="connsiteX51"/>
              <a:gd fmla="*/ 66049 h 491771" name="connsiteY51"/>
              <a:gd fmla="*/ 171341 w 607568" name="connsiteX52"/>
              <a:gd fmla="*/ 123618 h 491771" name="connsiteY52"/>
              <a:gd fmla="*/ 172849 w 607568" name="connsiteX53"/>
              <a:gd fmla="*/ 143278 h 491771" name="connsiteY53"/>
              <a:gd fmla="*/ 184246 w 607568" name="connsiteX54"/>
              <a:gd fmla="*/ 168205 h 491771" name="connsiteY54"/>
              <a:gd fmla="*/ 167574 w 607568" name="connsiteX55"/>
              <a:gd fmla="*/ 182503 h 491771" name="connsiteY55"/>
              <a:gd fmla="*/ 138468 w 607568" name="connsiteX56"/>
              <a:gd fmla="*/ 223799 h 491771" name="connsiteY56"/>
              <a:gd fmla="*/ 134794 w 607568" name="connsiteX57"/>
              <a:gd fmla="*/ 234240 h 491771" name="connsiteY57"/>
              <a:gd fmla="*/ 137337 w 607568" name="connsiteX58"/>
              <a:gd fmla="*/ 246281 h 491771" name="connsiteY58"/>
              <a:gd fmla="*/ 152408 w 607568" name="connsiteX59"/>
              <a:gd fmla="*/ 261143 h 491771" name="connsiteY59"/>
              <a:gd fmla="*/ 165596 w 607568" name="connsiteX60"/>
              <a:gd fmla="*/ 263777 h 491771" name="connsiteY60"/>
              <a:gd fmla="*/ 179442 w 607568" name="connsiteX61"/>
              <a:gd fmla="*/ 268856 h 491771" name="connsiteY61"/>
              <a:gd fmla="*/ 146662 w 607568" name="connsiteX62"/>
              <a:gd fmla="*/ 310058 h 491771" name="connsiteY62"/>
              <a:gd fmla="*/ 123867 w 607568" name="connsiteX63"/>
              <a:gd fmla="*/ 384088 h 491771" name="connsiteY63"/>
              <a:gd fmla="*/ 27883 w 607568" name="connsiteX64"/>
              <a:gd fmla="*/ 384088 h 491771" name="connsiteY64"/>
              <a:gd fmla="*/ 6312 w 607568" name="connsiteX65"/>
              <a:gd fmla="*/ 373835 h 491771" name="connsiteY65"/>
              <a:gd fmla="*/ 566 w 607568" name="connsiteX66"/>
              <a:gd fmla="*/ 350788 h 491771" name="connsiteY66"/>
              <a:gd fmla="*/ 10268 w 607568" name="connsiteX67"/>
              <a:gd fmla="*/ 301968 h 491771" name="connsiteY67"/>
              <a:gd fmla="*/ 48606 w 607568" name="connsiteX68"/>
              <a:gd fmla="*/ 263777 h 491771" name="connsiteY68"/>
              <a:gd fmla="*/ 61699 w 607568" name="connsiteX69"/>
              <a:gd fmla="*/ 261237 h 491771" name="connsiteY69"/>
              <a:gd fmla="*/ 76770 w 607568" name="connsiteX70"/>
              <a:gd fmla="*/ 246281 h 491771" name="connsiteY70"/>
              <a:gd fmla="*/ 79313 w 607568" name="connsiteX71"/>
              <a:gd fmla="*/ 234240 h 491771" name="connsiteY71"/>
              <a:gd fmla="*/ 75639 w 607568" name="connsiteX72"/>
              <a:gd fmla="*/ 223893 h 491771" name="connsiteY72"/>
              <a:gd fmla="*/ 46628 w 607568" name="connsiteX73"/>
              <a:gd fmla="*/ 182503 h 491771" name="connsiteY73"/>
              <a:gd fmla="*/ 27318 w 607568" name="connsiteX74"/>
              <a:gd fmla="*/ 160962 h 491771" name="connsiteY74"/>
              <a:gd fmla="*/ 41447 w 607568" name="connsiteX75"/>
              <a:gd fmla="*/ 130673 h 491771" name="connsiteY75"/>
              <a:gd fmla="*/ 41824 w 607568" name="connsiteX76"/>
              <a:gd fmla="*/ 130673 h 491771" name="connsiteY76"/>
              <a:gd fmla="*/ 107100 w 607568" name="connsiteX77"/>
              <a:gd fmla="*/ 66049 h 491771" name="connsiteY77"/>
              <a:gd fmla="*/ 298626 w 607568" name="connsiteX78"/>
              <a:gd fmla="*/ 0 h 491771" name="connsiteY78"/>
              <a:gd fmla="*/ 315956 w 607568" name="connsiteX79"/>
              <a:gd fmla="*/ 0 h 491771" name="connsiteY79"/>
              <a:gd fmla="*/ 401854 w 607568" name="connsiteX80"/>
              <a:gd fmla="*/ 85787 h 491771" name="connsiteY80"/>
              <a:gd fmla="*/ 401854 w 607568" name="connsiteX81"/>
              <a:gd fmla="*/ 95476 h 491771" name="connsiteY81"/>
              <a:gd fmla="*/ 421633 w 607568" name="connsiteX82"/>
              <a:gd fmla="*/ 138840 h 491771" name="connsiteY82"/>
              <a:gd fmla="*/ 417960 w 607568" name="connsiteX83"/>
              <a:gd fmla="*/ 149281 h 491771" name="connsiteY83"/>
              <a:gd fmla="*/ 417112 w 607568" name="connsiteX84"/>
              <a:gd fmla="*/ 151068 h 491771" name="connsiteY84"/>
              <a:gd fmla="*/ 411273 w 607568" name="connsiteX85"/>
              <a:gd fmla="*/ 159534 h 491771" name="connsiteY85"/>
              <a:gd fmla="*/ 410896 w 607568" name="connsiteX86"/>
              <a:gd fmla="*/ 159910 h 491771" name="connsiteY86"/>
              <a:gd fmla="*/ 394037 w 607568" name="connsiteX87"/>
              <a:gd fmla="*/ 169787 h 491771" name="connsiteY87"/>
              <a:gd fmla="*/ 384900 w 607568" name="connsiteX88"/>
              <a:gd fmla="*/ 189541 h 491771" name="connsiteY88"/>
              <a:gd fmla="*/ 384712 w 607568" name="connsiteX89"/>
              <a:gd fmla="*/ 189823 h 491771" name="connsiteY89"/>
              <a:gd fmla="*/ 373316 w 607568" name="connsiteX90"/>
              <a:gd fmla="*/ 207131 h 491771" name="connsiteY90"/>
              <a:gd fmla="*/ 372750 w 607568" name="connsiteX91"/>
              <a:gd fmla="*/ 207789 h 491771" name="connsiteY91"/>
              <a:gd fmla="*/ 359847 w 607568" name="connsiteX92"/>
              <a:gd fmla="*/ 222275 h 491771" name="connsiteY92"/>
              <a:gd fmla="*/ 359188 w 607568" name="connsiteX93"/>
              <a:gd fmla="*/ 222934 h 491771" name="connsiteY93"/>
              <a:gd fmla="*/ 345154 w 607568" name="connsiteX94"/>
              <a:gd fmla="*/ 234598 h 491771" name="connsiteY94"/>
              <a:gd fmla="*/ 345625 w 607568" name="connsiteX95"/>
              <a:gd fmla="*/ 236855 h 491771" name="connsiteY95"/>
              <a:gd fmla="*/ 348639 w 607568" name="connsiteX96"/>
              <a:gd fmla="*/ 235538 h 491771" name="connsiteY96"/>
              <a:gd fmla="*/ 355514 w 607568" name="connsiteX97"/>
              <a:gd fmla="*/ 234033 h 491771" name="connsiteY97"/>
              <a:gd fmla="*/ 366628 w 607568" name="connsiteX98"/>
              <a:gd fmla="*/ 237326 h 491771" name="connsiteY98"/>
              <a:gd fmla="*/ 385371 w 607568" name="connsiteX99"/>
              <a:gd fmla="*/ 249648 h 491771" name="connsiteY99"/>
              <a:gd fmla="*/ 399876 w 607568" name="connsiteX100"/>
              <a:gd fmla="*/ 279373 h 491771" name="connsiteY100"/>
              <a:gd fmla="*/ 430016 w 607568" name="connsiteX101"/>
              <a:gd fmla="*/ 289814 h 491771" name="connsiteY101"/>
              <a:gd fmla="*/ 448382 w 607568" name="connsiteX102"/>
              <a:gd fmla="*/ 316058 h 491771" name="connsiteY102"/>
              <a:gd fmla="*/ 481630 w 607568" name="connsiteX103"/>
              <a:gd fmla="*/ 424515 h 491771" name="connsiteY103"/>
              <a:gd fmla="*/ 483891 w 607568" name="connsiteX104"/>
              <a:gd fmla="*/ 436461 h 491771" name="connsiteY104"/>
              <a:gd fmla="*/ 473718 w 607568" name="connsiteX105"/>
              <a:gd fmla="*/ 470700 h 491771" name="connsiteY105"/>
              <a:gd fmla="*/ 443956 w 607568" name="connsiteX106"/>
              <a:gd fmla="*/ 490360 h 491771" name="connsiteY106"/>
              <a:gd fmla="*/ 431805 w 607568" name="connsiteX107"/>
              <a:gd fmla="*/ 491771 h 491771" name="connsiteY107"/>
              <a:gd fmla="*/ 325375 w 607568" name="connsiteX108"/>
              <a:gd fmla="*/ 491771 h 491771" name="connsiteY108"/>
              <a:gd fmla="*/ 337430 w 607568" name="connsiteX109"/>
              <a:gd fmla="*/ 415296 h 491771" name="connsiteY109"/>
              <a:gd fmla="*/ 334605 w 607568" name="connsiteX110"/>
              <a:gd fmla="*/ 389052 h 491771" name="connsiteY110"/>
              <a:gd fmla="*/ 323962 w 607568" name="connsiteX111"/>
              <a:gd fmla="*/ 360927 h 491771" name="connsiteY111"/>
              <a:gd fmla="*/ 337430 w 607568" name="connsiteX112"/>
              <a:gd fmla="*/ 347476 h 491771" name="connsiteY112"/>
              <a:gd fmla="*/ 307196 w 607568" name="connsiteX113"/>
              <a:gd fmla="*/ 317281 h 491771" name="connsiteY113"/>
              <a:gd fmla="*/ 276868 w 607568" name="connsiteX114"/>
              <a:gd fmla="*/ 347476 h 491771" name="connsiteY114"/>
              <a:gd fmla="*/ 290337 w 607568" name="connsiteX115"/>
              <a:gd fmla="*/ 360927 h 491771" name="connsiteY115"/>
              <a:gd fmla="*/ 279694 w 607568" name="connsiteX116"/>
              <a:gd fmla="*/ 389052 h 491771" name="connsiteY116"/>
              <a:gd fmla="*/ 276963 w 607568" name="connsiteX117"/>
              <a:gd fmla="*/ 415296 h 491771" name="connsiteY117"/>
              <a:gd fmla="*/ 288736 w 607568" name="connsiteX118"/>
              <a:gd fmla="*/ 491771 h 491771" name="connsiteY118"/>
              <a:gd fmla="*/ 182493 w 607568" name="connsiteX119"/>
              <a:gd fmla="*/ 491771 h 491771" name="connsiteY119"/>
              <a:gd fmla="*/ 170437 w 607568" name="connsiteX120"/>
              <a:gd fmla="*/ 490360 h 491771" name="connsiteY120"/>
              <a:gd fmla="*/ 140675 w 607568" name="connsiteX121"/>
              <a:gd fmla="*/ 470700 h 491771" name="connsiteY121"/>
              <a:gd fmla="*/ 132669 w 607568" name="connsiteX122"/>
              <a:gd fmla="*/ 424515 h 491771" name="connsiteY122"/>
              <a:gd fmla="*/ 166011 w 607568" name="connsiteX123"/>
              <a:gd fmla="*/ 316058 h 491771" name="connsiteY123"/>
              <a:gd fmla="*/ 184377 w 607568" name="connsiteX124"/>
              <a:gd fmla="*/ 289814 h 491771" name="connsiteY124"/>
              <a:gd fmla="*/ 214517 w 607568" name="connsiteX125"/>
              <a:gd fmla="*/ 279373 h 491771" name="connsiteY125"/>
              <a:gd fmla="*/ 214517 w 607568" name="connsiteX126"/>
              <a:gd fmla="*/ 279279 h 491771" name="connsiteY126"/>
              <a:gd fmla="*/ 229022 w 607568" name="connsiteX127"/>
              <a:gd fmla="*/ 249648 h 491771" name="connsiteY127"/>
              <a:gd fmla="*/ 247765 w 607568" name="connsiteX128"/>
              <a:gd fmla="*/ 237326 h 491771" name="connsiteY128"/>
              <a:gd fmla="*/ 258879 w 607568" name="connsiteX129"/>
              <a:gd fmla="*/ 234033 h 491771" name="connsiteY129"/>
              <a:gd fmla="*/ 265754 w 607568" name="connsiteX130"/>
              <a:gd fmla="*/ 235538 h 491771" name="connsiteY130"/>
              <a:gd fmla="*/ 268768 w 607568" name="connsiteX131"/>
              <a:gd fmla="*/ 236855 h 491771" name="connsiteY131"/>
              <a:gd fmla="*/ 269239 w 607568" name="connsiteX132"/>
              <a:gd fmla="*/ 234598 h 491771" name="connsiteY132"/>
              <a:gd fmla="*/ 255205 w 607568" name="connsiteX133"/>
              <a:gd fmla="*/ 222934 h 491771" name="connsiteY133"/>
              <a:gd fmla="*/ 254546 w 607568" name="connsiteX134"/>
              <a:gd fmla="*/ 222275 h 491771" name="connsiteY134"/>
              <a:gd fmla="*/ 241548 w 607568" name="connsiteX135"/>
              <a:gd fmla="*/ 207789 h 491771" name="connsiteY135"/>
              <a:gd fmla="*/ 241077 w 607568" name="connsiteX136"/>
              <a:gd fmla="*/ 207225 h 491771" name="connsiteY136"/>
              <a:gd fmla="*/ 229681 w 607568" name="connsiteX137"/>
              <a:gd fmla="*/ 189823 h 491771" name="connsiteY137"/>
              <a:gd fmla="*/ 229493 w 607568" name="connsiteX138"/>
              <a:gd fmla="*/ 189635 h 491771" name="connsiteY138"/>
              <a:gd fmla="*/ 220356 w 607568" name="connsiteX139"/>
              <a:gd fmla="*/ 169787 h 491771" name="connsiteY139"/>
              <a:gd fmla="*/ 203497 w 607568" name="connsiteX140"/>
              <a:gd fmla="*/ 159910 h 491771" name="connsiteY140"/>
              <a:gd fmla="*/ 203120 w 607568" name="connsiteX141"/>
              <a:gd fmla="*/ 159534 h 491771" name="connsiteY141"/>
              <a:gd fmla="*/ 197281 w 607568" name="connsiteX142"/>
              <a:gd fmla="*/ 151068 h 491771" name="connsiteY142"/>
              <a:gd fmla="*/ 196433 w 607568" name="connsiteX143"/>
              <a:gd fmla="*/ 149281 h 491771" name="connsiteY143"/>
              <a:gd fmla="*/ 192666 w 607568" name="connsiteX144"/>
              <a:gd fmla="*/ 138840 h 491771" name="connsiteY144"/>
              <a:gd fmla="*/ 212727 w 607568" name="connsiteX145"/>
              <a:gd fmla="*/ 95476 h 491771" name="connsiteY145"/>
              <a:gd fmla="*/ 212727 w 607568" name="connsiteX146"/>
              <a:gd fmla="*/ 85787 h 491771" name="connsiteY146"/>
              <a:gd fmla="*/ 298626 w 607568" name="connsiteX147"/>
              <a:gd fmla="*/ 0 h 491771" name="connsiteY1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b="b" l="l" r="r" t="t"/>
            <a:pathLst>
              <a:path h="491771" w="607568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/>
          <a:p>
            <a:endParaRPr altLang="en-US" lang="zh-CN"/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75B1CF27-545E-499F-A991-892DF1C1CE31}"/>
              </a:ext>
            </a:extLst>
          </p:cNvPr>
          <p:cNvSpPr txBox="1"/>
          <p:nvPr/>
        </p:nvSpPr>
        <p:spPr>
          <a:xfrm>
            <a:off x="838475" y="2659014"/>
            <a:ext cx="4688206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与生产无关的活动取得的增值税专用发票账务处理不规范，部分单位进项税额作了抵扣，未做转出处理；增值税专用发票未通过“应交税费-进项税额”科目核算，且不进行发票认证，产生滞留票。对于上述错误，正确的做法是认证后再做进项税转出。</a:t>
            </a: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id="{ED28BE9A-90CB-4D30-B727-15952A5D72F6}"/>
              </a:ext>
            </a:extLst>
          </p:cNvPr>
          <p:cNvSpPr txBox="1"/>
          <p:nvPr/>
        </p:nvSpPr>
        <p:spPr>
          <a:xfrm>
            <a:off x="7181879" y="4260359"/>
            <a:ext cx="3376566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取得的发票开票信息不完整,发票内容应未按照实际销售情况如实开具。</a:t>
            </a:r>
          </a:p>
        </p:txBody>
      </p:sp>
    </p:spTree>
    <p:extLst>
      <p:ext uri="{BB962C8B-B14F-4D97-AF65-F5344CB8AC3E}">
        <p14:creationId val="405850595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5"/>
      <p:bldP grpId="0" spid="64"/>
      <p:bldP grpId="0" spid="6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48D2AB-F9F0-48A0-8E0B-5DC4AF4C4A8E}"/>
              </a:ext>
            </a:extLst>
          </p:cNvPr>
          <p:cNvSpPr txBox="1"/>
          <p:nvPr/>
        </p:nvSpPr>
        <p:spPr>
          <a:xfrm>
            <a:off x="1305163" y="991630"/>
            <a:ext cx="3008380" cy="672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lang="zh-CN" sz="4267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前言/PREFACE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8DAD646-2805-4D40-BBAE-ABB43F3C9F10}"/>
              </a:ext>
            </a:extLst>
          </p:cNvPr>
          <p:cNvCxnSpPr/>
          <p:nvPr/>
        </p:nvCxnSpPr>
        <p:spPr>
          <a:xfrm>
            <a:off x="1305163" y="1830119"/>
            <a:ext cx="95215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77EA96B1-D603-48B6-B302-3D5AFFB023D9}"/>
              </a:ext>
            </a:extLst>
          </p:cNvPr>
          <p:cNvGrpSpPr/>
          <p:nvPr/>
        </p:nvGrpSpPr>
        <p:grpSpPr>
          <a:xfrm>
            <a:off x="10016479" y="1208555"/>
            <a:ext cx="454847" cy="455675"/>
            <a:chOff x="6084168" y="1274820"/>
            <a:chExt cx="432048" cy="432834"/>
          </a:xfrm>
        </p:grpSpPr>
        <p:sp>
          <p:nvSpPr>
            <p:cNvPr id="8" name="椭圆 22">
              <a:extLst>
                <a:ext uri="{FF2B5EF4-FFF2-40B4-BE49-F238E27FC236}">
                  <a16:creationId xmlns:a16="http://schemas.microsoft.com/office/drawing/2014/main" id="{C4CBDBF0-E39A-466D-B94D-FEFC1C7A4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E8A908FF-56F2-4249-AB19-B9ADCE719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79FB898-3FFD-4DD7-A9E7-EE453B6A5565}"/>
              </a:ext>
            </a:extLst>
          </p:cNvPr>
          <p:cNvGrpSpPr/>
          <p:nvPr/>
        </p:nvGrpSpPr>
        <p:grpSpPr>
          <a:xfrm>
            <a:off x="8627150" y="1208858"/>
            <a:ext cx="454847" cy="454847"/>
            <a:chOff x="4788024" y="1275213"/>
            <a:chExt cx="432048" cy="432048"/>
          </a:xfrm>
        </p:grpSpPr>
        <p:sp>
          <p:nvSpPr>
            <p:cNvPr id="11" name="椭圆 65">
              <a:extLst>
                <a:ext uri="{FF2B5EF4-FFF2-40B4-BE49-F238E27FC236}">
                  <a16:creationId xmlns:a16="http://schemas.microsoft.com/office/drawing/2014/main" id="{095E769D-6BFB-464C-A7C5-392F13104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2" name="Freeform 110">
              <a:extLst>
                <a:ext uri="{FF2B5EF4-FFF2-40B4-BE49-F238E27FC236}">
                  <a16:creationId xmlns:a16="http://schemas.microsoft.com/office/drawing/2014/main" id="{2AD40424-F41F-4583-A02E-C25E34E45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gdLst>
                <a:gd fmla="*/ 78678142 w 609" name="T0"/>
                <a:gd fmla="*/ 71002280 h 602" name="T1"/>
                <a:gd fmla="*/ 78678142 w 609" name="T2"/>
                <a:gd fmla="*/ 71002280 h 602" name="T3"/>
                <a:gd fmla="*/ 71302258 w 609" name="T4"/>
                <a:gd fmla="*/ 78441997 h 602" name="T5"/>
                <a:gd fmla="*/ 65867111 w 609" name="T6"/>
                <a:gd fmla="*/ 76614673 h 602" name="T7"/>
                <a:gd fmla="*/ 44774038 w 609" name="T8"/>
                <a:gd fmla="*/ 54426302 h 602" name="T9"/>
                <a:gd fmla="*/ 29245613 w 609" name="T10"/>
                <a:gd fmla="*/ 59125033 h 602" name="T11"/>
                <a:gd fmla="*/ 0 w 609" name="T12"/>
                <a:gd fmla="*/ 29497307 h 602" name="T13"/>
                <a:gd fmla="*/ 29245613 w 609" name="T14"/>
                <a:gd fmla="*/ 0 h 602" name="T15"/>
                <a:gd fmla="*/ 58491226 w 609" name="T16"/>
                <a:gd fmla="*/ 29497307 h 602" name="T17"/>
                <a:gd fmla="*/ 54867675 w 609" name="T18"/>
                <a:gd fmla="*/ 44376380 h 602" name="T19"/>
                <a:gd fmla="*/ 75960749 w 609" name="T20"/>
                <a:gd fmla="*/ 65520668 h 602" name="T21"/>
                <a:gd fmla="*/ 78678142 w 609" name="T22"/>
                <a:gd fmla="*/ 71002280 h 602" name="T23"/>
                <a:gd fmla="*/ 29245613 w 609" name="T24"/>
                <a:gd fmla="*/ 7439717 h 602" name="T25"/>
                <a:gd fmla="*/ 29245613 w 609" name="T26"/>
                <a:gd fmla="*/ 7439717 h 602" name="T27"/>
                <a:gd fmla="*/ 7246742 w 609" name="T28"/>
                <a:gd fmla="*/ 29497307 h 602" name="T29"/>
                <a:gd fmla="*/ 29245613 w 609" name="T30"/>
                <a:gd fmla="*/ 51685677 h 602" name="T31"/>
                <a:gd fmla="*/ 51244484 w 609" name="T32"/>
                <a:gd fmla="*/ 29497307 h 602" name="T33"/>
                <a:gd fmla="*/ 29245613 w 609" name="T34"/>
                <a:gd fmla="*/ 7439717 h 602" name="T35"/>
                <a:gd fmla="*/ 42056644 w 609" name="T36"/>
                <a:gd fmla="*/ 33282375 h 602" name="T37"/>
                <a:gd fmla="*/ 42056644 w 609" name="T38"/>
                <a:gd fmla="*/ 33282375 h 602" name="T39"/>
                <a:gd fmla="*/ 32868804 w 609" name="T40"/>
                <a:gd fmla="*/ 33282375 h 602" name="T41"/>
                <a:gd fmla="*/ 32868804 w 609" name="T42"/>
                <a:gd fmla="*/ 41504973 h 602" name="T43"/>
                <a:gd fmla="*/ 29245613 w 609" name="T44"/>
                <a:gd fmla="*/ 45290042 h 602" name="T45"/>
                <a:gd fmla="*/ 25622062 w 609" name="T46"/>
                <a:gd fmla="*/ 41504973 h 602" name="T47"/>
                <a:gd fmla="*/ 25622062 w 609" name="T48"/>
                <a:gd fmla="*/ 33282375 h 602" name="T49"/>
                <a:gd fmla="*/ 17340380 w 609" name="T50"/>
                <a:gd fmla="*/ 33282375 h 602" name="T51"/>
                <a:gd fmla="*/ 13716829 w 609" name="T52"/>
                <a:gd fmla="*/ 29497307 h 602" name="T53"/>
                <a:gd fmla="*/ 17340380 w 609" name="T54"/>
                <a:gd fmla="*/ 25842658 h 602" name="T55"/>
                <a:gd fmla="*/ 25622062 w 609" name="T56"/>
                <a:gd fmla="*/ 25842658 h 602" name="T57"/>
                <a:gd fmla="*/ 25622062 w 609" name="T58"/>
                <a:gd fmla="*/ 16575978 h 602" name="T59"/>
                <a:gd fmla="*/ 29245613 w 609" name="T60"/>
                <a:gd fmla="*/ 12921329 h 602" name="T61"/>
                <a:gd fmla="*/ 32868804 w 609" name="T62"/>
                <a:gd fmla="*/ 16575978 h 602" name="T63"/>
                <a:gd fmla="*/ 32868804 w 609" name="T64"/>
                <a:gd fmla="*/ 25842658 h 602" name="T65"/>
                <a:gd fmla="*/ 42056644 w 609" name="T66"/>
                <a:gd fmla="*/ 25842658 h 602" name="T67"/>
                <a:gd fmla="*/ 45679835 w 609" name="T68"/>
                <a:gd fmla="*/ 29497307 h 602" name="T69"/>
                <a:gd fmla="*/ 42056644 w 609" name="T70"/>
                <a:gd fmla="*/ 33282375 h 60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2" w="609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F0BB08-4967-4D93-A2F8-6B58D403525E}"/>
              </a:ext>
            </a:extLst>
          </p:cNvPr>
          <p:cNvGrpSpPr/>
          <p:nvPr/>
        </p:nvGrpSpPr>
        <p:grpSpPr>
          <a:xfrm>
            <a:off x="9321401" y="1208555"/>
            <a:ext cx="455673" cy="455675"/>
            <a:chOff x="5436096" y="1274820"/>
            <a:chExt cx="432833" cy="432834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23E9FD1-0038-4630-9CFB-D5F41DE77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8AF5DC7-AB2B-4AEE-A830-10123EA7B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999484B-FAD9-4A78-A5BD-13252C5DCC42}"/>
              </a:ext>
            </a:extLst>
          </p:cNvPr>
          <p:cNvGrpSpPr/>
          <p:nvPr/>
        </p:nvGrpSpPr>
        <p:grpSpPr>
          <a:xfrm>
            <a:off x="7236996" y="1208555"/>
            <a:ext cx="455673" cy="455675"/>
            <a:chOff x="3491880" y="1274820"/>
            <a:chExt cx="432833" cy="432834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EE5DACDD-F5F2-4D34-B243-F63206A85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18" name="Freeform 75">
              <a:extLst>
                <a:ext uri="{FF2B5EF4-FFF2-40B4-BE49-F238E27FC236}">
                  <a16:creationId xmlns:a16="http://schemas.microsoft.com/office/drawing/2014/main" id="{13EDFF5B-D75B-4B14-85DF-1178B79C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E7AC6A-2F78-494E-863E-36D65EA93C83}"/>
              </a:ext>
            </a:extLst>
          </p:cNvPr>
          <p:cNvGrpSpPr/>
          <p:nvPr/>
        </p:nvGrpSpPr>
        <p:grpSpPr>
          <a:xfrm>
            <a:off x="7932073" y="1208555"/>
            <a:ext cx="455673" cy="455675"/>
            <a:chOff x="4139952" y="1274820"/>
            <a:chExt cx="432833" cy="432834"/>
          </a:xfrm>
        </p:grpSpPr>
        <p:sp>
          <p:nvSpPr>
            <p:cNvPr id="20" name="椭圆 16">
              <a:extLst>
                <a:ext uri="{FF2B5EF4-FFF2-40B4-BE49-F238E27FC236}">
                  <a16:creationId xmlns:a16="http://schemas.microsoft.com/office/drawing/2014/main" id="{F868C89B-8318-481D-914B-A5568FFA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1" name="Freeform 84">
              <a:extLst>
                <a:ext uri="{FF2B5EF4-FFF2-40B4-BE49-F238E27FC236}">
                  <a16:creationId xmlns:a16="http://schemas.microsoft.com/office/drawing/2014/main" id="{46354190-C85E-4C96-B70F-97F3DE2B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sp>
        <p:nvSpPr>
          <p:cNvPr id="86" name="矩形 85">
            <a:extLst>
              <a:ext uri="{FF2B5EF4-FFF2-40B4-BE49-F238E27FC236}">
                <a16:creationId xmlns:a16="http://schemas.microsoft.com/office/drawing/2014/main" id="{9B4C0DDD-728B-4B82-AAC0-370BA0CF661D}"/>
              </a:ext>
            </a:extLst>
          </p:cNvPr>
          <p:cNvSpPr/>
          <p:nvPr/>
        </p:nvSpPr>
        <p:spPr>
          <a:xfrm>
            <a:off x="1291650" y="2021094"/>
            <a:ext cx="46628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尊敬的X总、各位领导、同志们：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C898FC5-E135-4DEA-ACD4-2287DC5DB3A9}"/>
              </a:ext>
            </a:extLst>
          </p:cNvPr>
          <p:cNvSpPr/>
          <p:nvPr/>
        </p:nvSpPr>
        <p:spPr>
          <a:xfrm>
            <a:off x="1291650" y="2418342"/>
            <a:ext cx="9535016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2020年，在公司领导和上级有关主管部门的关心、指导、帮助下，财务部全体员工</a:t>
            </a:r>
          </a:p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坚持从公司发展的大局出发，以科学的发展观为指导，以服务XX为工作中心，以建</a:t>
            </a:r>
          </a:p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立健全财务制度、科学配置公司资源为工作手段，科学理财，降低了经营成本，提</a:t>
            </a:r>
          </a:p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高了资金使用效果,全面完成了年度部门既定的工作目标，并在会计核算、会计监督、</a:t>
            </a:r>
          </a:p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内外联系等多方面取得了较好的工作成绩，受到公司领导和上级有关部门领导的充</a:t>
            </a:r>
          </a:p>
          <a:p>
            <a:pPr algn="just">
              <a:lnSpc>
                <a:spcPct val="200000"/>
              </a:lnSpc>
            </a:pPr>
            <a:r>
              <a:rPr altLang="zh-CN" lang="en-US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分肯定。现将2020年财务部工作总结及2021年工作思路汇报如下：</a:t>
            </a:r>
          </a:p>
        </p:txBody>
      </p:sp>
    </p:spTree>
    <p:extLst>
      <p:ext uri="{BB962C8B-B14F-4D97-AF65-F5344CB8AC3E}">
        <p14:creationId val="565195099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2"/>
      <p:bldP grpId="0" spid="86"/>
      <p:bldP grpId="0" spid="8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经营分析方面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B302AC-30BB-4F02-99C8-91CCCA962DFF}"/>
              </a:ext>
            </a:extLst>
          </p:cNvPr>
          <p:cNvGrpSpPr/>
          <p:nvPr/>
        </p:nvGrpSpPr>
        <p:grpSpPr>
          <a:xfrm>
            <a:off x="731520" y="651950"/>
            <a:ext cx="455673" cy="455675"/>
            <a:chOff x="6683818" y="2389821"/>
            <a:chExt cx="455673" cy="455675"/>
          </a:xfrm>
        </p:grpSpPr>
        <p:sp>
          <p:nvSpPr>
            <p:cNvPr id="24" name="椭圆 16">
              <a:extLst>
                <a:ext uri="{FF2B5EF4-FFF2-40B4-BE49-F238E27FC236}">
                  <a16:creationId xmlns:a16="http://schemas.microsoft.com/office/drawing/2014/main" id="{3F7CCA4C-0AE1-4F1A-BBAB-82DCCC776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818" y="2389821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3200">
                <a:solidFill>
                  <a:schemeClr val="tx1">
                    <a:lumMod val="65000"/>
                    <a:lumOff val="35000"/>
                  </a:schemeClr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C648CCD9-84A3-4AE6-91A4-B96538239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386" y="2498135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Roboto Light"/>
              </a:endParaRPr>
            </a:p>
          </p:txBody>
        </p:sp>
      </p:grpSp>
      <p:grpSp>
        <p:nvGrpSpPr>
          <p:cNvPr id="35" name="i$ḻíde">
            <a:extLst>
              <a:ext uri="{FF2B5EF4-FFF2-40B4-BE49-F238E27FC236}">
                <a16:creationId xmlns:a16="http://schemas.microsoft.com/office/drawing/2014/main" id="{BE030172-2E19-4C54-804E-3AB62DB45BB4}"/>
              </a:ext>
            </a:extLst>
          </p:cNvPr>
          <p:cNvGrpSpPr/>
          <p:nvPr/>
        </p:nvGrpSpPr>
        <p:grpSpPr>
          <a:xfrm>
            <a:off x="4188960" y="1842360"/>
            <a:ext cx="3997723" cy="3461360"/>
            <a:chOff x="4097138" y="2685440"/>
            <a:chExt cx="3997723" cy="3461360"/>
          </a:xfrm>
        </p:grpSpPr>
        <p:sp>
          <p:nvSpPr>
            <p:cNvPr id="49" name="i$ḷîḋè">
              <a:extLst>
                <a:ext uri="{FF2B5EF4-FFF2-40B4-BE49-F238E27FC236}">
                  <a16:creationId xmlns:a16="http://schemas.microsoft.com/office/drawing/2014/main" id="{87E7106F-FA20-4817-9642-72C0AF4205C6}"/>
                </a:ext>
              </a:extLst>
            </p:cNvPr>
            <p:cNvSpPr/>
            <p:nvPr/>
          </p:nvSpPr>
          <p:spPr>
            <a:xfrm>
              <a:off x="5318403" y="3387327"/>
              <a:ext cx="2322035" cy="275947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46">
                  <a:moveTo>
                    <a:pt x="21237" y="0"/>
                  </a:moveTo>
                  <a:cubicBezTo>
                    <a:pt x="21223" y="30"/>
                    <a:pt x="20310" y="3451"/>
                    <a:pt x="15469" y="6326"/>
                  </a:cubicBezTo>
                  <a:cubicBezTo>
                    <a:pt x="10697" y="9162"/>
                    <a:pt x="7030" y="8872"/>
                    <a:pt x="6382" y="8854"/>
                  </a:cubicBezTo>
                  <a:cubicBezTo>
                    <a:pt x="5568" y="8767"/>
                    <a:pt x="4762" y="8542"/>
                    <a:pt x="4008" y="8169"/>
                  </a:cubicBezTo>
                  <a:cubicBezTo>
                    <a:pt x="998" y="6679"/>
                    <a:pt x="-32" y="3383"/>
                    <a:pt x="1710" y="808"/>
                  </a:cubicBezTo>
                  <a:cubicBezTo>
                    <a:pt x="1783" y="700"/>
                    <a:pt x="1860" y="597"/>
                    <a:pt x="1940" y="495"/>
                  </a:cubicBezTo>
                  <a:cubicBezTo>
                    <a:pt x="1298" y="1290"/>
                    <a:pt x="-354" y="3791"/>
                    <a:pt x="69" y="8228"/>
                  </a:cubicBezTo>
                  <a:cubicBezTo>
                    <a:pt x="321" y="10879"/>
                    <a:pt x="1284" y="12777"/>
                    <a:pt x="2153" y="14001"/>
                  </a:cubicBezTo>
                  <a:lnTo>
                    <a:pt x="7224" y="21600"/>
                  </a:lnTo>
                  <a:lnTo>
                    <a:pt x="20059" y="2384"/>
                  </a:lnTo>
                  <a:cubicBezTo>
                    <a:pt x="20348" y="1952"/>
                    <a:pt x="20593" y="1530"/>
                    <a:pt x="20796" y="1115"/>
                  </a:cubicBezTo>
                  <a:cubicBezTo>
                    <a:pt x="20983" y="736"/>
                    <a:pt x="21133" y="366"/>
                    <a:pt x="21246" y="6"/>
                  </a:cubicBezTo>
                  <a:lnTo>
                    <a:pt x="21237" y="0"/>
                  </a:lnTo>
                  <a:close/>
                  <a:moveTo>
                    <a:pt x="1940" y="495"/>
                  </a:moveTo>
                  <a:cubicBezTo>
                    <a:pt x="1981" y="445"/>
                    <a:pt x="2021" y="395"/>
                    <a:pt x="2063" y="346"/>
                  </a:cubicBezTo>
                  <a:cubicBezTo>
                    <a:pt x="2105" y="297"/>
                    <a:pt x="2148" y="248"/>
                    <a:pt x="2191" y="200"/>
                  </a:cubicBezTo>
                  <a:cubicBezTo>
                    <a:pt x="2180" y="212"/>
                    <a:pt x="2149" y="247"/>
                    <a:pt x="2105" y="298"/>
                  </a:cubicBezTo>
                  <a:cubicBezTo>
                    <a:pt x="2061" y="349"/>
                    <a:pt x="2004" y="417"/>
                    <a:pt x="1940" y="49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/>
            </a:p>
          </p:txBody>
        </p:sp>
        <p:sp>
          <p:nvSpPr>
            <p:cNvPr id="50" name="íšḷíḋé">
              <a:extLst>
                <a:ext uri="{FF2B5EF4-FFF2-40B4-BE49-F238E27FC236}">
                  <a16:creationId xmlns:a16="http://schemas.microsoft.com/office/drawing/2014/main" id="{2773B0E7-2598-45D2-87FA-7994AEF4AD91}"/>
                </a:ext>
              </a:extLst>
            </p:cNvPr>
            <p:cNvSpPr/>
            <p:nvPr/>
          </p:nvSpPr>
          <p:spPr>
            <a:xfrm>
              <a:off x="4097138" y="2685517"/>
              <a:ext cx="3997723" cy="269259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0" y="5"/>
                  </a:lnTo>
                  <a:lnTo>
                    <a:pt x="7588" y="19505"/>
                  </a:lnTo>
                  <a:cubicBezTo>
                    <a:pt x="7756" y="19938"/>
                    <a:pt x="7934" y="20329"/>
                    <a:pt x="8121" y="20678"/>
                  </a:cubicBezTo>
                  <a:cubicBezTo>
                    <a:pt x="8307" y="21027"/>
                    <a:pt x="8503" y="21334"/>
                    <a:pt x="8704" y="21600"/>
                  </a:cubicBezTo>
                  <a:lnTo>
                    <a:pt x="8706" y="21598"/>
                  </a:lnTo>
                  <a:cubicBezTo>
                    <a:pt x="8700" y="21587"/>
                    <a:pt x="6904" y="19188"/>
                    <a:pt x="6614" y="14066"/>
                  </a:cubicBezTo>
                  <a:cubicBezTo>
                    <a:pt x="6305" y="8612"/>
                    <a:pt x="7782" y="5960"/>
                    <a:pt x="7868" y="5809"/>
                  </a:cubicBezTo>
                  <a:cubicBezTo>
                    <a:pt x="8997" y="3675"/>
                    <a:pt x="11040" y="3047"/>
                    <a:pt x="12666" y="4446"/>
                  </a:cubicBezTo>
                  <a:cubicBezTo>
                    <a:pt x="13212" y="4917"/>
                    <a:pt x="13647" y="5563"/>
                    <a:pt x="13959" y="6309"/>
                  </a:cubicBezTo>
                  <a:lnTo>
                    <a:pt x="14252" y="7122"/>
                  </a:lnTo>
                  <a:cubicBezTo>
                    <a:pt x="14667" y="8645"/>
                    <a:pt x="14622" y="10427"/>
                    <a:pt x="14025" y="11960"/>
                  </a:cubicBezTo>
                  <a:cubicBezTo>
                    <a:pt x="13302" y="13814"/>
                    <a:pt x="11964" y="14810"/>
                    <a:pt x="10616" y="14709"/>
                  </a:cubicBezTo>
                  <a:cubicBezTo>
                    <a:pt x="11349" y="14776"/>
                    <a:pt x="13289" y="14659"/>
                    <a:pt x="15723" y="12160"/>
                  </a:cubicBezTo>
                  <a:cubicBezTo>
                    <a:pt x="17039" y="10810"/>
                    <a:pt x="17856" y="9339"/>
                    <a:pt x="18360" y="8130"/>
                  </a:cubicBezTo>
                  <a:lnTo>
                    <a:pt x="18380" y="8181"/>
                  </a:lnTo>
                  <a:lnTo>
                    <a:pt x="21600" y="0"/>
                  </a:lnTo>
                  <a:close/>
                  <a:moveTo>
                    <a:pt x="10616" y="14709"/>
                  </a:moveTo>
                  <a:cubicBezTo>
                    <a:pt x="10570" y="14705"/>
                    <a:pt x="10525" y="14701"/>
                    <a:pt x="10480" y="14695"/>
                  </a:cubicBezTo>
                  <a:cubicBezTo>
                    <a:pt x="10435" y="14689"/>
                    <a:pt x="10390" y="14682"/>
                    <a:pt x="10345" y="14674"/>
                  </a:cubicBezTo>
                  <a:cubicBezTo>
                    <a:pt x="10371" y="14679"/>
                    <a:pt x="10408" y="14685"/>
                    <a:pt x="10454" y="14691"/>
                  </a:cubicBezTo>
                  <a:cubicBezTo>
                    <a:pt x="10500" y="14697"/>
                    <a:pt x="10555" y="14703"/>
                    <a:pt x="10616" y="14709"/>
                  </a:cubicBezTo>
                  <a:close/>
                  <a:moveTo>
                    <a:pt x="13959" y="6309"/>
                  </a:moveTo>
                  <a:cubicBezTo>
                    <a:pt x="13966" y="6328"/>
                    <a:pt x="13975" y="6348"/>
                    <a:pt x="13983" y="6367"/>
                  </a:cubicBezTo>
                  <a:cubicBezTo>
                    <a:pt x="13991" y="6387"/>
                    <a:pt x="13999" y="6407"/>
                    <a:pt x="14006" y="6425"/>
                  </a:cubicBezTo>
                  <a:cubicBezTo>
                    <a:pt x="13998" y="6405"/>
                    <a:pt x="13990" y="6386"/>
                    <a:pt x="13982" y="6366"/>
                  </a:cubicBezTo>
                  <a:cubicBezTo>
                    <a:pt x="13975" y="6347"/>
                    <a:pt x="13967" y="6328"/>
                    <a:pt x="13959" y="6309"/>
                  </a:cubicBezTo>
                  <a:close/>
                  <a:moveTo>
                    <a:pt x="14006" y="6425"/>
                  </a:moveTo>
                  <a:cubicBezTo>
                    <a:pt x="14023" y="6469"/>
                    <a:pt x="14040" y="6513"/>
                    <a:pt x="14057" y="6558"/>
                  </a:cubicBezTo>
                  <a:cubicBezTo>
                    <a:pt x="14074" y="6603"/>
                    <a:pt x="14090" y="6648"/>
                    <a:pt x="14106" y="6694"/>
                  </a:cubicBezTo>
                  <a:cubicBezTo>
                    <a:pt x="14092" y="6653"/>
                    <a:pt x="14076" y="6611"/>
                    <a:pt x="14060" y="6566"/>
                  </a:cubicBezTo>
                  <a:cubicBezTo>
                    <a:pt x="14043" y="6522"/>
                    <a:pt x="14025" y="6475"/>
                    <a:pt x="14006" y="6425"/>
                  </a:cubicBezTo>
                  <a:close/>
                  <a:moveTo>
                    <a:pt x="14106" y="6694"/>
                  </a:moveTo>
                  <a:cubicBezTo>
                    <a:pt x="14115" y="6722"/>
                    <a:pt x="14123" y="6747"/>
                    <a:pt x="14131" y="6771"/>
                  </a:cubicBezTo>
                  <a:cubicBezTo>
                    <a:pt x="14139" y="6796"/>
                    <a:pt x="14146" y="6819"/>
                    <a:pt x="14154" y="6842"/>
                  </a:cubicBezTo>
                  <a:cubicBezTo>
                    <a:pt x="14146" y="6817"/>
                    <a:pt x="14138" y="6792"/>
                    <a:pt x="14130" y="6768"/>
                  </a:cubicBezTo>
                  <a:cubicBezTo>
                    <a:pt x="14122" y="6743"/>
                    <a:pt x="14114" y="6718"/>
                    <a:pt x="14106" y="6694"/>
                  </a:cubicBezTo>
                  <a:close/>
                  <a:moveTo>
                    <a:pt x="14154" y="6842"/>
                  </a:moveTo>
                  <a:cubicBezTo>
                    <a:pt x="14170" y="6893"/>
                    <a:pt x="14187" y="6945"/>
                    <a:pt x="14203" y="6997"/>
                  </a:cubicBezTo>
                  <a:cubicBezTo>
                    <a:pt x="14219" y="7049"/>
                    <a:pt x="14235" y="7101"/>
                    <a:pt x="14249" y="7154"/>
                  </a:cubicBezTo>
                  <a:cubicBezTo>
                    <a:pt x="14248" y="7151"/>
                    <a:pt x="14238" y="7117"/>
                    <a:pt x="14222" y="7062"/>
                  </a:cubicBezTo>
                  <a:cubicBezTo>
                    <a:pt x="14205" y="7007"/>
                    <a:pt x="14182" y="6930"/>
                    <a:pt x="14154" y="6842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/>
            </a:p>
          </p:txBody>
        </p:sp>
        <p:sp>
          <p:nvSpPr>
            <p:cNvPr id="51" name="i$1ïḋé">
              <a:extLst>
                <a:ext uri="{FF2B5EF4-FFF2-40B4-BE49-F238E27FC236}">
                  <a16:creationId xmlns:a16="http://schemas.microsoft.com/office/drawing/2014/main" id="{E99B13E0-BE3E-43A6-A137-0405B39CC786}"/>
                </a:ext>
              </a:extLst>
            </p:cNvPr>
            <p:cNvSpPr/>
            <p:nvPr/>
          </p:nvSpPr>
          <p:spPr>
            <a:xfrm>
              <a:off x="4102993" y="2685440"/>
              <a:ext cx="2637236" cy="269275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18" w="21600">
                  <a:moveTo>
                    <a:pt x="0" y="5"/>
                  </a:moveTo>
                  <a:lnTo>
                    <a:pt x="11501" y="19431"/>
                  </a:lnTo>
                  <a:cubicBezTo>
                    <a:pt x="11756" y="19862"/>
                    <a:pt x="12026" y="20251"/>
                    <a:pt x="12309" y="20599"/>
                  </a:cubicBezTo>
                  <a:cubicBezTo>
                    <a:pt x="12593" y="20947"/>
                    <a:pt x="12888" y="21253"/>
                    <a:pt x="13193" y="21518"/>
                  </a:cubicBezTo>
                  <a:lnTo>
                    <a:pt x="13197" y="21516"/>
                  </a:lnTo>
                  <a:cubicBezTo>
                    <a:pt x="13187" y="21505"/>
                    <a:pt x="10466" y="19115"/>
                    <a:pt x="10026" y="14012"/>
                  </a:cubicBezTo>
                  <a:cubicBezTo>
                    <a:pt x="9558" y="8579"/>
                    <a:pt x="11796" y="5939"/>
                    <a:pt x="11926" y="5788"/>
                  </a:cubicBezTo>
                  <a:cubicBezTo>
                    <a:pt x="13639" y="3662"/>
                    <a:pt x="16736" y="3035"/>
                    <a:pt x="19199" y="4429"/>
                  </a:cubicBezTo>
                  <a:cubicBezTo>
                    <a:pt x="20329" y="5068"/>
                    <a:pt x="21145" y="6031"/>
                    <a:pt x="21600" y="7127"/>
                  </a:cubicBezTo>
                  <a:cubicBezTo>
                    <a:pt x="21580" y="7093"/>
                    <a:pt x="20417" y="3812"/>
                    <a:pt x="15292" y="1443"/>
                  </a:cubicBezTo>
                  <a:cubicBezTo>
                    <a:pt x="12269" y="46"/>
                    <a:pt x="9822" y="-82"/>
                    <a:pt x="8334" y="3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endParaRPr/>
            </a:p>
          </p:txBody>
        </p:sp>
        <p:sp>
          <p:nvSpPr>
            <p:cNvPr id="52" name="ïṧlïḍé">
              <a:extLst>
                <a:ext uri="{FF2B5EF4-FFF2-40B4-BE49-F238E27FC236}">
                  <a16:creationId xmlns:a16="http://schemas.microsoft.com/office/drawing/2014/main" id="{AD6A7E3F-C5D1-43A5-90DA-74EEF740C6E0}"/>
                </a:ext>
              </a:extLst>
            </p:cNvPr>
            <p:cNvSpPr/>
            <p:nvPr/>
          </p:nvSpPr>
          <p:spPr>
            <a:xfrm>
              <a:off x="4797319" y="2981012"/>
              <a:ext cx="508014" cy="545360"/>
            </a:xfrm>
            <a:custGeom>
              <a:gdLst>
                <a:gd fmla="*/ 266761 w 565186" name="connsiteX0"/>
                <a:gd fmla="*/ 383537 h 606735" name="connsiteY0"/>
                <a:gd fmla="*/ 298145 w 565186" name="connsiteX1"/>
                <a:gd fmla="*/ 383537 h 606735" name="connsiteY1"/>
                <a:gd fmla="*/ 298145 w 565186" name="connsiteX2"/>
                <a:gd fmla="*/ 426731 h 606735" name="connsiteY2"/>
                <a:gd fmla="*/ 485518 w 565186" name="connsiteX3"/>
                <a:gd fmla="*/ 426731 h 606735" name="connsiteY3"/>
                <a:gd fmla="*/ 513188 w 565186" name="connsiteX4"/>
                <a:gd fmla="*/ 454352 h 606735" name="connsiteY4"/>
                <a:gd fmla="*/ 513188 w 565186" name="connsiteX5"/>
                <a:gd fmla="*/ 503015 h 606735" name="connsiteY5"/>
                <a:gd fmla="*/ 537793 w 565186" name="connsiteX6"/>
                <a:gd fmla="*/ 503015 h 606735" name="connsiteY6"/>
                <a:gd fmla="*/ 565184 w 565186" name="connsiteX7"/>
                <a:gd fmla="*/ 530729 h 606735" name="connsiteY7"/>
                <a:gd fmla="*/ 565184 w 565186" name="connsiteX8"/>
                <a:gd fmla="*/ 579021 h 606735" name="connsiteY8"/>
                <a:gd fmla="*/ 537422 w 565186" name="connsiteX9"/>
                <a:gd fmla="*/ 606735 h 606735" name="connsiteY9"/>
                <a:gd fmla="*/ 456920 w 565186" name="connsiteX10"/>
                <a:gd fmla="*/ 606735 h 606735" name="connsiteY10"/>
                <a:gd fmla="*/ 429250 w 565186" name="connsiteX11"/>
                <a:gd fmla="*/ 579021 h 606735" name="connsiteY11"/>
                <a:gd fmla="*/ 429250 w 565186" name="connsiteX12"/>
                <a:gd fmla="*/ 530729 h 606735" name="connsiteY12"/>
                <a:gd fmla="*/ 456920 w 565186" name="connsiteX13"/>
                <a:gd fmla="*/ 503015 h 606735" name="connsiteY13"/>
                <a:gd fmla="*/ 481618 w 565186" name="connsiteX14"/>
                <a:gd fmla="*/ 503015 h 606735" name="connsiteY14"/>
                <a:gd fmla="*/ 481618 w 565186" name="connsiteX15"/>
                <a:gd fmla="*/ 458060 h 606735" name="connsiteY15"/>
                <a:gd fmla="*/ 297959 w 565186" name="connsiteX16"/>
                <a:gd fmla="*/ 458060 h 606735" name="connsiteY16"/>
                <a:gd fmla="*/ 297959 w 565186" name="connsiteX17"/>
                <a:gd fmla="*/ 503015 h 606735" name="connsiteY17"/>
                <a:gd fmla="*/ 322843 w 565186" name="connsiteX18"/>
                <a:gd fmla="*/ 503015 h 606735" name="connsiteY18"/>
                <a:gd fmla="*/ 350606 w 565186" name="connsiteX19"/>
                <a:gd fmla="*/ 530729 h 606735" name="connsiteY19"/>
                <a:gd fmla="*/ 350606 w 565186" name="connsiteX20"/>
                <a:gd fmla="*/ 579021 h 606735" name="connsiteY20"/>
                <a:gd fmla="*/ 322843 w 565186" name="connsiteX21"/>
                <a:gd fmla="*/ 606735 h 606735" name="connsiteY21"/>
                <a:gd fmla="*/ 242434 w 565186" name="connsiteX22"/>
                <a:gd fmla="*/ 606735 h 606735" name="connsiteY22"/>
                <a:gd fmla="*/ 214672 w 565186" name="connsiteX23"/>
                <a:gd fmla="*/ 579021 h 606735" name="connsiteY23"/>
                <a:gd fmla="*/ 214672 w 565186" name="connsiteX24"/>
                <a:gd fmla="*/ 530729 h 606735" name="connsiteY24"/>
                <a:gd fmla="*/ 242434 w 565186" name="connsiteX25"/>
                <a:gd fmla="*/ 503015 h 606735" name="connsiteY25"/>
                <a:gd fmla="*/ 266761 w 565186" name="connsiteX26"/>
                <a:gd fmla="*/ 503015 h 606735" name="connsiteY26"/>
                <a:gd fmla="*/ 266761 w 565186" name="connsiteX27"/>
                <a:gd fmla="*/ 458060 h 606735" name="connsiteY27"/>
                <a:gd fmla="*/ 83659 w 565186" name="connsiteX28"/>
                <a:gd fmla="*/ 458060 h 606735" name="connsiteY28"/>
                <a:gd fmla="*/ 83659 w 565186" name="connsiteX29"/>
                <a:gd fmla="*/ 503015 h 606735" name="connsiteY29"/>
                <a:gd fmla="*/ 108171 w 565186" name="connsiteX30"/>
                <a:gd fmla="*/ 503015 h 606735" name="connsiteY30"/>
                <a:gd fmla="*/ 135934 w 565186" name="connsiteX31"/>
                <a:gd fmla="*/ 530729 h 606735" name="connsiteY31"/>
                <a:gd fmla="*/ 135934 w 565186" name="connsiteX32"/>
                <a:gd fmla="*/ 579021 h 606735" name="connsiteY32"/>
                <a:gd fmla="*/ 108171 w 565186" name="connsiteX33"/>
                <a:gd fmla="*/ 606735 h 606735" name="connsiteY33"/>
                <a:gd fmla="*/ 27762 w 565186" name="connsiteX34"/>
                <a:gd fmla="*/ 606735 h 606735" name="connsiteY34"/>
                <a:gd fmla="*/ 0 w 565186" name="connsiteX35"/>
                <a:gd fmla="*/ 579021 h 606735" name="connsiteY35"/>
                <a:gd fmla="*/ 0 w 565186" name="connsiteX36"/>
                <a:gd fmla="*/ 530729 h 606735" name="connsiteY36"/>
                <a:gd fmla="*/ 27762 w 565186" name="connsiteX37"/>
                <a:gd fmla="*/ 503015 h 606735" name="connsiteY37"/>
                <a:gd fmla="*/ 52368 w 565186" name="connsiteX38"/>
                <a:gd fmla="*/ 503015 h 606735" name="connsiteY38"/>
                <a:gd fmla="*/ 52368 w 565186" name="connsiteX39"/>
                <a:gd fmla="*/ 454352 h 606735" name="connsiteY39"/>
                <a:gd fmla="*/ 79945 w 565186" name="connsiteX40"/>
                <a:gd fmla="*/ 426731 h 606735" name="connsiteY40"/>
                <a:gd fmla="*/ 266761 w 565186" name="connsiteX41"/>
                <a:gd fmla="*/ 426731 h 606735" name="connsiteY41"/>
                <a:gd fmla="*/ 228875 w 565186" name="connsiteX42"/>
                <a:gd fmla="*/ 210792 h 606735" name="connsiteY42"/>
                <a:gd fmla="*/ 257747 w 565186" name="connsiteX43"/>
                <a:gd fmla="*/ 301729 h 606735" name="connsiteY43"/>
                <a:gd fmla="*/ 261739 w 565186" name="connsiteX44"/>
                <a:gd fmla="*/ 314150 h 606735" name="connsiteY44"/>
                <a:gd fmla="*/ 274551 w 565186" name="connsiteX45"/>
                <a:gd fmla="*/ 277535 h 606735" name="connsiteY45"/>
                <a:gd fmla="*/ 282349 w 565186" name="connsiteX46"/>
                <a:gd fmla="*/ 234152 h 606735" name="connsiteY46"/>
                <a:gd fmla="*/ 282535 w 565186" name="connsiteX47"/>
                <a:gd fmla="*/ 234152 h 606735" name="connsiteY47"/>
                <a:gd fmla="*/ 282628 w 565186" name="connsiteX48"/>
                <a:gd fmla="*/ 234152 h 606735" name="connsiteY48"/>
                <a:gd fmla="*/ 282721 w 565186" name="connsiteX49"/>
                <a:gd fmla="*/ 234152 h 606735" name="connsiteY49"/>
                <a:gd fmla="*/ 282906 w 565186" name="connsiteX50"/>
                <a:gd fmla="*/ 234152 h 606735" name="connsiteY50"/>
                <a:gd fmla="*/ 290704 w 565186" name="connsiteX51"/>
                <a:gd fmla="*/ 277535 h 606735" name="connsiteY51"/>
                <a:gd fmla="*/ 303516 w 565186" name="connsiteX52"/>
                <a:gd fmla="*/ 314150 h 606735" name="connsiteY52"/>
                <a:gd fmla="*/ 307508 w 565186" name="connsiteX53"/>
                <a:gd fmla="*/ 301729 h 606735" name="connsiteY53"/>
                <a:gd fmla="*/ 336380 w 565186" name="connsiteX54"/>
                <a:gd fmla="*/ 210792 h 606735" name="connsiteY54"/>
                <a:gd fmla="*/ 396167 w 565186" name="connsiteX55"/>
                <a:gd fmla="*/ 239714 h 606735" name="connsiteY55"/>
                <a:gd fmla="*/ 435344 w 565186" name="connsiteX56"/>
                <a:gd fmla="*/ 334173 h 606735" name="connsiteY56"/>
                <a:gd fmla="*/ 417705 w 565186" name="connsiteX57"/>
                <a:gd fmla="*/ 352064 h 606735" name="connsiteY57"/>
                <a:gd fmla="*/ 282906 w 565186" name="connsiteX58"/>
                <a:gd fmla="*/ 352064 h 606735" name="connsiteY58"/>
                <a:gd fmla="*/ 274922 w 565186" name="connsiteX59"/>
                <a:gd fmla="*/ 352064 h 606735" name="connsiteY59"/>
                <a:gd fmla="*/ 147736 w 565186" name="connsiteX60"/>
                <a:gd fmla="*/ 352064 h 606735" name="connsiteY60"/>
                <a:gd fmla="*/ 130004 w 565186" name="connsiteX61"/>
                <a:gd fmla="*/ 334173 h 606735" name="connsiteY61"/>
                <a:gd fmla="*/ 169088 w 565186" name="connsiteX62"/>
                <a:gd fmla="*/ 239714 h 606735" name="connsiteY62"/>
                <a:gd fmla="*/ 228875 w 565186" name="connsiteX63"/>
                <a:gd fmla="*/ 210792 h 606735" name="connsiteY63"/>
                <a:gd fmla="*/ 277351 w 565186" name="connsiteX64"/>
                <a:gd fmla="*/ 297 h 606735" name="connsiteY64"/>
                <a:gd fmla="*/ 316167 w 565186" name="connsiteX65"/>
                <a:gd fmla="*/ 8453 h 606735" name="connsiteY65"/>
                <a:gd fmla="*/ 335110 w 565186" name="connsiteX66"/>
                <a:gd fmla="*/ 26064 h 606735" name="connsiteY66"/>
                <a:gd fmla="*/ 355911 w 565186" name="connsiteX67"/>
                <a:gd fmla="*/ 91872 h 606735" name="connsiteY67"/>
                <a:gd fmla="*/ 353218 w 565186" name="connsiteX68"/>
                <a:gd fmla="*/ 102067 h 606735" name="connsiteY68"/>
                <a:gd fmla="*/ 359904 w 565186" name="connsiteX69"/>
                <a:gd fmla="*/ 129688 h 606735" name="connsiteY69"/>
                <a:gd fmla="*/ 346532 w 565186" name="connsiteX70"/>
                <a:gd fmla="*/ 153045 h 606735" name="connsiteY70"/>
                <a:gd fmla="*/ 299359 w 565186" name="connsiteX71"/>
                <a:gd fmla="*/ 211160 h 606735" name="connsiteY71"/>
                <a:gd fmla="*/ 264907 w 565186" name="connsiteX72"/>
                <a:gd fmla="*/ 211252 h 606735" name="connsiteY72"/>
                <a:gd fmla="*/ 217920 w 565186" name="connsiteX73"/>
                <a:gd fmla="*/ 153230 h 606735" name="connsiteY73"/>
                <a:gd fmla="*/ 204548 w 565186" name="connsiteX74"/>
                <a:gd fmla="*/ 129873 h 606735" name="connsiteY74"/>
                <a:gd fmla="*/ 211048 w 565186" name="connsiteX75"/>
                <a:gd fmla="*/ 102067 h 606735" name="connsiteY75"/>
                <a:gd fmla="*/ 208355 w 565186" name="connsiteX76"/>
                <a:gd fmla="*/ 91872 h 606735" name="connsiteY76"/>
                <a:gd fmla="*/ 208262 w 565186" name="connsiteX77"/>
                <a:gd fmla="*/ 59524 h 606735" name="connsiteY77"/>
                <a:gd fmla="*/ 227206 w 565186" name="connsiteX78"/>
                <a:gd fmla="*/ 26435 h 606735" name="connsiteY78"/>
                <a:gd fmla="*/ 244757 w 565186" name="connsiteX79"/>
                <a:gd fmla="*/ 11975 h 606735" name="connsiteY79"/>
                <a:gd fmla="*/ 261843 w 565186" name="connsiteX80"/>
                <a:gd fmla="*/ 3263 h 606735" name="connsiteY80"/>
                <a:gd fmla="*/ 277351 w 565186" name="connsiteX81"/>
                <a:gd fmla="*/ 297 h 606735" name="connsiteY8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b="b" l="l" r="r" t="t"/>
              <a:pathLst>
                <a:path h="606735" w="565186">
                  <a:moveTo>
                    <a:pt x="266761" y="383537"/>
                  </a:moveTo>
                  <a:lnTo>
                    <a:pt x="298145" y="383537"/>
                  </a:lnTo>
                  <a:lnTo>
                    <a:pt x="298145" y="426731"/>
                  </a:lnTo>
                  <a:lnTo>
                    <a:pt x="485518" y="426731"/>
                  </a:lnTo>
                  <a:cubicBezTo>
                    <a:pt x="500746" y="426731"/>
                    <a:pt x="513188" y="439151"/>
                    <a:pt x="513188" y="454352"/>
                  </a:cubicBezTo>
                  <a:lnTo>
                    <a:pt x="513188" y="503015"/>
                  </a:lnTo>
                  <a:lnTo>
                    <a:pt x="537793" y="503015"/>
                  </a:lnTo>
                  <a:cubicBezTo>
                    <a:pt x="553021" y="503015"/>
                    <a:pt x="565370" y="515528"/>
                    <a:pt x="565184" y="530729"/>
                  </a:cubicBezTo>
                  <a:lnTo>
                    <a:pt x="565184" y="579021"/>
                  </a:lnTo>
                  <a:cubicBezTo>
                    <a:pt x="565184" y="594315"/>
                    <a:pt x="552742" y="606735"/>
                    <a:pt x="537422" y="606735"/>
                  </a:cubicBezTo>
                  <a:lnTo>
                    <a:pt x="456920" y="606735"/>
                  </a:lnTo>
                  <a:cubicBezTo>
                    <a:pt x="441600" y="606735"/>
                    <a:pt x="429250" y="594315"/>
                    <a:pt x="429250" y="579021"/>
                  </a:cubicBezTo>
                  <a:lnTo>
                    <a:pt x="429250" y="530729"/>
                  </a:lnTo>
                  <a:cubicBezTo>
                    <a:pt x="429250" y="515343"/>
                    <a:pt x="441600" y="503015"/>
                    <a:pt x="456920" y="503015"/>
                  </a:cubicBezTo>
                  <a:lnTo>
                    <a:pt x="481618" y="503015"/>
                  </a:lnTo>
                  <a:lnTo>
                    <a:pt x="481618" y="458060"/>
                  </a:lnTo>
                  <a:lnTo>
                    <a:pt x="297959" y="458060"/>
                  </a:lnTo>
                  <a:lnTo>
                    <a:pt x="297959" y="503015"/>
                  </a:lnTo>
                  <a:lnTo>
                    <a:pt x="322843" y="503015"/>
                  </a:lnTo>
                  <a:cubicBezTo>
                    <a:pt x="338256" y="503015"/>
                    <a:pt x="350606" y="515343"/>
                    <a:pt x="350606" y="530729"/>
                  </a:cubicBezTo>
                  <a:lnTo>
                    <a:pt x="350606" y="579021"/>
                  </a:lnTo>
                  <a:cubicBezTo>
                    <a:pt x="350606" y="594315"/>
                    <a:pt x="338256" y="606735"/>
                    <a:pt x="322843" y="606735"/>
                  </a:cubicBezTo>
                  <a:lnTo>
                    <a:pt x="242434" y="606735"/>
                  </a:lnTo>
                  <a:cubicBezTo>
                    <a:pt x="227021" y="606735"/>
                    <a:pt x="214672" y="594315"/>
                    <a:pt x="214672" y="579021"/>
                  </a:cubicBezTo>
                  <a:lnTo>
                    <a:pt x="214672" y="530729"/>
                  </a:lnTo>
                  <a:cubicBezTo>
                    <a:pt x="214672" y="515343"/>
                    <a:pt x="227021" y="503015"/>
                    <a:pt x="242434" y="503015"/>
                  </a:cubicBezTo>
                  <a:lnTo>
                    <a:pt x="266761" y="503015"/>
                  </a:lnTo>
                  <a:lnTo>
                    <a:pt x="266761" y="458060"/>
                  </a:lnTo>
                  <a:lnTo>
                    <a:pt x="83659" y="458060"/>
                  </a:lnTo>
                  <a:lnTo>
                    <a:pt x="83659" y="503015"/>
                  </a:lnTo>
                  <a:lnTo>
                    <a:pt x="108171" y="503015"/>
                  </a:lnTo>
                  <a:cubicBezTo>
                    <a:pt x="123585" y="503015"/>
                    <a:pt x="135934" y="515343"/>
                    <a:pt x="135934" y="530729"/>
                  </a:cubicBezTo>
                  <a:lnTo>
                    <a:pt x="135934" y="579021"/>
                  </a:lnTo>
                  <a:cubicBezTo>
                    <a:pt x="135934" y="594315"/>
                    <a:pt x="123585" y="606735"/>
                    <a:pt x="108171" y="606735"/>
                  </a:cubicBezTo>
                  <a:lnTo>
                    <a:pt x="27762" y="606735"/>
                  </a:lnTo>
                  <a:cubicBezTo>
                    <a:pt x="12349" y="606735"/>
                    <a:pt x="0" y="594315"/>
                    <a:pt x="0" y="579021"/>
                  </a:cubicBezTo>
                  <a:lnTo>
                    <a:pt x="0" y="530729"/>
                  </a:lnTo>
                  <a:cubicBezTo>
                    <a:pt x="0" y="515343"/>
                    <a:pt x="12349" y="503015"/>
                    <a:pt x="27762" y="503015"/>
                  </a:cubicBezTo>
                  <a:lnTo>
                    <a:pt x="52368" y="503015"/>
                  </a:lnTo>
                  <a:lnTo>
                    <a:pt x="52368" y="454352"/>
                  </a:lnTo>
                  <a:cubicBezTo>
                    <a:pt x="52368" y="439151"/>
                    <a:pt x="64717" y="426731"/>
                    <a:pt x="79945" y="426731"/>
                  </a:cubicBezTo>
                  <a:lnTo>
                    <a:pt x="266761" y="426731"/>
                  </a:lnTo>
                  <a:close/>
                  <a:moveTo>
                    <a:pt x="228875" y="210792"/>
                  </a:moveTo>
                  <a:lnTo>
                    <a:pt x="257747" y="301729"/>
                  </a:lnTo>
                  <a:lnTo>
                    <a:pt x="261739" y="314150"/>
                  </a:lnTo>
                  <a:lnTo>
                    <a:pt x="274551" y="277535"/>
                  </a:lnTo>
                  <a:cubicBezTo>
                    <a:pt x="245029" y="236098"/>
                    <a:pt x="276779" y="234152"/>
                    <a:pt x="282349" y="234152"/>
                  </a:cubicBezTo>
                  <a:lnTo>
                    <a:pt x="282535" y="234152"/>
                  </a:lnTo>
                  <a:lnTo>
                    <a:pt x="282628" y="234152"/>
                  </a:lnTo>
                  <a:lnTo>
                    <a:pt x="282721" y="234152"/>
                  </a:lnTo>
                  <a:lnTo>
                    <a:pt x="282906" y="234152"/>
                  </a:lnTo>
                  <a:cubicBezTo>
                    <a:pt x="288476" y="234245"/>
                    <a:pt x="320412" y="236284"/>
                    <a:pt x="290704" y="277535"/>
                  </a:cubicBezTo>
                  <a:lnTo>
                    <a:pt x="303516" y="314150"/>
                  </a:lnTo>
                  <a:lnTo>
                    <a:pt x="307508" y="301729"/>
                  </a:lnTo>
                  <a:lnTo>
                    <a:pt x="336380" y="210792"/>
                  </a:lnTo>
                  <a:cubicBezTo>
                    <a:pt x="336380" y="210792"/>
                    <a:pt x="358754" y="225531"/>
                    <a:pt x="396167" y="239714"/>
                  </a:cubicBezTo>
                  <a:cubicBezTo>
                    <a:pt x="433302" y="253155"/>
                    <a:pt x="434880" y="282077"/>
                    <a:pt x="435344" y="334173"/>
                  </a:cubicBezTo>
                  <a:cubicBezTo>
                    <a:pt x="435530" y="343999"/>
                    <a:pt x="427546" y="352064"/>
                    <a:pt x="417705" y="352064"/>
                  </a:cubicBezTo>
                  <a:lnTo>
                    <a:pt x="282906" y="352064"/>
                  </a:lnTo>
                  <a:lnTo>
                    <a:pt x="274922" y="352064"/>
                  </a:lnTo>
                  <a:lnTo>
                    <a:pt x="147736" y="352064"/>
                  </a:lnTo>
                  <a:cubicBezTo>
                    <a:pt x="137895" y="352064"/>
                    <a:pt x="129911" y="343999"/>
                    <a:pt x="130004" y="334173"/>
                  </a:cubicBezTo>
                  <a:cubicBezTo>
                    <a:pt x="130654" y="282077"/>
                    <a:pt x="132139" y="253155"/>
                    <a:pt x="169088" y="239714"/>
                  </a:cubicBezTo>
                  <a:cubicBezTo>
                    <a:pt x="206501" y="225345"/>
                    <a:pt x="228875" y="210792"/>
                    <a:pt x="228875" y="210792"/>
                  </a:cubicBezTo>
                  <a:close/>
                  <a:moveTo>
                    <a:pt x="277351" y="297"/>
                  </a:moveTo>
                  <a:cubicBezTo>
                    <a:pt x="294159" y="-1186"/>
                    <a:pt x="307066" y="3077"/>
                    <a:pt x="316167" y="8453"/>
                  </a:cubicBezTo>
                  <a:cubicBezTo>
                    <a:pt x="329910" y="16054"/>
                    <a:pt x="335110" y="26064"/>
                    <a:pt x="335110" y="26064"/>
                  </a:cubicBezTo>
                  <a:cubicBezTo>
                    <a:pt x="335110" y="26064"/>
                    <a:pt x="366590" y="28288"/>
                    <a:pt x="355911" y="91872"/>
                  </a:cubicBezTo>
                  <a:cubicBezTo>
                    <a:pt x="355354" y="95208"/>
                    <a:pt x="354426" y="98730"/>
                    <a:pt x="353218" y="102067"/>
                  </a:cubicBezTo>
                  <a:cubicBezTo>
                    <a:pt x="359533" y="101511"/>
                    <a:pt x="366869" y="105126"/>
                    <a:pt x="359904" y="129688"/>
                  </a:cubicBezTo>
                  <a:cubicBezTo>
                    <a:pt x="354797" y="147762"/>
                    <a:pt x="350154" y="152860"/>
                    <a:pt x="346532" y="153045"/>
                  </a:cubicBezTo>
                  <a:cubicBezTo>
                    <a:pt x="343189" y="174456"/>
                    <a:pt x="326103" y="201520"/>
                    <a:pt x="299359" y="211160"/>
                  </a:cubicBezTo>
                  <a:cubicBezTo>
                    <a:pt x="288308" y="215238"/>
                    <a:pt x="276051" y="215238"/>
                    <a:pt x="264907" y="211252"/>
                  </a:cubicBezTo>
                  <a:cubicBezTo>
                    <a:pt x="237699" y="201798"/>
                    <a:pt x="221263" y="174548"/>
                    <a:pt x="217920" y="153230"/>
                  </a:cubicBezTo>
                  <a:cubicBezTo>
                    <a:pt x="214298" y="152860"/>
                    <a:pt x="209562" y="147762"/>
                    <a:pt x="204548" y="129873"/>
                  </a:cubicBezTo>
                  <a:cubicBezTo>
                    <a:pt x="197583" y="105218"/>
                    <a:pt x="204919" y="101696"/>
                    <a:pt x="211048" y="102067"/>
                  </a:cubicBezTo>
                  <a:cubicBezTo>
                    <a:pt x="209841" y="98545"/>
                    <a:pt x="209005" y="95208"/>
                    <a:pt x="208355" y="91872"/>
                  </a:cubicBezTo>
                  <a:cubicBezTo>
                    <a:pt x="206126" y="80378"/>
                    <a:pt x="205476" y="69812"/>
                    <a:pt x="208262" y="59524"/>
                  </a:cubicBezTo>
                  <a:cubicBezTo>
                    <a:pt x="211419" y="45806"/>
                    <a:pt x="218848" y="34962"/>
                    <a:pt x="227206" y="26435"/>
                  </a:cubicBezTo>
                  <a:cubicBezTo>
                    <a:pt x="232499" y="20873"/>
                    <a:pt x="238442" y="15868"/>
                    <a:pt x="244757" y="11975"/>
                  </a:cubicBezTo>
                  <a:cubicBezTo>
                    <a:pt x="249957" y="8453"/>
                    <a:pt x="255621" y="5395"/>
                    <a:pt x="261843" y="3263"/>
                  </a:cubicBezTo>
                  <a:cubicBezTo>
                    <a:pt x="266672" y="1687"/>
                    <a:pt x="271872" y="575"/>
                    <a:pt x="277351" y="29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53" name="îṥlîḍè">
              <a:extLst>
                <a:ext uri="{FF2B5EF4-FFF2-40B4-BE49-F238E27FC236}">
                  <a16:creationId xmlns:a16="http://schemas.microsoft.com/office/drawing/2014/main" id="{9A4D18B0-D36B-4947-BDB7-21DC4A7DD9B0}"/>
                </a:ext>
              </a:extLst>
            </p:cNvPr>
            <p:cNvSpPr/>
            <p:nvPr/>
          </p:nvSpPr>
          <p:spPr>
            <a:xfrm>
              <a:off x="6908686" y="2986614"/>
              <a:ext cx="483564" cy="534156"/>
            </a:xfrm>
            <a:custGeom>
              <a:gdLst>
                <a:gd fmla="*/ 485820 w 551045" name="connsiteX0"/>
                <a:gd fmla="*/ 430096 h 608697" name="connsiteY0"/>
                <a:gd fmla="*/ 550987 w 551045" name="connsiteX1"/>
                <a:gd fmla="*/ 492317 h 608697" name="connsiteY1"/>
                <a:gd fmla="*/ 551045 w 551045" name="connsiteX2"/>
                <a:gd fmla="*/ 492490 h 608697" name="connsiteY2"/>
                <a:gd fmla="*/ 550987 w 551045" name="connsiteX3"/>
                <a:gd fmla="*/ 493813 h 608697" name="connsiteY3"/>
                <a:gd fmla="*/ 551045 w 551045" name="connsiteX4"/>
                <a:gd fmla="*/ 495193 h 608697" name="connsiteY4"/>
                <a:gd fmla="*/ 485820 w 551045" name="connsiteX5"/>
                <a:gd fmla="*/ 560289 h 608697" name="connsiteY5"/>
                <a:gd fmla="*/ 421862 w 551045" name="connsiteX6"/>
                <a:gd fmla="*/ 507902 h 608697" name="connsiteY6"/>
                <a:gd fmla="*/ 420134 w 551045" name="connsiteX7"/>
                <a:gd fmla="*/ 494560 h 608697" name="connsiteY7"/>
                <a:gd fmla="*/ 422611 w 551045" name="connsiteX8"/>
                <a:gd fmla="*/ 479034 h 608697" name="connsiteY8"/>
                <a:gd fmla="*/ 485820 w 551045" name="connsiteX9"/>
                <a:gd fmla="*/ 430096 h 608697" name="connsiteY9"/>
                <a:gd fmla="*/ 485137 w 551045" name="connsiteX10"/>
                <a:gd fmla="*/ 236253 h 608697" name="connsiteY10"/>
                <a:gd fmla="*/ 551045 w 551045" name="connsiteX11"/>
                <a:gd fmla="*/ 302055 h 608697" name="connsiteY11"/>
                <a:gd fmla="*/ 485137 w 551045" name="connsiteX12"/>
                <a:gd fmla="*/ 367857 h 608697" name="connsiteY12"/>
                <a:gd fmla="*/ 419229 w 551045" name="connsiteX13"/>
                <a:gd fmla="*/ 302055 h 608697" name="connsiteY13"/>
                <a:gd fmla="*/ 485137 w 551045" name="connsiteX14"/>
                <a:gd fmla="*/ 236253 h 608697" name="connsiteY14"/>
                <a:gd fmla="*/ 45513 w 551045" name="connsiteX15"/>
                <a:gd fmla="*/ 160819 h 608697" name="connsiteY15"/>
                <a:gd fmla="*/ 62048 w 551045" name="connsiteX16"/>
                <a:gd fmla="*/ 160819 h 608697" name="connsiteY16"/>
                <a:gd fmla="*/ 78583 w 551045" name="connsiteX17"/>
                <a:gd fmla="*/ 243365 h 608697" name="connsiteY17"/>
                <a:gd fmla="*/ 98228 w 551045" name="connsiteX18"/>
                <a:gd fmla="*/ 243365 h 608697" name="connsiteY18"/>
                <a:gd fmla="*/ 103356 w 551045" name="connsiteX19"/>
                <a:gd fmla="*/ 187625 h 608697" name="connsiteY19"/>
                <a:gd fmla="*/ 102722 w 551045" name="connsiteX20"/>
                <a:gd fmla="*/ 184634 h 608697" name="connsiteY20"/>
                <a:gd fmla="*/ 94368 w 551045" name="connsiteX21"/>
                <a:gd fmla="*/ 163293 h 608697" name="connsiteY21"/>
                <a:gd fmla="*/ 93331 w 551045" name="connsiteX22"/>
                <a:gd fmla="*/ 161107 h 608697" name="connsiteY22"/>
                <a:gd fmla="*/ 93389 w 551045" name="connsiteX23"/>
                <a:gd fmla="*/ 161107 h 608697" name="connsiteY23"/>
                <a:gd fmla="*/ 93274 w 551045" name="connsiteX24"/>
                <a:gd fmla="*/ 160819 h 608697" name="connsiteY24"/>
                <a:gd fmla="*/ 137347 w 551045" name="connsiteX25"/>
                <a:gd fmla="*/ 160819 h 608697" name="connsiteY25"/>
                <a:gd fmla="*/ 137232 w 551045" name="connsiteX26"/>
                <a:gd fmla="*/ 161107 h 608697" name="connsiteY26"/>
                <a:gd fmla="*/ 137404 w 551045" name="connsiteX27"/>
                <a:gd fmla="*/ 161107 h 608697" name="connsiteY27"/>
                <a:gd fmla="*/ 136367 w 551045" name="connsiteX28"/>
                <a:gd fmla="*/ 163293 h 608697" name="connsiteY28"/>
                <a:gd fmla="*/ 127322 w 551045" name="connsiteX29"/>
                <a:gd fmla="*/ 187913 h 608697" name="connsiteY29"/>
                <a:gd fmla="*/ 132450 w 551045" name="connsiteX30"/>
                <a:gd fmla="*/ 243365 h 608697" name="connsiteY30"/>
                <a:gd fmla="*/ 152038 w 551045" name="connsiteX31"/>
                <a:gd fmla="*/ 243365 h 608697" name="connsiteY31"/>
                <a:gd fmla="*/ 168630 w 551045" name="connsiteX32"/>
                <a:gd fmla="*/ 160819 h 608697" name="connsiteY32"/>
                <a:gd fmla="*/ 185165 w 551045" name="connsiteX33"/>
                <a:gd fmla="*/ 160819 h 608697" name="connsiteY33"/>
                <a:gd fmla="*/ 230678 w 551045" name="connsiteX34"/>
                <a:gd fmla="*/ 206263 h 608697" name="connsiteY34"/>
                <a:gd fmla="*/ 230678 w 551045" name="connsiteX35"/>
                <a:gd fmla="*/ 338682 h 608697" name="connsiteY35"/>
                <a:gd fmla="*/ 185165 w 551045" name="connsiteX36"/>
                <a:gd fmla="*/ 384125 h 608697" name="connsiteY36"/>
                <a:gd fmla="*/ 179346 w 551045" name="connsiteX37"/>
                <a:gd fmla="*/ 384125 h 608697" name="connsiteY37"/>
                <a:gd fmla="*/ 179346 w 551045" name="connsiteX38"/>
                <a:gd fmla="*/ 576599 h 608697" name="connsiteY38"/>
                <a:gd fmla="*/ 147256 w 551045" name="connsiteX39"/>
                <a:gd fmla="*/ 608697 h 608697" name="connsiteY39"/>
                <a:gd fmla="*/ 115339 w 551045" name="connsiteX40"/>
                <a:gd fmla="*/ 580223 h 608697" name="connsiteY40"/>
                <a:gd fmla="*/ 83422 w 551045" name="connsiteX41"/>
                <a:gd fmla="*/ 608697 h 608697" name="connsiteY41"/>
                <a:gd fmla="*/ 51332 w 551045" name="connsiteX42"/>
                <a:gd fmla="*/ 576599 h 608697" name="connsiteY42"/>
                <a:gd fmla="*/ 51332 w 551045" name="connsiteX43"/>
                <a:gd fmla="*/ 384125 h 608697" name="connsiteY43"/>
                <a:gd fmla="*/ 45513 w 551045" name="connsiteX44"/>
                <a:gd fmla="*/ 384125 h 608697" name="connsiteY44"/>
                <a:gd fmla="*/ 0 w 551045" name="connsiteX45"/>
                <a:gd fmla="*/ 338682 h 608697" name="connsiteY45"/>
                <a:gd fmla="*/ 0 w 551045" name="connsiteX46"/>
                <a:gd fmla="*/ 206263 h 608697" name="connsiteY46"/>
                <a:gd fmla="*/ 45513 w 551045" name="connsiteX47"/>
                <a:gd fmla="*/ 160819 h 608697" name="connsiteY47"/>
                <a:gd fmla="*/ 400710 w 551045" name="connsiteX48"/>
                <a:gd fmla="*/ 89618 h 608697" name="connsiteY48"/>
                <a:gd fmla="*/ 400710 w 551045" name="connsiteX49"/>
                <a:gd fmla="*/ 134086 h 608697" name="connsiteY49"/>
                <a:gd fmla="*/ 355362 w 551045" name="connsiteX50"/>
                <a:gd fmla="*/ 179359 h 608697" name="connsiteY50"/>
                <a:gd fmla="*/ 355362 w 551045" name="connsiteX51"/>
                <a:gd fmla="*/ 279857 h 608697" name="connsiteY51"/>
                <a:gd fmla="*/ 401517 w 551045" name="connsiteX52"/>
                <a:gd fmla="*/ 279857 h 608697" name="connsiteY52"/>
                <a:gd fmla="*/ 401517 w 551045" name="connsiteX53"/>
                <a:gd fmla="*/ 324325 h 608697" name="connsiteY53"/>
                <a:gd fmla="*/ 355362 w 551045" name="connsiteX54"/>
                <a:gd fmla="*/ 324325 h 608697" name="connsiteY54"/>
                <a:gd fmla="*/ 355362 w 551045" name="connsiteX55"/>
                <a:gd fmla="*/ 424823 h 608697" name="connsiteY55"/>
                <a:gd fmla="*/ 400710 w 551045" name="connsiteX56"/>
                <a:gd fmla="*/ 470038 h 608697" name="connsiteY56"/>
                <a:gd fmla="*/ 400710 w 551045" name="connsiteX57"/>
                <a:gd fmla="*/ 514563 h 608697" name="connsiteY57"/>
                <a:gd fmla="*/ 310820 w 551045" name="connsiteX58"/>
                <a:gd fmla="*/ 424823 h 608697" name="connsiteY58"/>
                <a:gd fmla="*/ 310820 w 551045" name="connsiteX59"/>
                <a:gd fmla="*/ 324325 h 608697" name="connsiteY59"/>
                <a:gd fmla="*/ 270830 w 551045" name="connsiteX60"/>
                <a:gd fmla="*/ 324325 h 608697" name="connsiteY60"/>
                <a:gd fmla="*/ 270830 w 551045" name="connsiteX61"/>
                <a:gd fmla="*/ 279857 h 608697" name="connsiteY61"/>
                <a:gd fmla="*/ 310820 w 551045" name="connsiteX62"/>
                <a:gd fmla="*/ 279857 h 608697" name="connsiteY62"/>
                <a:gd fmla="*/ 310820 w 551045" name="connsiteX63"/>
                <a:gd fmla="*/ 179359 h 608697" name="connsiteY63"/>
                <a:gd fmla="*/ 400710 w 551045" name="connsiteX64"/>
                <a:gd fmla="*/ 89618 h 608697" name="connsiteY64"/>
                <a:gd fmla="*/ 487441 w 551045" name="connsiteX65"/>
                <a:gd fmla="*/ 44033 h 608697" name="connsiteY65"/>
                <a:gd fmla="*/ 487729 w 551045" name="connsiteX66"/>
                <a:gd fmla="*/ 44148 h 608697" name="connsiteY66"/>
                <a:gd fmla="*/ 550282 w 551045" name="connsiteX67"/>
                <a:gd fmla="*/ 107206 h 608697" name="connsiteY67"/>
                <a:gd fmla="*/ 550340 w 551045" name="connsiteX68"/>
                <a:gd fmla="*/ 107897 h 608697" name="connsiteY68"/>
                <a:gd fmla="*/ 550340 w 551045" name="connsiteX69"/>
                <a:gd fmla="*/ 108760 h 608697" name="connsiteY69"/>
                <a:gd fmla="*/ 550340 w 551045" name="connsiteX70"/>
                <a:gd fmla="*/ 109220 h 608697" name="connsiteY70"/>
                <a:gd fmla="*/ 550340 w 551045" name="connsiteX71"/>
                <a:gd fmla="*/ 109680 h 608697" name="connsiteY71"/>
                <a:gd fmla="*/ 550282 w 551045" name="connsiteX72"/>
                <a:gd fmla="*/ 111867 h 608697" name="connsiteY72"/>
                <a:gd fmla="*/ 550167 w 551045" name="connsiteX73"/>
                <a:gd fmla="*/ 113420 h 608697" name="connsiteY73"/>
                <a:gd fmla="*/ 550167 w 551045" name="connsiteX74"/>
                <a:gd fmla="*/ 113938 h 608697" name="connsiteY74"/>
                <a:gd fmla="*/ 485137 w 551045" name="connsiteX75"/>
                <a:gd fmla="*/ 174349 h 608697" name="connsiteY75"/>
                <a:gd fmla="*/ 484158 w 551045" name="connsiteX76"/>
                <a:gd fmla="*/ 174292 h 608697" name="connsiteY76"/>
                <a:gd fmla="*/ 467685 w 551045" name="connsiteX77"/>
                <a:gd fmla="*/ 171933 h 608697" name="connsiteY77"/>
                <a:gd fmla="*/ 419993 w 551045" name="connsiteX78"/>
                <a:gd fmla="*/ 110428 h 608697" name="connsiteY78"/>
                <a:gd fmla="*/ 419935 w 551045" name="connsiteX79"/>
                <a:gd fmla="*/ 110083 h 608697" name="connsiteY79"/>
                <a:gd fmla="*/ 419993 w 551045" name="connsiteX80"/>
                <a:gd fmla="*/ 109680 h 608697" name="connsiteY80"/>
                <a:gd fmla="*/ 419935 w 551045" name="connsiteX81"/>
                <a:gd fmla="*/ 109220 h 608697" name="connsiteY81"/>
                <a:gd fmla="*/ 419993 w 551045" name="connsiteX82"/>
                <a:gd fmla="*/ 108530 h 608697" name="connsiteY82"/>
                <a:gd fmla="*/ 419993 w 551045" name="connsiteX83"/>
                <a:gd fmla="*/ 106516 h 608697" name="connsiteY83"/>
                <a:gd fmla="*/ 485137 w 551045" name="connsiteX84"/>
                <a:gd fmla="*/ 44090 h 608697" name="connsiteY84"/>
                <a:gd fmla="*/ 486001 w 551045" name="connsiteX85"/>
                <a:gd fmla="*/ 44090 h 608697" name="connsiteY85"/>
                <a:gd fmla="*/ 487441 w 551045" name="connsiteX86"/>
                <a:gd fmla="*/ 44033 h 608697" name="connsiteY86"/>
                <a:gd fmla="*/ 114993 w 551045" name="connsiteX87"/>
                <a:gd fmla="*/ 748 h 608697" name="connsiteY87"/>
                <a:gd fmla="*/ 115281 w 551045" name="connsiteX88"/>
                <a:gd fmla="*/ 748 h 608697" name="connsiteY88"/>
                <a:gd fmla="*/ 115569 w 551045" name="connsiteX89"/>
                <a:gd fmla="*/ 748 h 608697" name="connsiteY89"/>
                <a:gd fmla="*/ 179403 w 551045" name="connsiteX90"/>
                <a:gd fmla="*/ 50176 h 608697" name="connsiteY90"/>
                <a:gd fmla="*/ 181534 w 551045" name="connsiteX91"/>
                <a:gd fmla="*/ 66863 h 608697" name="connsiteY91"/>
                <a:gd fmla="*/ 115685 w 551045" name="connsiteX92"/>
                <a:gd fmla="*/ 132634 h 608697" name="connsiteY92"/>
                <a:gd fmla="*/ 115397 w 551045" name="connsiteX93"/>
                <a:gd fmla="*/ 132634 h 608697" name="connsiteY93"/>
                <a:gd fmla="*/ 115109 w 551045" name="connsiteX94"/>
                <a:gd fmla="*/ 132634 h 608697" name="connsiteY94"/>
                <a:gd fmla="*/ 51275 w 551045" name="connsiteX95"/>
                <a:gd fmla="*/ 83262 h 608697" name="connsiteY95"/>
                <a:gd fmla="*/ 49144 w 551045" name="connsiteX96"/>
                <a:gd fmla="*/ 66575 h 608697" name="connsiteY96"/>
                <a:gd fmla="*/ 114993 w 551045" name="connsiteX97"/>
                <a:gd fmla="*/ 748 h 608697" name="connsiteY97"/>
                <a:gd fmla="*/ 114958 w 551045" name="connsiteX98"/>
                <a:gd fmla="*/ 423 h 608697" name="connsiteY98"/>
                <a:gd fmla="*/ 48690 w 551045" name="connsiteX99"/>
                <a:gd fmla="*/ 66575 h 608697" name="connsiteY99"/>
                <a:gd fmla="*/ 50822 w 551045" name="connsiteX100"/>
                <a:gd fmla="*/ 83372 h 608697" name="connsiteY100"/>
                <a:gd fmla="*/ 115073 w 551045" name="connsiteX101"/>
                <a:gd fmla="*/ 133015 h 608697" name="connsiteY101"/>
                <a:gd fmla="*/ 115361 w 551045" name="connsiteX102"/>
                <a:gd fmla="*/ 133015 h 608697" name="connsiteY102"/>
                <a:gd fmla="*/ 115649 w 551045" name="connsiteX103"/>
                <a:gd fmla="*/ 133015 h 608697" name="connsiteY103"/>
                <a:gd fmla="*/ 181917 w 551045" name="connsiteX104"/>
                <a:gd fmla="*/ 66863 h 608697" name="connsiteY104"/>
                <a:gd fmla="*/ 179785 w 551045" name="connsiteX105"/>
                <a:gd fmla="*/ 50066 h 608697" name="connsiteY105"/>
                <a:gd fmla="*/ 115534 w 551045" name="connsiteX106"/>
                <a:gd fmla="*/ 423 h 608697" name="connsiteY106"/>
                <a:gd fmla="*/ 115246 w 551045" name="connsiteX107"/>
                <a:gd fmla="*/ 423 h 608697" name="connsiteY107"/>
                <a:gd fmla="*/ 114958 w 551045" name="connsiteX108"/>
                <a:gd fmla="*/ 423 h 608697" name="connsiteY108"/>
                <a:gd fmla="*/ 114993 w 551045" name="connsiteX109"/>
                <a:gd fmla="*/ 0 h 608697" name="connsiteY109"/>
                <a:gd fmla="*/ 115281 w 551045" name="connsiteX110"/>
                <a:gd fmla="*/ 0 h 608697" name="connsiteY110"/>
                <a:gd fmla="*/ 115569 w 551045" name="connsiteX111"/>
                <a:gd fmla="*/ 0 h 608697" name="connsiteY111"/>
                <a:gd fmla="*/ 180152 w 551045" name="connsiteX112"/>
                <a:gd fmla="*/ 49946 h 608697" name="connsiteY112"/>
                <a:gd fmla="*/ 182341 w 551045" name="connsiteX113"/>
                <a:gd fmla="*/ 66863 h 608697" name="connsiteY113"/>
                <a:gd fmla="*/ 115685 w 551045" name="connsiteX114"/>
                <a:gd fmla="*/ 133439 h 608697" name="connsiteY114"/>
                <a:gd fmla="*/ 115397 w 551045" name="connsiteX115"/>
                <a:gd fmla="*/ 133439 h 608697" name="connsiteY115"/>
                <a:gd fmla="*/ 115109 w 551045" name="connsiteX116"/>
                <a:gd fmla="*/ 133439 h 608697" name="connsiteY116"/>
                <a:gd fmla="*/ 50526 w 551045" name="connsiteX117"/>
                <a:gd fmla="*/ 83493 h 608697" name="connsiteY117"/>
                <a:gd fmla="*/ 48337 w 551045" name="connsiteX118"/>
                <a:gd fmla="*/ 66575 h 608697" name="connsiteY118"/>
                <a:gd fmla="*/ 114993 w 551045" name="connsiteX119"/>
                <a:gd fmla="*/ 0 h 608697" name="connsiteY1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b="b" l="l" r="r" t="t"/>
              <a:pathLst>
                <a:path h="608697" w="551045">
                  <a:moveTo>
                    <a:pt x="485820" y="430096"/>
                  </a:moveTo>
                  <a:cubicBezTo>
                    <a:pt x="520910" y="430096"/>
                    <a:pt x="549489" y="457699"/>
                    <a:pt x="550987" y="492317"/>
                  </a:cubicBezTo>
                  <a:cubicBezTo>
                    <a:pt x="550987" y="492375"/>
                    <a:pt x="551045" y="492432"/>
                    <a:pt x="551045" y="492490"/>
                  </a:cubicBezTo>
                  <a:cubicBezTo>
                    <a:pt x="551045" y="492950"/>
                    <a:pt x="551045" y="493353"/>
                    <a:pt x="550987" y="493813"/>
                  </a:cubicBezTo>
                  <a:cubicBezTo>
                    <a:pt x="551045" y="494273"/>
                    <a:pt x="551045" y="494733"/>
                    <a:pt x="551045" y="495193"/>
                  </a:cubicBezTo>
                  <a:cubicBezTo>
                    <a:pt x="551045" y="531134"/>
                    <a:pt x="521832" y="560289"/>
                    <a:pt x="485820" y="560289"/>
                  </a:cubicBezTo>
                  <a:cubicBezTo>
                    <a:pt x="454129" y="560289"/>
                    <a:pt x="427739" y="537747"/>
                    <a:pt x="421862" y="507902"/>
                  </a:cubicBezTo>
                  <a:cubicBezTo>
                    <a:pt x="420710" y="503474"/>
                    <a:pt x="420076" y="499046"/>
                    <a:pt x="420134" y="494560"/>
                  </a:cubicBezTo>
                  <a:cubicBezTo>
                    <a:pt x="420134" y="489385"/>
                    <a:pt x="421056" y="484152"/>
                    <a:pt x="422611" y="479034"/>
                  </a:cubicBezTo>
                  <a:cubicBezTo>
                    <a:pt x="429814" y="450913"/>
                    <a:pt x="455397" y="430096"/>
                    <a:pt x="485820" y="430096"/>
                  </a:cubicBezTo>
                  <a:close/>
                  <a:moveTo>
                    <a:pt x="485137" y="236253"/>
                  </a:moveTo>
                  <a:cubicBezTo>
                    <a:pt x="521537" y="236253"/>
                    <a:pt x="551045" y="265714"/>
                    <a:pt x="551045" y="302055"/>
                  </a:cubicBezTo>
                  <a:cubicBezTo>
                    <a:pt x="551045" y="338396"/>
                    <a:pt x="521537" y="367857"/>
                    <a:pt x="485137" y="367857"/>
                  </a:cubicBezTo>
                  <a:cubicBezTo>
                    <a:pt x="448737" y="367857"/>
                    <a:pt x="419229" y="338396"/>
                    <a:pt x="419229" y="302055"/>
                  </a:cubicBezTo>
                  <a:cubicBezTo>
                    <a:pt x="419229" y="265714"/>
                    <a:pt x="448737" y="236253"/>
                    <a:pt x="485137" y="236253"/>
                  </a:cubicBezTo>
                  <a:close/>
                  <a:moveTo>
                    <a:pt x="45513" y="160819"/>
                  </a:moveTo>
                  <a:lnTo>
                    <a:pt x="62048" y="160819"/>
                  </a:lnTo>
                  <a:lnTo>
                    <a:pt x="78583" y="243365"/>
                  </a:lnTo>
                  <a:lnTo>
                    <a:pt x="98228" y="243365"/>
                  </a:lnTo>
                  <a:lnTo>
                    <a:pt x="103356" y="187625"/>
                  </a:lnTo>
                  <a:cubicBezTo>
                    <a:pt x="103183" y="186647"/>
                    <a:pt x="102952" y="185612"/>
                    <a:pt x="102722" y="184634"/>
                  </a:cubicBezTo>
                  <a:cubicBezTo>
                    <a:pt x="100936" y="177386"/>
                    <a:pt x="97767" y="170483"/>
                    <a:pt x="94368" y="163293"/>
                  </a:cubicBezTo>
                  <a:cubicBezTo>
                    <a:pt x="94368" y="163293"/>
                    <a:pt x="93677" y="161855"/>
                    <a:pt x="93331" y="161107"/>
                  </a:cubicBezTo>
                  <a:lnTo>
                    <a:pt x="93389" y="161107"/>
                  </a:lnTo>
                  <a:cubicBezTo>
                    <a:pt x="93331" y="160992"/>
                    <a:pt x="93274" y="160877"/>
                    <a:pt x="93274" y="160819"/>
                  </a:cubicBezTo>
                  <a:lnTo>
                    <a:pt x="137347" y="160819"/>
                  </a:lnTo>
                  <a:cubicBezTo>
                    <a:pt x="137289" y="160877"/>
                    <a:pt x="137232" y="160992"/>
                    <a:pt x="137232" y="161107"/>
                  </a:cubicBezTo>
                  <a:lnTo>
                    <a:pt x="137404" y="161107"/>
                  </a:lnTo>
                  <a:cubicBezTo>
                    <a:pt x="137059" y="161855"/>
                    <a:pt x="136367" y="163293"/>
                    <a:pt x="136367" y="163293"/>
                  </a:cubicBezTo>
                  <a:cubicBezTo>
                    <a:pt x="132507" y="171576"/>
                    <a:pt x="128820" y="179514"/>
                    <a:pt x="127322" y="187913"/>
                  </a:cubicBezTo>
                  <a:lnTo>
                    <a:pt x="132450" y="243365"/>
                  </a:lnTo>
                  <a:lnTo>
                    <a:pt x="152038" y="243365"/>
                  </a:lnTo>
                  <a:lnTo>
                    <a:pt x="168630" y="160819"/>
                  </a:lnTo>
                  <a:lnTo>
                    <a:pt x="185165" y="160819"/>
                  </a:lnTo>
                  <a:cubicBezTo>
                    <a:pt x="210283" y="160819"/>
                    <a:pt x="230678" y="181125"/>
                    <a:pt x="230678" y="206263"/>
                  </a:cubicBezTo>
                  <a:lnTo>
                    <a:pt x="230678" y="338682"/>
                  </a:lnTo>
                  <a:cubicBezTo>
                    <a:pt x="230678" y="363820"/>
                    <a:pt x="210283" y="384125"/>
                    <a:pt x="185165" y="384125"/>
                  </a:cubicBezTo>
                  <a:lnTo>
                    <a:pt x="179346" y="384125"/>
                  </a:lnTo>
                  <a:lnTo>
                    <a:pt x="179346" y="576599"/>
                  </a:lnTo>
                  <a:cubicBezTo>
                    <a:pt x="179346" y="594316"/>
                    <a:pt x="165000" y="608697"/>
                    <a:pt x="147256" y="608697"/>
                  </a:cubicBezTo>
                  <a:cubicBezTo>
                    <a:pt x="130721" y="608697"/>
                    <a:pt x="117125" y="596215"/>
                    <a:pt x="115339" y="580223"/>
                  </a:cubicBezTo>
                  <a:cubicBezTo>
                    <a:pt x="113553" y="596215"/>
                    <a:pt x="99957" y="608697"/>
                    <a:pt x="83422" y="608697"/>
                  </a:cubicBezTo>
                  <a:cubicBezTo>
                    <a:pt x="65678" y="608697"/>
                    <a:pt x="51332" y="594316"/>
                    <a:pt x="51332" y="576599"/>
                  </a:cubicBezTo>
                  <a:lnTo>
                    <a:pt x="51332" y="384125"/>
                  </a:lnTo>
                  <a:lnTo>
                    <a:pt x="45513" y="384125"/>
                  </a:lnTo>
                  <a:cubicBezTo>
                    <a:pt x="20395" y="384125"/>
                    <a:pt x="0" y="363820"/>
                    <a:pt x="0" y="338682"/>
                  </a:cubicBezTo>
                  <a:lnTo>
                    <a:pt x="0" y="206263"/>
                  </a:lnTo>
                  <a:cubicBezTo>
                    <a:pt x="0" y="181125"/>
                    <a:pt x="20395" y="160819"/>
                    <a:pt x="45513" y="160819"/>
                  </a:cubicBezTo>
                  <a:close/>
                  <a:moveTo>
                    <a:pt x="400710" y="89618"/>
                  </a:moveTo>
                  <a:lnTo>
                    <a:pt x="400710" y="134086"/>
                  </a:lnTo>
                  <a:cubicBezTo>
                    <a:pt x="375702" y="134086"/>
                    <a:pt x="355362" y="154393"/>
                    <a:pt x="355362" y="179359"/>
                  </a:cubicBezTo>
                  <a:lnTo>
                    <a:pt x="355362" y="279857"/>
                  </a:lnTo>
                  <a:lnTo>
                    <a:pt x="401517" y="279857"/>
                  </a:lnTo>
                  <a:lnTo>
                    <a:pt x="401517" y="324325"/>
                  </a:lnTo>
                  <a:lnTo>
                    <a:pt x="355362" y="324325"/>
                  </a:lnTo>
                  <a:lnTo>
                    <a:pt x="355362" y="424823"/>
                  </a:lnTo>
                  <a:cubicBezTo>
                    <a:pt x="355362" y="449731"/>
                    <a:pt x="375702" y="470038"/>
                    <a:pt x="400710" y="470038"/>
                  </a:cubicBezTo>
                  <a:lnTo>
                    <a:pt x="400710" y="514563"/>
                  </a:lnTo>
                  <a:cubicBezTo>
                    <a:pt x="351155" y="514563"/>
                    <a:pt x="310820" y="474295"/>
                    <a:pt x="310820" y="424823"/>
                  </a:cubicBezTo>
                  <a:lnTo>
                    <a:pt x="310820" y="324325"/>
                  </a:lnTo>
                  <a:lnTo>
                    <a:pt x="270830" y="324325"/>
                  </a:lnTo>
                  <a:lnTo>
                    <a:pt x="270830" y="279857"/>
                  </a:lnTo>
                  <a:lnTo>
                    <a:pt x="310820" y="279857"/>
                  </a:lnTo>
                  <a:lnTo>
                    <a:pt x="310820" y="179359"/>
                  </a:lnTo>
                  <a:cubicBezTo>
                    <a:pt x="310820" y="129886"/>
                    <a:pt x="351155" y="89618"/>
                    <a:pt x="400710" y="89618"/>
                  </a:cubicBezTo>
                  <a:close/>
                  <a:moveTo>
                    <a:pt x="487441" y="44033"/>
                  </a:moveTo>
                  <a:cubicBezTo>
                    <a:pt x="487557" y="44090"/>
                    <a:pt x="487614" y="44090"/>
                    <a:pt x="487729" y="44148"/>
                  </a:cubicBezTo>
                  <a:cubicBezTo>
                    <a:pt x="521828" y="45471"/>
                    <a:pt x="549246" y="73030"/>
                    <a:pt x="550282" y="107206"/>
                  </a:cubicBezTo>
                  <a:cubicBezTo>
                    <a:pt x="550282" y="107436"/>
                    <a:pt x="550282" y="107667"/>
                    <a:pt x="550340" y="107897"/>
                  </a:cubicBezTo>
                  <a:cubicBezTo>
                    <a:pt x="550340" y="108184"/>
                    <a:pt x="550340" y="108472"/>
                    <a:pt x="550340" y="108760"/>
                  </a:cubicBezTo>
                  <a:cubicBezTo>
                    <a:pt x="550340" y="108875"/>
                    <a:pt x="550340" y="109047"/>
                    <a:pt x="550340" y="109220"/>
                  </a:cubicBezTo>
                  <a:cubicBezTo>
                    <a:pt x="550340" y="109393"/>
                    <a:pt x="550340" y="109508"/>
                    <a:pt x="550340" y="109680"/>
                  </a:cubicBezTo>
                  <a:cubicBezTo>
                    <a:pt x="550340" y="110371"/>
                    <a:pt x="550282" y="111119"/>
                    <a:pt x="550282" y="111867"/>
                  </a:cubicBezTo>
                  <a:cubicBezTo>
                    <a:pt x="550225" y="112384"/>
                    <a:pt x="550225" y="112902"/>
                    <a:pt x="550167" y="113420"/>
                  </a:cubicBezTo>
                  <a:cubicBezTo>
                    <a:pt x="550167" y="113593"/>
                    <a:pt x="550167" y="113765"/>
                    <a:pt x="550167" y="113938"/>
                  </a:cubicBezTo>
                  <a:cubicBezTo>
                    <a:pt x="547748" y="147653"/>
                    <a:pt x="519582" y="174349"/>
                    <a:pt x="485137" y="174349"/>
                  </a:cubicBezTo>
                  <a:cubicBezTo>
                    <a:pt x="484792" y="174349"/>
                    <a:pt x="484446" y="174292"/>
                    <a:pt x="484158" y="174292"/>
                  </a:cubicBezTo>
                  <a:cubicBezTo>
                    <a:pt x="478629" y="174579"/>
                    <a:pt x="473099" y="173716"/>
                    <a:pt x="467685" y="171933"/>
                  </a:cubicBezTo>
                  <a:cubicBezTo>
                    <a:pt x="440556" y="164396"/>
                    <a:pt x="420511" y="139828"/>
                    <a:pt x="419993" y="110428"/>
                  </a:cubicBezTo>
                  <a:cubicBezTo>
                    <a:pt x="419993" y="110313"/>
                    <a:pt x="419935" y="110198"/>
                    <a:pt x="419935" y="110083"/>
                  </a:cubicBezTo>
                  <a:cubicBezTo>
                    <a:pt x="419935" y="109910"/>
                    <a:pt x="419935" y="109795"/>
                    <a:pt x="419993" y="109680"/>
                  </a:cubicBezTo>
                  <a:cubicBezTo>
                    <a:pt x="419993" y="109508"/>
                    <a:pt x="419935" y="109335"/>
                    <a:pt x="419935" y="109220"/>
                  </a:cubicBezTo>
                  <a:cubicBezTo>
                    <a:pt x="419935" y="108990"/>
                    <a:pt x="419935" y="108760"/>
                    <a:pt x="419993" y="108530"/>
                  </a:cubicBezTo>
                  <a:cubicBezTo>
                    <a:pt x="419993" y="107839"/>
                    <a:pt x="419993" y="107206"/>
                    <a:pt x="419993" y="106516"/>
                  </a:cubicBezTo>
                  <a:cubicBezTo>
                    <a:pt x="421433" y="71822"/>
                    <a:pt x="450059" y="44090"/>
                    <a:pt x="485137" y="44090"/>
                  </a:cubicBezTo>
                  <a:cubicBezTo>
                    <a:pt x="485425" y="44090"/>
                    <a:pt x="485713" y="44090"/>
                    <a:pt x="486001" y="44090"/>
                  </a:cubicBezTo>
                  <a:cubicBezTo>
                    <a:pt x="486462" y="44090"/>
                    <a:pt x="486981" y="44033"/>
                    <a:pt x="487441" y="44033"/>
                  </a:cubicBezTo>
                  <a:close/>
                  <a:moveTo>
                    <a:pt x="114993" y="748"/>
                  </a:moveTo>
                  <a:lnTo>
                    <a:pt x="115281" y="748"/>
                  </a:lnTo>
                  <a:lnTo>
                    <a:pt x="115569" y="748"/>
                  </a:lnTo>
                  <a:cubicBezTo>
                    <a:pt x="145700" y="748"/>
                    <a:pt x="171913" y="21060"/>
                    <a:pt x="179403" y="50176"/>
                  </a:cubicBezTo>
                  <a:cubicBezTo>
                    <a:pt x="180843" y="55585"/>
                    <a:pt x="181534" y="61224"/>
                    <a:pt x="181534" y="66863"/>
                  </a:cubicBezTo>
                  <a:cubicBezTo>
                    <a:pt x="181534" y="103115"/>
                    <a:pt x="151980" y="132634"/>
                    <a:pt x="115685" y="132634"/>
                  </a:cubicBezTo>
                  <a:lnTo>
                    <a:pt x="115397" y="132634"/>
                  </a:lnTo>
                  <a:lnTo>
                    <a:pt x="115109" y="132634"/>
                  </a:lnTo>
                  <a:cubicBezTo>
                    <a:pt x="84978" y="132634"/>
                    <a:pt x="58765" y="112321"/>
                    <a:pt x="51275" y="83262"/>
                  </a:cubicBezTo>
                  <a:cubicBezTo>
                    <a:pt x="49835" y="77854"/>
                    <a:pt x="49144" y="72214"/>
                    <a:pt x="49144" y="66575"/>
                  </a:cubicBezTo>
                  <a:cubicBezTo>
                    <a:pt x="49144" y="30267"/>
                    <a:pt x="78698" y="748"/>
                    <a:pt x="114993" y="748"/>
                  </a:cubicBezTo>
                  <a:close/>
                  <a:moveTo>
                    <a:pt x="114958" y="423"/>
                  </a:moveTo>
                  <a:cubicBezTo>
                    <a:pt x="78366" y="423"/>
                    <a:pt x="48690" y="30047"/>
                    <a:pt x="48690" y="66575"/>
                  </a:cubicBezTo>
                  <a:cubicBezTo>
                    <a:pt x="48690" y="72385"/>
                    <a:pt x="49439" y="78022"/>
                    <a:pt x="50822" y="83372"/>
                  </a:cubicBezTo>
                  <a:cubicBezTo>
                    <a:pt x="58198" y="111904"/>
                    <a:pt x="84129" y="133015"/>
                    <a:pt x="115073" y="133015"/>
                  </a:cubicBezTo>
                  <a:cubicBezTo>
                    <a:pt x="115131" y="133015"/>
                    <a:pt x="115246" y="133015"/>
                    <a:pt x="115361" y="133015"/>
                  </a:cubicBezTo>
                  <a:cubicBezTo>
                    <a:pt x="115419" y="133015"/>
                    <a:pt x="115534" y="133015"/>
                    <a:pt x="115649" y="133015"/>
                  </a:cubicBezTo>
                  <a:cubicBezTo>
                    <a:pt x="152241" y="133015"/>
                    <a:pt x="181917" y="103391"/>
                    <a:pt x="181917" y="66863"/>
                  </a:cubicBezTo>
                  <a:cubicBezTo>
                    <a:pt x="181917" y="61053"/>
                    <a:pt x="181168" y="55415"/>
                    <a:pt x="179785" y="50066"/>
                  </a:cubicBezTo>
                  <a:cubicBezTo>
                    <a:pt x="172409" y="21534"/>
                    <a:pt x="146478" y="423"/>
                    <a:pt x="115534" y="423"/>
                  </a:cubicBezTo>
                  <a:cubicBezTo>
                    <a:pt x="115476" y="423"/>
                    <a:pt x="115361" y="423"/>
                    <a:pt x="115246" y="423"/>
                  </a:cubicBezTo>
                  <a:cubicBezTo>
                    <a:pt x="115188" y="423"/>
                    <a:pt x="115073" y="423"/>
                    <a:pt x="114958" y="423"/>
                  </a:cubicBezTo>
                  <a:close/>
                  <a:moveTo>
                    <a:pt x="114993" y="0"/>
                  </a:moveTo>
                  <a:lnTo>
                    <a:pt x="115281" y="0"/>
                  </a:lnTo>
                  <a:lnTo>
                    <a:pt x="115569" y="0"/>
                  </a:lnTo>
                  <a:cubicBezTo>
                    <a:pt x="146046" y="0"/>
                    <a:pt x="172605" y="20542"/>
                    <a:pt x="180152" y="49946"/>
                  </a:cubicBezTo>
                  <a:cubicBezTo>
                    <a:pt x="181592" y="55470"/>
                    <a:pt x="182341" y="61109"/>
                    <a:pt x="182341" y="66863"/>
                  </a:cubicBezTo>
                  <a:cubicBezTo>
                    <a:pt x="182341" y="103575"/>
                    <a:pt x="152441" y="133439"/>
                    <a:pt x="115685" y="133439"/>
                  </a:cubicBezTo>
                  <a:lnTo>
                    <a:pt x="115397" y="133439"/>
                  </a:lnTo>
                  <a:lnTo>
                    <a:pt x="115109" y="133439"/>
                  </a:lnTo>
                  <a:cubicBezTo>
                    <a:pt x="84632" y="133439"/>
                    <a:pt x="58073" y="112897"/>
                    <a:pt x="50526" y="83493"/>
                  </a:cubicBezTo>
                  <a:cubicBezTo>
                    <a:pt x="49086" y="77969"/>
                    <a:pt x="48337" y="72272"/>
                    <a:pt x="48337" y="66575"/>
                  </a:cubicBezTo>
                  <a:cubicBezTo>
                    <a:pt x="48337" y="29864"/>
                    <a:pt x="78237" y="0"/>
                    <a:pt x="114993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  <p:sp>
          <p:nvSpPr>
            <p:cNvPr id="54" name="íSļíḋè">
              <a:extLst>
                <a:ext uri="{FF2B5EF4-FFF2-40B4-BE49-F238E27FC236}">
                  <a16:creationId xmlns:a16="http://schemas.microsoft.com/office/drawing/2014/main" id="{53FD5311-C952-4F7C-8496-1581034E8052}"/>
                </a:ext>
              </a:extLst>
            </p:cNvPr>
            <p:cNvSpPr/>
            <p:nvPr/>
          </p:nvSpPr>
          <p:spPr>
            <a:xfrm>
              <a:off x="5828922" y="4844371"/>
              <a:ext cx="534156" cy="533411"/>
            </a:xfrm>
            <a:custGeom>
              <a:gdLst>
                <a:gd fmla="*/ 199404 w 608416" name="connsiteX0"/>
                <a:gd fmla="*/ 274640 h 607568" name="connsiteY0"/>
                <a:gd fmla="*/ 409013 w 608416" name="connsiteX1"/>
                <a:gd fmla="*/ 274640 h 607568" name="connsiteY1"/>
                <a:gd fmla="*/ 426992 w 608416" name="connsiteX2"/>
                <a:gd fmla="*/ 292590 h 607568" name="connsiteY2"/>
                <a:gd fmla="*/ 409013 w 608416" name="connsiteX3"/>
                <a:gd fmla="*/ 310541 h 607568" name="connsiteY3"/>
                <a:gd fmla="*/ 322188 w 608416" name="connsiteX4"/>
                <a:gd fmla="*/ 310541 h 607568" name="connsiteY4"/>
                <a:gd fmla="*/ 322188 w 608416" name="connsiteX5"/>
                <a:gd fmla="*/ 589617 h 607568" name="connsiteY5"/>
                <a:gd fmla="*/ 304208 w 608416" name="connsiteX6"/>
                <a:gd fmla="*/ 607568 h 607568" name="connsiteY6"/>
                <a:gd fmla="*/ 286229 w 608416" name="connsiteX7"/>
                <a:gd fmla="*/ 589617 h 607568" name="connsiteY7"/>
                <a:gd fmla="*/ 286229 w 608416" name="connsiteX8"/>
                <a:gd fmla="*/ 310541 h 607568" name="connsiteY8"/>
                <a:gd fmla="*/ 199404 w 608416" name="connsiteX9"/>
                <a:gd fmla="*/ 310541 h 607568" name="connsiteY9"/>
                <a:gd fmla="*/ 181424 w 608416" name="connsiteX10"/>
                <a:gd fmla="*/ 292590 h 607568" name="connsiteY10"/>
                <a:gd fmla="*/ 199404 w 608416" name="connsiteX11"/>
                <a:gd fmla="*/ 274640 h 607568" name="connsiteY11"/>
                <a:gd fmla="*/ 538360 w 608416" name="connsiteX12"/>
                <a:gd fmla="*/ 210638 h 607568" name="connsiteY12"/>
                <a:gd fmla="*/ 601500 w 608416" name="connsiteX13"/>
                <a:gd fmla="*/ 273691 h 607568" name="connsiteY13"/>
                <a:gd fmla="*/ 601500 w 608416" name="connsiteX14"/>
                <a:gd fmla="*/ 418820 h 607568" name="connsiteY14"/>
                <a:gd fmla="*/ 541125 w 608416" name="connsiteX15"/>
                <a:gd fmla="*/ 479112 h 607568" name="connsiteY15"/>
                <a:gd fmla="*/ 462315 w 608416" name="connsiteX16"/>
                <a:gd fmla="*/ 479112 h 607568" name="connsiteY16"/>
                <a:gd fmla="*/ 462315 w 608416" name="connsiteX17"/>
                <a:gd fmla="*/ 586348 h 607568" name="connsiteY17"/>
                <a:gd fmla="*/ 447566 w 608416" name="connsiteX18"/>
                <a:gd fmla="*/ 601076 h 607568" name="connsiteY18"/>
                <a:gd fmla="*/ 377666 w 608416" name="connsiteX19"/>
                <a:gd fmla="*/ 601076 h 607568" name="connsiteY19"/>
                <a:gd fmla="*/ 362918 w 608416" name="connsiteX20"/>
                <a:gd fmla="*/ 586348 h 607568" name="connsiteY20"/>
                <a:gd fmla="*/ 362918 w 608416" name="connsiteX21"/>
                <a:gd fmla="*/ 431707 h 607568" name="connsiteY21"/>
                <a:gd fmla="*/ 413922 w 608416" name="connsiteX22"/>
                <a:gd fmla="*/ 380774 h 607568" name="connsiteY22"/>
                <a:gd fmla="*/ 475373 w 608416" name="connsiteX23"/>
                <a:gd fmla="*/ 380774 h 607568" name="connsiteY23"/>
                <a:gd fmla="*/ 475373 w 608416" name="connsiteX24"/>
                <a:gd fmla="*/ 273691 h 607568" name="connsiteY24"/>
                <a:gd fmla="*/ 538360 w 608416" name="connsiteX25"/>
                <a:gd fmla="*/ 210638 h 607568" name="connsiteY25"/>
                <a:gd fmla="*/ 70055 w 608416" name="connsiteX26"/>
                <a:gd fmla="*/ 210638 h 607568" name="connsiteY26"/>
                <a:gd fmla="*/ 133042 w 608416" name="connsiteX27"/>
                <a:gd fmla="*/ 273691 h 607568" name="connsiteY27"/>
                <a:gd fmla="*/ 133042 w 608416" name="connsiteX28"/>
                <a:gd fmla="*/ 380774 h 607568" name="connsiteY28"/>
                <a:gd fmla="*/ 194493 w 608416" name="connsiteX29"/>
                <a:gd fmla="*/ 380774 h 607568" name="connsiteY29"/>
                <a:gd fmla="*/ 245497 w 608416" name="connsiteX30"/>
                <a:gd fmla="*/ 431707 h 607568" name="connsiteY30"/>
                <a:gd fmla="*/ 245497 w 608416" name="connsiteX31"/>
                <a:gd fmla="*/ 586348 h 607568" name="connsiteY31"/>
                <a:gd fmla="*/ 230749 w 608416" name="connsiteX32"/>
                <a:gd fmla="*/ 601076 h 607568" name="connsiteY32"/>
                <a:gd fmla="*/ 160849 w 608416" name="connsiteX33"/>
                <a:gd fmla="*/ 601076 h 607568" name="connsiteY33"/>
                <a:gd fmla="*/ 146100 w 608416" name="connsiteX34"/>
                <a:gd fmla="*/ 586348 h 607568" name="connsiteY34"/>
                <a:gd fmla="*/ 146100 w 608416" name="connsiteX35"/>
                <a:gd fmla="*/ 479112 h 607568" name="connsiteY35"/>
                <a:gd fmla="*/ 67290 w 608416" name="connsiteX36"/>
                <a:gd fmla="*/ 479112 h 607568" name="connsiteY36"/>
                <a:gd fmla="*/ 6915 w 608416" name="connsiteX37"/>
                <a:gd fmla="*/ 418820 h 607568" name="connsiteY37"/>
                <a:gd fmla="*/ 6915 w 608416" name="connsiteX38"/>
                <a:gd fmla="*/ 273691 h 607568" name="connsiteY38"/>
                <a:gd fmla="*/ 70055 w 608416" name="connsiteX39"/>
                <a:gd fmla="*/ 210638 h 607568" name="connsiteY39"/>
                <a:gd fmla="*/ 349065 w 608416" name="connsiteX40"/>
                <a:gd fmla="*/ 71077 h 607568" name="connsiteY40"/>
                <a:gd fmla="*/ 336314 w 608416" name="connsiteX41"/>
                <a:gd fmla="*/ 76255 h 607568" name="connsiteY41"/>
                <a:gd fmla="*/ 289307 w 608416" name="connsiteX42"/>
                <a:gd fmla="*/ 123358 h 607568" name="connsiteY42"/>
                <a:gd fmla="*/ 272101 w 608416" name="connsiteX43"/>
                <a:gd fmla="*/ 106174 h 607568" name="connsiteY43"/>
                <a:gd fmla="*/ 246600 w 608416" name="connsiteX44"/>
                <a:gd fmla="*/ 106174 h 607568" name="connsiteY44"/>
                <a:gd fmla="*/ 246600 w 608416" name="connsiteX45"/>
                <a:gd fmla="*/ 131490 h 607568" name="connsiteY45"/>
                <a:gd fmla="*/ 276556 w 608416" name="connsiteX46"/>
                <a:gd fmla="*/ 161409 h 607568" name="connsiteY46"/>
                <a:gd fmla="*/ 289307 w 608416" name="connsiteX47"/>
                <a:gd fmla="*/ 166626 h 607568" name="connsiteY47"/>
                <a:gd fmla="*/ 301903 w 608416" name="connsiteX48"/>
                <a:gd fmla="*/ 161409 h 607568" name="connsiteY48"/>
                <a:gd fmla="*/ 361816 w 608416" name="connsiteX49"/>
                <a:gd fmla="*/ 101724 h 607568" name="connsiteY49"/>
                <a:gd fmla="*/ 361816 w 608416" name="connsiteX50"/>
                <a:gd fmla="*/ 76255 h 607568" name="connsiteY50"/>
                <a:gd fmla="*/ 349065 w 608416" name="connsiteX51"/>
                <a:gd fmla="*/ 71077 h 607568" name="connsiteY51"/>
                <a:gd fmla="*/ 538450 w 608416" name="connsiteX52"/>
                <a:gd fmla="*/ 33730 h 607568" name="connsiteY52"/>
                <a:gd fmla="*/ 608416 w 608416" name="connsiteX53"/>
                <a:gd fmla="*/ 103696 h 607568" name="connsiteY53"/>
                <a:gd fmla="*/ 538450 w 608416" name="connsiteX54"/>
                <a:gd fmla="*/ 173662 h 607568" name="connsiteY54"/>
                <a:gd fmla="*/ 468484 w 608416" name="connsiteX55"/>
                <a:gd fmla="*/ 103696 h 607568" name="connsiteY55"/>
                <a:gd fmla="*/ 538450 w 608416" name="connsiteX56"/>
                <a:gd fmla="*/ 33730 h 607568" name="connsiteY56"/>
                <a:gd fmla="*/ 70001 w 608416" name="connsiteX57"/>
                <a:gd fmla="*/ 33730 h 607568" name="connsiteY57"/>
                <a:gd fmla="*/ 140002 w 608416" name="connsiteX58"/>
                <a:gd fmla="*/ 103696 h 607568" name="connsiteY58"/>
                <a:gd fmla="*/ 70001 w 608416" name="connsiteX59"/>
                <a:gd fmla="*/ 173662 h 607568" name="connsiteY59"/>
                <a:gd fmla="*/ 0 w 608416" name="connsiteX60"/>
                <a:gd fmla="*/ 103696 h 607568" name="connsiteY60"/>
                <a:gd fmla="*/ 70001 w 608416" name="connsiteX61"/>
                <a:gd fmla="*/ 33730 h 607568" name="connsiteY61"/>
                <a:gd fmla="*/ 304208 w 608416" name="connsiteX62"/>
                <a:gd fmla="*/ 0 h 607568" name="connsiteY62"/>
                <a:gd fmla="*/ 423110 w 608416" name="connsiteX63"/>
                <a:gd fmla="*/ 118909 h 607568" name="connsiteY63"/>
                <a:gd fmla="*/ 304208 w 608416" name="connsiteX64"/>
                <a:gd fmla="*/ 237664 h 607568" name="connsiteY64"/>
                <a:gd fmla="*/ 185305 w 608416" name="connsiteX65"/>
                <a:gd fmla="*/ 118909 h 607568" name="connsiteY65"/>
                <a:gd fmla="*/ 304208 w 608416" name="connsiteX66"/>
                <a:gd fmla="*/ 0 h 607568" name="connsiteY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b="b" l="l" r="r" t="t"/>
              <a:pathLst>
                <a:path h="607568" w="608416">
                  <a:moveTo>
                    <a:pt x="199404" y="274640"/>
                  </a:moveTo>
                  <a:lnTo>
                    <a:pt x="409013" y="274640"/>
                  </a:lnTo>
                  <a:cubicBezTo>
                    <a:pt x="418848" y="274640"/>
                    <a:pt x="426992" y="282771"/>
                    <a:pt x="426992" y="292590"/>
                  </a:cubicBezTo>
                  <a:cubicBezTo>
                    <a:pt x="426992" y="302563"/>
                    <a:pt x="418848" y="310541"/>
                    <a:pt x="409013" y="310541"/>
                  </a:cubicBezTo>
                  <a:lnTo>
                    <a:pt x="322188" y="310541"/>
                  </a:lnTo>
                  <a:lnTo>
                    <a:pt x="322188" y="589617"/>
                  </a:lnTo>
                  <a:cubicBezTo>
                    <a:pt x="322188" y="599437"/>
                    <a:pt x="314197" y="607568"/>
                    <a:pt x="304208" y="607568"/>
                  </a:cubicBezTo>
                  <a:cubicBezTo>
                    <a:pt x="294220" y="607568"/>
                    <a:pt x="286229" y="599437"/>
                    <a:pt x="286229" y="589617"/>
                  </a:cubicBezTo>
                  <a:lnTo>
                    <a:pt x="286229" y="310541"/>
                  </a:lnTo>
                  <a:lnTo>
                    <a:pt x="199404" y="310541"/>
                  </a:lnTo>
                  <a:cubicBezTo>
                    <a:pt x="189569" y="310541"/>
                    <a:pt x="181424" y="302563"/>
                    <a:pt x="181424" y="292590"/>
                  </a:cubicBezTo>
                  <a:cubicBezTo>
                    <a:pt x="181424" y="282771"/>
                    <a:pt x="189569" y="274640"/>
                    <a:pt x="199404" y="274640"/>
                  </a:cubicBezTo>
                  <a:close/>
                  <a:moveTo>
                    <a:pt x="538360" y="210638"/>
                  </a:moveTo>
                  <a:cubicBezTo>
                    <a:pt x="573233" y="210638"/>
                    <a:pt x="601500" y="238866"/>
                    <a:pt x="601500" y="273691"/>
                  </a:cubicBezTo>
                  <a:lnTo>
                    <a:pt x="601500" y="418820"/>
                  </a:lnTo>
                  <a:cubicBezTo>
                    <a:pt x="601500" y="452111"/>
                    <a:pt x="574462" y="479112"/>
                    <a:pt x="541125" y="479112"/>
                  </a:cubicBezTo>
                  <a:lnTo>
                    <a:pt x="462315" y="479112"/>
                  </a:lnTo>
                  <a:lnTo>
                    <a:pt x="462315" y="586348"/>
                  </a:lnTo>
                  <a:cubicBezTo>
                    <a:pt x="462315" y="594479"/>
                    <a:pt x="455709" y="601076"/>
                    <a:pt x="447566" y="601076"/>
                  </a:cubicBezTo>
                  <a:lnTo>
                    <a:pt x="377666" y="601076"/>
                  </a:lnTo>
                  <a:cubicBezTo>
                    <a:pt x="369524" y="601076"/>
                    <a:pt x="362918" y="594479"/>
                    <a:pt x="362918" y="586348"/>
                  </a:cubicBezTo>
                  <a:lnTo>
                    <a:pt x="362918" y="431707"/>
                  </a:lnTo>
                  <a:cubicBezTo>
                    <a:pt x="362918" y="403633"/>
                    <a:pt x="385655" y="380774"/>
                    <a:pt x="413922" y="380774"/>
                  </a:cubicBezTo>
                  <a:lnTo>
                    <a:pt x="475373" y="380774"/>
                  </a:lnTo>
                  <a:lnTo>
                    <a:pt x="475373" y="273691"/>
                  </a:lnTo>
                  <a:cubicBezTo>
                    <a:pt x="475373" y="238866"/>
                    <a:pt x="503640" y="210638"/>
                    <a:pt x="538360" y="210638"/>
                  </a:cubicBezTo>
                  <a:close/>
                  <a:moveTo>
                    <a:pt x="70055" y="210638"/>
                  </a:moveTo>
                  <a:cubicBezTo>
                    <a:pt x="104775" y="210638"/>
                    <a:pt x="133042" y="238866"/>
                    <a:pt x="133042" y="273691"/>
                  </a:cubicBezTo>
                  <a:lnTo>
                    <a:pt x="133042" y="380774"/>
                  </a:lnTo>
                  <a:lnTo>
                    <a:pt x="194493" y="380774"/>
                  </a:lnTo>
                  <a:cubicBezTo>
                    <a:pt x="222761" y="380774"/>
                    <a:pt x="245497" y="403633"/>
                    <a:pt x="245497" y="431707"/>
                  </a:cubicBezTo>
                  <a:lnTo>
                    <a:pt x="245497" y="586348"/>
                  </a:lnTo>
                  <a:cubicBezTo>
                    <a:pt x="245497" y="594479"/>
                    <a:pt x="238891" y="601076"/>
                    <a:pt x="230749" y="601076"/>
                  </a:cubicBezTo>
                  <a:lnTo>
                    <a:pt x="160849" y="601076"/>
                  </a:lnTo>
                  <a:cubicBezTo>
                    <a:pt x="152706" y="601076"/>
                    <a:pt x="146100" y="594479"/>
                    <a:pt x="146100" y="586348"/>
                  </a:cubicBezTo>
                  <a:lnTo>
                    <a:pt x="146100" y="479112"/>
                  </a:lnTo>
                  <a:lnTo>
                    <a:pt x="67290" y="479112"/>
                  </a:lnTo>
                  <a:cubicBezTo>
                    <a:pt x="33953" y="479112"/>
                    <a:pt x="6915" y="452111"/>
                    <a:pt x="6915" y="418820"/>
                  </a:cubicBezTo>
                  <a:lnTo>
                    <a:pt x="6915" y="273691"/>
                  </a:lnTo>
                  <a:cubicBezTo>
                    <a:pt x="6915" y="238866"/>
                    <a:pt x="35182" y="210638"/>
                    <a:pt x="70055" y="210638"/>
                  </a:cubicBezTo>
                  <a:close/>
                  <a:moveTo>
                    <a:pt x="349065" y="71077"/>
                  </a:moveTo>
                  <a:cubicBezTo>
                    <a:pt x="344457" y="71077"/>
                    <a:pt x="339848" y="72803"/>
                    <a:pt x="336314" y="76255"/>
                  </a:cubicBezTo>
                  <a:lnTo>
                    <a:pt x="289307" y="123358"/>
                  </a:lnTo>
                  <a:lnTo>
                    <a:pt x="272101" y="106174"/>
                  </a:lnTo>
                  <a:cubicBezTo>
                    <a:pt x="265034" y="99116"/>
                    <a:pt x="253667" y="99116"/>
                    <a:pt x="246600" y="106174"/>
                  </a:cubicBezTo>
                  <a:cubicBezTo>
                    <a:pt x="239687" y="113232"/>
                    <a:pt x="239687" y="124586"/>
                    <a:pt x="246600" y="131490"/>
                  </a:cubicBezTo>
                  <a:lnTo>
                    <a:pt x="276556" y="161409"/>
                  </a:lnTo>
                  <a:cubicBezTo>
                    <a:pt x="280089" y="164938"/>
                    <a:pt x="284698" y="166626"/>
                    <a:pt x="289307" y="166626"/>
                  </a:cubicBezTo>
                  <a:cubicBezTo>
                    <a:pt x="293915" y="166626"/>
                    <a:pt x="298524" y="164938"/>
                    <a:pt x="301903" y="161409"/>
                  </a:cubicBezTo>
                  <a:lnTo>
                    <a:pt x="361816" y="101724"/>
                  </a:lnTo>
                  <a:cubicBezTo>
                    <a:pt x="368728" y="94667"/>
                    <a:pt x="368728" y="83313"/>
                    <a:pt x="361816" y="76255"/>
                  </a:cubicBezTo>
                  <a:cubicBezTo>
                    <a:pt x="358282" y="72803"/>
                    <a:pt x="353674" y="71077"/>
                    <a:pt x="349065" y="71077"/>
                  </a:cubicBezTo>
                  <a:close/>
                  <a:moveTo>
                    <a:pt x="538450" y="33730"/>
                  </a:moveTo>
                  <a:cubicBezTo>
                    <a:pt x="577091" y="33730"/>
                    <a:pt x="608416" y="65055"/>
                    <a:pt x="608416" y="103696"/>
                  </a:cubicBezTo>
                  <a:cubicBezTo>
                    <a:pt x="608416" y="142337"/>
                    <a:pt x="577091" y="173662"/>
                    <a:pt x="538450" y="173662"/>
                  </a:cubicBezTo>
                  <a:cubicBezTo>
                    <a:pt x="499809" y="173662"/>
                    <a:pt x="468484" y="142337"/>
                    <a:pt x="468484" y="103696"/>
                  </a:cubicBezTo>
                  <a:cubicBezTo>
                    <a:pt x="468484" y="65055"/>
                    <a:pt x="499809" y="33730"/>
                    <a:pt x="538450" y="33730"/>
                  </a:cubicBezTo>
                  <a:close/>
                  <a:moveTo>
                    <a:pt x="70001" y="33730"/>
                  </a:moveTo>
                  <a:cubicBezTo>
                    <a:pt x="108661" y="33730"/>
                    <a:pt x="140002" y="65055"/>
                    <a:pt x="140002" y="103696"/>
                  </a:cubicBezTo>
                  <a:cubicBezTo>
                    <a:pt x="140002" y="142337"/>
                    <a:pt x="108661" y="173662"/>
                    <a:pt x="70001" y="173662"/>
                  </a:cubicBezTo>
                  <a:cubicBezTo>
                    <a:pt x="31341" y="173662"/>
                    <a:pt x="0" y="142337"/>
                    <a:pt x="0" y="103696"/>
                  </a:cubicBezTo>
                  <a:cubicBezTo>
                    <a:pt x="0" y="65055"/>
                    <a:pt x="31341" y="33730"/>
                    <a:pt x="70001" y="33730"/>
                  </a:cubicBezTo>
                  <a:close/>
                  <a:moveTo>
                    <a:pt x="304208" y="0"/>
                  </a:moveTo>
                  <a:cubicBezTo>
                    <a:pt x="369804" y="0"/>
                    <a:pt x="423110" y="53394"/>
                    <a:pt x="423110" y="118909"/>
                  </a:cubicBezTo>
                  <a:cubicBezTo>
                    <a:pt x="423110" y="184424"/>
                    <a:pt x="369804" y="237664"/>
                    <a:pt x="304208" y="237664"/>
                  </a:cubicBezTo>
                  <a:cubicBezTo>
                    <a:pt x="238612" y="237664"/>
                    <a:pt x="185305" y="184424"/>
                    <a:pt x="185305" y="118909"/>
                  </a:cubicBezTo>
                  <a:cubicBezTo>
                    <a:pt x="185305" y="53394"/>
                    <a:pt x="238612" y="0"/>
                    <a:pt x="3042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altLang="en-US" b="1" i="1" lang="zh-CN" sz="2000">
                <a:solidFill>
                  <a:schemeClr val="tx1"/>
                </a:solidFill>
              </a:endParaRPr>
            </a:p>
          </p:txBody>
        </p:sp>
      </p:grpSp>
      <p:sp>
        <p:nvSpPr>
          <p:cNvPr id="55" name="TextBox 14">
            <a:extLst>
              <a:ext uri="{FF2B5EF4-FFF2-40B4-BE49-F238E27FC236}">
                <a16:creationId xmlns:a16="http://schemas.microsoft.com/office/drawing/2014/main" id="{227B663D-254A-457E-A348-A4586D846073}"/>
              </a:ext>
            </a:extLst>
          </p:cNvPr>
          <p:cNvSpPr txBox="1"/>
          <p:nvPr/>
        </p:nvSpPr>
        <p:spPr>
          <a:xfrm>
            <a:off x="1192145" y="1958342"/>
            <a:ext cx="2976329" cy="71323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  <a:p>
            <a:pPr algn="ctr">
              <a:lnSpc>
                <a:spcPct val="150000"/>
              </a:lnSpc>
            </a:pPr>
            <a:r>
              <a:rPr altLang="zh-CN" b="1" lang="en-US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成本分析未按照具体核算项目展开分析，数字罗列现象较为普遍，没有对收入、成本和利润等经营指标变化原因进行深入分析，也没有针对性的工作改进措施。</a:t>
            </a:r>
          </a:p>
        </p:txBody>
      </p:sp>
      <p:sp>
        <p:nvSpPr>
          <p:cNvPr id="4" name="箭头: 左 3">
            <a:extLst>
              <a:ext uri="{FF2B5EF4-FFF2-40B4-BE49-F238E27FC236}">
                <a16:creationId xmlns:a16="http://schemas.microsoft.com/office/drawing/2014/main" id="{6E8F2576-832E-413B-923D-28BFB5DF5737}"/>
              </a:ext>
            </a:extLst>
          </p:cNvPr>
          <p:cNvSpPr/>
          <p:nvPr/>
        </p:nvSpPr>
        <p:spPr>
          <a:xfrm>
            <a:off x="4400004" y="3406654"/>
            <a:ext cx="445786" cy="332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8BE81FEA-D973-4E5D-8E35-83EE1789E154}"/>
              </a:ext>
            </a:extLst>
          </p:cNvPr>
          <p:cNvSpPr/>
          <p:nvPr/>
        </p:nvSpPr>
        <p:spPr>
          <a:xfrm>
            <a:off x="7956197" y="2743200"/>
            <a:ext cx="447023" cy="38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76C5346C-A553-487D-8C6B-C9E0196F73D3}"/>
              </a:ext>
            </a:extLst>
          </p:cNvPr>
          <p:cNvSpPr txBox="1"/>
          <p:nvPr/>
        </p:nvSpPr>
        <p:spPr>
          <a:xfrm>
            <a:off x="8475773" y="2045384"/>
            <a:ext cx="3168352" cy="5852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b="1" lang="en-US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  <a:p>
            <a:pPr algn="ctr">
              <a:lnSpc>
                <a:spcPct val="150000"/>
              </a:lnSpc>
            </a:pPr>
            <a:r>
              <a:rPr altLang="zh-CN" b="1" lang="en-US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经营分析质量不高，月度经营分析、经营预测和测算等工作不扎实，数据把握不准确，财务决算出现较大差异，不能为领导提供决策依据。</a:t>
            </a:r>
          </a:p>
        </p:txBody>
      </p:sp>
    </p:spTree>
    <p:extLst>
      <p:ext uri="{BB962C8B-B14F-4D97-AF65-F5344CB8AC3E}">
        <p14:creationId val="3344707873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55"/>
      <p:bldP grpId="0" spid="4"/>
      <p:bldP grpId="0" spid="5"/>
      <p:bldP grpId="0" spid="5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gdLst>
              <a:gd fmla="*/ 146 w 268" name="T0"/>
              <a:gd fmla="*/ 226 h 268" name="T1"/>
              <a:gd fmla="*/ 125 w 268" name="T2"/>
              <a:gd fmla="*/ 209 h 268" name="T3"/>
              <a:gd fmla="*/ 177 w 268" name="T4"/>
              <a:gd fmla="*/ 148 h 268" name="T5"/>
              <a:gd fmla="*/ 43 w 268" name="T6"/>
              <a:gd fmla="*/ 148 h 268" name="T7"/>
              <a:gd fmla="*/ 43 w 268" name="T8"/>
              <a:gd fmla="*/ 120 h 268" name="T9"/>
              <a:gd fmla="*/ 177 w 268" name="T10"/>
              <a:gd fmla="*/ 120 h 268" name="T11"/>
              <a:gd fmla="*/ 125 w 268" name="T12"/>
              <a:gd fmla="*/ 60 h 268" name="T13"/>
              <a:gd fmla="*/ 146 w 268" name="T14"/>
              <a:gd fmla="*/ 42 h 268" name="T15"/>
              <a:gd fmla="*/ 224 w 268" name="T16"/>
              <a:gd fmla="*/ 134 h 268" name="T17"/>
              <a:gd fmla="*/ 146 w 268" name="T18"/>
              <a:gd fmla="*/ 226 h 268" name="T19"/>
              <a:gd fmla="*/ 134 w 268" name="T20"/>
              <a:gd fmla="*/ 0 h 268" name="T21"/>
              <a:gd fmla="*/ 268 w 268" name="T22"/>
              <a:gd fmla="*/ 134 h 268" name="T23"/>
              <a:gd fmla="*/ 134 w 268" name="T24"/>
              <a:gd fmla="*/ 268 h 268" name="T25"/>
              <a:gd fmla="*/ 0 w 268" name="T26"/>
              <a:gd fmla="*/ 134 h 268" name="T27"/>
              <a:gd fmla="*/ 134 w 268" name="T28"/>
              <a:gd fmla="*/ 0 h 268" name="T29"/>
              <a:gd fmla="*/ 134 w 268" name="T30"/>
              <a:gd fmla="*/ 17 h 268" name="T31"/>
              <a:gd fmla="*/ 250 w 268" name="T32"/>
              <a:gd fmla="*/ 134 h 268" name="T33"/>
              <a:gd fmla="*/ 134 w 268" name="T34"/>
              <a:gd fmla="*/ 251 h 268" name="T35"/>
              <a:gd fmla="*/ 17 w 268" name="T36"/>
              <a:gd fmla="*/ 134 h 268" name="T37"/>
              <a:gd fmla="*/ 134 w 268" name="T38"/>
              <a:gd fmla="*/ 17 h 26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68" w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EAE0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可采取的改进措施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8" y="3465511"/>
            <a:ext cx="40162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更多办公素材尽在优页PPT（文字可替换）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Three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/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852456288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6"/>
      <p:bldP grpId="0" spid="69"/>
      <p:bldP grpId="0" spid="7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466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完善规章制度，健全管控流程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2" name="204250" title="iSlide™ 版权声明  COPYRIGHT NOTICE">
            <a:extLst>
              <a:ext uri="{FF2B5EF4-FFF2-40B4-BE49-F238E27FC236}">
                <a16:creationId xmlns:a16="http://schemas.microsoft.com/office/drawing/2014/main" id="{0A497494-244E-4D78-9281-535727660EE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35128" y="1662743"/>
            <a:ext cx="4109044" cy="3938914"/>
            <a:chOff x="4035128" y="1662743"/>
            <a:chExt cx="4109044" cy="3938914"/>
          </a:xfrm>
        </p:grpSpPr>
        <p:sp>
          <p:nvSpPr>
            <p:cNvPr id="23" name="íslîďê">
              <a:extLst>
                <a:ext uri="{FF2B5EF4-FFF2-40B4-BE49-F238E27FC236}">
                  <a16:creationId xmlns:a16="http://schemas.microsoft.com/office/drawing/2014/main" id="{A170D8CC-6019-4703-9A6D-A8BF5A4CCB2F}"/>
                </a:ext>
              </a:extLst>
            </p:cNvPr>
            <p:cNvSpPr/>
            <p:nvPr/>
          </p:nvSpPr>
          <p:spPr>
            <a:xfrm>
              <a:off x="4035128" y="1889102"/>
              <a:ext cx="979718" cy="17508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6">
                  <a:moveTo>
                    <a:pt x="11264" y="0"/>
                  </a:moveTo>
                  <a:lnTo>
                    <a:pt x="10911" y="2751"/>
                  </a:lnTo>
                  <a:cubicBezTo>
                    <a:pt x="7798" y="3373"/>
                    <a:pt x="5199" y="4512"/>
                    <a:pt x="3372" y="5973"/>
                  </a:cubicBezTo>
                  <a:cubicBezTo>
                    <a:pt x="1218" y="7696"/>
                    <a:pt x="206" y="9800"/>
                    <a:pt x="486" y="11909"/>
                  </a:cubicBezTo>
                  <a:cubicBezTo>
                    <a:pt x="-544" y="14092"/>
                    <a:pt x="76" y="16425"/>
                    <a:pt x="2236" y="18329"/>
                  </a:cubicBezTo>
                  <a:cubicBezTo>
                    <a:pt x="3999" y="19882"/>
                    <a:pt x="6700" y="21067"/>
                    <a:pt x="9958" y="21600"/>
                  </a:cubicBezTo>
                  <a:lnTo>
                    <a:pt x="11799" y="18400"/>
                  </a:lnTo>
                  <a:cubicBezTo>
                    <a:pt x="11071" y="18393"/>
                    <a:pt x="10347" y="18335"/>
                    <a:pt x="9645" y="18224"/>
                  </a:cubicBezTo>
                  <a:cubicBezTo>
                    <a:pt x="6756" y="17763"/>
                    <a:pt x="4559" y="16537"/>
                    <a:pt x="3013" y="15121"/>
                  </a:cubicBezTo>
                  <a:cubicBezTo>
                    <a:pt x="1926" y="14126"/>
                    <a:pt x="1158" y="13021"/>
                    <a:pt x="721" y="11857"/>
                  </a:cubicBezTo>
                  <a:cubicBezTo>
                    <a:pt x="1499" y="10633"/>
                    <a:pt x="2660" y="9521"/>
                    <a:pt x="4148" y="8585"/>
                  </a:cubicBezTo>
                  <a:cubicBezTo>
                    <a:pt x="5840" y="7522"/>
                    <a:pt x="7972" y="6668"/>
                    <a:pt x="10468" y="6266"/>
                  </a:cubicBezTo>
                  <a:lnTo>
                    <a:pt x="10128" y="8919"/>
                  </a:lnTo>
                  <a:lnTo>
                    <a:pt x="21056" y="3470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5" name="ïṡļiḋê">
              <a:extLst>
                <a:ext uri="{FF2B5EF4-FFF2-40B4-BE49-F238E27FC236}">
                  <a16:creationId xmlns:a16="http://schemas.microsoft.com/office/drawing/2014/main" id="{EC9E69E6-6047-4DF6-9280-F1E40D3A8C50}"/>
                </a:ext>
              </a:extLst>
            </p:cNvPr>
            <p:cNvSpPr/>
            <p:nvPr/>
          </p:nvSpPr>
          <p:spPr>
            <a:xfrm>
              <a:off x="4109561" y="2994954"/>
              <a:ext cx="1943990" cy="1943988"/>
            </a:xfrm>
            <a:prstGeom prst="ellipse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6" name="íṥḻïḑè">
              <a:extLst>
                <a:ext uri="{FF2B5EF4-FFF2-40B4-BE49-F238E27FC236}">
                  <a16:creationId xmlns:a16="http://schemas.microsoft.com/office/drawing/2014/main" id="{4271D171-B6B0-4784-8253-166C357E7832}"/>
                </a:ext>
              </a:extLst>
            </p:cNvPr>
            <p:cNvSpPr/>
            <p:nvPr/>
          </p:nvSpPr>
          <p:spPr>
            <a:xfrm>
              <a:off x="5432764" y="4624044"/>
              <a:ext cx="1535054" cy="9776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7" w="21370">
                  <a:moveTo>
                    <a:pt x="431" y="21047"/>
                  </a:moveTo>
                  <a:lnTo>
                    <a:pt x="3104" y="18523"/>
                  </a:lnTo>
                  <a:cubicBezTo>
                    <a:pt x="4836" y="20502"/>
                    <a:pt x="6854" y="21519"/>
                    <a:pt x="8884" y="21556"/>
                  </a:cubicBezTo>
                  <a:cubicBezTo>
                    <a:pt x="11277" y="21600"/>
                    <a:pt x="13598" y="20293"/>
                    <a:pt x="15443" y="17896"/>
                  </a:cubicBezTo>
                  <a:cubicBezTo>
                    <a:pt x="17844" y="16524"/>
                    <a:pt x="19770" y="13611"/>
                    <a:pt x="20727" y="9845"/>
                  </a:cubicBezTo>
                  <a:cubicBezTo>
                    <a:pt x="21508" y="6770"/>
                    <a:pt x="21600" y="3285"/>
                    <a:pt x="20882" y="0"/>
                  </a:cubicBezTo>
                  <a:lnTo>
                    <a:pt x="17239" y="1734"/>
                  </a:lnTo>
                  <a:cubicBezTo>
                    <a:pt x="17503" y="2353"/>
                    <a:pt x="17720" y="3020"/>
                    <a:pt x="17877" y="3725"/>
                  </a:cubicBezTo>
                  <a:cubicBezTo>
                    <a:pt x="18525" y="6625"/>
                    <a:pt x="18207" y="9729"/>
                    <a:pt x="17473" y="12480"/>
                  </a:cubicBezTo>
                  <a:cubicBezTo>
                    <a:pt x="16957" y="14414"/>
                    <a:pt x="16221" y="16192"/>
                    <a:pt x="15308" y="17752"/>
                  </a:cubicBezTo>
                  <a:cubicBezTo>
                    <a:pt x="13887" y="18353"/>
                    <a:pt x="12428" y="18518"/>
                    <a:pt x="11010" y="18226"/>
                  </a:cubicBezTo>
                  <a:cubicBezTo>
                    <a:pt x="9399" y="17894"/>
                    <a:pt x="7817" y="16978"/>
                    <a:pt x="6518" y="15293"/>
                  </a:cubicBezTo>
                  <a:lnTo>
                    <a:pt x="9097" y="12858"/>
                  </a:lnTo>
                  <a:lnTo>
                    <a:pt x="0" y="9259"/>
                  </a:lnTo>
                  <a:lnTo>
                    <a:pt x="431" y="210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7" name="íṥľîḓè">
              <a:extLst>
                <a:ext uri="{FF2B5EF4-FFF2-40B4-BE49-F238E27FC236}">
                  <a16:creationId xmlns:a16="http://schemas.microsoft.com/office/drawing/2014/main" id="{948682A5-B851-412A-A59E-9011B4A1DA75}"/>
                </a:ext>
              </a:extLst>
            </p:cNvPr>
            <p:cNvSpPr/>
            <p:nvPr/>
          </p:nvSpPr>
          <p:spPr>
            <a:xfrm>
              <a:off x="5894013" y="2986670"/>
              <a:ext cx="1944315" cy="194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8" name="îṡľide">
              <a:extLst>
                <a:ext uri="{FF2B5EF4-FFF2-40B4-BE49-F238E27FC236}">
                  <a16:creationId xmlns:a16="http://schemas.microsoft.com/office/drawing/2014/main" id="{7D6EF518-F339-46CA-911E-95817D67A7F3}"/>
                </a:ext>
              </a:extLst>
            </p:cNvPr>
            <p:cNvSpPr/>
            <p:nvPr/>
          </p:nvSpPr>
          <p:spPr>
            <a:xfrm>
              <a:off x="6519730" y="1935282"/>
              <a:ext cx="1624442" cy="1251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76" w="21600">
                  <a:moveTo>
                    <a:pt x="21600" y="15559"/>
                  </a:moveTo>
                  <a:lnTo>
                    <a:pt x="18889" y="14008"/>
                  </a:lnTo>
                  <a:cubicBezTo>
                    <a:pt x="18917" y="11412"/>
                    <a:pt x="18314" y="8955"/>
                    <a:pt x="17220" y="6918"/>
                  </a:cubicBezTo>
                  <a:cubicBezTo>
                    <a:pt x="15931" y="4516"/>
                    <a:pt x="14014" y="2781"/>
                    <a:pt x="11819" y="1998"/>
                  </a:cubicBezTo>
                  <a:cubicBezTo>
                    <a:pt x="9826" y="212"/>
                    <a:pt x="7332" y="-424"/>
                    <a:pt x="4948" y="281"/>
                  </a:cubicBezTo>
                  <a:cubicBezTo>
                    <a:pt x="3001" y="857"/>
                    <a:pt x="1229" y="2299"/>
                    <a:pt x="0" y="4460"/>
                  </a:cubicBezTo>
                  <a:lnTo>
                    <a:pt x="2852" y="7324"/>
                  </a:lnTo>
                  <a:cubicBezTo>
                    <a:pt x="3013" y="6788"/>
                    <a:pt x="3224" y="6279"/>
                    <a:pt x="3486" y="5813"/>
                  </a:cubicBezTo>
                  <a:cubicBezTo>
                    <a:pt x="4563" y="3891"/>
                    <a:pt x="6271" y="2841"/>
                    <a:pt x="8032" y="2361"/>
                  </a:cubicBezTo>
                  <a:cubicBezTo>
                    <a:pt x="9270" y="2024"/>
                    <a:pt x="10551" y="1974"/>
                    <a:pt x="11823" y="2197"/>
                  </a:cubicBezTo>
                  <a:cubicBezTo>
                    <a:pt x="12897" y="3346"/>
                    <a:pt x="13778" y="4727"/>
                    <a:pt x="14411" y="6267"/>
                  </a:cubicBezTo>
                  <a:cubicBezTo>
                    <a:pt x="15130" y="8017"/>
                    <a:pt x="15544" y="9995"/>
                    <a:pt x="15423" y="12031"/>
                  </a:cubicBezTo>
                  <a:lnTo>
                    <a:pt x="12807" y="10535"/>
                  </a:lnTo>
                  <a:lnTo>
                    <a:pt x="16013" y="21176"/>
                  </a:lnTo>
                  <a:lnTo>
                    <a:pt x="21600" y="155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30" name="iṥḻîḓé">
              <a:extLst>
                <a:ext uri="{FF2B5EF4-FFF2-40B4-BE49-F238E27FC236}">
                  <a16:creationId xmlns:a16="http://schemas.microsoft.com/office/drawing/2014/main" id="{3850489B-1C7C-485F-A657-39B5548C3AEE}"/>
                </a:ext>
              </a:extLst>
            </p:cNvPr>
            <p:cNvSpPr/>
            <p:nvPr/>
          </p:nvSpPr>
          <p:spPr>
            <a:xfrm>
              <a:off x="5040759" y="1662743"/>
              <a:ext cx="1944453" cy="19444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57" w="18957">
                  <a:moveTo>
                    <a:pt x="13483" y="18066"/>
                  </a:moveTo>
                  <a:cubicBezTo>
                    <a:pt x="8740" y="20278"/>
                    <a:pt x="3102" y="18226"/>
                    <a:pt x="890" y="13483"/>
                  </a:cubicBezTo>
                  <a:cubicBezTo>
                    <a:pt x="-1322" y="8740"/>
                    <a:pt x="730" y="3102"/>
                    <a:pt x="5473" y="890"/>
                  </a:cubicBezTo>
                  <a:cubicBezTo>
                    <a:pt x="10216" y="-1322"/>
                    <a:pt x="15854" y="730"/>
                    <a:pt x="18066" y="5473"/>
                  </a:cubicBezTo>
                  <a:cubicBezTo>
                    <a:pt x="20278" y="10216"/>
                    <a:pt x="18226" y="15854"/>
                    <a:pt x="13483" y="18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31" name="iŝļiḑé">
              <a:extLst>
                <a:ext uri="{FF2B5EF4-FFF2-40B4-BE49-F238E27FC236}">
                  <a16:creationId xmlns:a16="http://schemas.microsoft.com/office/drawing/2014/main" id="{87089370-0B33-47B7-88EC-DCAC4C4C653B}"/>
                </a:ext>
              </a:extLst>
            </p:cNvPr>
            <p:cNvSpPr/>
            <p:nvPr/>
          </p:nvSpPr>
          <p:spPr bwMode="auto">
            <a:xfrm>
              <a:off x="4745957" y="3633257"/>
              <a:ext cx="671198" cy="667382"/>
            </a:xfrm>
            <a:custGeom>
              <a:gdLst>
                <a:gd fmla="*/ 3682 w 4808" name="T0"/>
                <a:gd fmla="*/ 2763 h 4789" name="T1"/>
                <a:gd fmla="*/ 3420 w 4808" name="T2"/>
                <a:gd fmla="*/ 2703 h 4789" name="T3"/>
                <a:gd fmla="*/ 3026 w 4808" name="T4"/>
                <a:gd fmla="*/ 2392 h 4789" name="T5"/>
                <a:gd fmla="*/ 2818 w 4808" name="T6"/>
                <a:gd fmla="*/ 2517 h 4789" name="T7"/>
                <a:gd fmla="*/ 3219 w 4808" name="T8"/>
                <a:gd fmla="*/ 1876 h 4789" name="T9"/>
                <a:gd fmla="*/ 3609 w 4808" name="T10"/>
                <a:gd fmla="*/ 1953 h 4789" name="T11"/>
                <a:gd fmla="*/ 4553 w 4808" name="T12"/>
                <a:gd fmla="*/ 720 h 4789" name="T13"/>
                <a:gd fmla="*/ 4388 w 4808" name="T14"/>
                <a:gd fmla="*/ 680 h 4789" name="T15"/>
                <a:gd fmla="*/ 3872 w 4808" name="T16"/>
                <a:gd fmla="*/ 1161 h 4789" name="T17"/>
                <a:gd fmla="*/ 3859 w 4808" name="T18"/>
                <a:gd fmla="*/ 1160 h 4789" name="T19"/>
                <a:gd fmla="*/ 3491 w 4808" name="T20"/>
                <a:gd fmla="*/ 1099 h 4789" name="T21"/>
                <a:gd fmla="*/ 3432 w 4808" name="T22"/>
                <a:gd fmla="*/ 731 h 4789" name="T23"/>
                <a:gd fmla="*/ 3454 w 4808" name="T24"/>
                <a:gd fmla="*/ 658 h 4789" name="T25"/>
                <a:gd fmla="*/ 3938 w 4808" name="T26"/>
                <a:gd fmla="*/ 104 h 4789" name="T27"/>
                <a:gd fmla="*/ 3609 w 4808" name="T28"/>
                <a:gd fmla="*/ 0 h 4789" name="T29"/>
                <a:gd fmla="*/ 2710 w 4808" name="T30"/>
                <a:gd fmla="*/ 1369 h 4789" name="T31"/>
                <a:gd fmla="*/ 1300 w 4808" name="T32"/>
                <a:gd fmla="*/ 999 h 4789" name="T33"/>
                <a:gd fmla="*/ 1309 w 4808" name="T34"/>
                <a:gd fmla="*/ 892 h 4789" name="T35"/>
                <a:gd fmla="*/ 865 w 4808" name="T36"/>
                <a:gd fmla="*/ 294 h 4789" name="T37"/>
                <a:gd fmla="*/ 665 w 4808" name="T38"/>
                <a:gd fmla="*/ 298 h 4789" name="T39"/>
                <a:gd fmla="*/ 278 w 4808" name="T40"/>
                <a:gd fmla="*/ 787 h 4789" name="T41"/>
                <a:gd fmla="*/ 630 w 4808" name="T42"/>
                <a:gd fmla="*/ 1163 h 4789" name="T43"/>
                <a:gd fmla="*/ 926 w 4808" name="T44"/>
                <a:gd fmla="*/ 1291 h 4789" name="T45"/>
                <a:gd fmla="*/ 1018 w 4808" name="T46"/>
                <a:gd fmla="*/ 1282 h 4789" name="T47"/>
                <a:gd fmla="*/ 1485 w 4808" name="T48"/>
                <a:gd fmla="*/ 2594 h 4789" name="T49"/>
                <a:gd fmla="*/ 1037 w 4808" name="T50"/>
                <a:gd fmla="*/ 2572 h 4789" name="T51"/>
                <a:gd fmla="*/ 92 w 4808" name="T52"/>
                <a:gd fmla="*/ 3809 h 4789" name="T53"/>
                <a:gd fmla="*/ 186 w 4808" name="T54"/>
                <a:gd fmla="*/ 3882 h 4789" name="T55"/>
                <a:gd fmla="*/ 727 w 4808" name="T56"/>
                <a:gd fmla="*/ 3384 h 4789" name="T57"/>
                <a:gd fmla="*/ 789 w 4808" name="T58"/>
                <a:gd fmla="*/ 3371 h 4789" name="T59"/>
                <a:gd fmla="*/ 796 w 4808" name="T60"/>
                <a:gd fmla="*/ 3372 h 4789" name="T61"/>
                <a:gd fmla="*/ 1218 w 4808" name="T62"/>
                <a:gd fmla="*/ 3798 h 4789" name="T63"/>
                <a:gd fmla="*/ 1192 w 4808" name="T64"/>
                <a:gd fmla="*/ 3873 h 4789" name="T65"/>
                <a:gd fmla="*/ 707 w 4808" name="T66"/>
                <a:gd fmla="*/ 4427 h 4789" name="T67"/>
                <a:gd fmla="*/ 1037 w 4808" name="T68"/>
                <a:gd fmla="*/ 4531 h 4789" name="T69"/>
                <a:gd fmla="*/ 2016 w 4808" name="T70"/>
                <a:gd fmla="*/ 3551 h 4789" name="T71"/>
                <a:gd fmla="*/ 1994 w 4808" name="T72"/>
                <a:gd fmla="*/ 3103 h 4789" name="T73"/>
                <a:gd fmla="*/ 2535 w 4808" name="T74"/>
                <a:gd fmla="*/ 2799 h 4789" name="T75"/>
                <a:gd fmla="*/ 2410 w 4808" name="T76"/>
                <a:gd fmla="*/ 3007 h 4789" name="T77"/>
                <a:gd fmla="*/ 2721 w 4808" name="T78"/>
                <a:gd fmla="*/ 3401 h 4789" name="T79"/>
                <a:gd fmla="*/ 2781 w 4808" name="T80"/>
                <a:gd fmla="*/ 3663 h 4789" name="T81"/>
                <a:gd fmla="*/ 4013 w 4808" name="T82"/>
                <a:gd fmla="*/ 4789 h 4789" name="T83"/>
                <a:gd fmla="*/ 4734 w 4808" name="T84"/>
                <a:gd fmla="*/ 4173 h 4789" name="T85"/>
                <a:gd fmla="*/ 4734 w 4808" name="T86"/>
                <a:gd fmla="*/ 3815 h 478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789" w="4808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2" name="ïŝḷîḋê">
              <a:extLst>
                <a:ext uri="{FF2B5EF4-FFF2-40B4-BE49-F238E27FC236}">
                  <a16:creationId xmlns:a16="http://schemas.microsoft.com/office/drawing/2014/main" id="{6D05AC69-3D5B-49A9-B4D4-509CB82CC083}"/>
                </a:ext>
              </a:extLst>
            </p:cNvPr>
            <p:cNvSpPr/>
            <p:nvPr/>
          </p:nvSpPr>
          <p:spPr bwMode="auto">
            <a:xfrm>
              <a:off x="5696909" y="2319372"/>
              <a:ext cx="632154" cy="631196"/>
            </a:xfrm>
            <a:custGeom>
              <a:gdLst>
                <a:gd fmla="*/ 377627 w 607991" name="connsiteX0"/>
                <a:gd fmla="*/ 294539 h 607074" name="connsiteY0"/>
                <a:gd fmla="*/ 294976 w 607991" name="connsiteX1"/>
                <a:gd fmla="*/ 377063 h 607074" name="connsiteY1"/>
                <a:gd fmla="*/ 377627 w 607991" name="connsiteX2"/>
                <a:gd fmla="*/ 459588 h 607074" name="connsiteY2"/>
                <a:gd fmla="*/ 460355 w 607991" name="connsiteX3"/>
                <a:gd fmla="*/ 377063 h 607074" name="connsiteY3"/>
                <a:gd fmla="*/ 377627 w 607991" name="connsiteX4"/>
                <a:gd fmla="*/ 294539 h 607074" name="connsiteY4"/>
                <a:gd fmla="*/ 359653 w 607991" name="connsiteX5"/>
                <a:gd fmla="*/ 147129 h 607074" name="connsiteY5"/>
                <a:gd fmla="*/ 395678 w 607991" name="connsiteX6"/>
                <a:gd fmla="*/ 147129 h 607074" name="connsiteY6"/>
                <a:gd fmla="*/ 423869 w 607991" name="connsiteX7"/>
                <a:gd fmla="*/ 175277 h 607074" name="connsiteY7"/>
                <a:gd fmla="*/ 423869 w 607991" name="connsiteX8"/>
                <a:gd fmla="*/ 197288 h 607074" name="connsiteY8"/>
                <a:gd fmla="*/ 435698 w 607991" name="connsiteX9"/>
                <a:gd fmla="*/ 212474 h 607074" name="connsiteY9"/>
                <a:gd fmla="*/ 453212 w 607991" name="connsiteX10"/>
                <a:gd fmla="*/ 219760 h 607074" name="connsiteY10"/>
                <a:gd fmla="*/ 460970 w 607991" name="connsiteX11"/>
                <a:gd fmla="*/ 221447 h 607074" name="connsiteY11"/>
                <a:gd fmla="*/ 472185 w 607991" name="connsiteX12"/>
                <a:gd fmla="*/ 217459 h 607074" name="connsiteY12"/>
                <a:gd fmla="*/ 487931 w 607991" name="connsiteX13"/>
                <a:gd fmla="*/ 201737 h 607074" name="connsiteY13"/>
                <a:gd fmla="*/ 507826 w 607991" name="connsiteX14"/>
                <a:gd fmla="*/ 193530 h 607074" name="connsiteY14"/>
                <a:gd fmla="*/ 527798 w 607991" name="connsiteX15"/>
                <a:gd fmla="*/ 201737 h 607074" name="connsiteY15"/>
                <a:gd fmla="*/ 553300 w 607991" name="connsiteX16"/>
                <a:gd fmla="*/ 227200 h 607074" name="connsiteY16"/>
                <a:gd fmla="*/ 553300 w 607991" name="connsiteX17"/>
                <a:gd fmla="*/ 267005 h 607074" name="connsiteY17"/>
                <a:gd fmla="*/ 537553 w 607991" name="connsiteX18"/>
                <a:gd fmla="*/ 282727 h 607074" name="connsiteY18"/>
                <a:gd fmla="*/ 535249 w 607991" name="connsiteX19"/>
                <a:gd fmla="*/ 301671 h 607074" name="connsiteY19"/>
                <a:gd fmla="*/ 542546 w 607991" name="connsiteX20"/>
                <a:gd fmla="*/ 319158 h 607074" name="connsiteY20"/>
                <a:gd fmla="*/ 557755 w 607991" name="connsiteX21"/>
                <a:gd fmla="*/ 330969 h 607074" name="connsiteY21"/>
                <a:gd fmla="*/ 579800 w 607991" name="connsiteX22"/>
                <a:gd fmla="*/ 330969 h 607074" name="connsiteY22"/>
                <a:gd fmla="*/ 607991 w 607991" name="connsiteX23"/>
                <a:gd fmla="*/ 359116 h 607074" name="connsiteY23"/>
                <a:gd fmla="*/ 607991 w 607991" name="connsiteX24"/>
                <a:gd fmla="*/ 395087 h 607074" name="connsiteY24"/>
                <a:gd fmla="*/ 579800 w 607991" name="connsiteX25"/>
                <a:gd fmla="*/ 423234 h 607074" name="connsiteY25"/>
                <a:gd fmla="*/ 557755 w 607991" name="connsiteX26"/>
                <a:gd fmla="*/ 423234 h 607074" name="connsiteY26"/>
                <a:gd fmla="*/ 542546 w 607991" name="connsiteX27"/>
                <a:gd fmla="*/ 435045 h 607074" name="connsiteY27"/>
                <a:gd fmla="*/ 535249 w 607991" name="connsiteX28"/>
                <a:gd fmla="*/ 452532 h 607074" name="connsiteY28"/>
                <a:gd fmla="*/ 537630 w 607991" name="connsiteX29"/>
                <a:gd fmla="*/ 471476 h 607074" name="connsiteY29"/>
                <a:gd fmla="*/ 553300 w 607991" name="connsiteX30"/>
                <a:gd fmla="*/ 487199 h 607074" name="connsiteY30"/>
                <a:gd fmla="*/ 553300 w 607991" name="connsiteX31"/>
                <a:gd fmla="*/ 527004 h 607074" name="connsiteY31"/>
                <a:gd fmla="*/ 527798 w 607991" name="connsiteX32"/>
                <a:gd fmla="*/ 552467 h 607074" name="connsiteY32"/>
                <a:gd fmla="*/ 507826 w 607991" name="connsiteX33"/>
                <a:gd fmla="*/ 560750 h 607074" name="connsiteY33"/>
                <a:gd fmla="*/ 487931 w 607991" name="connsiteX34"/>
                <a:gd fmla="*/ 552467 h 607074" name="connsiteY34"/>
                <a:gd fmla="*/ 472261 w 607991" name="connsiteX35"/>
                <a:gd fmla="*/ 536821 h 607074" name="connsiteY35"/>
                <a:gd fmla="*/ 460970 w 607991" name="connsiteX36"/>
                <a:gd fmla="*/ 532756 h 607074" name="connsiteY36"/>
                <a:gd fmla="*/ 453212 w 607991" name="connsiteX37"/>
                <a:gd fmla="*/ 534443 h 607074" name="connsiteY37"/>
                <a:gd fmla="*/ 435698 w 607991" name="connsiteX38"/>
                <a:gd fmla="*/ 541729 h 607074" name="connsiteY38"/>
                <a:gd fmla="*/ 423869 w 607991" name="connsiteX39"/>
                <a:gd fmla="*/ 556915 h 607074" name="connsiteY39"/>
                <a:gd fmla="*/ 423869 w 607991" name="connsiteX40"/>
                <a:gd fmla="*/ 578927 h 607074" name="connsiteY40"/>
                <a:gd fmla="*/ 395678 w 607991" name="connsiteX41"/>
                <a:gd fmla="*/ 607074 h 607074" name="connsiteY41"/>
                <a:gd fmla="*/ 359653 w 607991" name="connsiteX42"/>
                <a:gd fmla="*/ 607074 h 607074" name="connsiteY42"/>
                <a:gd fmla="*/ 331462 w 607991" name="connsiteX43"/>
                <a:gd fmla="*/ 578927 h 607074" name="connsiteY43"/>
                <a:gd fmla="*/ 331462 w 607991" name="connsiteX44"/>
                <a:gd fmla="*/ 556915 h 607074" name="connsiteY44"/>
                <a:gd fmla="*/ 319633 w 607991" name="connsiteX45"/>
                <a:gd fmla="*/ 541729 h 607074" name="connsiteY45"/>
                <a:gd fmla="*/ 302119 w 607991" name="connsiteX46"/>
                <a:gd fmla="*/ 534443 h 607074" name="connsiteY46"/>
                <a:gd fmla="*/ 294361 w 607991" name="connsiteX47"/>
                <a:gd fmla="*/ 532756 h 607074" name="connsiteY47"/>
                <a:gd fmla="*/ 283146 w 607991" name="connsiteX48"/>
                <a:gd fmla="*/ 536821 h 607074" name="connsiteY48"/>
                <a:gd fmla="*/ 267400 w 607991" name="connsiteX49"/>
                <a:gd fmla="*/ 552467 h 607074" name="connsiteY49"/>
                <a:gd fmla="*/ 247505 w 607991" name="connsiteX50"/>
                <a:gd fmla="*/ 560750 h 607074" name="connsiteY50"/>
                <a:gd fmla="*/ 227533 w 607991" name="connsiteX51"/>
                <a:gd fmla="*/ 552467 h 607074" name="connsiteY51"/>
                <a:gd fmla="*/ 202031 w 607991" name="connsiteX52"/>
                <a:gd fmla="*/ 527004 h 607074" name="connsiteY52"/>
                <a:gd fmla="*/ 202031 w 607991" name="connsiteX53"/>
                <a:gd fmla="*/ 487199 h 607074" name="connsiteY53"/>
                <a:gd fmla="*/ 217701 w 607991" name="connsiteX54"/>
                <a:gd fmla="*/ 471476 h 607074" name="connsiteY54"/>
                <a:gd fmla="*/ 220082 w 607991" name="connsiteX55"/>
                <a:gd fmla="*/ 452532 h 607074" name="connsiteY55"/>
                <a:gd fmla="*/ 212785 w 607991" name="connsiteX56"/>
                <a:gd fmla="*/ 435045 h 607074" name="connsiteY56"/>
                <a:gd fmla="*/ 197576 w 607991" name="connsiteX57"/>
                <a:gd fmla="*/ 423234 h 607074" name="connsiteY57"/>
                <a:gd fmla="*/ 175531 w 607991" name="connsiteX58"/>
                <a:gd fmla="*/ 423234 h 607074" name="connsiteY58"/>
                <a:gd fmla="*/ 147340 w 607991" name="connsiteX59"/>
                <a:gd fmla="*/ 395087 h 607074" name="connsiteY59"/>
                <a:gd fmla="*/ 147340 w 607991" name="connsiteX60"/>
                <a:gd fmla="*/ 359116 h 607074" name="connsiteY60"/>
                <a:gd fmla="*/ 175531 w 607991" name="connsiteX61"/>
                <a:gd fmla="*/ 330969 h 607074" name="connsiteY61"/>
                <a:gd fmla="*/ 197576 w 607991" name="connsiteX62"/>
                <a:gd fmla="*/ 330969 h 607074" name="connsiteY62"/>
                <a:gd fmla="*/ 212785 w 607991" name="connsiteX63"/>
                <a:gd fmla="*/ 319158 h 607074" name="connsiteY63"/>
                <a:gd fmla="*/ 220082 w 607991" name="connsiteX64"/>
                <a:gd fmla="*/ 301671 h 607074" name="connsiteY64"/>
                <a:gd fmla="*/ 217701 w 607991" name="connsiteX65"/>
                <a:gd fmla="*/ 282727 h 607074" name="connsiteY65"/>
                <a:gd fmla="*/ 202031 w 607991" name="connsiteX66"/>
                <a:gd fmla="*/ 267005 h 607074" name="connsiteY66"/>
                <a:gd fmla="*/ 193735 w 607991" name="connsiteX67"/>
                <a:gd fmla="*/ 247141 h 607074" name="connsiteY67"/>
                <a:gd fmla="*/ 202031 w 607991" name="connsiteX68"/>
                <a:gd fmla="*/ 227200 h 607074" name="connsiteY68"/>
                <a:gd fmla="*/ 227533 w 607991" name="connsiteX69"/>
                <a:gd fmla="*/ 201737 h 607074" name="connsiteY69"/>
                <a:gd fmla="*/ 247505 w 607991" name="connsiteX70"/>
                <a:gd fmla="*/ 193530 h 607074" name="connsiteY70"/>
                <a:gd fmla="*/ 267400 w 607991" name="connsiteX71"/>
                <a:gd fmla="*/ 201737 h 607074" name="connsiteY71"/>
                <a:gd fmla="*/ 283070 w 607991" name="connsiteX72"/>
                <a:gd fmla="*/ 217383 h 607074" name="connsiteY72"/>
                <a:gd fmla="*/ 294361 w 607991" name="connsiteX73"/>
                <a:gd fmla="*/ 221447 h 607074" name="connsiteY73"/>
                <a:gd fmla="*/ 302119 w 607991" name="connsiteX74"/>
                <a:gd fmla="*/ 219760 h 607074" name="connsiteY74"/>
                <a:gd fmla="*/ 319633 w 607991" name="connsiteX75"/>
                <a:gd fmla="*/ 212474 h 607074" name="connsiteY75"/>
                <a:gd fmla="*/ 331462 w 607991" name="connsiteX76"/>
                <a:gd fmla="*/ 197288 h 607074" name="connsiteY76"/>
                <a:gd fmla="*/ 331462 w 607991" name="connsiteX77"/>
                <a:gd fmla="*/ 175277 h 607074" name="connsiteY77"/>
                <a:gd fmla="*/ 359653 w 607991" name="connsiteX78"/>
                <a:gd fmla="*/ 147129 h 607074" name="connsiteY78"/>
                <a:gd fmla="*/ 119929 w 607991" name="connsiteX79"/>
                <a:gd fmla="*/ 83135 h 607074" name="connsiteY79"/>
                <a:gd fmla="*/ 83282 w 607991" name="connsiteX80"/>
                <a:gd fmla="*/ 119717 h 607074" name="connsiteY80"/>
                <a:gd fmla="*/ 119929 w 607991" name="connsiteX81"/>
                <a:gd fmla="*/ 156223 h 607074" name="connsiteY81"/>
                <a:gd fmla="*/ 156499 w 607991" name="connsiteX82"/>
                <a:gd fmla="*/ 119717 h 607074" name="connsiteY82"/>
                <a:gd fmla="*/ 119929 w 607991" name="connsiteX83"/>
                <a:gd fmla="*/ 83135 h 607074" name="connsiteY83"/>
                <a:gd fmla="*/ 110863 w 607991" name="connsiteX84"/>
                <a:gd fmla="*/ 0 h 607074" name="connsiteY84"/>
                <a:gd fmla="*/ 128918 w 607991" name="connsiteX85"/>
                <a:gd fmla="*/ 0 h 607074" name="connsiteY85"/>
                <a:gd fmla="*/ 147741 w 607991" name="connsiteX86"/>
                <a:gd fmla="*/ 18790 h 607074" name="connsiteY86"/>
                <a:gd fmla="*/ 147741 w 607991" name="connsiteX87"/>
                <a:gd fmla="*/ 29834 h 607074" name="connsiteY87"/>
                <a:gd fmla="*/ 150507 w 607991" name="connsiteX88"/>
                <a:gd fmla="*/ 32978 h 607074" name="connsiteY88"/>
                <a:gd fmla="*/ 159726 w 607991" name="connsiteX89"/>
                <a:gd fmla="*/ 36813 h 607074" name="connsiteY89"/>
                <a:gd fmla="*/ 161570 w 607991" name="connsiteX90"/>
                <a:gd fmla="*/ 37196 h 607074" name="connsiteY90"/>
                <a:gd fmla="*/ 163875 w 607991" name="connsiteX91"/>
                <a:gd fmla="*/ 36583 h 607074" name="connsiteY91"/>
                <a:gd fmla="*/ 171711 w 607991" name="connsiteX92"/>
                <a:gd fmla="*/ 28683 h 607074" name="connsiteY92"/>
                <a:gd fmla="*/ 185002 w 607991" name="connsiteX93"/>
                <a:gd fmla="*/ 23238 h 607074" name="connsiteY93"/>
                <a:gd fmla="*/ 198294 w 607991" name="connsiteX94"/>
                <a:gd fmla="*/ 28683 h 607074" name="connsiteY94"/>
                <a:gd fmla="*/ 211047 w 607991" name="connsiteX95"/>
                <a:gd fmla="*/ 41414 h 607074" name="connsiteY95"/>
                <a:gd fmla="*/ 211047 w 607991" name="connsiteX96"/>
                <a:gd fmla="*/ 67950 h 607074" name="connsiteY96"/>
                <a:gd fmla="*/ 203211 w 607991" name="connsiteX97"/>
                <a:gd fmla="*/ 75849 h 607074" name="connsiteY97"/>
                <a:gd fmla="*/ 202903 w 607991" name="connsiteX98"/>
                <a:gd fmla="*/ 79914 h 607074" name="connsiteY98"/>
                <a:gd fmla="*/ 206822 w 607991" name="connsiteX99"/>
                <a:gd fmla="*/ 89117 h 607074" name="connsiteY99"/>
                <a:gd fmla="*/ 209972 w 607991" name="connsiteX100"/>
                <a:gd fmla="*/ 91878 h 607074" name="connsiteY100"/>
                <a:gd fmla="*/ 220958 w 607991" name="connsiteX101"/>
                <a:gd fmla="*/ 91878 h 607074" name="connsiteY101"/>
                <a:gd fmla="*/ 239781 w 607991" name="connsiteX102"/>
                <a:gd fmla="*/ 110668 h 607074" name="connsiteY102"/>
                <a:gd fmla="*/ 239781 w 607991" name="connsiteX103"/>
                <a:gd fmla="*/ 128691 h 607074" name="connsiteY103"/>
                <a:gd fmla="*/ 220958 w 607991" name="connsiteX104"/>
                <a:gd fmla="*/ 147480 h 607074" name="connsiteY104"/>
                <a:gd fmla="*/ 209972 w 607991" name="connsiteX105"/>
                <a:gd fmla="*/ 147480 h 607074" name="connsiteY105"/>
                <a:gd fmla="*/ 206822 w 607991" name="connsiteX106"/>
                <a:gd fmla="*/ 150241 h 607074" name="connsiteY106"/>
                <a:gd fmla="*/ 202903 w 607991" name="connsiteX107"/>
                <a:gd fmla="*/ 159444 h 607074" name="connsiteY107"/>
                <a:gd fmla="*/ 203211 w 607991" name="connsiteX108"/>
                <a:gd fmla="*/ 163586 h 607074" name="connsiteY108"/>
                <a:gd fmla="*/ 211047 w 607991" name="connsiteX109"/>
                <a:gd fmla="*/ 171408 h 607074" name="connsiteY109"/>
                <a:gd fmla="*/ 211047 w 607991" name="connsiteX110"/>
                <a:gd fmla="*/ 197944 h 607074" name="connsiteY110"/>
                <a:gd fmla="*/ 198294 w 607991" name="connsiteX111"/>
                <a:gd fmla="*/ 210675 h 607074" name="connsiteY111"/>
                <a:gd fmla="*/ 185002 w 607991" name="connsiteX112"/>
                <a:gd fmla="*/ 216197 h 607074" name="connsiteY112"/>
                <a:gd fmla="*/ 171711 w 607991" name="connsiteX113"/>
                <a:gd fmla="*/ 210675 h 607074" name="connsiteY113"/>
                <a:gd fmla="*/ 163875 w 607991" name="connsiteX114"/>
                <a:gd fmla="*/ 202852 h 607074" name="connsiteY114"/>
                <a:gd fmla="*/ 161570 w 607991" name="connsiteX115"/>
                <a:gd fmla="*/ 202239 h 607074" name="connsiteY115"/>
                <a:gd fmla="*/ 159726 w 607991" name="connsiteX116"/>
                <a:gd fmla="*/ 202546 h 607074" name="connsiteY116"/>
                <a:gd fmla="*/ 150507 w 607991" name="connsiteX117"/>
                <a:gd fmla="*/ 206457 h 607074" name="connsiteY117"/>
                <a:gd fmla="*/ 147741 w 607991" name="connsiteX118"/>
                <a:gd fmla="*/ 209601 h 607074" name="connsiteY118"/>
                <a:gd fmla="*/ 147741 w 607991" name="connsiteX119"/>
                <a:gd fmla="*/ 220568 h 607074" name="connsiteY119"/>
                <a:gd fmla="*/ 128918 w 607991" name="connsiteX120"/>
                <a:gd fmla="*/ 239358 h 607074" name="connsiteY120"/>
                <a:gd fmla="*/ 110863 w 607991" name="connsiteX121"/>
                <a:gd fmla="*/ 239358 h 607074" name="connsiteY121"/>
                <a:gd fmla="*/ 92117 w 607991" name="connsiteX122"/>
                <a:gd fmla="*/ 220568 h 607074" name="connsiteY122"/>
                <a:gd fmla="*/ 92117 w 607991" name="connsiteX123"/>
                <a:gd fmla="*/ 209601 h 607074" name="connsiteY123"/>
                <a:gd fmla="*/ 89274 w 607991" name="connsiteX124"/>
                <a:gd fmla="*/ 206457 h 607074" name="connsiteY124"/>
                <a:gd fmla="*/ 80055 w 607991" name="connsiteX125"/>
                <a:gd fmla="*/ 202546 h 607074" name="connsiteY125"/>
                <a:gd fmla="*/ 78211 w 607991" name="connsiteX126"/>
                <a:gd fmla="*/ 202239 h 607074" name="connsiteY126"/>
                <a:gd fmla="*/ 75983 w 607991" name="connsiteX127"/>
                <a:gd fmla="*/ 202852 h 607074" name="connsiteY127"/>
                <a:gd fmla="*/ 68070 w 607991" name="connsiteX128"/>
                <a:gd fmla="*/ 210675 h 607074" name="connsiteY128"/>
                <a:gd fmla="*/ 54779 w 607991" name="connsiteX129"/>
                <a:gd fmla="*/ 216197 h 607074" name="connsiteY129"/>
                <a:gd fmla="*/ 41487 w 607991" name="connsiteX130"/>
                <a:gd fmla="*/ 210675 h 607074" name="connsiteY130"/>
                <a:gd fmla="*/ 28734 w 607991" name="connsiteX131"/>
                <a:gd fmla="*/ 197944 h 607074" name="connsiteY131"/>
                <a:gd fmla="*/ 23279 w 607991" name="connsiteX132"/>
                <a:gd fmla="*/ 184676 h 607074" name="connsiteY132"/>
                <a:gd fmla="*/ 28734 w 607991" name="connsiteX133"/>
                <a:gd fmla="*/ 171408 h 607074" name="connsiteY133"/>
                <a:gd fmla="*/ 36570 w 607991" name="connsiteX134"/>
                <a:gd fmla="*/ 163586 h 607074" name="connsiteY134"/>
                <a:gd fmla="*/ 36878 w 607991" name="connsiteX135"/>
                <a:gd fmla="*/ 159444 h 607074" name="connsiteY135"/>
                <a:gd fmla="*/ 33036 w 607991" name="connsiteX136"/>
                <a:gd fmla="*/ 150241 h 607074" name="connsiteY136"/>
                <a:gd fmla="*/ 29886 w 607991" name="connsiteX137"/>
                <a:gd fmla="*/ 147480 h 607074" name="connsiteY137"/>
                <a:gd fmla="*/ 18823 w 607991" name="connsiteX138"/>
                <a:gd fmla="*/ 147480 h 607074" name="connsiteY138"/>
                <a:gd fmla="*/ 0 w 607991" name="connsiteX139"/>
                <a:gd fmla="*/ 128691 h 607074" name="connsiteY139"/>
                <a:gd fmla="*/ 0 w 607991" name="connsiteX140"/>
                <a:gd fmla="*/ 110668 h 607074" name="connsiteY140"/>
                <a:gd fmla="*/ 18823 w 607991" name="connsiteX141"/>
                <a:gd fmla="*/ 91955 h 607074" name="connsiteY141"/>
                <a:gd fmla="*/ 29886 w 607991" name="connsiteX142"/>
                <a:gd fmla="*/ 91955 h 607074" name="connsiteY142"/>
                <a:gd fmla="*/ 33036 w 607991" name="connsiteX143"/>
                <a:gd fmla="*/ 89194 h 607074" name="connsiteY143"/>
                <a:gd fmla="*/ 36878 w 607991" name="connsiteX144"/>
                <a:gd fmla="*/ 79914 h 607074" name="connsiteY144"/>
                <a:gd fmla="*/ 36570 w 607991" name="connsiteX145"/>
                <a:gd fmla="*/ 75849 h 607074" name="connsiteY145"/>
                <a:gd fmla="*/ 28734 w 607991" name="connsiteX146"/>
                <a:gd fmla="*/ 67950 h 607074" name="connsiteY146"/>
                <a:gd fmla="*/ 28734 w 607991" name="connsiteX147"/>
                <a:gd fmla="*/ 41414 h 607074" name="connsiteY147"/>
                <a:gd fmla="*/ 41487 w 607991" name="connsiteX148"/>
                <a:gd fmla="*/ 28683 h 607074" name="connsiteY148"/>
                <a:gd fmla="*/ 54779 w 607991" name="connsiteX149"/>
                <a:gd fmla="*/ 23238 h 607074" name="connsiteY149"/>
                <a:gd fmla="*/ 68070 w 607991" name="connsiteX150"/>
                <a:gd fmla="*/ 28683 h 607074" name="connsiteY150"/>
                <a:gd fmla="*/ 75983 w 607991" name="connsiteX151"/>
                <a:gd fmla="*/ 36583 h 607074" name="connsiteY151"/>
                <a:gd fmla="*/ 78211 w 607991" name="connsiteX152"/>
                <a:gd fmla="*/ 37196 h 607074" name="connsiteY152"/>
                <a:gd fmla="*/ 80055 w 607991" name="connsiteX153"/>
                <a:gd fmla="*/ 36813 h 607074" name="connsiteY153"/>
                <a:gd fmla="*/ 89351 w 607991" name="connsiteX154"/>
                <a:gd fmla="*/ 32978 h 607074" name="connsiteY154"/>
                <a:gd fmla="*/ 92117 w 607991" name="connsiteX155"/>
                <a:gd fmla="*/ 29834 h 607074" name="connsiteY155"/>
                <a:gd fmla="*/ 92117 w 607991" name="connsiteX156"/>
                <a:gd fmla="*/ 18790 h 607074" name="connsiteY156"/>
                <a:gd fmla="*/ 110863 w 607991" name="connsiteX157"/>
                <a:gd fmla="*/ 0 h 607074" name="connsiteY1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b="b" l="l" r="r" t="t"/>
              <a:pathLst>
                <a:path h="607074" w="607991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" name="iṥ1iḓe">
              <a:extLst>
                <a:ext uri="{FF2B5EF4-FFF2-40B4-BE49-F238E27FC236}">
                  <a16:creationId xmlns:a16="http://schemas.microsoft.com/office/drawing/2014/main" id="{D9F8CBA0-DDFF-4661-93A2-A6E7BA67BE0F}"/>
                </a:ext>
              </a:extLst>
            </p:cNvPr>
            <p:cNvSpPr/>
            <p:nvPr/>
          </p:nvSpPr>
          <p:spPr bwMode="auto">
            <a:xfrm>
              <a:off x="6568950" y="3664230"/>
              <a:ext cx="594440" cy="632154"/>
            </a:xfrm>
            <a:custGeom>
              <a:gdLst>
                <a:gd fmla="*/ 254274 w 570592" name="connsiteX0"/>
                <a:gd fmla="*/ 495344 h 606792" name="connsiteY0"/>
                <a:gd fmla="*/ 254274 w 570592" name="connsiteX1"/>
                <a:gd fmla="*/ 520211 h 606792" name="connsiteY1"/>
                <a:gd fmla="*/ 316388 w 570592" name="connsiteX2"/>
                <a:gd fmla="*/ 520211 h 606792" name="connsiteY2"/>
                <a:gd fmla="*/ 316388 w 570592" name="connsiteX3"/>
                <a:gd fmla="*/ 495344 h 606792" name="connsiteY3"/>
                <a:gd fmla="*/ 462463 w 570592" name="connsiteX4"/>
                <a:gd fmla="*/ 362283 h 606792" name="connsiteY4"/>
                <a:gd fmla="*/ 474842 w 570592" name="connsiteX5"/>
                <a:gd fmla="*/ 365597 h 606792" name="connsiteY5"/>
                <a:gd fmla="*/ 523225 w 570592" name="connsiteX6"/>
                <a:gd fmla="*/ 393462 h 606792" name="connsiteY6"/>
                <a:gd fmla="*/ 534773 w 570592" name="connsiteX7"/>
                <a:gd fmla="*/ 408449 h 606792" name="connsiteY7"/>
                <a:gd fmla="*/ 532282 w 570592" name="connsiteX8"/>
                <a:gd fmla="*/ 427201 h 606792" name="connsiteY8"/>
                <a:gd fmla="*/ 510846 w 570592" name="connsiteX9"/>
                <a:gd fmla="*/ 439552 h 606792" name="connsiteY9"/>
                <a:gd fmla="*/ 498467 w 570592" name="connsiteX10"/>
                <a:gd fmla="*/ 436238 h 606792" name="connsiteY10"/>
                <a:gd fmla="*/ 450084 w 570592" name="connsiteX11"/>
                <a:gd fmla="*/ 408373 h 606792" name="connsiteY11"/>
                <a:gd fmla="*/ 438536 w 570592" name="connsiteX12"/>
                <a:gd fmla="*/ 393386 h 606792" name="connsiteY12"/>
                <a:gd fmla="*/ 441027 w 570592" name="connsiteX13"/>
                <a:gd fmla="*/ 374634 h 606792" name="connsiteY13"/>
                <a:gd fmla="*/ 462463 w 570592" name="connsiteX14"/>
                <a:gd fmla="*/ 362283 h 606792" name="connsiteY14"/>
                <a:gd fmla="*/ 107993 w 570592" name="connsiteX15"/>
                <a:gd fmla="*/ 362283 h 606792" name="connsiteY15"/>
                <a:gd fmla="*/ 129500 w 570592" name="connsiteX16"/>
                <a:gd fmla="*/ 374634 h 606792" name="connsiteY16"/>
                <a:gd fmla="*/ 131991 w 570592" name="connsiteX17"/>
                <a:gd fmla="*/ 393386 h 606792" name="connsiteY17"/>
                <a:gd fmla="*/ 120445 w 570592" name="connsiteX18"/>
                <a:gd fmla="*/ 408449 h 606792" name="connsiteY18"/>
                <a:gd fmla="*/ 72147 w 570592" name="connsiteX19"/>
                <a:gd fmla="*/ 436238 h 606792" name="connsiteY19"/>
                <a:gd fmla="*/ 59696 w 570592" name="connsiteX20"/>
                <a:gd fmla="*/ 439552 h 606792" name="connsiteY20"/>
                <a:gd fmla="*/ 38264 w 570592" name="connsiteX21"/>
                <a:gd fmla="*/ 427201 h 606792" name="connsiteY21"/>
                <a:gd fmla="*/ 47320 w 570592" name="connsiteX22"/>
                <a:gd fmla="*/ 393462 h 606792" name="connsiteY22"/>
                <a:gd fmla="*/ 95617 w 570592" name="connsiteX23"/>
                <a:gd fmla="*/ 365672 h 606792" name="connsiteY23"/>
                <a:gd fmla="*/ 107993 w 570592" name="connsiteX24"/>
                <a:gd fmla="*/ 362283 h 606792" name="connsiteY24"/>
                <a:gd fmla="*/ 489992 w 570592" name="connsiteX25"/>
                <a:gd fmla="*/ 260034 h 606792" name="connsiteY25"/>
                <a:gd fmla="*/ 545838 w 570592" name="connsiteX26"/>
                <a:gd fmla="*/ 260034 h 606792" name="connsiteY26"/>
                <a:gd fmla="*/ 570592 w 570592" name="connsiteX27"/>
                <a:gd fmla="*/ 284840 h 606792" name="connsiteY27"/>
                <a:gd fmla="*/ 545838 w 570592" name="connsiteX28"/>
                <a:gd fmla="*/ 309571 h 606792" name="connsiteY28"/>
                <a:gd fmla="*/ 489992 w 570592" name="connsiteX29"/>
                <a:gd fmla="*/ 309571 h 606792" name="connsiteY29"/>
                <a:gd fmla="*/ 465238 w 570592" name="connsiteX30"/>
                <a:gd fmla="*/ 284840 h 606792" name="connsiteY30"/>
                <a:gd fmla="*/ 489992 w 570592" name="connsiteX31"/>
                <a:gd fmla="*/ 260034 h 606792" name="connsiteY31"/>
                <a:gd fmla="*/ 24829 w 570592" name="connsiteX32"/>
                <a:gd fmla="*/ 260034 h 606792" name="connsiteY32"/>
                <a:gd fmla="*/ 80600 w 570592" name="connsiteX33"/>
                <a:gd fmla="*/ 260034 h 606792" name="connsiteY33"/>
                <a:gd fmla="*/ 105354 w 570592" name="connsiteX34"/>
                <a:gd fmla="*/ 284840 h 606792" name="connsiteY34"/>
                <a:gd fmla="*/ 80600 w 570592" name="connsiteX35"/>
                <a:gd fmla="*/ 309571 h 606792" name="connsiteY35"/>
                <a:gd fmla="*/ 24829 w 570592" name="connsiteX36"/>
                <a:gd fmla="*/ 309571 h 606792" name="connsiteY36"/>
                <a:gd fmla="*/ 0 w 570592" name="connsiteX37"/>
                <a:gd fmla="*/ 284840 h 606792" name="connsiteY37"/>
                <a:gd fmla="*/ 24829 w 570592" name="connsiteX38"/>
                <a:gd fmla="*/ 260034 h 606792" name="connsiteY38"/>
                <a:gd fmla="*/ 285185 w 570592" name="connsiteX39"/>
                <a:gd fmla="*/ 185305 h 606792" name="connsiteY39"/>
                <a:gd fmla="*/ 325864 w 570592" name="connsiteX40"/>
                <a:gd fmla="*/ 185305 h 606792" name="connsiteY40"/>
                <a:gd fmla="*/ 331902 w 570592" name="connsiteX41"/>
                <a:gd fmla="*/ 193972 h 606792" name="connsiteY41"/>
                <a:gd fmla="*/ 308506 w 570592" name="connsiteX42"/>
                <a:gd fmla="*/ 257959 h 606792" name="connsiteY42"/>
                <a:gd fmla="*/ 314543 w 570592" name="connsiteX43"/>
                <a:gd fmla="*/ 266626 h 606792" name="connsiteY43"/>
                <a:gd fmla="*/ 328959 w 570592" name="connsiteX44"/>
                <a:gd fmla="*/ 266626 h 606792" name="connsiteY44"/>
                <a:gd fmla="*/ 332657 w 570592" name="connsiteX45"/>
                <a:gd fmla="*/ 274012 h 606792" name="connsiteY45"/>
                <a:gd fmla="*/ 253487 w 570592" name="connsiteX46"/>
                <a:gd fmla="*/ 378395 h 606792" name="connsiteY46"/>
                <a:gd fmla="*/ 249109 w 570592" name="connsiteX47"/>
                <a:gd fmla="*/ 376586 h 606792" name="connsiteY47"/>
                <a:gd fmla="*/ 257336 w 570592" name="connsiteX48"/>
                <a:gd fmla="*/ 313580 h 606792" name="connsiteY48"/>
                <a:gd fmla="*/ 249260 w 570592" name="connsiteX49"/>
                <a:gd fmla="*/ 304385 h 606792" name="connsiteY49"/>
                <a:gd fmla="*/ 241562 w 570592" name="connsiteX50"/>
                <a:gd fmla="*/ 304385 h 606792" name="connsiteY50"/>
                <a:gd fmla="*/ 235524 w 570592" name="connsiteX51"/>
                <a:gd fmla="*/ 295718 h 606792" name="connsiteY51"/>
                <a:gd fmla="*/ 272732 w 570592" name="connsiteX52"/>
                <a:gd fmla="*/ 193972 h 606792" name="connsiteY52"/>
                <a:gd fmla="*/ 285185 w 570592" name="connsiteX53"/>
                <a:gd fmla="*/ 185305 h 606792" name="connsiteY53"/>
                <a:gd fmla="*/ 285293 w 570592" name="connsiteX54"/>
                <a:gd fmla="*/ 160925 h 606792" name="connsiteY54"/>
                <a:gd fmla="*/ 161215 w 570592" name="connsiteX55"/>
                <a:gd fmla="*/ 284882 h 606792" name="connsiteY55"/>
                <a:gd fmla="*/ 230273 w 570592" name="connsiteX56"/>
                <a:gd fmla="*/ 395199 h 606792" name="connsiteY56"/>
                <a:gd fmla="*/ 250877 w 570592" name="connsiteX57"/>
                <a:gd fmla="*/ 405447 h 606792" name="connsiteY57"/>
                <a:gd fmla="*/ 254274 w 570592" name="connsiteX58"/>
                <a:gd fmla="*/ 407105 h 606792" name="connsiteY58"/>
                <a:gd fmla="*/ 254274 w 570592" name="connsiteX59"/>
                <a:gd fmla="*/ 410948 h 606792" name="connsiteY59"/>
                <a:gd fmla="*/ 254274 w 570592" name="connsiteX60"/>
                <a:gd fmla="*/ 445912 h 606792" name="connsiteY60"/>
                <a:gd fmla="*/ 316388 w 570592" name="connsiteX61"/>
                <a:gd fmla="*/ 445912 h 606792" name="connsiteY61"/>
                <a:gd fmla="*/ 316388 w 570592" name="connsiteX62"/>
                <a:gd fmla="*/ 410948 h 606792" name="connsiteY62"/>
                <a:gd fmla="*/ 316388 w 570592" name="connsiteX63"/>
                <a:gd fmla="*/ 407105 h 606792" name="connsiteY63"/>
                <a:gd fmla="*/ 319785 w 570592" name="connsiteX64"/>
                <a:gd fmla="*/ 405447 h 606792" name="connsiteY64"/>
                <a:gd fmla="*/ 340313 w 570592" name="connsiteX65"/>
                <a:gd fmla="*/ 395199 h 606792" name="connsiteY65"/>
                <a:gd fmla="*/ 409371 w 570592" name="connsiteX66"/>
                <a:gd fmla="*/ 284882 h 606792" name="connsiteY66"/>
                <a:gd fmla="*/ 285293 w 570592" name="connsiteX67"/>
                <a:gd fmla="*/ 160925 h 606792" name="connsiteY67"/>
                <a:gd fmla="*/ 510845 w 570592" name="connsiteX68"/>
                <a:gd fmla="*/ 130052 h 606792" name="connsiteY68"/>
                <a:gd fmla="*/ 532282 w 570592" name="connsiteX69"/>
                <a:gd fmla="*/ 142414 h 606792" name="connsiteY69"/>
                <a:gd fmla="*/ 534773 w 570592" name="connsiteX70"/>
                <a:gd fmla="*/ 161184 h 606792" name="connsiteY70"/>
                <a:gd fmla="*/ 523224 w 570592" name="connsiteX71"/>
                <a:gd fmla="*/ 176185 h 606792" name="connsiteY71"/>
                <a:gd fmla="*/ 474839 w 570592" name="connsiteX72"/>
                <a:gd fmla="*/ 204075 h 606792" name="connsiteY72"/>
                <a:gd fmla="*/ 462460 w 570592" name="connsiteX73"/>
                <a:gd fmla="*/ 207392 h 606792" name="connsiteY73"/>
                <a:gd fmla="*/ 441098 w 570592" name="connsiteX74"/>
                <a:gd fmla="*/ 195030 h 606792" name="connsiteY74"/>
                <a:gd fmla="*/ 438532 w 570592" name="connsiteX75"/>
                <a:gd fmla="*/ 176260 h 606792" name="connsiteY75"/>
                <a:gd fmla="*/ 450081 w 570592" name="connsiteX76"/>
                <a:gd fmla="*/ 161259 h 606792" name="connsiteY76"/>
                <a:gd fmla="*/ 498541 w 570592" name="connsiteX77"/>
                <a:gd fmla="*/ 133293 h 606792" name="connsiteY77"/>
                <a:gd fmla="*/ 510845 w 570592" name="connsiteX78"/>
                <a:gd fmla="*/ 130052 h 606792" name="connsiteY78"/>
                <a:gd fmla="*/ 59770 w 570592" name="connsiteX79"/>
                <a:gd fmla="*/ 129981 h 606792" name="connsiteY79"/>
                <a:gd fmla="*/ 72070 w 570592" name="connsiteX80"/>
                <a:gd fmla="*/ 133297 h 606792" name="connsiteY80"/>
                <a:gd fmla="*/ 120440 w 570592" name="connsiteX81"/>
                <a:gd fmla="*/ 161262 h 606792" name="connsiteY81"/>
                <a:gd fmla="*/ 132061 w 570592" name="connsiteX82"/>
                <a:gd fmla="*/ 176261 h 606792" name="connsiteY82"/>
                <a:gd fmla="*/ 129571 w 570592" name="connsiteX83"/>
                <a:gd fmla="*/ 195030 h 606792" name="connsiteY83"/>
                <a:gd fmla="*/ 108064 w 570592" name="connsiteX84"/>
                <a:gd fmla="*/ 207391 h 606792" name="connsiteY84"/>
                <a:gd fmla="*/ 95689 w 570592" name="connsiteX85"/>
                <a:gd fmla="*/ 204075 h 606792" name="connsiteY85"/>
                <a:gd fmla="*/ 47319 w 570592" name="connsiteX86"/>
                <a:gd fmla="*/ 176186 h 606792" name="connsiteY86"/>
                <a:gd fmla="*/ 38263 w 570592" name="connsiteX87"/>
                <a:gd fmla="*/ 142418 h 606792" name="connsiteY87"/>
                <a:gd fmla="*/ 59770 w 570592" name="connsiteX88"/>
                <a:gd fmla="*/ 129981 h 606792" name="connsiteY88"/>
                <a:gd fmla="*/ 285293 w 570592" name="connsiteX89"/>
                <a:gd fmla="*/ 111493 h 606792" name="connsiteY89"/>
                <a:gd fmla="*/ 458957 w 570592" name="connsiteX90"/>
                <a:gd fmla="*/ 284882 h 606792" name="connsiteY90"/>
                <a:gd fmla="*/ 365899 w 570592" name="connsiteX91"/>
                <a:gd fmla="*/ 437623 h 606792" name="connsiteY91"/>
                <a:gd fmla="*/ 365899 w 570592" name="connsiteX92"/>
                <a:gd fmla="*/ 526390 h 606792" name="connsiteY92"/>
                <a:gd fmla="*/ 328313 w 570592" name="connsiteX93"/>
                <a:gd fmla="*/ 569266 h 606792" name="connsiteY93"/>
                <a:gd fmla="*/ 285293 w 570592" name="connsiteX94"/>
                <a:gd fmla="*/ 606792 h 606792" name="connsiteY94"/>
                <a:gd fmla="*/ 242349 w 570592" name="connsiteX95"/>
                <a:gd fmla="*/ 569266 h 606792" name="connsiteY95"/>
                <a:gd fmla="*/ 204688 w 570592" name="connsiteX96"/>
                <a:gd fmla="*/ 526314 h 606792" name="connsiteY96"/>
                <a:gd fmla="*/ 204688 w 570592" name="connsiteX97"/>
                <a:gd fmla="*/ 437623 h 606792" name="connsiteY97"/>
                <a:gd fmla="*/ 111705 w 570592" name="connsiteX98"/>
                <a:gd fmla="*/ 284882 h 606792" name="connsiteY98"/>
                <a:gd fmla="*/ 285293 w 570592" name="connsiteX99"/>
                <a:gd fmla="*/ 111493 h 606792" name="connsiteY99"/>
                <a:gd fmla="*/ 415515 w 570592" name="connsiteX100"/>
                <a:gd fmla="*/ 34859 h 606792" name="connsiteY100"/>
                <a:gd fmla="*/ 427892 w 570592" name="connsiteX101"/>
                <a:gd fmla="*/ 38099 h 606792" name="connsiteY101"/>
                <a:gd fmla="*/ 439439 w 570592" name="connsiteX102"/>
                <a:gd fmla="*/ 53171 h 606792" name="connsiteY102"/>
                <a:gd fmla="*/ 436949 w 570592" name="connsiteX103"/>
                <a:gd fmla="*/ 71859 h 606792" name="connsiteY103"/>
                <a:gd fmla="*/ 409024 w 570592" name="connsiteX104"/>
                <a:gd fmla="*/ 120163 h 606792" name="connsiteY104"/>
                <a:gd fmla="*/ 387590 w 570592" name="connsiteX105"/>
                <a:gd fmla="*/ 132522 h 606792" name="connsiteY105"/>
                <a:gd fmla="*/ 375213 w 570592" name="connsiteX106"/>
                <a:gd fmla="*/ 129206 h 606792" name="connsiteY106"/>
                <a:gd fmla="*/ 363666 w 570592" name="connsiteX107"/>
                <a:gd fmla="*/ 114210 h 606792" name="connsiteY107"/>
                <a:gd fmla="*/ 366156 w 570592" name="connsiteX108"/>
                <a:gd fmla="*/ 95446 h 606792" name="connsiteY108"/>
                <a:gd fmla="*/ 394081 w 570592" name="connsiteX109"/>
                <a:gd fmla="*/ 47142 h 606792" name="connsiteY109"/>
                <a:gd fmla="*/ 415515 w 570592" name="connsiteX110"/>
                <a:gd fmla="*/ 34859 h 606792" name="connsiteY110"/>
                <a:gd fmla="*/ 155005 w 570592" name="connsiteX111"/>
                <a:gd fmla="*/ 34789 h 606792" name="connsiteY111"/>
                <a:gd fmla="*/ 176517 w 570592" name="connsiteX112"/>
                <a:gd fmla="*/ 47148 h 606792" name="connsiteY112"/>
                <a:gd fmla="*/ 204370 w 570592" name="connsiteX113"/>
                <a:gd fmla="*/ 95376 h 606792" name="connsiteY113"/>
                <a:gd fmla="*/ 206860 w 570592" name="connsiteX114"/>
                <a:gd fmla="*/ 114140 h 606792" name="connsiteY114"/>
                <a:gd fmla="*/ 195236 w 570592" name="connsiteX115"/>
                <a:gd fmla="*/ 129136 h 606792" name="connsiteY115"/>
                <a:gd fmla="*/ 182933 w 570592" name="connsiteX116"/>
                <a:gd fmla="*/ 132452 h 606792" name="connsiteY116"/>
                <a:gd fmla="*/ 161421 w 570592" name="connsiteX117"/>
                <a:gd fmla="*/ 120093 h 606792" name="connsiteY117"/>
                <a:gd fmla="*/ 133568 w 570592" name="connsiteX118"/>
                <a:gd fmla="*/ 71865 h 606792" name="connsiteY118"/>
                <a:gd fmla="*/ 131078 w 570592" name="connsiteX119"/>
                <a:gd fmla="*/ 53176 h 606792" name="connsiteY119"/>
                <a:gd fmla="*/ 142626 w 570592" name="connsiteX120"/>
                <a:gd fmla="*/ 38180 h 606792" name="connsiteY120"/>
                <a:gd fmla="*/ 155005 w 570592" name="connsiteX121"/>
                <a:gd fmla="*/ 34789 h 606792" name="connsiteY121"/>
                <a:gd fmla="*/ 285297 w 570592" name="connsiteX122"/>
                <a:gd fmla="*/ 0 h 606792" name="connsiteY122"/>
                <a:gd fmla="*/ 310065 w 570592" name="connsiteX123"/>
                <a:gd fmla="*/ 24721 h 606792" name="connsiteY123"/>
                <a:gd fmla="*/ 310065 w 570592" name="connsiteX124"/>
                <a:gd fmla="*/ 80492 h 606792" name="connsiteY124"/>
                <a:gd fmla="*/ 285297 w 570592" name="connsiteX125"/>
                <a:gd fmla="*/ 105213 h 606792" name="connsiteY125"/>
                <a:gd fmla="*/ 260528 w 570592" name="connsiteX126"/>
                <a:gd fmla="*/ 80492 h 606792" name="connsiteY126"/>
                <a:gd fmla="*/ 260528 w 570592" name="connsiteX127"/>
                <a:gd fmla="*/ 24721 h 606792" name="connsiteY127"/>
                <a:gd fmla="*/ 285297 w 570592" name="connsiteX128"/>
                <a:gd fmla="*/ 0 h 606792" name="connsiteY1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b="b" l="l" r="r" t="t"/>
              <a:pathLst>
                <a:path h="606792" w="570592">
                  <a:moveTo>
                    <a:pt x="254274" y="495344"/>
                  </a:moveTo>
                  <a:lnTo>
                    <a:pt x="254274" y="520211"/>
                  </a:lnTo>
                  <a:lnTo>
                    <a:pt x="316388" y="520211"/>
                  </a:lnTo>
                  <a:lnTo>
                    <a:pt x="316388" y="495344"/>
                  </a:lnTo>
                  <a:close/>
                  <a:moveTo>
                    <a:pt x="462463" y="362283"/>
                  </a:moveTo>
                  <a:cubicBezTo>
                    <a:pt x="466841" y="362283"/>
                    <a:pt x="471068" y="363413"/>
                    <a:pt x="474842" y="365597"/>
                  </a:cubicBezTo>
                  <a:lnTo>
                    <a:pt x="523225" y="393462"/>
                  </a:lnTo>
                  <a:cubicBezTo>
                    <a:pt x="528961" y="396775"/>
                    <a:pt x="533112" y="402122"/>
                    <a:pt x="534773" y="408449"/>
                  </a:cubicBezTo>
                  <a:cubicBezTo>
                    <a:pt x="536509" y="414850"/>
                    <a:pt x="535603" y="421553"/>
                    <a:pt x="532282" y="427201"/>
                  </a:cubicBezTo>
                  <a:cubicBezTo>
                    <a:pt x="527904" y="434883"/>
                    <a:pt x="519677" y="439552"/>
                    <a:pt x="510846" y="439552"/>
                  </a:cubicBezTo>
                  <a:cubicBezTo>
                    <a:pt x="506543" y="439552"/>
                    <a:pt x="502241" y="438422"/>
                    <a:pt x="498467" y="436238"/>
                  </a:cubicBezTo>
                  <a:lnTo>
                    <a:pt x="450084" y="408373"/>
                  </a:lnTo>
                  <a:cubicBezTo>
                    <a:pt x="444348" y="405060"/>
                    <a:pt x="440272" y="399788"/>
                    <a:pt x="438536" y="393386"/>
                  </a:cubicBezTo>
                  <a:cubicBezTo>
                    <a:pt x="436800" y="386985"/>
                    <a:pt x="437706" y="380358"/>
                    <a:pt x="441027" y="374634"/>
                  </a:cubicBezTo>
                  <a:cubicBezTo>
                    <a:pt x="445405" y="367028"/>
                    <a:pt x="453632" y="362283"/>
                    <a:pt x="462463" y="362283"/>
                  </a:cubicBezTo>
                  <a:close/>
                  <a:moveTo>
                    <a:pt x="107993" y="362283"/>
                  </a:moveTo>
                  <a:cubicBezTo>
                    <a:pt x="116822" y="362283"/>
                    <a:pt x="125048" y="367028"/>
                    <a:pt x="129500" y="374634"/>
                  </a:cubicBezTo>
                  <a:cubicBezTo>
                    <a:pt x="132821" y="380358"/>
                    <a:pt x="133651" y="387060"/>
                    <a:pt x="131991" y="393386"/>
                  </a:cubicBezTo>
                  <a:cubicBezTo>
                    <a:pt x="130255" y="399788"/>
                    <a:pt x="126180" y="405135"/>
                    <a:pt x="120445" y="408449"/>
                  </a:cubicBezTo>
                  <a:lnTo>
                    <a:pt x="72147" y="436238"/>
                  </a:lnTo>
                  <a:cubicBezTo>
                    <a:pt x="68374" y="438422"/>
                    <a:pt x="64073" y="439552"/>
                    <a:pt x="59696" y="439552"/>
                  </a:cubicBezTo>
                  <a:cubicBezTo>
                    <a:pt x="50942" y="439552"/>
                    <a:pt x="42716" y="434883"/>
                    <a:pt x="38264" y="427201"/>
                  </a:cubicBezTo>
                  <a:cubicBezTo>
                    <a:pt x="31472" y="415453"/>
                    <a:pt x="35472" y="400315"/>
                    <a:pt x="47320" y="393462"/>
                  </a:cubicBezTo>
                  <a:lnTo>
                    <a:pt x="95617" y="365672"/>
                  </a:lnTo>
                  <a:cubicBezTo>
                    <a:pt x="99390" y="363488"/>
                    <a:pt x="103692" y="362283"/>
                    <a:pt x="107993" y="362283"/>
                  </a:cubicBezTo>
                  <a:close/>
                  <a:moveTo>
                    <a:pt x="489992" y="260034"/>
                  </a:moveTo>
                  <a:lnTo>
                    <a:pt x="545838" y="260034"/>
                  </a:lnTo>
                  <a:cubicBezTo>
                    <a:pt x="559498" y="260034"/>
                    <a:pt x="570592" y="271193"/>
                    <a:pt x="570592" y="284840"/>
                  </a:cubicBezTo>
                  <a:cubicBezTo>
                    <a:pt x="570592" y="298487"/>
                    <a:pt x="559498" y="309571"/>
                    <a:pt x="545838" y="309571"/>
                  </a:cubicBezTo>
                  <a:lnTo>
                    <a:pt x="489992" y="309571"/>
                  </a:lnTo>
                  <a:cubicBezTo>
                    <a:pt x="476332" y="309571"/>
                    <a:pt x="465238" y="298487"/>
                    <a:pt x="465238" y="284840"/>
                  </a:cubicBezTo>
                  <a:cubicBezTo>
                    <a:pt x="465238" y="271193"/>
                    <a:pt x="476332" y="260034"/>
                    <a:pt x="489992" y="260034"/>
                  </a:cubicBezTo>
                  <a:close/>
                  <a:moveTo>
                    <a:pt x="24829" y="260034"/>
                  </a:moveTo>
                  <a:lnTo>
                    <a:pt x="80600" y="260034"/>
                  </a:lnTo>
                  <a:cubicBezTo>
                    <a:pt x="94260" y="260034"/>
                    <a:pt x="105354" y="271193"/>
                    <a:pt x="105354" y="284840"/>
                  </a:cubicBezTo>
                  <a:cubicBezTo>
                    <a:pt x="105354" y="298412"/>
                    <a:pt x="94260" y="309571"/>
                    <a:pt x="80600" y="309571"/>
                  </a:cubicBezTo>
                  <a:lnTo>
                    <a:pt x="24829" y="309571"/>
                  </a:lnTo>
                  <a:cubicBezTo>
                    <a:pt x="11169" y="309571"/>
                    <a:pt x="0" y="298487"/>
                    <a:pt x="0" y="284840"/>
                  </a:cubicBezTo>
                  <a:cubicBezTo>
                    <a:pt x="0" y="271193"/>
                    <a:pt x="11169" y="260034"/>
                    <a:pt x="24829" y="260034"/>
                  </a:cubicBezTo>
                  <a:close/>
                  <a:moveTo>
                    <a:pt x="285185" y="185305"/>
                  </a:moveTo>
                  <a:lnTo>
                    <a:pt x="325864" y="185305"/>
                  </a:lnTo>
                  <a:cubicBezTo>
                    <a:pt x="330996" y="185305"/>
                    <a:pt x="333713" y="189224"/>
                    <a:pt x="331902" y="193972"/>
                  </a:cubicBezTo>
                  <a:lnTo>
                    <a:pt x="308506" y="257959"/>
                  </a:lnTo>
                  <a:cubicBezTo>
                    <a:pt x="306770" y="262782"/>
                    <a:pt x="309487" y="266626"/>
                    <a:pt x="314543" y="266626"/>
                  </a:cubicBezTo>
                  <a:lnTo>
                    <a:pt x="328959" y="266626"/>
                  </a:lnTo>
                  <a:cubicBezTo>
                    <a:pt x="334091" y="266626"/>
                    <a:pt x="335751" y="269942"/>
                    <a:pt x="332657" y="274012"/>
                  </a:cubicBezTo>
                  <a:lnTo>
                    <a:pt x="253487" y="378395"/>
                  </a:lnTo>
                  <a:cubicBezTo>
                    <a:pt x="250392" y="382465"/>
                    <a:pt x="248430" y="381636"/>
                    <a:pt x="249109" y="376586"/>
                  </a:cubicBezTo>
                  <a:lnTo>
                    <a:pt x="257336" y="313580"/>
                  </a:lnTo>
                  <a:cubicBezTo>
                    <a:pt x="258015" y="308530"/>
                    <a:pt x="254392" y="304385"/>
                    <a:pt x="249260" y="304385"/>
                  </a:cubicBezTo>
                  <a:lnTo>
                    <a:pt x="241562" y="304385"/>
                  </a:lnTo>
                  <a:cubicBezTo>
                    <a:pt x="236430" y="304385"/>
                    <a:pt x="233713" y="300541"/>
                    <a:pt x="235524" y="295718"/>
                  </a:cubicBezTo>
                  <a:lnTo>
                    <a:pt x="272732" y="193972"/>
                  </a:lnTo>
                  <a:cubicBezTo>
                    <a:pt x="274543" y="189224"/>
                    <a:pt x="280053" y="185305"/>
                    <a:pt x="285185" y="185305"/>
                  </a:cubicBezTo>
                  <a:close/>
                  <a:moveTo>
                    <a:pt x="285293" y="160925"/>
                  </a:moveTo>
                  <a:cubicBezTo>
                    <a:pt x="216915" y="160925"/>
                    <a:pt x="161215" y="216536"/>
                    <a:pt x="161215" y="284882"/>
                  </a:cubicBezTo>
                  <a:cubicBezTo>
                    <a:pt x="161215" y="331601"/>
                    <a:pt x="187706" y="373874"/>
                    <a:pt x="230273" y="395199"/>
                  </a:cubicBezTo>
                  <a:lnTo>
                    <a:pt x="250877" y="405447"/>
                  </a:lnTo>
                  <a:lnTo>
                    <a:pt x="254274" y="407105"/>
                  </a:lnTo>
                  <a:lnTo>
                    <a:pt x="254274" y="410948"/>
                  </a:lnTo>
                  <a:lnTo>
                    <a:pt x="254274" y="445912"/>
                  </a:lnTo>
                  <a:lnTo>
                    <a:pt x="316388" y="445912"/>
                  </a:lnTo>
                  <a:lnTo>
                    <a:pt x="316388" y="410948"/>
                  </a:lnTo>
                  <a:lnTo>
                    <a:pt x="316388" y="407105"/>
                  </a:lnTo>
                  <a:lnTo>
                    <a:pt x="319785" y="405447"/>
                  </a:lnTo>
                  <a:lnTo>
                    <a:pt x="340313" y="395199"/>
                  </a:lnTo>
                  <a:cubicBezTo>
                    <a:pt x="382956" y="373874"/>
                    <a:pt x="409371" y="331601"/>
                    <a:pt x="409371" y="284882"/>
                  </a:cubicBezTo>
                  <a:cubicBezTo>
                    <a:pt x="409371" y="216536"/>
                    <a:pt x="353747" y="160925"/>
                    <a:pt x="285293" y="160925"/>
                  </a:cubicBezTo>
                  <a:close/>
                  <a:moveTo>
                    <a:pt x="510845" y="130052"/>
                  </a:moveTo>
                  <a:cubicBezTo>
                    <a:pt x="519752" y="130052"/>
                    <a:pt x="527979" y="134801"/>
                    <a:pt x="532282" y="142414"/>
                  </a:cubicBezTo>
                  <a:cubicBezTo>
                    <a:pt x="535603" y="148143"/>
                    <a:pt x="536509" y="154777"/>
                    <a:pt x="534773" y="161184"/>
                  </a:cubicBezTo>
                  <a:cubicBezTo>
                    <a:pt x="533112" y="167516"/>
                    <a:pt x="528961" y="172868"/>
                    <a:pt x="523224" y="176185"/>
                  </a:cubicBezTo>
                  <a:lnTo>
                    <a:pt x="474839" y="204075"/>
                  </a:lnTo>
                  <a:cubicBezTo>
                    <a:pt x="471065" y="206261"/>
                    <a:pt x="466762" y="207392"/>
                    <a:pt x="462460" y="207392"/>
                  </a:cubicBezTo>
                  <a:cubicBezTo>
                    <a:pt x="453628" y="207392"/>
                    <a:pt x="445401" y="202643"/>
                    <a:pt x="441098" y="195030"/>
                  </a:cubicBezTo>
                  <a:cubicBezTo>
                    <a:pt x="437777" y="189301"/>
                    <a:pt x="436871" y="182667"/>
                    <a:pt x="438532" y="176260"/>
                  </a:cubicBezTo>
                  <a:cubicBezTo>
                    <a:pt x="440268" y="169853"/>
                    <a:pt x="444419" y="164501"/>
                    <a:pt x="450081" y="161259"/>
                  </a:cubicBezTo>
                  <a:lnTo>
                    <a:pt x="498541" y="133293"/>
                  </a:lnTo>
                  <a:cubicBezTo>
                    <a:pt x="502315" y="131183"/>
                    <a:pt x="506542" y="130052"/>
                    <a:pt x="510845" y="130052"/>
                  </a:cubicBezTo>
                  <a:close/>
                  <a:moveTo>
                    <a:pt x="59770" y="129981"/>
                  </a:moveTo>
                  <a:cubicBezTo>
                    <a:pt x="64071" y="129981"/>
                    <a:pt x="68297" y="131187"/>
                    <a:pt x="72070" y="133297"/>
                  </a:cubicBezTo>
                  <a:lnTo>
                    <a:pt x="120440" y="161262"/>
                  </a:lnTo>
                  <a:cubicBezTo>
                    <a:pt x="126175" y="164578"/>
                    <a:pt x="130325" y="169854"/>
                    <a:pt x="132061" y="176261"/>
                  </a:cubicBezTo>
                  <a:cubicBezTo>
                    <a:pt x="133721" y="182668"/>
                    <a:pt x="132891" y="189301"/>
                    <a:pt x="129571" y="195030"/>
                  </a:cubicBezTo>
                  <a:cubicBezTo>
                    <a:pt x="125119" y="202642"/>
                    <a:pt x="116893" y="207391"/>
                    <a:pt x="108064" y="207391"/>
                  </a:cubicBezTo>
                  <a:cubicBezTo>
                    <a:pt x="103763" y="207391"/>
                    <a:pt x="99462" y="206260"/>
                    <a:pt x="95689" y="204075"/>
                  </a:cubicBezTo>
                  <a:lnTo>
                    <a:pt x="47319" y="176186"/>
                  </a:lnTo>
                  <a:cubicBezTo>
                    <a:pt x="35547" y="169327"/>
                    <a:pt x="31472" y="154176"/>
                    <a:pt x="38263" y="142418"/>
                  </a:cubicBezTo>
                  <a:cubicBezTo>
                    <a:pt x="42640" y="134730"/>
                    <a:pt x="50865" y="129981"/>
                    <a:pt x="59770" y="129981"/>
                  </a:cubicBezTo>
                  <a:close/>
                  <a:moveTo>
                    <a:pt x="285293" y="111493"/>
                  </a:moveTo>
                  <a:cubicBezTo>
                    <a:pt x="381069" y="111493"/>
                    <a:pt x="458957" y="189258"/>
                    <a:pt x="458957" y="284882"/>
                  </a:cubicBezTo>
                  <a:cubicBezTo>
                    <a:pt x="458957" y="349233"/>
                    <a:pt x="423409" y="407406"/>
                    <a:pt x="365899" y="437623"/>
                  </a:cubicBezTo>
                  <a:lnTo>
                    <a:pt x="365899" y="526390"/>
                  </a:lnTo>
                  <a:cubicBezTo>
                    <a:pt x="365899" y="548242"/>
                    <a:pt x="349521" y="566478"/>
                    <a:pt x="328313" y="569266"/>
                  </a:cubicBezTo>
                  <a:cubicBezTo>
                    <a:pt x="325445" y="590440"/>
                    <a:pt x="307256" y="606792"/>
                    <a:pt x="285293" y="606792"/>
                  </a:cubicBezTo>
                  <a:cubicBezTo>
                    <a:pt x="263331" y="606792"/>
                    <a:pt x="245142" y="590440"/>
                    <a:pt x="242349" y="569266"/>
                  </a:cubicBezTo>
                  <a:cubicBezTo>
                    <a:pt x="221141" y="566478"/>
                    <a:pt x="204688" y="548242"/>
                    <a:pt x="204688" y="526314"/>
                  </a:cubicBezTo>
                  <a:lnTo>
                    <a:pt x="204688" y="437623"/>
                  </a:lnTo>
                  <a:cubicBezTo>
                    <a:pt x="147253" y="407406"/>
                    <a:pt x="111705" y="349233"/>
                    <a:pt x="111705" y="284882"/>
                  </a:cubicBezTo>
                  <a:cubicBezTo>
                    <a:pt x="111705" y="189258"/>
                    <a:pt x="189593" y="111493"/>
                    <a:pt x="285293" y="111493"/>
                  </a:cubicBezTo>
                  <a:close/>
                  <a:moveTo>
                    <a:pt x="415515" y="34859"/>
                  </a:moveTo>
                  <a:cubicBezTo>
                    <a:pt x="419817" y="34859"/>
                    <a:pt x="424118" y="35989"/>
                    <a:pt x="427892" y="38099"/>
                  </a:cubicBezTo>
                  <a:cubicBezTo>
                    <a:pt x="433628" y="41415"/>
                    <a:pt x="437703" y="46765"/>
                    <a:pt x="439439" y="53171"/>
                  </a:cubicBezTo>
                  <a:cubicBezTo>
                    <a:pt x="441175" y="59576"/>
                    <a:pt x="440269" y="66208"/>
                    <a:pt x="436949" y="71859"/>
                  </a:cubicBezTo>
                  <a:lnTo>
                    <a:pt x="409024" y="120163"/>
                  </a:lnTo>
                  <a:cubicBezTo>
                    <a:pt x="404647" y="127774"/>
                    <a:pt x="396420" y="132522"/>
                    <a:pt x="387590" y="132522"/>
                  </a:cubicBezTo>
                  <a:cubicBezTo>
                    <a:pt x="383213" y="132522"/>
                    <a:pt x="378987" y="131392"/>
                    <a:pt x="375213" y="129206"/>
                  </a:cubicBezTo>
                  <a:cubicBezTo>
                    <a:pt x="369477" y="125966"/>
                    <a:pt x="365402" y="120616"/>
                    <a:pt x="363666" y="114210"/>
                  </a:cubicBezTo>
                  <a:cubicBezTo>
                    <a:pt x="361930" y="107805"/>
                    <a:pt x="362836" y="101173"/>
                    <a:pt x="366156" y="95446"/>
                  </a:cubicBezTo>
                  <a:lnTo>
                    <a:pt x="394081" y="47142"/>
                  </a:lnTo>
                  <a:cubicBezTo>
                    <a:pt x="398458" y="39607"/>
                    <a:pt x="406685" y="34859"/>
                    <a:pt x="415515" y="34859"/>
                  </a:cubicBezTo>
                  <a:close/>
                  <a:moveTo>
                    <a:pt x="155005" y="34789"/>
                  </a:moveTo>
                  <a:cubicBezTo>
                    <a:pt x="163761" y="34789"/>
                    <a:pt x="171988" y="39537"/>
                    <a:pt x="176517" y="47148"/>
                  </a:cubicBezTo>
                  <a:lnTo>
                    <a:pt x="204370" y="95376"/>
                  </a:lnTo>
                  <a:cubicBezTo>
                    <a:pt x="207691" y="101103"/>
                    <a:pt x="208521" y="107735"/>
                    <a:pt x="206860" y="114140"/>
                  </a:cubicBezTo>
                  <a:cubicBezTo>
                    <a:pt x="205124" y="120546"/>
                    <a:pt x="201048" y="125821"/>
                    <a:pt x="195236" y="129136"/>
                  </a:cubicBezTo>
                  <a:cubicBezTo>
                    <a:pt x="191538" y="131322"/>
                    <a:pt x="187235" y="132452"/>
                    <a:pt x="182933" y="132452"/>
                  </a:cubicBezTo>
                  <a:cubicBezTo>
                    <a:pt x="174102" y="132452"/>
                    <a:pt x="165874" y="127704"/>
                    <a:pt x="161421" y="120093"/>
                  </a:cubicBezTo>
                  <a:lnTo>
                    <a:pt x="133568" y="71865"/>
                  </a:lnTo>
                  <a:cubicBezTo>
                    <a:pt x="130247" y="66213"/>
                    <a:pt x="129417" y="59506"/>
                    <a:pt x="131078" y="53176"/>
                  </a:cubicBezTo>
                  <a:cubicBezTo>
                    <a:pt x="132814" y="46771"/>
                    <a:pt x="136890" y="41420"/>
                    <a:pt x="142626" y="38180"/>
                  </a:cubicBezTo>
                  <a:cubicBezTo>
                    <a:pt x="146400" y="35995"/>
                    <a:pt x="150627" y="34789"/>
                    <a:pt x="155005" y="34789"/>
                  </a:cubicBezTo>
                  <a:close/>
                  <a:moveTo>
                    <a:pt x="285297" y="0"/>
                  </a:moveTo>
                  <a:cubicBezTo>
                    <a:pt x="298964" y="0"/>
                    <a:pt x="310065" y="11079"/>
                    <a:pt x="310065" y="24721"/>
                  </a:cubicBezTo>
                  <a:lnTo>
                    <a:pt x="310065" y="80492"/>
                  </a:lnTo>
                  <a:cubicBezTo>
                    <a:pt x="310065" y="94134"/>
                    <a:pt x="298964" y="105213"/>
                    <a:pt x="285297" y="105213"/>
                  </a:cubicBezTo>
                  <a:cubicBezTo>
                    <a:pt x="271629" y="105213"/>
                    <a:pt x="260528" y="94134"/>
                    <a:pt x="260528" y="80492"/>
                  </a:cubicBezTo>
                  <a:lnTo>
                    <a:pt x="260528" y="24721"/>
                  </a:lnTo>
                  <a:cubicBezTo>
                    <a:pt x="260528" y="11079"/>
                    <a:pt x="271629" y="0"/>
                    <a:pt x="285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C40561C-EC4A-4167-AC27-6E0A0656FC0D}"/>
              </a:ext>
            </a:extLst>
          </p:cNvPr>
          <p:cNvSpPr/>
          <p:nvPr/>
        </p:nvSpPr>
        <p:spPr>
          <a:xfrm>
            <a:off x="1119446" y="4015612"/>
            <a:ext cx="273241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从管理的薄弱环节和制度的漏洞入手，有针对性地建立健全规章制度。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9FE8A6B6-9A59-46C3-A3B3-5E175844FB21}"/>
              </a:ext>
            </a:extLst>
          </p:cNvPr>
          <p:cNvSpPr txBox="1"/>
          <p:nvPr/>
        </p:nvSpPr>
        <p:spPr>
          <a:xfrm>
            <a:off x="8151440" y="1857707"/>
            <a:ext cx="2782829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充分发挥规章制度的约束作用，从制度上堵住漏洞，把好关。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E8DCC46A-D571-427E-AAF9-819F7F9D9C7C}"/>
              </a:ext>
            </a:extLst>
          </p:cNvPr>
          <p:cNvSpPr txBox="1"/>
          <p:nvPr/>
        </p:nvSpPr>
        <p:spPr>
          <a:xfrm>
            <a:off x="7951926" y="4477277"/>
            <a:ext cx="298234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各单位一把手为财务管理的第一责任人，要严格执行财经纪律，确保经济安全。</a:t>
            </a:r>
          </a:p>
        </p:txBody>
      </p:sp>
    </p:spTree>
    <p:extLst>
      <p:ext uri="{BB962C8B-B14F-4D97-AF65-F5344CB8AC3E}">
        <p14:creationId val="677503939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"/>
      <p:bldP grpId="0" spid="45"/>
      <p:bldP grpId="0" spid="4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7091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加强监督检查，建立健全责任追究机制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A57A53-EC03-4E31-9FE0-170D189CC672}"/>
              </a:ext>
            </a:extLst>
          </p:cNvPr>
          <p:cNvGrpSpPr/>
          <p:nvPr/>
        </p:nvGrpSpPr>
        <p:grpSpPr>
          <a:xfrm>
            <a:off x="731520" y="656452"/>
            <a:ext cx="454847" cy="454847"/>
            <a:chOff x="5433847" y="5038383"/>
            <a:chExt cx="454847" cy="454847"/>
          </a:xfrm>
        </p:grpSpPr>
        <p:sp>
          <p:nvSpPr>
            <p:cNvPr id="34" name="椭圆 65">
              <a:extLst>
                <a:ext uri="{FF2B5EF4-FFF2-40B4-BE49-F238E27FC236}">
                  <a16:creationId xmlns:a16="http://schemas.microsoft.com/office/drawing/2014/main" id="{4D93340C-C9BE-4093-89BF-FC44B8E0B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847" y="5038383"/>
              <a:ext cx="454847" cy="454847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5" name="Freeform 110">
              <a:extLst>
                <a:ext uri="{FF2B5EF4-FFF2-40B4-BE49-F238E27FC236}">
                  <a16:creationId xmlns:a16="http://schemas.microsoft.com/office/drawing/2014/main" id="{005E23E3-214A-4E5A-B6ED-A602845F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2364" y="5134809"/>
              <a:ext cx="263907" cy="261994"/>
            </a:xfrm>
            <a:custGeom>
              <a:gdLst>
                <a:gd fmla="*/ 78678142 w 609" name="T0"/>
                <a:gd fmla="*/ 71002280 h 602" name="T1"/>
                <a:gd fmla="*/ 78678142 w 609" name="T2"/>
                <a:gd fmla="*/ 71002280 h 602" name="T3"/>
                <a:gd fmla="*/ 71302258 w 609" name="T4"/>
                <a:gd fmla="*/ 78441997 h 602" name="T5"/>
                <a:gd fmla="*/ 65867111 w 609" name="T6"/>
                <a:gd fmla="*/ 76614673 h 602" name="T7"/>
                <a:gd fmla="*/ 44774038 w 609" name="T8"/>
                <a:gd fmla="*/ 54426302 h 602" name="T9"/>
                <a:gd fmla="*/ 29245613 w 609" name="T10"/>
                <a:gd fmla="*/ 59125033 h 602" name="T11"/>
                <a:gd fmla="*/ 0 w 609" name="T12"/>
                <a:gd fmla="*/ 29497307 h 602" name="T13"/>
                <a:gd fmla="*/ 29245613 w 609" name="T14"/>
                <a:gd fmla="*/ 0 h 602" name="T15"/>
                <a:gd fmla="*/ 58491226 w 609" name="T16"/>
                <a:gd fmla="*/ 29497307 h 602" name="T17"/>
                <a:gd fmla="*/ 54867675 w 609" name="T18"/>
                <a:gd fmla="*/ 44376380 h 602" name="T19"/>
                <a:gd fmla="*/ 75960749 w 609" name="T20"/>
                <a:gd fmla="*/ 65520668 h 602" name="T21"/>
                <a:gd fmla="*/ 78678142 w 609" name="T22"/>
                <a:gd fmla="*/ 71002280 h 602" name="T23"/>
                <a:gd fmla="*/ 29245613 w 609" name="T24"/>
                <a:gd fmla="*/ 7439717 h 602" name="T25"/>
                <a:gd fmla="*/ 29245613 w 609" name="T26"/>
                <a:gd fmla="*/ 7439717 h 602" name="T27"/>
                <a:gd fmla="*/ 7246742 w 609" name="T28"/>
                <a:gd fmla="*/ 29497307 h 602" name="T29"/>
                <a:gd fmla="*/ 29245613 w 609" name="T30"/>
                <a:gd fmla="*/ 51685677 h 602" name="T31"/>
                <a:gd fmla="*/ 51244484 w 609" name="T32"/>
                <a:gd fmla="*/ 29497307 h 602" name="T33"/>
                <a:gd fmla="*/ 29245613 w 609" name="T34"/>
                <a:gd fmla="*/ 7439717 h 602" name="T35"/>
                <a:gd fmla="*/ 42056644 w 609" name="T36"/>
                <a:gd fmla="*/ 33282375 h 602" name="T37"/>
                <a:gd fmla="*/ 42056644 w 609" name="T38"/>
                <a:gd fmla="*/ 33282375 h 602" name="T39"/>
                <a:gd fmla="*/ 32868804 w 609" name="T40"/>
                <a:gd fmla="*/ 33282375 h 602" name="T41"/>
                <a:gd fmla="*/ 32868804 w 609" name="T42"/>
                <a:gd fmla="*/ 41504973 h 602" name="T43"/>
                <a:gd fmla="*/ 29245613 w 609" name="T44"/>
                <a:gd fmla="*/ 45290042 h 602" name="T45"/>
                <a:gd fmla="*/ 25622062 w 609" name="T46"/>
                <a:gd fmla="*/ 41504973 h 602" name="T47"/>
                <a:gd fmla="*/ 25622062 w 609" name="T48"/>
                <a:gd fmla="*/ 33282375 h 602" name="T49"/>
                <a:gd fmla="*/ 17340380 w 609" name="T50"/>
                <a:gd fmla="*/ 33282375 h 602" name="T51"/>
                <a:gd fmla="*/ 13716829 w 609" name="T52"/>
                <a:gd fmla="*/ 29497307 h 602" name="T53"/>
                <a:gd fmla="*/ 17340380 w 609" name="T54"/>
                <a:gd fmla="*/ 25842658 h 602" name="T55"/>
                <a:gd fmla="*/ 25622062 w 609" name="T56"/>
                <a:gd fmla="*/ 25842658 h 602" name="T57"/>
                <a:gd fmla="*/ 25622062 w 609" name="T58"/>
                <a:gd fmla="*/ 16575978 h 602" name="T59"/>
                <a:gd fmla="*/ 29245613 w 609" name="T60"/>
                <a:gd fmla="*/ 12921329 h 602" name="T61"/>
                <a:gd fmla="*/ 32868804 w 609" name="T62"/>
                <a:gd fmla="*/ 16575978 h 602" name="T63"/>
                <a:gd fmla="*/ 32868804 w 609" name="T64"/>
                <a:gd fmla="*/ 25842658 h 602" name="T65"/>
                <a:gd fmla="*/ 42056644 w 609" name="T66"/>
                <a:gd fmla="*/ 25842658 h 602" name="T67"/>
                <a:gd fmla="*/ 45679835 w 609" name="T68"/>
                <a:gd fmla="*/ 29497307 h 602" name="T69"/>
                <a:gd fmla="*/ 42056644 w 609" name="T70"/>
                <a:gd fmla="*/ 33282375 h 60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2" w="609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7" name="ïṩ1îḑé">
            <a:extLst>
              <a:ext uri="{FF2B5EF4-FFF2-40B4-BE49-F238E27FC236}">
                <a16:creationId xmlns:a16="http://schemas.microsoft.com/office/drawing/2014/main" id="{A1E7AC76-25BC-4557-BD36-C64B5F784046}"/>
              </a:ext>
            </a:extLst>
          </p:cNvPr>
          <p:cNvGrpSpPr/>
          <p:nvPr/>
        </p:nvGrpSpPr>
        <p:grpSpPr>
          <a:xfrm>
            <a:off x="4550718" y="2854678"/>
            <a:ext cx="3090566" cy="2661120"/>
            <a:chOff x="5512742" y="2272830"/>
            <a:chExt cx="3090566" cy="2661120"/>
          </a:xfrm>
        </p:grpSpPr>
        <p:sp>
          <p:nvSpPr>
            <p:cNvPr id="54" name="ïṡḷíḋé">
              <a:extLst>
                <a:ext uri="{FF2B5EF4-FFF2-40B4-BE49-F238E27FC236}">
                  <a16:creationId xmlns:a16="http://schemas.microsoft.com/office/drawing/2014/main" id="{165BFF3C-2343-4B51-9897-C8D8289AE199}"/>
                </a:ext>
              </a:extLst>
            </p:cNvPr>
            <p:cNvSpPr/>
            <p:nvPr/>
          </p:nvSpPr>
          <p:spPr>
            <a:xfrm>
              <a:off x="5915025" y="2647950"/>
              <a:ext cx="2286000" cy="2286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5" name="išḻíḍé">
              <a:extLst>
                <a:ext uri="{FF2B5EF4-FFF2-40B4-BE49-F238E27FC236}">
                  <a16:creationId xmlns:a16="http://schemas.microsoft.com/office/drawing/2014/main" id="{32FDF3A8-A104-4DBC-BDFA-067D2E34A78D}"/>
                </a:ext>
              </a:extLst>
            </p:cNvPr>
            <p:cNvGrpSpPr/>
            <p:nvPr/>
          </p:nvGrpSpPr>
          <p:grpSpPr>
            <a:xfrm>
              <a:off x="6446044" y="3055145"/>
              <a:ext cx="1223962" cy="1471614"/>
              <a:chOff x="6446044" y="2909887"/>
              <a:chExt cx="1223962" cy="1762126"/>
            </a:xfrm>
            <a:solidFill>
              <a:schemeClr val="bg1">
                <a:lumMod val="75000"/>
              </a:schemeClr>
            </a:solidFill>
          </p:grpSpPr>
          <p:sp>
            <p:nvSpPr>
              <p:cNvPr id="63" name="iṧḻîḑé">
                <a:extLst>
                  <a:ext uri="{FF2B5EF4-FFF2-40B4-BE49-F238E27FC236}">
                    <a16:creationId xmlns:a16="http://schemas.microsoft.com/office/drawing/2014/main" id="{4314734B-5161-4939-819B-93FB928CA71D}"/>
                  </a:ext>
                </a:extLst>
              </p:cNvPr>
              <p:cNvSpPr/>
              <p:nvPr/>
            </p:nvSpPr>
            <p:spPr>
              <a:xfrm>
                <a:off x="7155656" y="3514725"/>
                <a:ext cx="514350" cy="1157288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ïslîdê">
                <a:extLst>
                  <a:ext uri="{FF2B5EF4-FFF2-40B4-BE49-F238E27FC236}">
                    <a16:creationId xmlns:a16="http://schemas.microsoft.com/office/drawing/2014/main" id="{90DA0C17-E2D0-4029-B1B7-FEE96A702648}"/>
                  </a:ext>
                </a:extLst>
              </p:cNvPr>
              <p:cNvSpPr/>
              <p:nvPr/>
            </p:nvSpPr>
            <p:spPr>
              <a:xfrm flipH="1">
                <a:off x="6446044" y="3514725"/>
                <a:ext cx="514350" cy="1157288"/>
              </a:xfrm>
              <a:prstGeom prst="ben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iṣḷíḋè">
                <a:extLst>
                  <a:ext uri="{FF2B5EF4-FFF2-40B4-BE49-F238E27FC236}">
                    <a16:creationId xmlns:a16="http://schemas.microsoft.com/office/drawing/2014/main" id="{419E575B-8A52-4AB5-812F-8429FE3FE712}"/>
                  </a:ext>
                </a:extLst>
              </p:cNvPr>
              <p:cNvSpPr/>
              <p:nvPr/>
            </p:nvSpPr>
            <p:spPr>
              <a:xfrm>
                <a:off x="6905625" y="2909887"/>
                <a:ext cx="304800" cy="1762126"/>
              </a:xfrm>
              <a:prstGeom prst="up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iṣļïḓe">
              <a:extLst>
                <a:ext uri="{FF2B5EF4-FFF2-40B4-BE49-F238E27FC236}">
                  <a16:creationId xmlns:a16="http://schemas.microsoft.com/office/drawing/2014/main" id="{C966DFBE-A083-4528-AB82-8CA72CE942CA}"/>
                </a:ext>
              </a:extLst>
            </p:cNvPr>
            <p:cNvSpPr/>
            <p:nvPr/>
          </p:nvSpPr>
          <p:spPr>
            <a:xfrm>
              <a:off x="5512742" y="3391197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ïŝ1îḓe">
              <a:extLst>
                <a:ext uri="{FF2B5EF4-FFF2-40B4-BE49-F238E27FC236}">
                  <a16:creationId xmlns:a16="http://schemas.microsoft.com/office/drawing/2014/main" id="{2D282DED-095B-4CD1-B554-6F729ECB572D}"/>
                </a:ext>
              </a:extLst>
            </p:cNvPr>
            <p:cNvSpPr/>
            <p:nvPr/>
          </p:nvSpPr>
          <p:spPr>
            <a:xfrm>
              <a:off x="7950994" y="3391197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8" name="曲线连接符 31">
              <a:extLst>
                <a:ext uri="{FF2B5EF4-FFF2-40B4-BE49-F238E27FC236}">
                  <a16:creationId xmlns:a16="http://schemas.microsoft.com/office/drawing/2014/main" id="{D85C0A62-BAF9-440D-891A-BE8BE8433BF8}"/>
                </a:ext>
              </a:extLst>
            </p:cNvPr>
            <p:cNvCxnSpPr>
              <a:stCxn id="56" idx="0"/>
              <a:endCxn id="57" idx="0"/>
            </p:cNvCxnSpPr>
            <p:nvPr/>
          </p:nvCxnSpPr>
          <p:spPr>
            <a:xfrm flipH="1" flipV="1" rot="5400000">
              <a:off x="7058025" y="2172071"/>
              <a:ext cx="12700" cy="2438252"/>
            </a:xfrm>
            <a:prstGeom prst="curvedConnector3">
              <a:avLst>
                <a:gd fmla="val 7575000" name="adj1"/>
              </a:avLst>
            </a:prstGeom>
            <a:ln cap="rnd" w="3175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íŝḻiďê">
              <a:extLst>
                <a:ext uri="{FF2B5EF4-FFF2-40B4-BE49-F238E27FC236}">
                  <a16:creationId xmlns:a16="http://schemas.microsoft.com/office/drawing/2014/main" id="{5BAF6FD8-D197-4219-89F3-5168547C5747}"/>
                </a:ext>
              </a:extLst>
            </p:cNvPr>
            <p:cNvSpPr/>
            <p:nvPr/>
          </p:nvSpPr>
          <p:spPr>
            <a:xfrm>
              <a:off x="6731868" y="2272830"/>
              <a:ext cx="652314" cy="652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ïšḷídè">
              <a:extLst>
                <a:ext uri="{FF2B5EF4-FFF2-40B4-BE49-F238E27FC236}">
                  <a16:creationId xmlns:a16="http://schemas.microsoft.com/office/drawing/2014/main" id="{D288B1CC-D91F-469E-B719-AA9C995EA07E}"/>
                </a:ext>
              </a:extLst>
            </p:cNvPr>
            <p:cNvSpPr/>
            <p:nvPr/>
          </p:nvSpPr>
          <p:spPr bwMode="auto">
            <a:xfrm>
              <a:off x="5657688" y="3548508"/>
              <a:ext cx="362422" cy="337692"/>
            </a:xfrm>
            <a:custGeom>
              <a:gdLst>
                <a:gd fmla="*/ 484855 w 606016" name="connsiteX0"/>
                <a:gd fmla="*/ 473988 h 564664" name="connsiteY0"/>
                <a:gd fmla="*/ 505037 w 606016" name="connsiteX1"/>
                <a:gd fmla="*/ 494170 h 564664" name="connsiteY1"/>
                <a:gd fmla="*/ 484855 w 606016" name="connsiteX2"/>
                <a:gd fmla="*/ 514352 h 564664" name="connsiteY2"/>
                <a:gd fmla="*/ 464673 w 606016" name="connsiteX3"/>
                <a:gd fmla="*/ 494170 h 564664" name="connsiteY3"/>
                <a:gd fmla="*/ 484855 w 606016" name="connsiteX4"/>
                <a:gd fmla="*/ 473988 h 564664" name="connsiteY4"/>
                <a:gd fmla="*/ 121232 w 606016" name="connsiteX5"/>
                <a:gd fmla="*/ 473988 h 564664" name="connsiteY5"/>
                <a:gd fmla="*/ 141414 w 606016" name="connsiteX6"/>
                <a:gd fmla="*/ 494170 h 564664" name="connsiteY6"/>
                <a:gd fmla="*/ 121232 w 606016" name="connsiteX7"/>
                <a:gd fmla="*/ 514352 h 564664" name="connsiteY7"/>
                <a:gd fmla="*/ 101050 w 606016" name="connsiteX8"/>
                <a:gd fmla="*/ 494170 h 564664" name="connsiteY8"/>
                <a:gd fmla="*/ 121232 w 606016" name="connsiteX9"/>
                <a:gd fmla="*/ 473988 h 564664" name="connsiteY9"/>
                <a:gd fmla="*/ 484813 w 606016" name="connsiteX10"/>
                <a:gd fmla="*/ 443658 h 564664" name="connsiteY10"/>
                <a:gd fmla="*/ 434364 w 606016" name="connsiteX11"/>
                <a:gd fmla="*/ 494115 h 564664" name="connsiteY11"/>
                <a:gd fmla="*/ 484813 w 606016" name="connsiteX12"/>
                <a:gd fmla="*/ 544482 h 564664" name="connsiteY12"/>
                <a:gd fmla="*/ 535352 w 606016" name="connsiteX13"/>
                <a:gd fmla="*/ 494115 h 564664" name="connsiteY13"/>
                <a:gd fmla="*/ 484813 w 606016" name="connsiteX14"/>
                <a:gd fmla="*/ 443658 h 564664" name="connsiteY14"/>
                <a:gd fmla="*/ 121293 w 606016" name="connsiteX15"/>
                <a:gd fmla="*/ 443658 h 564664" name="connsiteY15"/>
                <a:gd fmla="*/ 70755 w 606016" name="connsiteX16"/>
                <a:gd fmla="*/ 494115 h 564664" name="connsiteY16"/>
                <a:gd fmla="*/ 121293 w 606016" name="connsiteX17"/>
                <a:gd fmla="*/ 544482 h 564664" name="connsiteY17"/>
                <a:gd fmla="*/ 171742 w 606016" name="connsiteX18"/>
                <a:gd fmla="*/ 494115 h 564664" name="connsiteY18"/>
                <a:gd fmla="*/ 121293 w 606016" name="connsiteX19"/>
                <a:gd fmla="*/ 443658 h 564664" name="connsiteY19"/>
                <a:gd fmla="*/ 303053 w 606016" name="connsiteX20"/>
                <a:gd fmla="*/ 373109 h 564664" name="connsiteY20"/>
                <a:gd fmla="*/ 292945 w 606016" name="connsiteX21"/>
                <a:gd fmla="*/ 383200 h 564664" name="connsiteY21"/>
                <a:gd fmla="*/ 303053 w 606016" name="connsiteX22"/>
                <a:gd fmla="*/ 393292 h 564664" name="connsiteY22"/>
                <a:gd fmla="*/ 343484 w 606016" name="connsiteX23"/>
                <a:gd fmla="*/ 393292 h 564664" name="connsiteY23"/>
                <a:gd fmla="*/ 343484 w 606016" name="connsiteX24"/>
                <a:gd fmla="*/ 403383 h 564664" name="connsiteY24"/>
                <a:gd fmla="*/ 353592 w 606016" name="connsiteX25"/>
                <a:gd fmla="*/ 413474 h 564664" name="connsiteY25"/>
                <a:gd fmla="*/ 363610 w 606016" name="connsiteX26"/>
                <a:gd fmla="*/ 403383 h 564664" name="connsiteY26"/>
                <a:gd fmla="*/ 363610 w 606016" name="connsiteX27"/>
                <a:gd fmla="*/ 383200 h 564664" name="connsiteY27"/>
                <a:gd fmla="*/ 353592 w 606016" name="connsiteX28"/>
                <a:gd fmla="*/ 373109 h 564664" name="connsiteY28"/>
                <a:gd fmla="*/ 313169 w 606016" name="connsiteX29"/>
                <a:gd fmla="*/ 282403 h 564664" name="connsiteY29"/>
                <a:gd fmla="*/ 447018 w 606016" name="connsiteX30"/>
                <a:gd fmla="*/ 282403 h 564664" name="connsiteY30"/>
                <a:gd fmla="*/ 465069 w 606016" name="connsiteX31"/>
                <a:gd fmla="*/ 311699 h 564664" name="connsiteY31"/>
                <a:gd fmla="*/ 473282 w 606016" name="connsiteX32"/>
                <a:gd fmla="*/ 322696 h 564664" name="connsiteY32"/>
                <a:gd fmla="*/ 313169 w 606016" name="connsiteX33"/>
                <a:gd fmla="*/ 322696 h 564664" name="connsiteY33"/>
                <a:gd fmla="*/ 161665 w 606016" name="connsiteX34"/>
                <a:gd fmla="*/ 282403 h 564664" name="connsiteY34"/>
                <a:gd fmla="*/ 292917 w 606016" name="connsiteX35"/>
                <a:gd fmla="*/ 282403 h 564664" name="connsiteY35"/>
                <a:gd fmla="*/ 292917 w 606016" name="connsiteX36"/>
                <a:gd fmla="*/ 322696 h 564664" name="connsiteY36"/>
                <a:gd fmla="*/ 161665 w 606016" name="connsiteX37"/>
                <a:gd fmla="*/ 322696 h 564664" name="connsiteY37"/>
                <a:gd fmla="*/ 191958 w 606016" name="connsiteX38"/>
                <a:gd fmla="*/ 0 h 564664" name="connsiteY38"/>
                <a:gd fmla="*/ 202066 w 606016" name="connsiteX39"/>
                <a:gd fmla="*/ 10092 h 564664" name="connsiteY39"/>
                <a:gd fmla="*/ 202066 w 606016" name="connsiteX40"/>
                <a:gd fmla="*/ 40366 h 564664" name="connsiteY40"/>
                <a:gd fmla="*/ 222281 w 606016" name="connsiteX41"/>
                <a:gd fmla="*/ 40366 h 564664" name="connsiteY41"/>
                <a:gd fmla="*/ 222281 w 606016" name="connsiteX42"/>
                <a:gd fmla="*/ 10092 h 564664" name="connsiteY42"/>
                <a:gd fmla="*/ 232389 w 606016" name="connsiteX43"/>
                <a:gd fmla="*/ 0 h 564664" name="connsiteY43"/>
                <a:gd fmla="*/ 242406 w 606016" name="connsiteX44"/>
                <a:gd fmla="*/ 10092 h 564664" name="connsiteY44"/>
                <a:gd fmla="*/ 242406 w 606016" name="connsiteX45"/>
                <a:gd fmla="*/ 40366 h 564664" name="connsiteY45"/>
                <a:gd fmla="*/ 252514 w 606016" name="connsiteX46"/>
                <a:gd fmla="*/ 50457 h 564664" name="connsiteY46"/>
                <a:gd fmla="*/ 252514 w 606016" name="connsiteX47"/>
                <a:gd fmla="*/ 100823 h 564664" name="connsiteY47"/>
                <a:gd fmla="*/ 242406 w 606016" name="connsiteX48"/>
                <a:gd fmla="*/ 110915 h 564664" name="connsiteY48"/>
                <a:gd fmla="*/ 221379 w 606016" name="connsiteX49"/>
                <a:gd fmla="*/ 110915 h 564664" name="connsiteY49"/>
                <a:gd fmla="*/ 161634 w 606016" name="connsiteX50"/>
                <a:gd fmla="*/ 161371 h 564664" name="connsiteY50"/>
                <a:gd fmla="*/ 101078 w 606016" name="connsiteX51"/>
                <a:gd fmla="*/ 100823 h 564664" name="connsiteY51"/>
                <a:gd fmla="*/ 60647 w 606016" name="connsiteX52"/>
                <a:gd fmla="*/ 60548 h 564664" name="connsiteY52"/>
                <a:gd fmla="*/ 20216 w 606016" name="connsiteX53"/>
                <a:gd fmla="*/ 100823 h 564664" name="connsiteY53"/>
                <a:gd fmla="*/ 20216 w 606016" name="connsiteX54"/>
                <a:gd fmla="*/ 231921 h 564664" name="connsiteY54"/>
                <a:gd fmla="*/ 80862 w 606016" name="connsiteX55"/>
                <a:gd fmla="*/ 292469 h 564664" name="connsiteY55"/>
                <a:gd fmla="*/ 82126 w 606016" name="connsiteX56"/>
                <a:gd fmla="*/ 292649 h 564664" name="connsiteY56"/>
                <a:gd fmla="*/ 105229 w 606016" name="connsiteX57"/>
                <a:gd fmla="*/ 255167 h 564664" name="connsiteY57"/>
                <a:gd fmla="*/ 164883 w 606016" name="connsiteX58"/>
                <a:gd fmla="*/ 221829 h 564664" name="connsiteY58"/>
                <a:gd fmla="*/ 370559 w 606016" name="connsiteX59"/>
                <a:gd fmla="*/ 221829 h 564664" name="connsiteY59"/>
                <a:gd fmla="*/ 430213 w 606016" name="connsiteX60"/>
                <a:gd fmla="*/ 255077 h 564664" name="connsiteY60"/>
                <a:gd fmla="*/ 434545 w 606016" name="connsiteX61"/>
                <a:gd fmla="*/ 262195 h 564664" name="connsiteY61"/>
                <a:gd fmla="*/ 159920 w 606016" name="connsiteX62"/>
                <a:gd fmla="*/ 262195 h 564664" name="connsiteY62"/>
                <a:gd fmla="*/ 141419 w 606016" name="connsiteX63"/>
                <a:gd fmla="*/ 280575 h 564664" name="connsiteY63"/>
                <a:gd fmla="*/ 141419 w 606016" name="connsiteX64"/>
                <a:gd fmla="*/ 324455 h 564664" name="connsiteY64"/>
                <a:gd fmla="*/ 159920 w 606016" name="connsiteX65"/>
                <a:gd fmla="*/ 342835 h 564664" name="connsiteY65"/>
                <a:gd fmla="*/ 498801 w 606016" name="connsiteX66"/>
                <a:gd fmla="*/ 342835 h 564664" name="connsiteY66"/>
                <a:gd fmla="*/ 538962 w 606016" name="connsiteX67"/>
                <a:gd fmla="*/ 352926 h 564664" name="connsiteY67"/>
                <a:gd fmla="*/ 580566 w 606016" name="connsiteX68"/>
                <a:gd fmla="*/ 352926 h 564664" name="connsiteY68"/>
                <a:gd fmla="*/ 606016 w 606016" name="connsiteX69"/>
                <a:gd fmla="*/ 378335 h 564664" name="connsiteY69"/>
                <a:gd fmla="*/ 606016 w 606016" name="connsiteX70"/>
                <a:gd fmla="*/ 403383 h 564664" name="connsiteY70"/>
                <a:gd fmla="*/ 555567 w 606016" name="connsiteX71"/>
                <a:gd fmla="*/ 403383 h 564664" name="connsiteY71"/>
                <a:gd fmla="*/ 545460 w 606016" name="connsiteX72"/>
                <a:gd fmla="*/ 413474 h 564664" name="connsiteY72"/>
                <a:gd fmla="*/ 555567 w 606016" name="connsiteX73"/>
                <a:gd fmla="*/ 423476 h 564664" name="connsiteY73"/>
                <a:gd fmla="*/ 606016 w 606016" name="connsiteX74"/>
                <a:gd fmla="*/ 423476 h 564664" name="connsiteY74"/>
                <a:gd fmla="*/ 606016 w 606016" name="connsiteX75"/>
                <a:gd fmla="*/ 463391 h 564664" name="connsiteY75"/>
                <a:gd fmla="*/ 565224 w 606016" name="connsiteX76"/>
                <a:gd fmla="*/ 504206 h 564664" name="connsiteY76"/>
                <a:gd fmla="*/ 554755 w 606016" name="connsiteX77"/>
                <a:gd fmla="*/ 504206 h 564664" name="connsiteY77"/>
                <a:gd fmla="*/ 484813 w 606016" name="connsiteX78"/>
                <a:gd fmla="*/ 564664 h 564664" name="connsiteY78"/>
                <a:gd fmla="*/ 414961 w 606016" name="connsiteX79"/>
                <a:gd fmla="*/ 504206 h 564664" name="connsiteY79"/>
                <a:gd fmla="*/ 191145 w 606016" name="connsiteX80"/>
                <a:gd fmla="*/ 504206 h 564664" name="connsiteY80"/>
                <a:gd fmla="*/ 121293 w 606016" name="connsiteX81"/>
                <a:gd fmla="*/ 564664 h 564664" name="connsiteY81"/>
                <a:gd fmla="*/ 51351 w 606016" name="connsiteX82"/>
                <a:gd fmla="*/ 504206 h 564664" name="connsiteY82"/>
                <a:gd fmla="*/ 35377 w 606016" name="connsiteX83"/>
                <a:gd fmla="*/ 504206 h 564664" name="connsiteY83"/>
                <a:gd fmla="*/ 90 w 606016" name="connsiteX84"/>
                <a:gd fmla="*/ 468977 h 564664" name="connsiteY84"/>
                <a:gd fmla="*/ 0 w 606016" name="connsiteX85"/>
                <a:gd fmla="*/ 423476 h 564664" name="connsiteY85"/>
                <a:gd fmla="*/ 50539 w 606016" name="connsiteX86"/>
                <a:gd fmla="*/ 423476 h 564664" name="connsiteY86"/>
                <a:gd fmla="*/ 60647 w 606016" name="connsiteX87"/>
                <a:gd fmla="*/ 413474 h 564664" name="connsiteY87"/>
                <a:gd fmla="*/ 50539 w 606016" name="connsiteX88"/>
                <a:gd fmla="*/ 403383 h 564664" name="connsiteY88"/>
                <a:gd fmla="*/ 0 w 606016" name="connsiteX89"/>
                <a:gd fmla="*/ 403383 h 564664" name="connsiteY89"/>
                <a:gd fmla="*/ 0 w 606016" name="connsiteX90"/>
                <a:gd fmla="*/ 378335 h 564664" name="connsiteY90"/>
                <a:gd fmla="*/ 7400 w 606016" name="connsiteX91"/>
                <a:gd fmla="*/ 360405 h 564664" name="connsiteY91"/>
                <a:gd fmla="*/ 25540 w 606016" name="connsiteX92"/>
                <a:gd fmla="*/ 352926 h 564664" name="connsiteY92"/>
                <a:gd fmla="*/ 54961 w 606016" name="connsiteX93"/>
                <a:gd fmla="*/ 336798 h 564664" name="connsiteY93"/>
                <a:gd fmla="*/ 70303 w 606016" name="connsiteX94"/>
                <a:gd fmla="*/ 311840 h 564664" name="connsiteY94"/>
                <a:gd fmla="*/ 90 w 606016" name="connsiteX95"/>
                <a:gd fmla="*/ 231921 h 564664" name="connsiteY95"/>
                <a:gd fmla="*/ 90 w 606016" name="connsiteX96"/>
                <a:gd fmla="*/ 100823 h 564664" name="connsiteY96"/>
                <a:gd fmla="*/ 60647 w 606016" name="connsiteX97"/>
                <a:gd fmla="*/ 40366 h 564664" name="connsiteY97"/>
                <a:gd fmla="*/ 121293 w 606016" name="connsiteX98"/>
                <a:gd fmla="*/ 100823 h 564664" name="connsiteY98"/>
                <a:gd fmla="*/ 161634 w 606016" name="connsiteX99"/>
                <a:gd fmla="*/ 141189 h 564664" name="connsiteY99"/>
                <a:gd fmla="*/ 200622 w 606016" name="connsiteX100"/>
                <a:gd fmla="*/ 110915 h 564664" name="connsiteY100"/>
                <a:gd fmla="*/ 181850 w 606016" name="connsiteX101"/>
                <a:gd fmla="*/ 110915 h 564664" name="connsiteY101"/>
                <a:gd fmla="*/ 171742 w 606016" name="connsiteX102"/>
                <a:gd fmla="*/ 100823 h 564664" name="connsiteY102"/>
                <a:gd fmla="*/ 171742 w 606016" name="connsiteX103"/>
                <a:gd fmla="*/ 50457 h 564664" name="connsiteY103"/>
                <a:gd fmla="*/ 181850 w 606016" name="connsiteX104"/>
                <a:gd fmla="*/ 40366 h 564664" name="connsiteY104"/>
                <a:gd fmla="*/ 181850 w 606016" name="connsiteX105"/>
                <a:gd fmla="*/ 10092 h 564664" name="connsiteY105"/>
                <a:gd fmla="*/ 191958 w 606016" name="connsiteX106"/>
                <a:gd fmla="*/ 0 h 564664" name="connsiteY1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b="b" l="l" r="r" t="t"/>
              <a:pathLst>
                <a:path h="564664" w="606016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  <p:sp>
          <p:nvSpPr>
            <p:cNvPr id="61" name="iśḷïḋé">
              <a:extLst>
                <a:ext uri="{FF2B5EF4-FFF2-40B4-BE49-F238E27FC236}">
                  <a16:creationId xmlns:a16="http://schemas.microsoft.com/office/drawing/2014/main" id="{01F1379C-E68E-4E5E-B8B8-50DECF20FBD9}"/>
                </a:ext>
              </a:extLst>
            </p:cNvPr>
            <p:cNvSpPr/>
            <p:nvPr/>
          </p:nvSpPr>
          <p:spPr bwMode="auto">
            <a:xfrm>
              <a:off x="6890708" y="2445249"/>
              <a:ext cx="334634" cy="307476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  <a:gd fmla="*/ 373273 h 605239" name="connsiteX41"/>
                <a:gd fmla="*/ 373273 h 605239" name="connsiteY41"/>
                <a:gd fmla="*/ 373273 h 605239" name="connsiteX42"/>
                <a:gd fmla="*/ 373273 h 605239" name="connsiteY42"/>
                <a:gd fmla="*/ 373273 h 605239" name="connsiteX43"/>
                <a:gd fmla="*/ 373273 h 605239" name="connsiteY43"/>
                <a:gd fmla="*/ 373273 h 605239" name="connsiteX44"/>
                <a:gd fmla="*/ 373273 h 605239" name="connsiteY44"/>
                <a:gd fmla="*/ 373273 h 605239" name="connsiteX45"/>
                <a:gd fmla="*/ 373273 h 605239" name="connsiteY45"/>
                <a:gd fmla="*/ 373273 h 605239" name="connsiteX46"/>
                <a:gd fmla="*/ 373273 h 605239" name="connsiteY46"/>
                <a:gd fmla="*/ 373273 h 605239" name="connsiteX47"/>
                <a:gd fmla="*/ 373273 h 605239" name="connsiteY47"/>
                <a:gd fmla="*/ 373273 h 605239" name="connsiteX48"/>
                <a:gd fmla="*/ 373273 h 605239" name="connsiteY48"/>
                <a:gd fmla="*/ 373273 h 605239" name="connsiteX49"/>
                <a:gd fmla="*/ 373273 h 605239" name="connsiteY49"/>
                <a:gd fmla="*/ 373273 h 605239" name="connsiteX50"/>
                <a:gd fmla="*/ 373273 h 605239" name="connsiteY50"/>
                <a:gd fmla="*/ 373273 h 605239" name="connsiteX51"/>
                <a:gd fmla="*/ 373273 h 605239" name="connsiteY51"/>
                <a:gd fmla="*/ 373273 h 605239" name="connsiteX52"/>
                <a:gd fmla="*/ 373273 h 605239" name="connsiteY52"/>
                <a:gd fmla="*/ 373273 h 605239" name="connsiteX53"/>
                <a:gd fmla="*/ 373273 h 605239" name="connsiteY53"/>
                <a:gd fmla="*/ 373273 h 605239" name="connsiteX54"/>
                <a:gd fmla="*/ 373273 h 605239" name="connsiteY54"/>
                <a:gd fmla="*/ 373273 h 605239" name="connsiteX55"/>
                <a:gd fmla="*/ 373273 h 605239" name="connsiteY55"/>
                <a:gd fmla="*/ 373273 h 605239" name="connsiteX56"/>
                <a:gd fmla="*/ 373273 h 605239" name="connsiteY56"/>
                <a:gd fmla="*/ 373273 h 605239" name="connsiteX57"/>
                <a:gd fmla="*/ 373273 h 605239" name="connsiteY57"/>
                <a:gd fmla="*/ 373273 h 605239" name="connsiteX58"/>
                <a:gd fmla="*/ 373273 h 605239" name="connsiteY58"/>
                <a:gd fmla="*/ 373273 h 605239" name="connsiteX59"/>
                <a:gd fmla="*/ 373273 h 605239" name="connsiteY59"/>
                <a:gd fmla="*/ 373273 h 605239" name="connsiteX60"/>
                <a:gd fmla="*/ 373273 h 605239" name="connsiteY60"/>
                <a:gd fmla="*/ 373273 h 605239" name="connsiteX61"/>
                <a:gd fmla="*/ 373273 h 605239" name="connsiteY61"/>
                <a:gd fmla="*/ 373273 h 605239" name="connsiteX62"/>
                <a:gd fmla="*/ 373273 h 605239" name="connsiteY62"/>
                <a:gd fmla="*/ 373273 h 605239" name="connsiteX63"/>
                <a:gd fmla="*/ 373273 h 605239" name="connsiteY63"/>
                <a:gd fmla="*/ 373273 h 605239" name="connsiteX64"/>
                <a:gd fmla="*/ 373273 h 605239" name="connsiteY64"/>
                <a:gd fmla="*/ 373273 h 605239" name="connsiteX65"/>
                <a:gd fmla="*/ 373273 h 605239" name="connsiteY65"/>
                <a:gd fmla="*/ 373273 h 605239" name="connsiteX66"/>
                <a:gd fmla="*/ 373273 h 605239" name="connsiteY66"/>
                <a:gd fmla="*/ 373273 h 605239" name="connsiteX67"/>
                <a:gd fmla="*/ 373273 h 605239" name="connsiteY67"/>
                <a:gd fmla="*/ 373273 h 605239" name="connsiteX68"/>
                <a:gd fmla="*/ 373273 h 605239" name="connsiteY68"/>
                <a:gd fmla="*/ 373273 h 605239" name="connsiteX69"/>
                <a:gd fmla="*/ 373273 h 605239" name="connsiteY69"/>
                <a:gd fmla="*/ 373273 h 605239" name="connsiteX70"/>
                <a:gd fmla="*/ 373273 h 605239" name="connsiteY70"/>
                <a:gd fmla="*/ 373273 h 605239" name="connsiteX71"/>
                <a:gd fmla="*/ 373273 h 605239" name="connsiteY71"/>
                <a:gd fmla="*/ 373273 h 605239" name="connsiteX72"/>
                <a:gd fmla="*/ 373273 h 605239" name="connsiteY72"/>
                <a:gd fmla="*/ 373273 h 605239" name="connsiteX73"/>
                <a:gd fmla="*/ 373273 h 605239" name="connsiteY73"/>
                <a:gd fmla="*/ 373273 h 605239" name="connsiteX74"/>
                <a:gd fmla="*/ 373273 h 605239" name="connsiteY74"/>
                <a:gd fmla="*/ 373273 h 605239" name="connsiteX75"/>
                <a:gd fmla="*/ 373273 h 605239" name="connsiteY75"/>
                <a:gd fmla="*/ 373273 h 605239" name="connsiteX76"/>
                <a:gd fmla="*/ 373273 h 605239" name="connsiteY76"/>
                <a:gd fmla="*/ 373273 h 605239" name="connsiteX77"/>
                <a:gd fmla="*/ 373273 h 605239" name="connsiteY77"/>
                <a:gd fmla="*/ 373273 h 605239" name="connsiteX78"/>
                <a:gd fmla="*/ 373273 h 605239" name="connsiteY78"/>
                <a:gd fmla="*/ 373273 h 605239" name="connsiteX79"/>
                <a:gd fmla="*/ 373273 h 605239" name="connsiteY79"/>
                <a:gd fmla="*/ 373273 h 605239" name="connsiteX80"/>
                <a:gd fmla="*/ 373273 h 605239" name="connsiteY80"/>
                <a:gd fmla="*/ 373273 h 605239" name="connsiteX81"/>
                <a:gd fmla="*/ 373273 h 605239" name="connsiteY81"/>
                <a:gd fmla="*/ 373273 h 605239" name="connsiteX82"/>
                <a:gd fmla="*/ 373273 h 605239" name="connsiteY82"/>
                <a:gd fmla="*/ 373273 h 605239" name="connsiteX83"/>
                <a:gd fmla="*/ 373273 h 605239" name="connsiteY83"/>
                <a:gd fmla="*/ 373273 h 605239" name="connsiteX84"/>
                <a:gd fmla="*/ 373273 h 605239" name="connsiteY84"/>
                <a:gd fmla="*/ 373273 h 605239" name="connsiteX85"/>
                <a:gd fmla="*/ 373273 h 605239" name="connsiteY85"/>
                <a:gd fmla="*/ 373273 h 605239" name="connsiteX86"/>
                <a:gd fmla="*/ 373273 h 605239" name="connsiteY86"/>
                <a:gd fmla="*/ 373273 h 605239" name="connsiteX87"/>
                <a:gd fmla="*/ 373273 h 605239" name="connsiteY87"/>
                <a:gd fmla="*/ 373273 h 605239" name="connsiteX88"/>
                <a:gd fmla="*/ 373273 h 605239" name="connsiteY88"/>
                <a:gd fmla="*/ 373273 h 605239" name="connsiteX89"/>
                <a:gd fmla="*/ 373273 h 605239" name="connsiteY89"/>
                <a:gd fmla="*/ 373273 h 605239" name="connsiteX90"/>
                <a:gd fmla="*/ 373273 h 605239" name="connsiteY90"/>
                <a:gd fmla="*/ 373273 h 605239" name="connsiteX91"/>
                <a:gd fmla="*/ 373273 h 605239" name="connsiteY91"/>
                <a:gd fmla="*/ 373273 h 605239" name="connsiteX92"/>
                <a:gd fmla="*/ 373273 h 605239" name="connsiteY92"/>
                <a:gd fmla="*/ 373273 h 605239" name="connsiteX93"/>
                <a:gd fmla="*/ 373273 h 605239" name="connsiteY93"/>
                <a:gd fmla="*/ 373273 h 605239" name="connsiteX94"/>
                <a:gd fmla="*/ 373273 h 605239" name="connsiteY94"/>
                <a:gd fmla="*/ 373273 h 605239" name="connsiteX95"/>
                <a:gd fmla="*/ 373273 h 605239" name="connsiteY95"/>
                <a:gd fmla="*/ 373273 h 605239" name="connsiteX96"/>
                <a:gd fmla="*/ 373273 h 605239" name="connsiteY96"/>
                <a:gd fmla="*/ 373273 h 605239" name="connsiteX97"/>
                <a:gd fmla="*/ 373273 h 605239" name="connsiteY97"/>
                <a:gd fmla="*/ 373273 h 605239" name="connsiteX98"/>
                <a:gd fmla="*/ 373273 h 605239" name="connsiteY98"/>
                <a:gd fmla="*/ 373273 h 605239" name="connsiteX99"/>
                <a:gd fmla="*/ 373273 h 605239" name="connsiteY99"/>
                <a:gd fmla="*/ 373273 h 605239" name="connsiteX100"/>
                <a:gd fmla="*/ 373273 h 605239" name="connsiteY100"/>
                <a:gd fmla="*/ 373273 h 605239" name="connsiteX101"/>
                <a:gd fmla="*/ 373273 h 605239" name="connsiteY101"/>
                <a:gd fmla="*/ 373273 h 605239" name="connsiteX102"/>
                <a:gd fmla="*/ 373273 h 605239" name="connsiteY102"/>
                <a:gd fmla="*/ 373273 h 605239" name="connsiteX103"/>
                <a:gd fmla="*/ 373273 h 605239" name="connsiteY103"/>
                <a:gd fmla="*/ 373273 h 605239" name="connsiteX104"/>
                <a:gd fmla="*/ 373273 h 605239" name="connsiteY104"/>
                <a:gd fmla="*/ 373273 h 605239" name="connsiteX105"/>
                <a:gd fmla="*/ 373273 h 605239" name="connsiteY105"/>
                <a:gd fmla="*/ 373273 h 605239" name="connsiteX106"/>
                <a:gd fmla="*/ 373273 h 605239" name="connsiteY1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b="b" l="l" r="r" t="t"/>
              <a:pathLst>
                <a:path h="559493" w="608909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  <p:sp>
          <p:nvSpPr>
            <p:cNvPr id="62" name="íṣ1íḍé">
              <a:extLst>
                <a:ext uri="{FF2B5EF4-FFF2-40B4-BE49-F238E27FC236}">
                  <a16:creationId xmlns:a16="http://schemas.microsoft.com/office/drawing/2014/main" id="{547B3817-D9A2-4C09-A67E-690B245B9936}"/>
                </a:ext>
              </a:extLst>
            </p:cNvPr>
            <p:cNvSpPr/>
            <p:nvPr/>
          </p:nvSpPr>
          <p:spPr bwMode="auto">
            <a:xfrm>
              <a:off x="8090693" y="3558033"/>
              <a:ext cx="372916" cy="318642"/>
            </a:xfrm>
            <a:custGeom>
              <a:gdLst>
                <a:gd fmla="*/ 560224 w 607107" name="connsiteX0"/>
                <a:gd fmla="*/ 279860 h 518750" name="connsiteY0"/>
                <a:gd fmla="*/ 582459 w 607107" name="connsiteX1"/>
                <a:gd fmla="*/ 280220 h 518750" name="connsiteY1"/>
                <a:gd fmla="*/ 606440 w 607107" name="connsiteX2"/>
                <a:gd fmla="*/ 300513 h 518750" name="connsiteY2"/>
                <a:gd fmla="*/ 596135 w 607107" name="connsiteX3"/>
                <a:gd fmla="*/ 329751 h 518750" name="connsiteY3"/>
                <a:gd fmla="*/ 571865 w 607107" name="connsiteX4"/>
                <a:gd fmla="*/ 348793 h 518750" name="connsiteY4"/>
                <a:gd fmla="*/ 371834 w 607107" name="connsiteX5"/>
                <a:gd fmla="*/ 500269 h 518750" name="connsiteY5"/>
                <a:gd fmla="*/ 134050 w 607107" name="connsiteX6"/>
                <a:gd fmla="*/ 494210 h 518750" name="connsiteY6"/>
                <a:gd fmla="*/ 67213 w 607107" name="connsiteX7"/>
                <a:gd fmla="*/ 511040 h 518750" name="connsiteY7"/>
                <a:gd fmla="*/ 61145 w 607107" name="connsiteX8"/>
                <a:gd fmla="*/ 511040 h 518750" name="connsiteY8"/>
                <a:gd fmla="*/ 59701 w 607107" name="connsiteX9"/>
                <a:gd fmla="*/ 510560 h 518750" name="connsiteY9"/>
                <a:gd fmla="*/ 55656 w 607107" name="connsiteX10"/>
                <a:gd fmla="*/ 507674 h 518750" name="connsiteY10"/>
                <a:gd fmla="*/ 7502 w 607107" name="connsiteX11"/>
                <a:gd fmla="*/ 432081 h 518750" name="connsiteY11"/>
                <a:gd fmla="*/ 1435 w 607107" name="connsiteX12"/>
                <a:gd fmla="*/ 423521 h 518750" name="connsiteY12"/>
                <a:gd fmla="*/ 183 w 607107" name="connsiteX13"/>
                <a:gd fmla="*/ 417077 h 518750" name="connsiteY13"/>
                <a:gd fmla="*/ 4131 w 607107" name="connsiteX14"/>
                <a:gd fmla="*/ 411788 h 518750" name="connsiteY14"/>
                <a:gd fmla="*/ 95527 w 607107" name="connsiteX15"/>
                <a:gd fmla="*/ 376588 h 518750" name="connsiteY15"/>
                <a:gd fmla="*/ 266570 w 607107" name="connsiteX16"/>
                <a:gd fmla="*/ 330231 h 518750" name="connsiteY16"/>
                <a:gd fmla="*/ 327147 w 607107" name="connsiteX17"/>
                <a:gd fmla="*/ 372741 h 518750" name="connsiteY17"/>
                <a:gd fmla="*/ 233536 w 607107" name="connsiteX18"/>
                <a:gd fmla="*/ 417943 h 518750" name="connsiteY18"/>
                <a:gd fmla="*/ 360084 w 607107" name="connsiteX19"/>
                <a:gd fmla="*/ 366393 h 518750" name="connsiteY19"/>
                <a:gd fmla="*/ 365285 w 607107" name="connsiteX20"/>
                <a:gd fmla="*/ 359372 h 518750" name="connsiteY20"/>
                <a:gd fmla="*/ 524482 w 607107" name="connsiteX21"/>
                <a:gd fmla="*/ 291473 h 518750" name="connsiteY21"/>
                <a:gd fmla="*/ 560224 w 607107" name="connsiteX22"/>
                <a:gd fmla="*/ 279860 h 518750" name="connsiteY22"/>
                <a:gd fmla="*/ 231201 w 607107" name="connsiteX23"/>
                <a:gd fmla="*/ 114447 h 518750" name="connsiteY23"/>
                <a:gd fmla="*/ 227733 w 607107" name="connsiteX24"/>
                <a:gd fmla="*/ 115409 h 518750" name="connsiteY24"/>
                <a:gd fmla="*/ 204232 w 607107" name="connsiteX25"/>
                <a:gd fmla="*/ 127912 h 518750" name="connsiteY25"/>
                <a:gd fmla="*/ 200572 w 607107" name="connsiteX26"/>
                <a:gd fmla="*/ 136280 h 518750" name="connsiteY26"/>
                <a:gd fmla="*/ 203269 w 607107" name="connsiteX27"/>
                <a:gd fmla="*/ 146860 h 518750" name="connsiteY27"/>
                <a:gd fmla="*/ 207410 w 607107" name="connsiteX28"/>
                <a:gd fmla="*/ 151862 h 518750" name="connsiteY28"/>
                <a:gd fmla="*/ 213960 w 607107" name="connsiteX29"/>
                <a:gd fmla="*/ 151573 h 518750" name="connsiteY29"/>
                <a:gd fmla="*/ 222340 w 607107" name="connsiteX30"/>
                <a:gd fmla="*/ 147053 h 518750" name="connsiteY30"/>
                <a:gd fmla="*/ 222340 w 607107" name="connsiteX31"/>
                <a:gd fmla="*/ 230058 h 518750" name="connsiteY31"/>
                <a:gd fmla="*/ 229756 w 607107" name="connsiteX32"/>
                <a:gd fmla="*/ 237464 h 518750" name="connsiteY32"/>
                <a:gd fmla="*/ 243433 w 607107" name="connsiteX33"/>
                <a:gd fmla="*/ 237464 h 518750" name="connsiteY33"/>
                <a:gd fmla="*/ 250850 w 607107" name="connsiteX34"/>
                <a:gd fmla="*/ 230058 h 518750" name="connsiteY34"/>
                <a:gd fmla="*/ 250850 w 607107" name="connsiteX35"/>
                <a:gd fmla="*/ 121853 h 518750" name="connsiteY35"/>
                <a:gd fmla="*/ 243433 w 607107" name="connsiteX36"/>
                <a:gd fmla="*/ 114447 h 518750" name="connsiteY36"/>
                <a:gd fmla="*/ 230719 w 607107" name="connsiteX37"/>
                <a:gd fmla="*/ 76070 h 518750" name="connsiteY37"/>
                <a:gd fmla="*/ 330794 w 607107" name="connsiteX38"/>
                <a:gd fmla="*/ 176004 h 518750" name="connsiteY38"/>
                <a:gd fmla="*/ 230719 w 607107" name="connsiteX39"/>
                <a:gd fmla="*/ 275841 h 518750" name="connsiteY39"/>
                <a:gd fmla="*/ 130741 w 607107" name="connsiteX40"/>
                <a:gd fmla="*/ 176004 h 518750" name="connsiteY40"/>
                <a:gd fmla="*/ 230719 w 607107" name="connsiteX41"/>
                <a:gd fmla="*/ 76070 h 518750" name="connsiteY41"/>
                <a:gd fmla="*/ 371906 w 607107" name="connsiteX42"/>
                <a:gd fmla="*/ 39432 h 518750" name="connsiteY42"/>
                <a:gd fmla="*/ 368246 w 607107" name="connsiteX43"/>
                <a:gd fmla="*/ 40297 h 518750" name="connsiteY43"/>
                <a:gd fmla="*/ 344168 w 607107" name="connsiteX44"/>
                <a:gd fmla="*/ 53185 h 518750" name="connsiteY44"/>
                <a:gd fmla="*/ 340412 w 607107" name="connsiteX45"/>
                <a:gd fmla="*/ 61744 h 518750" name="connsiteY45"/>
                <a:gd fmla="*/ 343109 w 607107" name="connsiteX46"/>
                <a:gd fmla="*/ 72612 h 518750" name="connsiteY46"/>
                <a:gd fmla="*/ 347443 w 607107" name="connsiteX47"/>
                <a:gd fmla="*/ 77709 h 518750" name="connsiteY47"/>
                <a:gd fmla="*/ 354089 w 607107" name="connsiteX48"/>
                <a:gd fmla="*/ 77421 h 518750" name="connsiteY48"/>
                <a:gd fmla="*/ 362757 w 607107" name="connsiteX49"/>
                <a:gd fmla="*/ 72804 h 518750" name="connsiteY49"/>
                <a:gd fmla="*/ 362757 w 607107" name="connsiteX50"/>
                <a:gd fmla="*/ 157919 h 518750" name="connsiteY50"/>
                <a:gd fmla="*/ 370365 w 607107" name="connsiteX51"/>
                <a:gd fmla="*/ 165517 h 518750" name="connsiteY51"/>
                <a:gd fmla="*/ 384331 w 607107" name="connsiteX52"/>
                <a:gd fmla="*/ 165517 h 518750" name="connsiteY52"/>
                <a:gd fmla="*/ 391939 w 607107" name="connsiteX53"/>
                <a:gd fmla="*/ 157919 h 518750" name="connsiteY53"/>
                <a:gd fmla="*/ 391939 w 607107" name="connsiteX54"/>
                <a:gd fmla="*/ 47029 h 518750" name="connsiteY54"/>
                <a:gd fmla="*/ 384331 w 607107" name="connsiteX55"/>
                <a:gd fmla="*/ 39432 h 518750" name="connsiteY55"/>
                <a:gd fmla="*/ 371328 w 607107" name="connsiteX56"/>
                <a:gd fmla="*/ 0 h 518750" name="connsiteY56"/>
                <a:gd fmla="*/ 473901 w 607107" name="connsiteX57"/>
                <a:gd fmla="*/ 102426 h 518750" name="connsiteY57"/>
                <a:gd fmla="*/ 371328 w 607107" name="connsiteX58"/>
                <a:gd fmla="*/ 204852 h 518750" name="connsiteY58"/>
                <a:gd fmla="*/ 342531 w 607107" name="connsiteX59"/>
                <a:gd fmla="*/ 200717 h 518750" name="connsiteY59"/>
                <a:gd fmla="*/ 348117 w 607107" name="connsiteX60"/>
                <a:gd fmla="*/ 167440 h 518750" name="connsiteY60"/>
                <a:gd fmla="*/ 274342 w 607107" name="connsiteX61"/>
                <a:gd fmla="*/ 69150 h 518750" name="connsiteY61"/>
                <a:gd fmla="*/ 371328 w 607107" name="connsiteX62"/>
                <a:gd fmla="*/ 0 h 518750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518750" w="607107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51" name="îṡliḍè">
            <a:extLst>
              <a:ext uri="{FF2B5EF4-FFF2-40B4-BE49-F238E27FC236}">
                <a16:creationId xmlns:a16="http://schemas.microsoft.com/office/drawing/2014/main" id="{69A251E7-9A05-459C-A8CC-E340BB36B31D}"/>
              </a:ext>
            </a:extLst>
          </p:cNvPr>
          <p:cNvSpPr txBox="1"/>
          <p:nvPr/>
        </p:nvSpPr>
        <p:spPr bwMode="auto">
          <a:xfrm>
            <a:off x="673100" y="3433765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rgbClr val="C00000"/>
                </a:solidFill>
              </a:rPr>
              <a:t>01</a:t>
            </a:r>
          </a:p>
        </p:txBody>
      </p:sp>
      <p:sp>
        <p:nvSpPr>
          <p:cNvPr id="44" name="îṣľiḑé">
            <a:extLst>
              <a:ext uri="{FF2B5EF4-FFF2-40B4-BE49-F238E27FC236}">
                <a16:creationId xmlns:a16="http://schemas.microsoft.com/office/drawing/2014/main" id="{93E73232-D993-40ED-BB63-06054A987531}"/>
              </a:ext>
            </a:extLst>
          </p:cNvPr>
          <p:cNvSpPr txBox="1"/>
          <p:nvPr/>
        </p:nvSpPr>
        <p:spPr bwMode="auto">
          <a:xfrm>
            <a:off x="7903517" y="3474013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rgbClr val="C00000"/>
                </a:solidFill>
              </a:rPr>
              <a:t>03</a:t>
            </a:r>
          </a:p>
        </p:txBody>
      </p:sp>
      <p:sp>
        <p:nvSpPr>
          <p:cNvPr id="42" name="isḻíďè">
            <a:extLst>
              <a:ext uri="{FF2B5EF4-FFF2-40B4-BE49-F238E27FC236}">
                <a16:creationId xmlns:a16="http://schemas.microsoft.com/office/drawing/2014/main" id="{FD526D4C-79D1-4FB5-8253-FB361597F8D4}"/>
              </a:ext>
            </a:extLst>
          </p:cNvPr>
          <p:cNvSpPr txBox="1"/>
          <p:nvPr/>
        </p:nvSpPr>
        <p:spPr bwMode="auto">
          <a:xfrm>
            <a:off x="4288483" y="1627952"/>
            <a:ext cx="36150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b="1" lang="en-US" sz="2000">
                <a:solidFill>
                  <a:srgbClr val="C00000"/>
                </a:solidFill>
              </a:rPr>
              <a:t>02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0A943CC2-9B9F-4DB0-A309-DCD0DDBCF262}"/>
              </a:ext>
            </a:extLst>
          </p:cNvPr>
          <p:cNvSpPr txBox="1"/>
          <p:nvPr/>
        </p:nvSpPr>
        <p:spPr>
          <a:xfrm>
            <a:off x="671259" y="3945849"/>
            <a:ext cx="3680947" cy="111556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公司以内部巡视、财务检查、专项审计等为抓手，加强财经纪律和财务收支监督检查，并将财务检查和内部审计常态化，常抓不懈，将经济活动置于有效的监督和控制之下。</a:t>
            </a: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36EB109C-D558-453D-BD8F-C3FADB7487F7}"/>
              </a:ext>
            </a:extLst>
          </p:cNvPr>
          <p:cNvSpPr txBox="1"/>
          <p:nvPr/>
        </p:nvSpPr>
        <p:spPr>
          <a:xfrm>
            <a:off x="3756157" y="1996896"/>
            <a:ext cx="4695581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对于检查发现的问题将严肃追责，对于履查履范的问题将严肃查处，通过加强责任追究机制建设杜绝违规、违纪、违法现象发生，维护财经法规和制度的权威性、严肃性。</a:t>
            </a: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B1556129-D3F1-44FD-B9BE-3CE18272D224}"/>
              </a:ext>
            </a:extLst>
          </p:cNvPr>
          <p:cNvSpPr txBox="1"/>
          <p:nvPr/>
        </p:nvSpPr>
        <p:spPr>
          <a:xfrm>
            <a:off x="8229601" y="3876201"/>
            <a:ext cx="3291140" cy="85953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公司加强内部监督检查,总会计师(分管经营负责人)要定期开展内部财务管理检查或抽查，及时发现问题及时解决。</a:t>
            </a:r>
          </a:p>
        </p:txBody>
      </p:sp>
    </p:spTree>
    <p:extLst>
      <p:ext uri="{BB962C8B-B14F-4D97-AF65-F5344CB8AC3E}">
        <p14:creationId val="255252278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1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51"/>
      <p:bldP grpId="0" spid="44"/>
      <p:bldP grpId="0" spid="42"/>
      <p:bldP grpId="0" spid="66"/>
      <p:bldP grpId="0" spid="67"/>
      <p:bldP grpId="0" spid="6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278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加强培训，提升财务人员业务素质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2FE986A-4C54-4A95-8E96-553D4DBA3EA2}"/>
              </a:ext>
            </a:extLst>
          </p:cNvPr>
          <p:cNvGrpSpPr/>
          <p:nvPr/>
        </p:nvGrpSpPr>
        <p:grpSpPr>
          <a:xfrm>
            <a:off x="731520" y="669854"/>
            <a:ext cx="455673" cy="455675"/>
            <a:chOff x="2389867" y="3246773"/>
            <a:chExt cx="455673" cy="455675"/>
          </a:xfrm>
        </p:grpSpPr>
        <p:sp>
          <p:nvSpPr>
            <p:cNvPr id="27" name="椭圆 16">
              <a:extLst>
                <a:ext uri="{FF2B5EF4-FFF2-40B4-BE49-F238E27FC236}">
                  <a16:creationId xmlns:a16="http://schemas.microsoft.com/office/drawing/2014/main" id="{F66B85F4-502B-4F21-BAA3-94087BB5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867" y="324677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8" name="Freeform 84">
              <a:extLst>
                <a:ext uri="{FF2B5EF4-FFF2-40B4-BE49-F238E27FC236}">
                  <a16:creationId xmlns:a16="http://schemas.microsoft.com/office/drawing/2014/main" id="{F972404A-6B6E-4AA7-B6C6-6C675DE48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822" y="3343613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0" name="219903" title="iSlide™ 版权声明  COPYRIGHT NOTICE">
            <a:extLst>
              <a:ext uri="{FF2B5EF4-FFF2-40B4-BE49-F238E27FC236}">
                <a16:creationId xmlns:a16="http://schemas.microsoft.com/office/drawing/2014/main" id="{A04C2871-B94A-4989-84E6-8FDE2C3210E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85751" y="1949003"/>
            <a:ext cx="3420497" cy="2296029"/>
            <a:chOff x="3847901" y="1028700"/>
            <a:chExt cx="4496199" cy="3018100"/>
          </a:xfrm>
        </p:grpSpPr>
        <p:grpSp>
          <p:nvGrpSpPr>
            <p:cNvPr id="52" name="íṧlïḋè">
              <a:extLst>
                <a:ext uri="{FF2B5EF4-FFF2-40B4-BE49-F238E27FC236}">
                  <a16:creationId xmlns:a16="http://schemas.microsoft.com/office/drawing/2014/main" id="{5A30CAD0-4BD3-40EA-B2CC-FCA603071866}"/>
                </a:ext>
              </a:extLst>
            </p:cNvPr>
            <p:cNvGrpSpPr/>
            <p:nvPr/>
          </p:nvGrpSpPr>
          <p:grpSpPr>
            <a:xfrm>
              <a:off x="3847901" y="1028700"/>
              <a:ext cx="4496199" cy="3018100"/>
              <a:chOff x="3847901" y="1028700"/>
              <a:chExt cx="4496199" cy="3018100"/>
            </a:xfrm>
          </p:grpSpPr>
          <p:sp>
            <p:nvSpPr>
              <p:cNvPr id="69" name="íś1îḓé">
                <a:extLst>
                  <a:ext uri="{FF2B5EF4-FFF2-40B4-BE49-F238E27FC236}">
                    <a16:creationId xmlns:a16="http://schemas.microsoft.com/office/drawing/2014/main" id="{6E8E79AB-579F-4F98-A927-163714D6C863}"/>
                  </a:ext>
                </a:extLst>
              </p:cNvPr>
              <p:cNvSpPr/>
              <p:nvPr/>
            </p:nvSpPr>
            <p:spPr>
              <a:xfrm>
                <a:off x="5017305" y="1028700"/>
                <a:ext cx="2133861" cy="621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 algn="l" defTabSz="914400" fontAlgn="auto" hangingPunct="0" indent="0" latinLnBrk="1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0" name="îsľidé">
                <a:extLst>
                  <a:ext uri="{FF2B5EF4-FFF2-40B4-BE49-F238E27FC236}">
                    <a16:creationId xmlns:a16="http://schemas.microsoft.com/office/drawing/2014/main" id="{C3BA5F41-8CD9-4364-BBB2-25FC3B9D8687}"/>
                  </a:ext>
                </a:extLst>
              </p:cNvPr>
              <p:cNvSpPr/>
              <p:nvPr/>
            </p:nvSpPr>
            <p:spPr>
              <a:xfrm rot="16200000">
                <a:off x="3808085" y="2216591"/>
                <a:ext cx="2133860" cy="621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 algn="l" defTabSz="914400" fontAlgn="auto" hangingPunct="0" indent="0" latinLnBrk="1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1" name="íṣḷíḓê">
                <a:extLst>
                  <a:ext uri="{FF2B5EF4-FFF2-40B4-BE49-F238E27FC236}">
                    <a16:creationId xmlns:a16="http://schemas.microsoft.com/office/drawing/2014/main" id="{BBBC9CEB-4BC1-492A-AF3F-D2EF4381DC0C}"/>
                  </a:ext>
                </a:extLst>
              </p:cNvPr>
              <p:cNvSpPr/>
              <p:nvPr/>
            </p:nvSpPr>
            <p:spPr>
              <a:xfrm rot="5400000">
                <a:off x="6205196" y="2237920"/>
                <a:ext cx="2133860" cy="621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0692" y="0"/>
                    </a:moveTo>
                    <a:cubicBezTo>
                      <a:pt x="6830" y="0"/>
                      <a:pt x="2969" y="5004"/>
                      <a:pt x="0" y="15005"/>
                    </a:cubicBezTo>
                    <a:lnTo>
                      <a:pt x="134" y="20923"/>
                    </a:lnTo>
                    <a:lnTo>
                      <a:pt x="1704" y="21342"/>
                    </a:lnTo>
                    <a:cubicBezTo>
                      <a:pt x="4192" y="12865"/>
                      <a:pt x="7441" y="8619"/>
                      <a:pt x="10692" y="8619"/>
                    </a:cubicBezTo>
                    <a:cubicBezTo>
                      <a:pt x="13959" y="8619"/>
                      <a:pt x="17227" y="12899"/>
                      <a:pt x="19720" y="21463"/>
                    </a:cubicBezTo>
                    <a:cubicBezTo>
                      <a:pt x="19733" y="21508"/>
                      <a:pt x="19745" y="21555"/>
                      <a:pt x="19758" y="21600"/>
                    </a:cubicBezTo>
                    <a:lnTo>
                      <a:pt x="19877" y="16206"/>
                    </a:lnTo>
                    <a:lnTo>
                      <a:pt x="21600" y="15746"/>
                    </a:lnTo>
                    <a:cubicBezTo>
                      <a:pt x="21564" y="15621"/>
                      <a:pt x="21531" y="15492"/>
                      <a:pt x="21494" y="15368"/>
                    </a:cubicBezTo>
                    <a:cubicBezTo>
                      <a:pt x="18512" y="5120"/>
                      <a:pt x="14601" y="0"/>
                      <a:pt x="1069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 algn="l" defTabSz="914400" fontAlgn="auto" hangingPunct="0" indent="0" latinLnBrk="1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2" name="î$ḻíḓé">
                <a:extLst>
                  <a:ext uri="{FF2B5EF4-FFF2-40B4-BE49-F238E27FC236}">
                    <a16:creationId xmlns:a16="http://schemas.microsoft.com/office/drawing/2014/main" id="{3A69E49F-3DA2-47EF-B1E4-367FC885801B}"/>
                  </a:ext>
                </a:extLst>
              </p:cNvPr>
              <p:cNvSpPr/>
              <p:nvPr/>
            </p:nvSpPr>
            <p:spPr>
              <a:xfrm flipH="1" flipV="1" rot="10800000">
                <a:off x="3847901" y="3801976"/>
                <a:ext cx="2225669" cy="2448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 algn="l" defTabSz="914400" fontAlgn="auto" hangingPunct="0" indent="0" latinLnBrk="1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3" name="ïş1îḋê">
                <a:extLst>
                  <a:ext uri="{FF2B5EF4-FFF2-40B4-BE49-F238E27FC236}">
                    <a16:creationId xmlns:a16="http://schemas.microsoft.com/office/drawing/2014/main" id="{FF0C8183-B448-4E7C-BC57-6CC284D1DFED}"/>
                  </a:ext>
                </a:extLst>
              </p:cNvPr>
              <p:cNvSpPr/>
              <p:nvPr/>
            </p:nvSpPr>
            <p:spPr>
              <a:xfrm>
                <a:off x="6073570" y="3433118"/>
                <a:ext cx="1056266" cy="61368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8158" y="0"/>
                    </a:moveTo>
                    <a:cubicBezTo>
                      <a:pt x="13132" y="8580"/>
                      <a:pt x="6567" y="12877"/>
                      <a:pt x="0" y="12877"/>
                    </a:cubicBezTo>
                    <a:lnTo>
                      <a:pt x="0" y="21600"/>
                    </a:lnTo>
                    <a:cubicBezTo>
                      <a:pt x="7802" y="21600"/>
                      <a:pt x="15603" y="16535"/>
                      <a:pt x="21600" y="6414"/>
                    </a:cubicBezTo>
                    <a:lnTo>
                      <a:pt x="21330" y="424"/>
                    </a:ln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 algn="l" defTabSz="914400" fontAlgn="auto" hangingPunct="0" indent="0" latinLnBrk="1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algn="ctr" defTabSz="457200" fontAlgn="auto" hangingPunct="0" indent="0" latinLnBrk="0" marL="0" marR="0" rtl="0">
                  <a:lnSpc>
                    <a:spcPct val="80000"/>
                  </a:lnSpc>
                  <a:spcBef>
                    <a:spcPts val="55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b="0" baseline="0" cap="none" i="0" kumimoji="0" normalizeH="0" spc="0" strike="noStrike" sz="5000" u="none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/>
              </a:p>
            </p:txBody>
          </p:sp>
          <p:sp>
            <p:nvSpPr>
              <p:cNvPr id="74" name="îṥļíḍê">
                <a:extLst>
                  <a:ext uri="{FF2B5EF4-FFF2-40B4-BE49-F238E27FC236}">
                    <a16:creationId xmlns:a16="http://schemas.microsoft.com/office/drawing/2014/main" id="{75F63055-E9FA-4B6D-8CA7-CA4843700CBD}"/>
                  </a:ext>
                </a:extLst>
              </p:cNvPr>
              <p:cNvSpPr/>
              <p:nvPr/>
            </p:nvSpPr>
            <p:spPr>
              <a:xfrm>
                <a:off x="4995976" y="3425699"/>
                <a:ext cx="1077596" cy="6211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648" y="0"/>
                    </a:moveTo>
                    <a:lnTo>
                      <a:pt x="3411" y="5394"/>
                    </a:lnTo>
                    <a:lnTo>
                      <a:pt x="0" y="5854"/>
                    </a:lnTo>
                    <a:cubicBezTo>
                      <a:pt x="71" y="5979"/>
                      <a:pt x="137" y="6108"/>
                      <a:pt x="209" y="6232"/>
                    </a:cubicBezTo>
                    <a:cubicBezTo>
                      <a:pt x="6116" y="16480"/>
                      <a:pt x="13859" y="21600"/>
                      <a:pt x="21600" y="21600"/>
                    </a:cubicBezTo>
                    <a:lnTo>
                      <a:pt x="21600" y="12981"/>
                    </a:lnTo>
                    <a:cubicBezTo>
                      <a:pt x="15130" y="12981"/>
                      <a:pt x="8659" y="8702"/>
                      <a:pt x="3722" y="137"/>
                    </a:cubicBezTo>
                    <a:cubicBezTo>
                      <a:pt x="3696" y="92"/>
                      <a:pt x="3674" y="45"/>
                      <a:pt x="3648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/>
              <a:p>
                <a:pPr algn="ctr" defTabSz="457200" hangingPunct="0">
                  <a:lnSpc>
                    <a:spcPct val="80000"/>
                  </a:lnSpc>
                  <a:spcBef>
                    <a:spcPts val="5500"/>
                  </a:spcBef>
                </a:pPr>
                <a:endParaRPr sz="5000">
                  <a:solidFill>
                    <a:srgbClr val="333333"/>
                  </a:solidFill>
                </a:endParaRPr>
              </a:p>
            </p:txBody>
          </p:sp>
          <p:sp>
            <p:nvSpPr>
              <p:cNvPr id="75" name="íṡḷiďè">
                <a:extLst>
                  <a:ext uri="{FF2B5EF4-FFF2-40B4-BE49-F238E27FC236}">
                    <a16:creationId xmlns:a16="http://schemas.microsoft.com/office/drawing/2014/main" id="{6A85A9FA-7EA4-43D0-A48A-BC9811C84440}"/>
                  </a:ext>
                </a:extLst>
              </p:cNvPr>
              <p:cNvSpPr/>
              <p:nvPr/>
            </p:nvSpPr>
            <p:spPr>
              <a:xfrm flipH="1" flipV="1" rot="10800000">
                <a:off x="6073572" y="3801976"/>
                <a:ext cx="2270528" cy="24482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/>
              <a:p>
                <a:pPr algn="ctr" defTabSz="457200" hangingPunct="0">
                  <a:lnSpc>
                    <a:spcPct val="80000"/>
                  </a:lnSpc>
                  <a:spcBef>
                    <a:spcPts val="5500"/>
                  </a:spcBef>
                </a:pPr>
                <a:endParaRPr sz="500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53" name="íṧļíḓé">
              <a:extLst>
                <a:ext uri="{FF2B5EF4-FFF2-40B4-BE49-F238E27FC236}">
                  <a16:creationId xmlns:a16="http://schemas.microsoft.com/office/drawing/2014/main" id="{7A12EED7-660D-49F4-90BA-97EF8DA0CAC0}"/>
                </a:ext>
              </a:extLst>
            </p:cNvPr>
            <p:cNvSpPr/>
            <p:nvPr/>
          </p:nvSpPr>
          <p:spPr>
            <a:xfrm>
              <a:off x="5546756" y="2093187"/>
              <a:ext cx="1098488" cy="889126"/>
            </a:xfrm>
            <a:custGeom>
              <a:gdLst>
                <a:gd fmla="*/ 355420 w 607568" name="connsiteX0"/>
                <a:gd fmla="*/ 250307 h 491771" name="connsiteY0"/>
                <a:gd fmla="*/ 352312 w 607568" name="connsiteX1"/>
                <a:gd fmla="*/ 251812 h 491771" name="connsiteY1"/>
                <a:gd fmla="*/ 321042 w 607568" name="connsiteX2"/>
                <a:gd fmla="*/ 289814 h 491771" name="connsiteY2"/>
                <a:gd fmla="*/ 321513 w 607568" name="connsiteX3"/>
                <a:gd fmla="*/ 295364 h 491771" name="connsiteY3"/>
                <a:gd fmla="*/ 369736 w 607568" name="connsiteX4"/>
                <a:gd fmla="*/ 338257 h 491771" name="connsiteY4"/>
                <a:gd fmla="*/ 371997 w 607568" name="connsiteX5"/>
                <a:gd fmla="*/ 339104 h 491771" name="connsiteY5"/>
                <a:gd fmla="*/ 373127 w 607568" name="connsiteX6"/>
                <a:gd fmla="*/ 338916 h 491771" name="connsiteY6"/>
                <a:gd fmla="*/ 375293 w 607568" name="connsiteX7"/>
                <a:gd fmla="*/ 336282 h 491771" name="connsiteY7"/>
                <a:gd fmla="*/ 383676 w 607568" name="connsiteX8"/>
                <a:gd fmla="*/ 279467 h 491771" name="connsiteY8"/>
                <a:gd fmla="*/ 376424 w 607568" name="connsiteX9"/>
                <a:gd fmla="*/ 263287 h 491771" name="connsiteY9"/>
                <a:gd fmla="*/ 357681 w 607568" name="connsiteX10"/>
                <a:gd fmla="*/ 250965 h 491771" name="connsiteY10"/>
                <a:gd fmla="*/ 355420 w 607568" name="connsiteX11"/>
                <a:gd fmla="*/ 250307 h 491771" name="connsiteY11"/>
                <a:gd fmla="*/ 258879 w 607568" name="connsiteX12"/>
                <a:gd fmla="*/ 250307 h 491771" name="connsiteY12"/>
                <a:gd fmla="*/ 256712 w 607568" name="connsiteX13"/>
                <a:gd fmla="*/ 250965 h 491771" name="connsiteY13"/>
                <a:gd fmla="*/ 237969 w 607568" name="connsiteX14"/>
                <a:gd fmla="*/ 263287 h 491771" name="connsiteY14"/>
                <a:gd fmla="*/ 230717 w 607568" name="connsiteX15"/>
                <a:gd fmla="*/ 279467 h 491771" name="connsiteY15"/>
                <a:gd fmla="*/ 239100 w 607568" name="connsiteX16"/>
                <a:gd fmla="*/ 336282 h 491771" name="connsiteY16"/>
                <a:gd fmla="*/ 241266 w 607568" name="connsiteX17"/>
                <a:gd fmla="*/ 338916 h 491771" name="connsiteY17"/>
                <a:gd fmla="*/ 242396 w 607568" name="connsiteX18"/>
                <a:gd fmla="*/ 339104 h 491771" name="connsiteY18"/>
                <a:gd fmla="*/ 244657 w 607568" name="connsiteX19"/>
                <a:gd fmla="*/ 338257 h 491771" name="connsiteY19"/>
                <a:gd fmla="*/ 292880 w 607568" name="connsiteX20"/>
                <a:gd fmla="*/ 295364 h 491771" name="connsiteY20"/>
                <a:gd fmla="*/ 293351 w 607568" name="connsiteX21"/>
                <a:gd fmla="*/ 289814 h 491771" name="connsiteY21"/>
                <a:gd fmla="*/ 261987 w 607568" name="connsiteX22"/>
                <a:gd fmla="*/ 251812 h 491771" name="connsiteY22"/>
                <a:gd fmla="*/ 258879 w 607568" name="connsiteX23"/>
                <a:gd fmla="*/ 250307 h 491771" name="connsiteY23"/>
                <a:gd fmla="*/ 500465 w 607568" name="connsiteX24"/>
                <a:gd fmla="*/ 66049 h 491771" name="connsiteY24"/>
                <a:gd fmla="*/ 565743 w 607568" name="connsiteX25"/>
                <a:gd fmla="*/ 130673 h 491771" name="connsiteY25"/>
                <a:gd fmla="*/ 566120 w 607568" name="connsiteX26"/>
                <a:gd fmla="*/ 130673 h 491771" name="connsiteY26"/>
                <a:gd fmla="*/ 580250 w 607568" name="connsiteX27"/>
                <a:gd fmla="*/ 160962 h 491771" name="connsiteY27"/>
                <a:gd fmla="*/ 560939 w 607568" name="connsiteX28"/>
                <a:gd fmla="*/ 182503 h 491771" name="connsiteY28"/>
                <a:gd fmla="*/ 531927 w 607568" name="connsiteX29"/>
                <a:gd fmla="*/ 223799 h 491771" name="connsiteY29"/>
                <a:gd fmla="*/ 528253 w 607568" name="connsiteX30"/>
                <a:gd fmla="*/ 234240 h 491771" name="connsiteY30"/>
                <a:gd fmla="*/ 530797 w 607568" name="connsiteX31"/>
                <a:gd fmla="*/ 246281 h 491771" name="connsiteY31"/>
                <a:gd fmla="*/ 545868 w 607568" name="connsiteX32"/>
                <a:gd fmla="*/ 261143 h 491771" name="connsiteY32"/>
                <a:gd fmla="*/ 558961 w 607568" name="connsiteX33"/>
                <a:gd fmla="*/ 263777 h 491771" name="connsiteY33"/>
                <a:gd fmla="*/ 597299 w 607568" name="connsiteX34"/>
                <a:gd fmla="*/ 301968 h 491771" name="connsiteY34"/>
                <a:gd fmla="*/ 607002 w 607568" name="connsiteX35"/>
                <a:gd fmla="*/ 350788 h 491771" name="connsiteY35"/>
                <a:gd fmla="*/ 601256 w 607568" name="connsiteX36"/>
                <a:gd fmla="*/ 373835 h 491771" name="connsiteY36"/>
                <a:gd fmla="*/ 579685 w 607568" name="connsiteX37"/>
                <a:gd fmla="*/ 384088 h 491771" name="connsiteY37"/>
                <a:gd fmla="*/ 490386 w 607568" name="connsiteX38"/>
                <a:gd fmla="*/ 384088 h 491771" name="connsiteY38"/>
                <a:gd fmla="*/ 467685 w 607568" name="connsiteX39"/>
                <a:gd fmla="*/ 310058 h 491771" name="connsiteY39"/>
                <a:gd fmla="*/ 431702 w 607568" name="connsiteX40"/>
                <a:gd fmla="*/ 267445 h 491771" name="connsiteY40"/>
                <a:gd fmla="*/ 441969 w 607568" name="connsiteX41"/>
                <a:gd fmla="*/ 263777 h 491771" name="connsiteY41"/>
                <a:gd fmla="*/ 455157 w 607568" name="connsiteX42"/>
                <a:gd fmla="*/ 261237 h 491771" name="connsiteY42"/>
                <a:gd fmla="*/ 470228 w 607568" name="connsiteX43"/>
                <a:gd fmla="*/ 246281 h 491771" name="connsiteY43"/>
                <a:gd fmla="*/ 472677 w 607568" name="connsiteX44"/>
                <a:gd fmla="*/ 234240 h 491771" name="connsiteY44"/>
                <a:gd fmla="*/ 469098 w 607568" name="connsiteX45"/>
                <a:gd fmla="*/ 223893 h 491771" name="connsiteY45"/>
                <a:gd fmla="*/ 439991 w 607568" name="connsiteX46"/>
                <a:gd fmla="*/ 182503 h 491771" name="connsiteY46"/>
                <a:gd fmla="*/ 426144 w 607568" name="connsiteX47"/>
                <a:gd fmla="*/ 172720 h 491771" name="connsiteY47"/>
                <a:gd fmla="*/ 441404 w 607568" name="connsiteX48"/>
                <a:gd fmla="*/ 143278 h 491771" name="connsiteY48"/>
                <a:gd fmla="*/ 439708 w 607568" name="connsiteX49"/>
                <a:gd fmla="*/ 107438 h 491771" name="connsiteY49"/>
                <a:gd fmla="*/ 500465 w 607568" name="connsiteX50"/>
                <a:gd fmla="*/ 66049 h 491771" name="connsiteY50"/>
                <a:gd fmla="*/ 107100 w 607568" name="connsiteX51"/>
                <a:gd fmla="*/ 66049 h 491771" name="connsiteY51"/>
                <a:gd fmla="*/ 171341 w 607568" name="connsiteX52"/>
                <a:gd fmla="*/ 123618 h 491771" name="connsiteY52"/>
                <a:gd fmla="*/ 172849 w 607568" name="connsiteX53"/>
                <a:gd fmla="*/ 143278 h 491771" name="connsiteY53"/>
                <a:gd fmla="*/ 184246 w 607568" name="connsiteX54"/>
                <a:gd fmla="*/ 168205 h 491771" name="connsiteY54"/>
                <a:gd fmla="*/ 167574 w 607568" name="connsiteX55"/>
                <a:gd fmla="*/ 182503 h 491771" name="connsiteY55"/>
                <a:gd fmla="*/ 138468 w 607568" name="connsiteX56"/>
                <a:gd fmla="*/ 223799 h 491771" name="connsiteY56"/>
                <a:gd fmla="*/ 134794 w 607568" name="connsiteX57"/>
                <a:gd fmla="*/ 234240 h 491771" name="connsiteY57"/>
                <a:gd fmla="*/ 137337 w 607568" name="connsiteX58"/>
                <a:gd fmla="*/ 246281 h 491771" name="connsiteY58"/>
                <a:gd fmla="*/ 152408 w 607568" name="connsiteX59"/>
                <a:gd fmla="*/ 261143 h 491771" name="connsiteY59"/>
                <a:gd fmla="*/ 165596 w 607568" name="connsiteX60"/>
                <a:gd fmla="*/ 263777 h 491771" name="connsiteY60"/>
                <a:gd fmla="*/ 179442 w 607568" name="connsiteX61"/>
                <a:gd fmla="*/ 268856 h 491771" name="connsiteY61"/>
                <a:gd fmla="*/ 146662 w 607568" name="connsiteX62"/>
                <a:gd fmla="*/ 310058 h 491771" name="connsiteY62"/>
                <a:gd fmla="*/ 123867 w 607568" name="connsiteX63"/>
                <a:gd fmla="*/ 384088 h 491771" name="connsiteY63"/>
                <a:gd fmla="*/ 27883 w 607568" name="connsiteX64"/>
                <a:gd fmla="*/ 384088 h 491771" name="connsiteY64"/>
                <a:gd fmla="*/ 6312 w 607568" name="connsiteX65"/>
                <a:gd fmla="*/ 373835 h 491771" name="connsiteY65"/>
                <a:gd fmla="*/ 566 w 607568" name="connsiteX66"/>
                <a:gd fmla="*/ 350788 h 491771" name="connsiteY66"/>
                <a:gd fmla="*/ 10268 w 607568" name="connsiteX67"/>
                <a:gd fmla="*/ 301968 h 491771" name="connsiteY67"/>
                <a:gd fmla="*/ 48606 w 607568" name="connsiteX68"/>
                <a:gd fmla="*/ 263777 h 491771" name="connsiteY68"/>
                <a:gd fmla="*/ 61699 w 607568" name="connsiteX69"/>
                <a:gd fmla="*/ 261237 h 491771" name="connsiteY69"/>
                <a:gd fmla="*/ 76770 w 607568" name="connsiteX70"/>
                <a:gd fmla="*/ 246281 h 491771" name="connsiteY70"/>
                <a:gd fmla="*/ 79313 w 607568" name="connsiteX71"/>
                <a:gd fmla="*/ 234240 h 491771" name="connsiteY71"/>
                <a:gd fmla="*/ 75639 w 607568" name="connsiteX72"/>
                <a:gd fmla="*/ 223893 h 491771" name="connsiteY72"/>
                <a:gd fmla="*/ 46628 w 607568" name="connsiteX73"/>
                <a:gd fmla="*/ 182503 h 491771" name="connsiteY73"/>
                <a:gd fmla="*/ 27318 w 607568" name="connsiteX74"/>
                <a:gd fmla="*/ 160962 h 491771" name="connsiteY74"/>
                <a:gd fmla="*/ 41447 w 607568" name="connsiteX75"/>
                <a:gd fmla="*/ 130673 h 491771" name="connsiteY75"/>
                <a:gd fmla="*/ 41824 w 607568" name="connsiteX76"/>
                <a:gd fmla="*/ 130673 h 491771" name="connsiteY76"/>
                <a:gd fmla="*/ 107100 w 607568" name="connsiteX77"/>
                <a:gd fmla="*/ 66049 h 491771" name="connsiteY77"/>
                <a:gd fmla="*/ 298626 w 607568" name="connsiteX78"/>
                <a:gd fmla="*/ 0 h 491771" name="connsiteY78"/>
                <a:gd fmla="*/ 315956 w 607568" name="connsiteX79"/>
                <a:gd fmla="*/ 0 h 491771" name="connsiteY79"/>
                <a:gd fmla="*/ 401854 w 607568" name="connsiteX80"/>
                <a:gd fmla="*/ 85787 h 491771" name="connsiteY80"/>
                <a:gd fmla="*/ 401854 w 607568" name="connsiteX81"/>
                <a:gd fmla="*/ 95476 h 491771" name="connsiteY81"/>
                <a:gd fmla="*/ 421633 w 607568" name="connsiteX82"/>
                <a:gd fmla="*/ 138840 h 491771" name="connsiteY82"/>
                <a:gd fmla="*/ 417960 w 607568" name="connsiteX83"/>
                <a:gd fmla="*/ 149281 h 491771" name="connsiteY83"/>
                <a:gd fmla="*/ 417112 w 607568" name="connsiteX84"/>
                <a:gd fmla="*/ 151068 h 491771" name="connsiteY84"/>
                <a:gd fmla="*/ 411273 w 607568" name="connsiteX85"/>
                <a:gd fmla="*/ 159534 h 491771" name="connsiteY85"/>
                <a:gd fmla="*/ 410896 w 607568" name="connsiteX86"/>
                <a:gd fmla="*/ 159910 h 491771" name="connsiteY86"/>
                <a:gd fmla="*/ 394037 w 607568" name="connsiteX87"/>
                <a:gd fmla="*/ 169787 h 491771" name="connsiteY87"/>
                <a:gd fmla="*/ 384900 w 607568" name="connsiteX88"/>
                <a:gd fmla="*/ 189541 h 491771" name="connsiteY88"/>
                <a:gd fmla="*/ 384712 w 607568" name="connsiteX89"/>
                <a:gd fmla="*/ 189823 h 491771" name="connsiteY89"/>
                <a:gd fmla="*/ 373316 w 607568" name="connsiteX90"/>
                <a:gd fmla="*/ 207131 h 491771" name="connsiteY90"/>
                <a:gd fmla="*/ 372750 w 607568" name="connsiteX91"/>
                <a:gd fmla="*/ 207789 h 491771" name="connsiteY91"/>
                <a:gd fmla="*/ 359847 w 607568" name="connsiteX92"/>
                <a:gd fmla="*/ 222275 h 491771" name="connsiteY92"/>
                <a:gd fmla="*/ 359188 w 607568" name="connsiteX93"/>
                <a:gd fmla="*/ 222934 h 491771" name="connsiteY93"/>
                <a:gd fmla="*/ 345154 w 607568" name="connsiteX94"/>
                <a:gd fmla="*/ 234598 h 491771" name="connsiteY94"/>
                <a:gd fmla="*/ 345625 w 607568" name="connsiteX95"/>
                <a:gd fmla="*/ 236855 h 491771" name="connsiteY95"/>
                <a:gd fmla="*/ 348639 w 607568" name="connsiteX96"/>
                <a:gd fmla="*/ 235538 h 491771" name="connsiteY96"/>
                <a:gd fmla="*/ 355514 w 607568" name="connsiteX97"/>
                <a:gd fmla="*/ 234033 h 491771" name="connsiteY97"/>
                <a:gd fmla="*/ 366628 w 607568" name="connsiteX98"/>
                <a:gd fmla="*/ 237326 h 491771" name="connsiteY98"/>
                <a:gd fmla="*/ 385371 w 607568" name="connsiteX99"/>
                <a:gd fmla="*/ 249648 h 491771" name="connsiteY99"/>
                <a:gd fmla="*/ 399876 w 607568" name="connsiteX100"/>
                <a:gd fmla="*/ 279373 h 491771" name="connsiteY100"/>
                <a:gd fmla="*/ 430016 w 607568" name="connsiteX101"/>
                <a:gd fmla="*/ 289814 h 491771" name="connsiteY101"/>
                <a:gd fmla="*/ 448382 w 607568" name="connsiteX102"/>
                <a:gd fmla="*/ 316058 h 491771" name="connsiteY102"/>
                <a:gd fmla="*/ 481630 w 607568" name="connsiteX103"/>
                <a:gd fmla="*/ 424515 h 491771" name="connsiteY103"/>
                <a:gd fmla="*/ 483891 w 607568" name="connsiteX104"/>
                <a:gd fmla="*/ 436461 h 491771" name="connsiteY104"/>
                <a:gd fmla="*/ 473718 w 607568" name="connsiteX105"/>
                <a:gd fmla="*/ 470700 h 491771" name="connsiteY105"/>
                <a:gd fmla="*/ 443956 w 607568" name="connsiteX106"/>
                <a:gd fmla="*/ 490360 h 491771" name="connsiteY106"/>
                <a:gd fmla="*/ 431805 w 607568" name="connsiteX107"/>
                <a:gd fmla="*/ 491771 h 491771" name="connsiteY107"/>
                <a:gd fmla="*/ 325375 w 607568" name="connsiteX108"/>
                <a:gd fmla="*/ 491771 h 491771" name="connsiteY108"/>
                <a:gd fmla="*/ 337430 w 607568" name="connsiteX109"/>
                <a:gd fmla="*/ 415296 h 491771" name="connsiteY109"/>
                <a:gd fmla="*/ 334605 w 607568" name="connsiteX110"/>
                <a:gd fmla="*/ 389052 h 491771" name="connsiteY110"/>
                <a:gd fmla="*/ 323962 w 607568" name="connsiteX111"/>
                <a:gd fmla="*/ 360927 h 491771" name="connsiteY111"/>
                <a:gd fmla="*/ 337430 w 607568" name="connsiteX112"/>
                <a:gd fmla="*/ 347476 h 491771" name="connsiteY112"/>
                <a:gd fmla="*/ 307196 w 607568" name="connsiteX113"/>
                <a:gd fmla="*/ 317281 h 491771" name="connsiteY113"/>
                <a:gd fmla="*/ 276868 w 607568" name="connsiteX114"/>
                <a:gd fmla="*/ 347476 h 491771" name="connsiteY114"/>
                <a:gd fmla="*/ 290337 w 607568" name="connsiteX115"/>
                <a:gd fmla="*/ 360927 h 491771" name="connsiteY115"/>
                <a:gd fmla="*/ 279694 w 607568" name="connsiteX116"/>
                <a:gd fmla="*/ 389052 h 491771" name="connsiteY116"/>
                <a:gd fmla="*/ 276963 w 607568" name="connsiteX117"/>
                <a:gd fmla="*/ 415296 h 491771" name="connsiteY117"/>
                <a:gd fmla="*/ 288736 w 607568" name="connsiteX118"/>
                <a:gd fmla="*/ 491771 h 491771" name="connsiteY118"/>
                <a:gd fmla="*/ 182493 w 607568" name="connsiteX119"/>
                <a:gd fmla="*/ 491771 h 491771" name="connsiteY119"/>
                <a:gd fmla="*/ 170437 w 607568" name="connsiteX120"/>
                <a:gd fmla="*/ 490360 h 491771" name="connsiteY120"/>
                <a:gd fmla="*/ 140675 w 607568" name="connsiteX121"/>
                <a:gd fmla="*/ 470700 h 491771" name="connsiteY121"/>
                <a:gd fmla="*/ 132669 w 607568" name="connsiteX122"/>
                <a:gd fmla="*/ 424515 h 491771" name="connsiteY122"/>
                <a:gd fmla="*/ 166011 w 607568" name="connsiteX123"/>
                <a:gd fmla="*/ 316058 h 491771" name="connsiteY123"/>
                <a:gd fmla="*/ 184377 w 607568" name="connsiteX124"/>
                <a:gd fmla="*/ 289814 h 491771" name="connsiteY124"/>
                <a:gd fmla="*/ 214517 w 607568" name="connsiteX125"/>
                <a:gd fmla="*/ 279373 h 491771" name="connsiteY125"/>
                <a:gd fmla="*/ 214517 w 607568" name="connsiteX126"/>
                <a:gd fmla="*/ 279279 h 491771" name="connsiteY126"/>
                <a:gd fmla="*/ 229022 w 607568" name="connsiteX127"/>
                <a:gd fmla="*/ 249648 h 491771" name="connsiteY127"/>
                <a:gd fmla="*/ 247765 w 607568" name="connsiteX128"/>
                <a:gd fmla="*/ 237326 h 491771" name="connsiteY128"/>
                <a:gd fmla="*/ 258879 w 607568" name="connsiteX129"/>
                <a:gd fmla="*/ 234033 h 491771" name="connsiteY129"/>
                <a:gd fmla="*/ 265754 w 607568" name="connsiteX130"/>
                <a:gd fmla="*/ 235538 h 491771" name="connsiteY130"/>
                <a:gd fmla="*/ 268768 w 607568" name="connsiteX131"/>
                <a:gd fmla="*/ 236855 h 491771" name="connsiteY131"/>
                <a:gd fmla="*/ 269239 w 607568" name="connsiteX132"/>
                <a:gd fmla="*/ 234598 h 491771" name="connsiteY132"/>
                <a:gd fmla="*/ 255205 w 607568" name="connsiteX133"/>
                <a:gd fmla="*/ 222934 h 491771" name="connsiteY133"/>
                <a:gd fmla="*/ 254546 w 607568" name="connsiteX134"/>
                <a:gd fmla="*/ 222275 h 491771" name="connsiteY134"/>
                <a:gd fmla="*/ 241548 w 607568" name="connsiteX135"/>
                <a:gd fmla="*/ 207789 h 491771" name="connsiteY135"/>
                <a:gd fmla="*/ 241077 w 607568" name="connsiteX136"/>
                <a:gd fmla="*/ 207225 h 491771" name="connsiteY136"/>
                <a:gd fmla="*/ 229681 w 607568" name="connsiteX137"/>
                <a:gd fmla="*/ 189823 h 491771" name="connsiteY137"/>
                <a:gd fmla="*/ 229493 w 607568" name="connsiteX138"/>
                <a:gd fmla="*/ 189635 h 491771" name="connsiteY138"/>
                <a:gd fmla="*/ 220356 w 607568" name="connsiteX139"/>
                <a:gd fmla="*/ 169787 h 491771" name="connsiteY139"/>
                <a:gd fmla="*/ 203497 w 607568" name="connsiteX140"/>
                <a:gd fmla="*/ 159910 h 491771" name="connsiteY140"/>
                <a:gd fmla="*/ 203120 w 607568" name="connsiteX141"/>
                <a:gd fmla="*/ 159534 h 491771" name="connsiteY141"/>
                <a:gd fmla="*/ 197281 w 607568" name="connsiteX142"/>
                <a:gd fmla="*/ 151068 h 491771" name="connsiteY142"/>
                <a:gd fmla="*/ 196433 w 607568" name="connsiteX143"/>
                <a:gd fmla="*/ 149281 h 491771" name="connsiteY143"/>
                <a:gd fmla="*/ 192666 w 607568" name="connsiteX144"/>
                <a:gd fmla="*/ 138840 h 491771" name="connsiteY144"/>
                <a:gd fmla="*/ 212727 w 607568" name="connsiteX145"/>
                <a:gd fmla="*/ 95476 h 491771" name="connsiteY145"/>
                <a:gd fmla="*/ 212727 w 607568" name="connsiteX146"/>
                <a:gd fmla="*/ 85787 h 491771" name="connsiteY146"/>
                <a:gd fmla="*/ 298626 w 607568" name="connsiteX147"/>
                <a:gd fmla="*/ 0 h 491771" name="connsiteY1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b="b" l="l" r="r" t="t"/>
              <a:pathLst>
                <a:path h="491771" w="607568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76" name="TextBox 11">
            <a:extLst>
              <a:ext uri="{FF2B5EF4-FFF2-40B4-BE49-F238E27FC236}">
                <a16:creationId xmlns:a16="http://schemas.microsoft.com/office/drawing/2014/main" id="{01E63FE4-6758-4422-9653-78402303F664}"/>
              </a:ext>
            </a:extLst>
          </p:cNvPr>
          <p:cNvSpPr txBox="1"/>
          <p:nvPr/>
        </p:nvSpPr>
        <p:spPr>
          <a:xfrm>
            <a:off x="969472" y="3361093"/>
            <a:ext cx="2663683" cy="23957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经营业务跨度大、经营范围广、业务复杂，财务管理工作难度大，公司将进一步加强业务培训，采取内部培训与外部培训相结合的方式加强财务人员继续教育，进一步充实财务人员的业务知识，提升从业素质，为公司加强会计核算、提升财务管理打好基础。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6830504-F31F-4579-A169-60503D2DB560}"/>
              </a:ext>
            </a:extLst>
          </p:cNvPr>
          <p:cNvGrpSpPr/>
          <p:nvPr/>
        </p:nvGrpSpPr>
        <p:grpSpPr>
          <a:xfrm>
            <a:off x="3782327" y="3746518"/>
            <a:ext cx="810775" cy="810775"/>
            <a:chOff x="1259632" y="1563638"/>
            <a:chExt cx="608081" cy="608081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6567D5A4-A603-4BE1-9960-64676BF7424D}"/>
                </a:ext>
              </a:extLst>
            </p:cNvPr>
            <p:cNvSpPr/>
            <p:nvPr/>
          </p:nvSpPr>
          <p:spPr>
            <a:xfrm>
              <a:off x="1259632" y="1563638"/>
              <a:ext cx="608081" cy="6080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4E2323C7-04AC-42F3-97B1-EDDC2E2FD416}"/>
                </a:ext>
              </a:extLst>
            </p:cNvPr>
            <p:cNvSpPr/>
            <p:nvPr/>
          </p:nvSpPr>
          <p:spPr>
            <a:xfrm>
              <a:off x="1306866" y="1610872"/>
              <a:ext cx="513611" cy="513611"/>
            </a:xfrm>
            <a:prstGeom prst="parallelogram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r>
                <a:rPr altLang="zh-CN" lang="en-US" sz="3067">
                  <a:solidFill>
                    <a:schemeClr val="bg1"/>
                  </a:solidFill>
                  <a:latin charset="0" pitchFamily="34" typeface="Impact"/>
                </a:rPr>
                <a:t>01</a:t>
              </a:r>
            </a:p>
          </p:txBody>
        </p:sp>
      </p:grpSp>
      <p:sp>
        <p:nvSpPr>
          <p:cNvPr id="80" name="TextBox 31">
            <a:extLst>
              <a:ext uri="{FF2B5EF4-FFF2-40B4-BE49-F238E27FC236}">
                <a16:creationId xmlns:a16="http://schemas.microsoft.com/office/drawing/2014/main" id="{6200369C-F6EB-44A6-BA7E-C52DDC72A514}"/>
              </a:ext>
            </a:extLst>
          </p:cNvPr>
          <p:cNvSpPr txBox="1"/>
          <p:nvPr/>
        </p:nvSpPr>
        <p:spPr>
          <a:xfrm>
            <a:off x="8481799" y="3349555"/>
            <a:ext cx="2869273" cy="1691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所属单位也要结合自身工作需要，有针对性地组织开展财经法规、财会和税务等知识的学习和培训，必要时可以邀请有关方面的专家对财务人员进行专题培训。</a:t>
            </a: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C53D5B74-0D83-45B6-9A61-1D277E3ABC8A}"/>
              </a:ext>
            </a:extLst>
          </p:cNvPr>
          <p:cNvGrpSpPr/>
          <p:nvPr/>
        </p:nvGrpSpPr>
        <p:grpSpPr>
          <a:xfrm>
            <a:off x="7400860" y="3746518"/>
            <a:ext cx="810775" cy="810775"/>
            <a:chOff x="1259632" y="1563638"/>
            <a:chExt cx="608081" cy="608081"/>
          </a:xfrm>
        </p:grpSpPr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9F65A2CC-5925-429A-9E32-78C8B7492EE5}"/>
                </a:ext>
              </a:extLst>
            </p:cNvPr>
            <p:cNvSpPr/>
            <p:nvPr/>
          </p:nvSpPr>
          <p:spPr>
            <a:xfrm flipH="1">
              <a:off x="1259632" y="1563638"/>
              <a:ext cx="608081" cy="608081"/>
            </a:xfrm>
            <a:prstGeom prst="parallelogram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9249BBB8-6435-4795-92F0-00A418BDAAF6}"/>
                </a:ext>
              </a:extLst>
            </p:cNvPr>
            <p:cNvSpPr/>
            <p:nvPr/>
          </p:nvSpPr>
          <p:spPr>
            <a:xfrm flipH="1">
              <a:off x="1306866" y="1610872"/>
              <a:ext cx="513611" cy="513611"/>
            </a:xfrm>
            <a:prstGeom prst="parallelogram">
              <a:avLst/>
            </a:prstGeom>
            <a:solidFill>
              <a:srgbClr val="59595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r>
                <a:rPr altLang="zh-CN" lang="en-US" sz="3067">
                  <a:solidFill>
                    <a:schemeClr val="bg1"/>
                  </a:solidFill>
                  <a:latin charset="0" pitchFamily="34" typeface="Impact"/>
                </a:rPr>
                <a:t>02</a:t>
              </a:r>
            </a:p>
          </p:txBody>
        </p:sp>
      </p:grpSp>
    </p:spTree>
    <p:extLst>
      <p:ext uri="{BB962C8B-B14F-4D97-AF65-F5344CB8AC3E}">
        <p14:creationId val="475038964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76"/>
      <p:bldP grpId="0" spid="8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严格执行财务规章制度，按规矩办事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EA57DF43-0ECD-44DD-AB1A-DB9B14B75F4D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3857677" y="4067960"/>
            <a:chExt cx="455673" cy="455675"/>
          </a:xfrm>
        </p:grpSpPr>
        <p:sp>
          <p:nvSpPr>
            <p:cNvPr id="25" name="椭圆 16">
              <a:extLst>
                <a:ext uri="{FF2B5EF4-FFF2-40B4-BE49-F238E27FC236}">
                  <a16:creationId xmlns:a16="http://schemas.microsoft.com/office/drawing/2014/main" id="{A0B86C14-425C-4B38-8D4A-FA39F6D2A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7677" y="4067960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582CD6D-8F77-4F90-88D2-EDA5FAC82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2245" y="4176274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9" name="216469" title="iSlide™ 版权声明  COPYRIGHT NOTICE">
            <a:extLst>
              <a:ext uri="{FF2B5EF4-FFF2-40B4-BE49-F238E27FC236}">
                <a16:creationId xmlns:a16="http://schemas.microsoft.com/office/drawing/2014/main" id="{00042591-A805-41A9-91B5-45813304BFB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43324" y="2004042"/>
            <a:ext cx="9905351" cy="4089606"/>
            <a:chOff x="1020894" y="1572480"/>
            <a:chExt cx="10499594" cy="4334950"/>
          </a:xfrm>
        </p:grpSpPr>
        <p:grpSp>
          <p:nvGrpSpPr>
            <p:cNvPr id="31" name="iṡľide">
              <a:extLst>
                <a:ext uri="{FF2B5EF4-FFF2-40B4-BE49-F238E27FC236}">
                  <a16:creationId xmlns:a16="http://schemas.microsoft.com/office/drawing/2014/main" id="{F2894AA5-807C-4F57-95BE-B7D8FCF0D70A}"/>
                </a:ext>
              </a:extLst>
            </p:cNvPr>
            <p:cNvGrpSpPr/>
            <p:nvPr/>
          </p:nvGrpSpPr>
          <p:grpSpPr>
            <a:xfrm>
              <a:off x="3908669" y="1572480"/>
              <a:ext cx="4717235" cy="4334950"/>
              <a:chOff x="3908669" y="1572480"/>
              <a:chExt cx="4717235" cy="4334950"/>
            </a:xfrm>
          </p:grpSpPr>
          <p:sp>
            <p:nvSpPr>
              <p:cNvPr id="42" name="išľîḑê">
                <a:extLst>
                  <a:ext uri="{FF2B5EF4-FFF2-40B4-BE49-F238E27FC236}">
                    <a16:creationId xmlns:a16="http://schemas.microsoft.com/office/drawing/2014/main" id="{93774E4E-42D6-4DDB-AA4E-982B08B57694}"/>
                  </a:ext>
                </a:extLst>
              </p:cNvPr>
              <p:cNvSpPr/>
              <p:nvPr/>
            </p:nvSpPr>
            <p:spPr bwMode="auto">
              <a:xfrm>
                <a:off x="3908669" y="5252859"/>
                <a:ext cx="3927423" cy="65457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27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b="50000" l="50000" r="50000" t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îşḻîḑé">
                <a:extLst>
                  <a:ext uri="{FF2B5EF4-FFF2-40B4-BE49-F238E27FC236}">
                    <a16:creationId xmlns:a16="http://schemas.microsoft.com/office/drawing/2014/main" id="{D1EAB4DE-15B6-470C-8F38-A60F52422354}"/>
                  </a:ext>
                </a:extLst>
              </p:cNvPr>
              <p:cNvSpPr/>
              <p:nvPr/>
            </p:nvSpPr>
            <p:spPr bwMode="auto">
              <a:xfrm rot="900000">
                <a:off x="4709301" y="1622969"/>
                <a:ext cx="867351" cy="266877"/>
              </a:xfrm>
              <a:custGeom>
                <a:gdLst>
                  <a:gd fmla="*/ 382 w 382" name="T0"/>
                  <a:gd fmla="*/ 117 h 117" name="T1"/>
                  <a:gd fmla="*/ 0 w 382" name="T2"/>
                  <a:gd fmla="*/ 0 h 117" name="T3"/>
                  <a:gd fmla="*/ 378 w 382" name="T4"/>
                  <a:gd fmla="*/ 117 h 117" name="T5"/>
                  <a:gd fmla="*/ 382 w 382" name="T6"/>
                  <a:gd fmla="*/ 117 h 1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7" w="382">
                    <a:moveTo>
                      <a:pt x="382" y="117"/>
                    </a:moveTo>
                    <a:lnTo>
                      <a:pt x="0" y="0"/>
                    </a:lnTo>
                    <a:lnTo>
                      <a:pt x="378" y="117"/>
                    </a:lnTo>
                    <a:lnTo>
                      <a:pt x="382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ïšlïďè">
                <a:extLst>
                  <a:ext uri="{FF2B5EF4-FFF2-40B4-BE49-F238E27FC236}">
                    <a16:creationId xmlns:a16="http://schemas.microsoft.com/office/drawing/2014/main" id="{7780A959-A842-4DDC-8529-8F63688DE5E3}"/>
                  </a:ext>
                </a:extLst>
              </p:cNvPr>
              <p:cNvSpPr/>
              <p:nvPr/>
            </p:nvSpPr>
            <p:spPr bwMode="auto">
              <a:xfrm rot="900000">
                <a:off x="5466655" y="2129675"/>
                <a:ext cx="1067509" cy="335400"/>
              </a:xfrm>
              <a:custGeom>
                <a:gdLst>
                  <a:gd fmla="*/ 0 w 470" name="T0"/>
                  <a:gd fmla="*/ 0 h 148" name="T1"/>
                  <a:gd fmla="*/ 0 w 470" name="T2"/>
                  <a:gd fmla="*/ 2 h 148" name="T3"/>
                  <a:gd fmla="*/ 470 w 470" name="T4"/>
                  <a:gd fmla="*/ 148 h 148" name="T5"/>
                  <a:gd fmla="*/ 0 w 470" name="T6"/>
                  <a:gd fmla="*/ 0 h 14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8" w="470">
                    <a:moveTo>
                      <a:pt x="0" y="0"/>
                    </a:moveTo>
                    <a:lnTo>
                      <a:pt x="0" y="2"/>
                    </a:lnTo>
                    <a:lnTo>
                      <a:pt x="47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iṩlíde">
                <a:extLst>
                  <a:ext uri="{FF2B5EF4-FFF2-40B4-BE49-F238E27FC236}">
                    <a16:creationId xmlns:a16="http://schemas.microsoft.com/office/drawing/2014/main" id="{D9E5C745-8BFC-4E88-9196-70A0F52993BE}"/>
                  </a:ext>
                </a:extLst>
              </p:cNvPr>
              <p:cNvSpPr/>
              <p:nvPr/>
            </p:nvSpPr>
            <p:spPr bwMode="auto">
              <a:xfrm rot="900000">
                <a:off x="5890413" y="1705918"/>
                <a:ext cx="1779782" cy="353432"/>
              </a:xfrm>
              <a:custGeom>
                <a:gdLst>
                  <a:gd fmla="*/ 110 w 392" name="T0"/>
                  <a:gd fmla="*/ 41 h 78" name="T1"/>
                  <a:gd fmla="*/ 85 w 392" name="T2"/>
                  <a:gd fmla="*/ 55 h 78" name="T3"/>
                  <a:gd fmla="*/ 184 w 392" name="T4"/>
                  <a:gd fmla="*/ 78 h 78" name="T5"/>
                  <a:gd fmla="*/ 295 w 392" name="T6"/>
                  <a:gd fmla="*/ 52 h 78" name="T7"/>
                  <a:gd fmla="*/ 372 w 392" name="T8"/>
                  <a:gd fmla="*/ 65 h 78" name="T9"/>
                  <a:gd fmla="*/ 338 w 392" name="T10"/>
                  <a:gd fmla="*/ 43 h 78" name="T11"/>
                  <a:gd fmla="*/ 386 w 392" name="T12"/>
                  <a:gd fmla="*/ 32 h 78" name="T13"/>
                  <a:gd fmla="*/ 212 w 392" name="T14"/>
                  <a:gd fmla="*/ 0 h 78" name="T15"/>
                  <a:gd fmla="*/ 0 w 392" name="T16"/>
                  <a:gd fmla="*/ 35 h 78" name="T17"/>
                  <a:gd fmla="*/ 53 w 392" name="T18"/>
                  <a:gd fmla="*/ 47 h 78" name="T19"/>
                  <a:gd fmla="*/ 110 w 392" name="T20"/>
                  <a:gd fmla="*/ 41 h 7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78" w="392">
                    <a:moveTo>
                      <a:pt x="110" y="41"/>
                    </a:moveTo>
                    <a:cubicBezTo>
                      <a:pt x="118" y="46"/>
                      <a:pt x="99" y="52"/>
                      <a:pt x="85" y="55"/>
                    </a:cubicBezTo>
                    <a:cubicBezTo>
                      <a:pt x="184" y="78"/>
                      <a:pt x="184" y="78"/>
                      <a:pt x="184" y="78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306" y="67"/>
                      <a:pt x="348" y="77"/>
                      <a:pt x="372" y="65"/>
                    </a:cubicBezTo>
                    <a:cubicBezTo>
                      <a:pt x="392" y="55"/>
                      <a:pt x="360" y="47"/>
                      <a:pt x="338" y="43"/>
                    </a:cubicBezTo>
                    <a:cubicBezTo>
                      <a:pt x="386" y="32"/>
                      <a:pt x="386" y="32"/>
                      <a:pt x="386" y="32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64" y="43"/>
                      <a:pt x="94" y="32"/>
                      <a:pt x="110" y="41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</a:ln>
              <a:effectLst/>
              <a:extLst/>
            </p:spPr>
            <p:txBody>
              <a:bodyPr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iṩlíḋè">
                <a:extLst>
                  <a:ext uri="{FF2B5EF4-FFF2-40B4-BE49-F238E27FC236}">
                    <a16:creationId xmlns:a16="http://schemas.microsoft.com/office/drawing/2014/main" id="{1C7D8265-BCAD-4F2A-8177-395EB1A6DD2B}"/>
                  </a:ext>
                </a:extLst>
              </p:cNvPr>
              <p:cNvSpPr/>
              <p:nvPr/>
            </p:nvSpPr>
            <p:spPr bwMode="auto">
              <a:xfrm rot="900000">
                <a:off x="4709301" y="1621165"/>
                <a:ext cx="858335" cy="266877"/>
              </a:xfrm>
              <a:custGeom>
                <a:gdLst>
                  <a:gd fmla="*/ 378 w 378" name="T0"/>
                  <a:gd fmla="*/ 117 h 117" name="T1"/>
                  <a:gd fmla="*/ 0 w 378" name="T2"/>
                  <a:gd fmla="*/ 0 h 117" name="T3"/>
                  <a:gd fmla="*/ 378 w 378" name="T4"/>
                  <a:gd fmla="*/ 117 h 117" name="T5"/>
                  <a:gd fmla="*/ 378 w 378" name="T6"/>
                  <a:gd fmla="*/ 117 h 11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7" w="378">
                    <a:moveTo>
                      <a:pt x="378" y="117"/>
                    </a:moveTo>
                    <a:lnTo>
                      <a:pt x="0" y="0"/>
                    </a:lnTo>
                    <a:lnTo>
                      <a:pt x="378" y="117"/>
                    </a:lnTo>
                    <a:lnTo>
                      <a:pt x="378" y="1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7" name="ïŝḻiḑè">
                <a:extLst>
                  <a:ext uri="{FF2B5EF4-FFF2-40B4-BE49-F238E27FC236}">
                    <a16:creationId xmlns:a16="http://schemas.microsoft.com/office/drawing/2014/main" id="{6477C8B1-C898-43F4-AD08-55ED815C704E}"/>
                  </a:ext>
                </a:extLst>
              </p:cNvPr>
              <p:cNvGrpSpPr/>
              <p:nvPr/>
            </p:nvGrpSpPr>
            <p:grpSpPr>
              <a:xfrm>
                <a:off x="4530781" y="1572480"/>
                <a:ext cx="2178294" cy="1678802"/>
                <a:chOff x="1388514" y="1888471"/>
                <a:chExt cx="1917700" cy="147796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62" name="îṣlíḍè">
                  <a:extLst>
                    <a:ext uri="{FF2B5EF4-FFF2-40B4-BE49-F238E27FC236}">
                      <a16:creationId xmlns:a16="http://schemas.microsoft.com/office/drawing/2014/main" id="{1CF9BAD5-2714-4818-8A73-0B6F87687215}"/>
                    </a:ext>
                  </a:extLst>
                </p:cNvPr>
                <p:cNvSpPr/>
                <p:nvPr/>
              </p:nvSpPr>
              <p:spPr bwMode="auto">
                <a:xfrm rot="900000">
                  <a:off x="1552026" y="1888471"/>
                  <a:ext cx="1754188" cy="409575"/>
                </a:xfrm>
                <a:custGeom>
                  <a:gdLst>
                    <a:gd fmla="*/ 340 w 439" name="T0"/>
                    <a:gd fmla="*/ 23 h 102" name="T1"/>
                    <a:gd fmla="*/ 365 w 439" name="T2"/>
                    <a:gd fmla="*/ 9 h 102" name="T3"/>
                    <a:gd fmla="*/ 308 w 439" name="T4"/>
                    <a:gd fmla="*/ 15 h 102" name="T5"/>
                    <a:gd fmla="*/ 255 w 439" name="T6"/>
                    <a:gd fmla="*/ 3 h 102" name="T7"/>
                    <a:gd fmla="*/ 0 w 439" name="T8"/>
                    <a:gd fmla="*/ 44 h 102" name="T9"/>
                    <a:gd fmla="*/ 191 w 439" name="T10"/>
                    <a:gd fmla="*/ 102 h 102" name="T11"/>
                    <a:gd fmla="*/ 308 w 439" name="T12"/>
                    <a:gd fmla="*/ 75 h 102" name="T13"/>
                    <a:gd fmla="*/ 273 w 439" name="T14"/>
                    <a:gd fmla="*/ 50 h 102" name="T15"/>
                    <a:gd fmla="*/ 343 w 439" name="T16"/>
                    <a:gd fmla="*/ 67 h 102" name="T17"/>
                    <a:gd fmla="*/ 439 w 439" name="T18"/>
                    <a:gd fmla="*/ 46 h 102" name="T19"/>
                    <a:gd fmla="*/ 340 w 439" name="T20"/>
                    <a:gd fmla="*/ 23 h 10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2" w="439">
                      <a:moveTo>
                        <a:pt x="340" y="23"/>
                      </a:moveTo>
                      <a:cubicBezTo>
                        <a:pt x="354" y="20"/>
                        <a:pt x="373" y="14"/>
                        <a:pt x="365" y="9"/>
                      </a:cubicBezTo>
                      <a:cubicBezTo>
                        <a:pt x="349" y="0"/>
                        <a:pt x="319" y="11"/>
                        <a:pt x="308" y="15"/>
                      </a:cubicBezTo>
                      <a:cubicBezTo>
                        <a:pt x="255" y="3"/>
                        <a:pt x="255" y="3"/>
                        <a:pt x="255" y="3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91" y="102"/>
                        <a:pt x="191" y="102"/>
                        <a:pt x="191" y="102"/>
                      </a:cubicBezTo>
                      <a:cubicBezTo>
                        <a:pt x="308" y="75"/>
                        <a:pt x="308" y="75"/>
                        <a:pt x="308" y="75"/>
                      </a:cubicBezTo>
                      <a:cubicBezTo>
                        <a:pt x="284" y="72"/>
                        <a:pt x="241" y="63"/>
                        <a:pt x="273" y="50"/>
                      </a:cubicBezTo>
                      <a:cubicBezTo>
                        <a:pt x="309" y="37"/>
                        <a:pt x="333" y="57"/>
                        <a:pt x="343" y="67"/>
                      </a:cubicBezTo>
                      <a:cubicBezTo>
                        <a:pt x="439" y="46"/>
                        <a:pt x="439" y="46"/>
                        <a:pt x="439" y="46"/>
                      </a:cubicBezTo>
                      <a:lnTo>
                        <a:pt x="340" y="23"/>
                      </a:ln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endParaRPr altLang="en-US" b="1" i="1" 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3" name="íşḷïḍê">
                  <a:extLst>
                    <a:ext uri="{FF2B5EF4-FFF2-40B4-BE49-F238E27FC236}">
                      <a16:creationId xmlns:a16="http://schemas.microsoft.com/office/drawing/2014/main" id="{FD09F961-AFA6-4A60-BD52-99E07C48A1BE}"/>
                    </a:ext>
                  </a:extLst>
                </p:cNvPr>
                <p:cNvSpPr/>
                <p:nvPr/>
              </p:nvSpPr>
              <p:spPr bwMode="auto">
                <a:xfrm rot="900000">
                  <a:off x="1388514" y="1948796"/>
                  <a:ext cx="1047750" cy="1417637"/>
                </a:xfrm>
                <a:custGeom>
                  <a:gdLst>
                    <a:gd fmla="*/ 82 w 262" name="T0"/>
                    <a:gd fmla="*/ 218 h 354" name="T1"/>
                    <a:gd fmla="*/ 102 w 262" name="T2"/>
                    <a:gd fmla="*/ 314 h 354" name="T3"/>
                    <a:gd fmla="*/ 191 w 262" name="T4"/>
                    <a:gd fmla="*/ 354 h 354" name="T5"/>
                    <a:gd fmla="*/ 191 w 262" name="T6"/>
                    <a:gd fmla="*/ 233 h 354" name="T7"/>
                    <a:gd fmla="*/ 262 w 262" name="T8"/>
                    <a:gd fmla="*/ 223 h 354" name="T9"/>
                    <a:gd fmla="*/ 191 w 262" name="T10"/>
                    <a:gd fmla="*/ 178 h 354" name="T11"/>
                    <a:gd fmla="*/ 191 w 262" name="T12"/>
                    <a:gd fmla="*/ 59 h 354" name="T13"/>
                    <a:gd fmla="*/ 0 w 262" name="T14"/>
                    <a:gd fmla="*/ 0 h 354" name="T15"/>
                    <a:gd fmla="*/ 0 w 262" name="T16"/>
                    <a:gd fmla="*/ 268 h 354" name="T17"/>
                    <a:gd fmla="*/ 66 w 262" name="T18"/>
                    <a:gd fmla="*/ 298 h 354" name="T19"/>
                    <a:gd fmla="*/ 82 w 262" name="T20"/>
                    <a:gd fmla="*/ 218 h 35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54" w="262">
                      <a:moveTo>
                        <a:pt x="82" y="218"/>
                      </a:moveTo>
                      <a:cubicBezTo>
                        <a:pt x="120" y="210"/>
                        <a:pt x="118" y="288"/>
                        <a:pt x="102" y="314"/>
                      </a:cubicBezTo>
                      <a:cubicBezTo>
                        <a:pt x="191" y="354"/>
                        <a:pt x="191" y="354"/>
                        <a:pt x="191" y="354"/>
                      </a:cubicBezTo>
                      <a:cubicBezTo>
                        <a:pt x="191" y="233"/>
                        <a:pt x="191" y="233"/>
                        <a:pt x="191" y="233"/>
                      </a:cubicBezTo>
                      <a:cubicBezTo>
                        <a:pt x="218" y="251"/>
                        <a:pt x="262" y="270"/>
                        <a:pt x="262" y="223"/>
                      </a:cubicBezTo>
                      <a:cubicBezTo>
                        <a:pt x="262" y="166"/>
                        <a:pt x="214" y="172"/>
                        <a:pt x="191" y="178"/>
                      </a:cubicBezTo>
                      <a:cubicBezTo>
                        <a:pt x="191" y="59"/>
                        <a:pt x="191" y="59"/>
                        <a:pt x="191" y="5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66" y="298"/>
                        <a:pt x="66" y="298"/>
                        <a:pt x="66" y="298"/>
                      </a:cubicBezTo>
                      <a:cubicBezTo>
                        <a:pt x="60" y="277"/>
                        <a:pt x="47" y="226"/>
                        <a:pt x="82" y="218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endParaRPr altLang="en-US" b="1" i="1" lang="zh-CN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8" name="išľiḑè">
                <a:extLst>
                  <a:ext uri="{FF2B5EF4-FFF2-40B4-BE49-F238E27FC236}">
                    <a16:creationId xmlns:a16="http://schemas.microsoft.com/office/drawing/2014/main" id="{381F5D88-A048-4BDD-B30F-DED59F56993B}"/>
                  </a:ext>
                </a:extLst>
              </p:cNvPr>
              <p:cNvGrpSpPr/>
              <p:nvPr/>
            </p:nvGrpSpPr>
            <p:grpSpPr>
              <a:xfrm>
                <a:off x="5235842" y="1985416"/>
                <a:ext cx="2596643" cy="2281078"/>
                <a:chOff x="2009226" y="2252008"/>
                <a:chExt cx="2286000" cy="2008188"/>
              </a:xfrm>
            </p:grpSpPr>
            <p:sp>
              <p:nvSpPr>
                <p:cNvPr id="59" name="îšlïḍê">
                  <a:extLst>
                    <a:ext uri="{FF2B5EF4-FFF2-40B4-BE49-F238E27FC236}">
                      <a16:creationId xmlns:a16="http://schemas.microsoft.com/office/drawing/2014/main" id="{57278730-1649-474B-9B97-CDB4F3397E13}"/>
                    </a:ext>
                  </a:extLst>
                </p:cNvPr>
                <p:cNvSpPr/>
                <p:nvPr/>
              </p:nvSpPr>
              <p:spPr bwMode="auto">
                <a:xfrm rot="900000">
                  <a:off x="2228301" y="2252008"/>
                  <a:ext cx="1946275" cy="557213"/>
                </a:xfrm>
                <a:custGeom>
                  <a:gdLst>
                    <a:gd fmla="*/ 235 w 487" name="T0"/>
                    <a:gd fmla="*/ 139 h 139" name="T1"/>
                    <a:gd fmla="*/ 487 w 487" name="T2"/>
                    <a:gd fmla="*/ 64 h 139" name="T3"/>
                    <a:gd fmla="*/ 367 w 487" name="T4"/>
                    <a:gd fmla="*/ 36 h 139" name="T5"/>
                    <a:gd fmla="*/ 305 w 487" name="T6"/>
                    <a:gd fmla="*/ 47 h 139" name="T7"/>
                    <a:gd fmla="*/ 328 w 487" name="T8"/>
                    <a:gd fmla="*/ 27 h 139" name="T9"/>
                    <a:gd fmla="*/ 248 w 487" name="T10"/>
                    <a:gd fmla="*/ 9 h 139" name="T11"/>
                    <a:gd fmla="*/ 152 w 487" name="T12"/>
                    <a:gd fmla="*/ 30 h 139" name="T13"/>
                    <a:gd fmla="*/ 82 w 487" name="T14"/>
                    <a:gd fmla="*/ 13 h 139" name="T15"/>
                    <a:gd fmla="*/ 117 w 487" name="T16"/>
                    <a:gd fmla="*/ 38 h 139" name="T17"/>
                    <a:gd fmla="*/ 0 w 487" name="T18"/>
                    <a:gd fmla="*/ 65 h 139" name="T19"/>
                    <a:gd fmla="*/ 235 w 487" name="T20"/>
                    <a:gd fmla="*/ 139 h 13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39" w="487">
                      <a:moveTo>
                        <a:pt x="235" y="139"/>
                      </a:moveTo>
                      <a:cubicBezTo>
                        <a:pt x="487" y="64"/>
                        <a:pt x="487" y="64"/>
                        <a:pt x="487" y="64"/>
                      </a:cubicBezTo>
                      <a:cubicBezTo>
                        <a:pt x="367" y="36"/>
                        <a:pt x="367" y="36"/>
                        <a:pt x="367" y="36"/>
                      </a:cubicBezTo>
                      <a:cubicBezTo>
                        <a:pt x="355" y="45"/>
                        <a:pt x="334" y="55"/>
                        <a:pt x="305" y="47"/>
                      </a:cubicBezTo>
                      <a:cubicBezTo>
                        <a:pt x="277" y="39"/>
                        <a:pt x="307" y="31"/>
                        <a:pt x="328" y="27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52" y="30"/>
                        <a:pt x="152" y="30"/>
                        <a:pt x="152" y="30"/>
                      </a:cubicBezTo>
                      <a:cubicBezTo>
                        <a:pt x="142" y="20"/>
                        <a:pt x="118" y="0"/>
                        <a:pt x="82" y="13"/>
                      </a:cubicBezTo>
                      <a:cubicBezTo>
                        <a:pt x="50" y="26"/>
                        <a:pt x="93" y="35"/>
                        <a:pt x="117" y="38"/>
                      </a:cubicBezTo>
                      <a:cubicBezTo>
                        <a:pt x="0" y="65"/>
                        <a:pt x="0" y="65"/>
                        <a:pt x="0" y="65"/>
                      </a:cubicBezTo>
                      <a:lnTo>
                        <a:pt x="235" y="1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0" kumimoji="0" lang="zh-CN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íṡḷîďê">
                  <a:extLst>
                    <a:ext uri="{FF2B5EF4-FFF2-40B4-BE49-F238E27FC236}">
                      <a16:creationId xmlns:a16="http://schemas.microsoft.com/office/drawing/2014/main" id="{82130F92-0244-4E14-9177-B314BE743A10}"/>
                    </a:ext>
                  </a:extLst>
                </p:cNvPr>
                <p:cNvSpPr/>
                <p:nvPr/>
              </p:nvSpPr>
              <p:spPr bwMode="auto">
                <a:xfrm rot="900000">
                  <a:off x="2009226" y="2355196"/>
                  <a:ext cx="939800" cy="1849437"/>
                </a:xfrm>
                <a:custGeom>
                  <a:gdLst>
                    <a:gd fmla="*/ 0 w 235" name="T0"/>
                    <a:gd fmla="*/ 0 h 462" name="T1"/>
                    <a:gd fmla="*/ 0 w 235" name="T2"/>
                    <a:gd fmla="*/ 119 h 462" name="T3"/>
                    <a:gd fmla="*/ 71 w 235" name="T4"/>
                    <a:gd fmla="*/ 164 h 462" name="T5"/>
                    <a:gd fmla="*/ 0 w 235" name="T6"/>
                    <a:gd fmla="*/ 174 h 462" name="T7"/>
                    <a:gd fmla="*/ 0 w 235" name="T8"/>
                    <a:gd fmla="*/ 295 h 462" name="T9"/>
                    <a:gd fmla="*/ 98 w 235" name="T10"/>
                    <a:gd fmla="*/ 339 h 462" name="T11"/>
                    <a:gd fmla="*/ 117 w 235" name="T12"/>
                    <a:gd fmla="*/ 447 h 462" name="T13"/>
                    <a:gd fmla="*/ 140 w 235" name="T14"/>
                    <a:gd fmla="*/ 358 h 462" name="T15"/>
                    <a:gd fmla="*/ 235 w 235" name="T16"/>
                    <a:gd fmla="*/ 401 h 462" name="T17"/>
                    <a:gd fmla="*/ 235 w 235" name="T18"/>
                    <a:gd fmla="*/ 73 h 462" name="T19"/>
                    <a:gd fmla="*/ 0 w 235" name="T20"/>
                    <a:gd fmla="*/ 0 h 46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62" w="235">
                      <a:moveTo>
                        <a:pt x="0" y="0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23" y="113"/>
                        <a:pt x="71" y="107"/>
                        <a:pt x="71" y="164"/>
                      </a:cubicBezTo>
                      <a:cubicBezTo>
                        <a:pt x="71" y="211"/>
                        <a:pt x="27" y="192"/>
                        <a:pt x="0" y="174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98" y="339"/>
                        <a:pt x="98" y="339"/>
                        <a:pt x="98" y="339"/>
                      </a:cubicBezTo>
                      <a:cubicBezTo>
                        <a:pt x="87" y="365"/>
                        <a:pt x="65" y="430"/>
                        <a:pt x="117" y="447"/>
                      </a:cubicBezTo>
                      <a:cubicBezTo>
                        <a:pt x="161" y="462"/>
                        <a:pt x="151" y="400"/>
                        <a:pt x="140" y="358"/>
                      </a:cubicBezTo>
                      <a:cubicBezTo>
                        <a:pt x="235" y="401"/>
                        <a:pt x="235" y="401"/>
                        <a:pt x="235" y="401"/>
                      </a:cubicBezTo>
                      <a:cubicBezTo>
                        <a:pt x="235" y="73"/>
                        <a:pt x="235" y="73"/>
                        <a:pt x="235" y="7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0" kumimoji="0" lang="zh-CN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iṣḻíḍe">
                  <a:extLst>
                    <a:ext uri="{FF2B5EF4-FFF2-40B4-BE49-F238E27FC236}">
                      <a16:creationId xmlns:a16="http://schemas.microsoft.com/office/drawing/2014/main" id="{78FB06EF-BE74-4310-9F26-FB08674677DA}"/>
                    </a:ext>
                  </a:extLst>
                </p:cNvPr>
                <p:cNvSpPr/>
                <p:nvPr/>
              </p:nvSpPr>
              <p:spPr bwMode="auto">
                <a:xfrm rot="900000">
                  <a:off x="2944264" y="2647296"/>
                  <a:ext cx="1350962" cy="1612900"/>
                </a:xfrm>
                <a:custGeom>
                  <a:gdLst>
                    <a:gd fmla="*/ 0 w 338" name="T0"/>
                    <a:gd fmla="*/ 75 h 403" name="T1"/>
                    <a:gd fmla="*/ 0 w 338" name="T2"/>
                    <a:gd fmla="*/ 403 h 403" name="T3"/>
                    <a:gd fmla="*/ 129 w 338" name="T4"/>
                    <a:gd fmla="*/ 349 h 403" name="T5"/>
                    <a:gd fmla="*/ 109 w 338" name="T6"/>
                    <a:gd fmla="*/ 297 h 403" name="T7"/>
                    <a:gd fmla="*/ 145 w 338" name="T8"/>
                    <a:gd fmla="*/ 243 h 403" name="T9"/>
                    <a:gd fmla="*/ 179 w 338" name="T10"/>
                    <a:gd fmla="*/ 283 h 403" name="T11"/>
                    <a:gd fmla="*/ 170 w 338" name="T12"/>
                    <a:gd fmla="*/ 332 h 403" name="T13"/>
                    <a:gd fmla="*/ 252 w 338" name="T14"/>
                    <a:gd fmla="*/ 298 h 403" name="T15"/>
                    <a:gd fmla="*/ 252 w 338" name="T16"/>
                    <a:gd fmla="*/ 170 h 403" name="T17"/>
                    <a:gd fmla="*/ 331 w 338" name="T18"/>
                    <a:gd fmla="*/ 121 h 403" name="T19"/>
                    <a:gd fmla="*/ 252 w 338" name="T20"/>
                    <a:gd fmla="*/ 127 h 403" name="T21"/>
                    <a:gd fmla="*/ 252 w 338" name="T22"/>
                    <a:gd fmla="*/ 0 h 403" name="T23"/>
                    <a:gd fmla="*/ 252 w 338" name="T24"/>
                    <a:gd fmla="*/ 0 h 403" name="T25"/>
                    <a:gd fmla="*/ 0 w 338" name="T26"/>
                    <a:gd fmla="*/ 75 h 40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02" w="338">
                      <a:moveTo>
                        <a:pt x="0" y="75"/>
                      </a:move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129" y="349"/>
                        <a:pt x="129" y="349"/>
                        <a:pt x="129" y="349"/>
                      </a:cubicBezTo>
                      <a:cubicBezTo>
                        <a:pt x="123" y="339"/>
                        <a:pt x="110" y="315"/>
                        <a:pt x="109" y="297"/>
                      </a:cubicBezTo>
                      <a:cubicBezTo>
                        <a:pt x="108" y="281"/>
                        <a:pt x="114" y="245"/>
                        <a:pt x="145" y="243"/>
                      </a:cubicBezTo>
                      <a:cubicBezTo>
                        <a:pt x="179" y="241"/>
                        <a:pt x="179" y="264"/>
                        <a:pt x="179" y="283"/>
                      </a:cubicBezTo>
                      <a:cubicBezTo>
                        <a:pt x="180" y="297"/>
                        <a:pt x="173" y="322"/>
                        <a:pt x="170" y="332"/>
                      </a:cubicBezTo>
                      <a:cubicBezTo>
                        <a:pt x="252" y="298"/>
                        <a:pt x="252" y="298"/>
                        <a:pt x="252" y="298"/>
                      </a:cubicBezTo>
                      <a:cubicBezTo>
                        <a:pt x="252" y="170"/>
                        <a:pt x="252" y="170"/>
                        <a:pt x="252" y="170"/>
                      </a:cubicBezTo>
                      <a:cubicBezTo>
                        <a:pt x="281" y="173"/>
                        <a:pt x="338" y="175"/>
                        <a:pt x="331" y="121"/>
                      </a:cubicBezTo>
                      <a:cubicBezTo>
                        <a:pt x="325" y="74"/>
                        <a:pt x="275" y="109"/>
                        <a:pt x="252" y="127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cubicBezTo>
                        <a:pt x="252" y="0"/>
                        <a:pt x="252" y="0"/>
                        <a:pt x="252" y="0"/>
                      </a:cubicBez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>
                      <a:lumMod val="85000"/>
                    </a:schemeClr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0" kumimoji="0" lang="zh-CN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9" name="îśḷîḓê">
                <a:extLst>
                  <a:ext uri="{FF2B5EF4-FFF2-40B4-BE49-F238E27FC236}">
                    <a16:creationId xmlns:a16="http://schemas.microsoft.com/office/drawing/2014/main" id="{983C6985-5BEF-435E-BBE8-658C9218CD04}"/>
                  </a:ext>
                </a:extLst>
              </p:cNvPr>
              <p:cNvSpPr/>
              <p:nvPr/>
            </p:nvSpPr>
            <p:spPr bwMode="auto">
              <a:xfrm rot="900000">
                <a:off x="6795632" y="3545206"/>
                <a:ext cx="1289305" cy="1709457"/>
              </a:xfrm>
              <a:custGeom>
                <a:gdLst>
                  <a:gd fmla="*/ 199 w 284" name="T0"/>
                  <a:gd fmla="*/ 126 h 376" name="T1"/>
                  <a:gd fmla="*/ 180 w 284" name="T2"/>
                  <a:gd fmla="*/ 44 h 376" name="T3"/>
                  <a:gd fmla="*/ 85 w 284" name="T4"/>
                  <a:gd fmla="*/ 83 h 376" name="T5"/>
                  <a:gd fmla="*/ 85 w 284" name="T6"/>
                  <a:gd fmla="*/ 208 h 376" name="T7"/>
                  <a:gd fmla="*/ 87 w 284" name="T8"/>
                  <a:gd fmla="*/ 209 h 376" name="T9"/>
                  <a:gd fmla="*/ 85 w 284" name="T10"/>
                  <a:gd fmla="*/ 208 h 376" name="T11"/>
                  <a:gd fmla="*/ 20 w 284" name="T12"/>
                  <a:gd fmla="*/ 247 h 376" name="T13"/>
                  <a:gd fmla="*/ 85 w 284" name="T14"/>
                  <a:gd fmla="*/ 265 h 376" name="T15"/>
                  <a:gd fmla="*/ 87 w 284" name="T16"/>
                  <a:gd fmla="*/ 260 h 376" name="T17"/>
                  <a:gd fmla="*/ 85 w 284" name="T18"/>
                  <a:gd fmla="*/ 265 h 376" name="T19"/>
                  <a:gd fmla="*/ 85 w 284" name="T20"/>
                  <a:gd fmla="*/ 376 h 376" name="T21"/>
                  <a:gd fmla="*/ 284 w 284" name="T22"/>
                  <a:gd fmla="*/ 258 h 376" name="T23"/>
                  <a:gd fmla="*/ 284 w 284" name="T24"/>
                  <a:gd fmla="*/ 0 h 376" name="T25"/>
                  <a:gd fmla="*/ 214 w 284" name="T26"/>
                  <a:gd fmla="*/ 30 h 376" name="T27"/>
                  <a:gd fmla="*/ 199 w 284" name="T28"/>
                  <a:gd fmla="*/ 126 h 37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76" w="284">
                    <a:moveTo>
                      <a:pt x="199" y="126"/>
                    </a:moveTo>
                    <a:cubicBezTo>
                      <a:pt x="157" y="127"/>
                      <a:pt x="170" y="73"/>
                      <a:pt x="180" y="44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208"/>
                      <a:pt x="85" y="208"/>
                      <a:pt x="85" y="208"/>
                    </a:cubicBezTo>
                    <a:cubicBezTo>
                      <a:pt x="86" y="208"/>
                      <a:pt x="87" y="209"/>
                      <a:pt x="87" y="209"/>
                    </a:cubicBezTo>
                    <a:cubicBezTo>
                      <a:pt x="87" y="209"/>
                      <a:pt x="86" y="208"/>
                      <a:pt x="85" y="208"/>
                    </a:cubicBezTo>
                    <a:cubicBezTo>
                      <a:pt x="73" y="205"/>
                      <a:pt x="39" y="200"/>
                      <a:pt x="20" y="247"/>
                    </a:cubicBezTo>
                    <a:cubicBezTo>
                      <a:pt x="0" y="298"/>
                      <a:pt x="60" y="316"/>
                      <a:pt x="85" y="265"/>
                    </a:cubicBezTo>
                    <a:cubicBezTo>
                      <a:pt x="87" y="261"/>
                      <a:pt x="87" y="260"/>
                      <a:pt x="87" y="260"/>
                    </a:cubicBezTo>
                    <a:cubicBezTo>
                      <a:pt x="87" y="260"/>
                      <a:pt x="87" y="261"/>
                      <a:pt x="85" y="265"/>
                    </a:cubicBezTo>
                    <a:cubicBezTo>
                      <a:pt x="85" y="376"/>
                      <a:pt x="85" y="376"/>
                      <a:pt x="85" y="376"/>
                    </a:cubicBezTo>
                    <a:cubicBezTo>
                      <a:pt x="284" y="258"/>
                      <a:pt x="284" y="258"/>
                      <a:pt x="284" y="258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14" y="30"/>
                      <a:pt x="214" y="30"/>
                      <a:pt x="214" y="30"/>
                    </a:cubicBezTo>
                    <a:cubicBezTo>
                      <a:pt x="224" y="60"/>
                      <a:pt x="245" y="124"/>
                      <a:pt x="199" y="126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</a:ln>
              <a:effectLst/>
              <a:extLst/>
            </p:spPr>
            <p:txBody>
              <a:bodyPr bIns="45720" lIns="91440" rIns="91440" tIns="45720" wrap="square">
                <a:normAutofit/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1" baseline="0" cap="none" i="1" kern="0" kumimoji="0" lang="zh-CN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0" name="î$ḻíḋé">
                <a:extLst>
                  <a:ext uri="{FF2B5EF4-FFF2-40B4-BE49-F238E27FC236}">
                    <a16:creationId xmlns:a16="http://schemas.microsoft.com/office/drawing/2014/main" id="{8C3150FF-8945-4D06-8DB5-35A3E2043C5C}"/>
                  </a:ext>
                </a:extLst>
              </p:cNvPr>
              <p:cNvGrpSpPr/>
              <p:nvPr/>
            </p:nvGrpSpPr>
            <p:grpSpPr>
              <a:xfrm>
                <a:off x="6642357" y="2088204"/>
                <a:ext cx="1983547" cy="2126003"/>
                <a:chOff x="3247476" y="2342496"/>
                <a:chExt cx="1746250" cy="1871662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57" name="íŝļïḑe">
                  <a:extLst>
                    <a:ext uri="{FF2B5EF4-FFF2-40B4-BE49-F238E27FC236}">
                      <a16:creationId xmlns:a16="http://schemas.microsoft.com/office/drawing/2014/main" id="{3F9EEB32-1305-4101-9AD3-F0A621C88778}"/>
                    </a:ext>
                  </a:extLst>
                </p:cNvPr>
                <p:cNvSpPr/>
                <p:nvPr/>
              </p:nvSpPr>
              <p:spPr bwMode="auto">
                <a:xfrm rot="900000">
                  <a:off x="3247476" y="2342496"/>
                  <a:ext cx="1746250" cy="404812"/>
                </a:xfrm>
                <a:custGeom>
                  <a:gdLst>
                    <a:gd fmla="*/ 188 w 437" name="T0"/>
                    <a:gd fmla="*/ 33 h 101" name="T1"/>
                    <a:gd fmla="*/ 111 w 437" name="T2"/>
                    <a:gd fmla="*/ 20 h 101" name="T3"/>
                    <a:gd fmla="*/ 0 w 437" name="T4"/>
                    <a:gd fmla="*/ 46 h 101" name="T5"/>
                    <a:gd fmla="*/ 80 w 437" name="T6"/>
                    <a:gd fmla="*/ 64 h 101" name="T7"/>
                    <a:gd fmla="*/ 57 w 437" name="T8"/>
                    <a:gd fmla="*/ 84 h 101" name="T9"/>
                    <a:gd fmla="*/ 119 w 437" name="T10"/>
                    <a:gd fmla="*/ 73 h 101" name="T11"/>
                    <a:gd fmla="*/ 239 w 437" name="T12"/>
                    <a:gd fmla="*/ 101 h 101" name="T13"/>
                    <a:gd fmla="*/ 239 w 437" name="T14"/>
                    <a:gd fmla="*/ 101 h 101" name="T15"/>
                    <a:gd fmla="*/ 437 w 437" name="T16"/>
                    <a:gd fmla="*/ 42 h 101" name="T17"/>
                    <a:gd fmla="*/ 202 w 437" name="T18"/>
                    <a:gd fmla="*/ 0 h 101" name="T19"/>
                    <a:gd fmla="*/ 154 w 437" name="T20"/>
                    <a:gd fmla="*/ 11 h 101" name="T21"/>
                    <a:gd fmla="*/ 188 w 437" name="T22"/>
                    <a:gd fmla="*/ 33 h 10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0" w="437">
                      <a:moveTo>
                        <a:pt x="188" y="33"/>
                      </a:moveTo>
                      <a:cubicBezTo>
                        <a:pt x="164" y="45"/>
                        <a:pt x="122" y="35"/>
                        <a:pt x="111" y="20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80" y="64"/>
                        <a:pt x="80" y="64"/>
                        <a:pt x="80" y="64"/>
                      </a:cubicBezTo>
                      <a:cubicBezTo>
                        <a:pt x="59" y="68"/>
                        <a:pt x="29" y="76"/>
                        <a:pt x="57" y="84"/>
                      </a:cubicBezTo>
                      <a:cubicBezTo>
                        <a:pt x="86" y="92"/>
                        <a:pt x="107" y="82"/>
                        <a:pt x="119" y="73"/>
                      </a:cubicBezTo>
                      <a:cubicBezTo>
                        <a:pt x="239" y="101"/>
                        <a:pt x="239" y="101"/>
                        <a:pt x="239" y="101"/>
                      </a:cubicBezTo>
                      <a:cubicBezTo>
                        <a:pt x="239" y="101"/>
                        <a:pt x="239" y="101"/>
                        <a:pt x="239" y="101"/>
                      </a:cubicBezTo>
                      <a:cubicBezTo>
                        <a:pt x="437" y="42"/>
                        <a:pt x="437" y="42"/>
                        <a:pt x="437" y="42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76" y="15"/>
                        <a:pt x="208" y="23"/>
                        <a:pt x="188" y="33"/>
                      </a:cubicBez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endParaRPr altLang="en-US" b="1" i="1" lang="zh-CN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î$1íďe">
                  <a:extLst>
                    <a:ext uri="{FF2B5EF4-FFF2-40B4-BE49-F238E27FC236}">
                      <a16:creationId xmlns:a16="http://schemas.microsoft.com/office/drawing/2014/main" id="{F1ED5DEC-660A-4E28-BD6D-EE6E04EC16E4}"/>
                    </a:ext>
                  </a:extLst>
                </p:cNvPr>
                <p:cNvSpPr/>
                <p:nvPr/>
              </p:nvSpPr>
              <p:spPr bwMode="auto">
                <a:xfrm rot="900000">
                  <a:off x="3987251" y="2606021"/>
                  <a:ext cx="795338" cy="1608137"/>
                </a:xfrm>
                <a:custGeom>
                  <a:gdLst>
                    <a:gd fmla="*/ 198 w 199" name="T0"/>
                    <a:gd fmla="*/ 0 h 401" name="T1"/>
                    <a:gd fmla="*/ 199 w 199" name="T2"/>
                    <a:gd fmla="*/ 0 h 401" name="T3"/>
                    <a:gd fmla="*/ 0 w 199" name="T4"/>
                    <a:gd fmla="*/ 59 h 401" name="T5"/>
                    <a:gd fmla="*/ 0 w 199" name="T6"/>
                    <a:gd fmla="*/ 59 h 401" name="T7"/>
                    <a:gd fmla="*/ 0 w 199" name="T8"/>
                    <a:gd fmla="*/ 186 h 401" name="T9"/>
                    <a:gd fmla="*/ 79 w 199" name="T10"/>
                    <a:gd fmla="*/ 180 h 401" name="T11"/>
                    <a:gd fmla="*/ 0 w 199" name="T12"/>
                    <a:gd fmla="*/ 229 h 401" name="T13"/>
                    <a:gd fmla="*/ 0 w 199" name="T14"/>
                    <a:gd fmla="*/ 357 h 401" name="T15"/>
                    <a:gd fmla="*/ 95 w 199" name="T16"/>
                    <a:gd fmla="*/ 318 h 401" name="T17"/>
                    <a:gd fmla="*/ 114 w 199" name="T18"/>
                    <a:gd fmla="*/ 400 h 401" name="T19"/>
                    <a:gd fmla="*/ 129 w 199" name="T20"/>
                    <a:gd fmla="*/ 304 h 401" name="T21"/>
                    <a:gd fmla="*/ 199 w 199" name="T22"/>
                    <a:gd fmla="*/ 274 h 401" name="T23"/>
                    <a:gd fmla="*/ 199 w 199" name="T24"/>
                    <a:gd fmla="*/ 0 h 401" name="T25"/>
                    <a:gd fmla="*/ 198 w 199" name="T26"/>
                    <a:gd fmla="*/ 0 h 40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01" w="199">
                      <a:moveTo>
                        <a:pt x="198" y="0"/>
                      </a:moveTo>
                      <a:cubicBezTo>
                        <a:pt x="199" y="0"/>
                        <a:pt x="199" y="0"/>
                        <a:pt x="199" y="0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23" y="168"/>
                        <a:pt x="73" y="133"/>
                        <a:pt x="79" y="180"/>
                      </a:cubicBezTo>
                      <a:cubicBezTo>
                        <a:pt x="86" y="234"/>
                        <a:pt x="29" y="232"/>
                        <a:pt x="0" y="229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95" y="318"/>
                        <a:pt x="95" y="318"/>
                        <a:pt x="95" y="318"/>
                      </a:cubicBezTo>
                      <a:cubicBezTo>
                        <a:pt x="85" y="347"/>
                        <a:pt x="72" y="401"/>
                        <a:pt x="114" y="400"/>
                      </a:cubicBezTo>
                      <a:cubicBezTo>
                        <a:pt x="160" y="398"/>
                        <a:pt x="139" y="334"/>
                        <a:pt x="129" y="304"/>
                      </a:cubicBezTo>
                      <a:cubicBezTo>
                        <a:pt x="199" y="274"/>
                        <a:pt x="199" y="274"/>
                        <a:pt x="199" y="274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tx2">
                    <a:lumMod val="25000"/>
                    <a:lumOff val="7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0" kumimoji="0" lang="zh-CN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" name="ïsḻíḓê">
                <a:extLst>
                  <a:ext uri="{FF2B5EF4-FFF2-40B4-BE49-F238E27FC236}">
                    <a16:creationId xmlns:a16="http://schemas.microsoft.com/office/drawing/2014/main" id="{24F848C3-556E-4FFF-86A1-C22A81A35F2B}"/>
                  </a:ext>
                </a:extLst>
              </p:cNvPr>
              <p:cNvSpPr/>
              <p:nvPr/>
            </p:nvSpPr>
            <p:spPr bwMode="auto">
              <a:xfrm rot="900000">
                <a:off x="4236856" y="2515565"/>
                <a:ext cx="867351" cy="2010596"/>
              </a:xfrm>
              <a:custGeom>
                <a:gdLst>
                  <a:gd fmla="*/ 122 w 191" name="T0"/>
                  <a:gd fmla="*/ 253 h 442" name="T1"/>
                  <a:gd fmla="*/ 191 w 191" name="T2"/>
                  <a:gd fmla="*/ 268 h 442" name="T3"/>
                  <a:gd fmla="*/ 191 w 191" name="T4"/>
                  <a:gd fmla="*/ 144 h 442" name="T5"/>
                  <a:gd fmla="*/ 102 w 191" name="T6"/>
                  <a:gd fmla="*/ 104 h 442" name="T7"/>
                  <a:gd fmla="*/ 82 w 191" name="T8"/>
                  <a:gd fmla="*/ 8 h 442" name="T9"/>
                  <a:gd fmla="*/ 66 w 191" name="T10"/>
                  <a:gd fmla="*/ 88 h 442" name="T11"/>
                  <a:gd fmla="*/ 0 w 191" name="T12"/>
                  <a:gd fmla="*/ 58 h 442" name="T13"/>
                  <a:gd fmla="*/ 0 w 191" name="T14"/>
                  <a:gd fmla="*/ 325 h 442" name="T15"/>
                  <a:gd fmla="*/ 191 w 191" name="T16"/>
                  <a:gd fmla="*/ 442 h 442" name="T17"/>
                  <a:gd fmla="*/ 191 w 191" name="T18"/>
                  <a:gd fmla="*/ 316 h 442" name="T19"/>
                  <a:gd fmla="*/ 122 w 191" name="T20"/>
                  <a:gd fmla="*/ 253 h 44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42" w="191">
                    <a:moveTo>
                      <a:pt x="122" y="253"/>
                    </a:moveTo>
                    <a:cubicBezTo>
                      <a:pt x="137" y="210"/>
                      <a:pt x="175" y="248"/>
                      <a:pt x="191" y="268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02" y="104"/>
                      <a:pt x="102" y="104"/>
                      <a:pt x="102" y="104"/>
                    </a:cubicBezTo>
                    <a:cubicBezTo>
                      <a:pt x="118" y="78"/>
                      <a:pt x="120" y="0"/>
                      <a:pt x="82" y="8"/>
                    </a:cubicBezTo>
                    <a:cubicBezTo>
                      <a:pt x="47" y="16"/>
                      <a:pt x="60" y="67"/>
                      <a:pt x="66" y="8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91" y="442"/>
                      <a:pt x="191" y="442"/>
                      <a:pt x="191" y="442"/>
                    </a:cubicBezTo>
                    <a:cubicBezTo>
                      <a:pt x="191" y="316"/>
                      <a:pt x="191" y="316"/>
                      <a:pt x="191" y="316"/>
                    </a:cubicBezTo>
                    <a:cubicBezTo>
                      <a:pt x="167" y="322"/>
                      <a:pt x="105" y="299"/>
                      <a:pt x="122" y="253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bg1"/>
                </a:solidFill>
                <a:round/>
              </a:ln>
              <a:effectLst/>
              <a:extLst>
                <a:ext uri="{AF507438-7753-43E0-B8FC-AC1667EBCBE1}">
                  <a14:hiddenEffects>
                    <a:effectLst>
                      <a:outerShdw algn="ctr" dir="2700000" dist="35921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bIns="45720" lIns="91440" rIns="91440" tIns="45720" wrap="square">
                <a:normAutofit/>
              </a:bodyPr>
              <a:lstStyle/>
              <a:p>
                <a:endParaRPr altLang="en-US" b="1" i="1" lang="zh-CN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íṥļíḋe">
                <a:extLst>
                  <a:ext uri="{FF2B5EF4-FFF2-40B4-BE49-F238E27FC236}">
                    <a16:creationId xmlns:a16="http://schemas.microsoft.com/office/drawing/2014/main" id="{B23D1156-B044-4A27-9D33-6558967526B2}"/>
                  </a:ext>
                </a:extLst>
              </p:cNvPr>
              <p:cNvGrpSpPr/>
              <p:nvPr/>
            </p:nvGrpSpPr>
            <p:grpSpPr>
              <a:xfrm>
                <a:off x="4516356" y="3346852"/>
                <a:ext cx="2591232" cy="2356813"/>
                <a:chOff x="1375814" y="3450571"/>
                <a:chExt cx="2281237" cy="2074862"/>
              </a:xfrm>
            </p:grpSpPr>
            <p:sp>
              <p:nvSpPr>
                <p:cNvPr id="55" name="îSḷíḋê">
                  <a:extLst>
                    <a:ext uri="{FF2B5EF4-FFF2-40B4-BE49-F238E27FC236}">
                      <a16:creationId xmlns:a16="http://schemas.microsoft.com/office/drawing/2014/main" id="{B0650348-8E04-479E-8976-5A1F2C2C7A38}"/>
                    </a:ext>
                  </a:extLst>
                </p:cNvPr>
                <p:cNvSpPr/>
                <p:nvPr/>
              </p:nvSpPr>
              <p:spPr bwMode="auto">
                <a:xfrm rot="900000">
                  <a:off x="2650576" y="3526771"/>
                  <a:ext cx="1006475" cy="1998662"/>
                </a:xfrm>
                <a:custGeom>
                  <a:gdLst>
                    <a:gd fmla="*/ 187 w 252" name="T0"/>
                    <a:gd fmla="*/ 221 h 499" name="T1"/>
                    <a:gd fmla="*/ 252 w 252" name="T2"/>
                    <a:gd fmla="*/ 182 h 499" name="T3"/>
                    <a:gd fmla="*/ 252 w 252" name="T4"/>
                    <a:gd fmla="*/ 57 h 499" name="T5"/>
                    <a:gd fmla="*/ 170 w 252" name="T6"/>
                    <a:gd fmla="*/ 91 h 499" name="T7"/>
                    <a:gd fmla="*/ 179 w 252" name="T8"/>
                    <a:gd fmla="*/ 42 h 499" name="T9"/>
                    <a:gd fmla="*/ 145 w 252" name="T10"/>
                    <a:gd fmla="*/ 2 h 499" name="T11"/>
                    <a:gd fmla="*/ 109 w 252" name="T12"/>
                    <a:gd fmla="*/ 56 h 499" name="T13"/>
                    <a:gd fmla="*/ 129 w 252" name="T14"/>
                    <a:gd fmla="*/ 108 h 499" name="T15"/>
                    <a:gd fmla="*/ 0 w 252" name="T16"/>
                    <a:gd fmla="*/ 162 h 499" name="T17"/>
                    <a:gd fmla="*/ 0 w 252" name="T18"/>
                    <a:gd fmla="*/ 499 h 499" name="T19"/>
                    <a:gd fmla="*/ 252 w 252" name="T20"/>
                    <a:gd fmla="*/ 350 h 499" name="T21"/>
                    <a:gd fmla="*/ 252 w 252" name="T22"/>
                    <a:gd fmla="*/ 239 h 499" name="T23"/>
                    <a:gd fmla="*/ 187 w 252" name="T24"/>
                    <a:gd fmla="*/ 221 h 49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499" w="251">
                      <a:moveTo>
                        <a:pt x="187" y="221"/>
                      </a:moveTo>
                      <a:cubicBezTo>
                        <a:pt x="206" y="174"/>
                        <a:pt x="240" y="179"/>
                        <a:pt x="252" y="182"/>
                      </a:cubicBezTo>
                      <a:cubicBezTo>
                        <a:pt x="252" y="57"/>
                        <a:pt x="252" y="57"/>
                        <a:pt x="252" y="57"/>
                      </a:cubicBezTo>
                      <a:cubicBezTo>
                        <a:pt x="170" y="91"/>
                        <a:pt x="170" y="91"/>
                        <a:pt x="170" y="91"/>
                      </a:cubicBezTo>
                      <a:cubicBezTo>
                        <a:pt x="173" y="81"/>
                        <a:pt x="180" y="56"/>
                        <a:pt x="179" y="42"/>
                      </a:cubicBezTo>
                      <a:cubicBezTo>
                        <a:pt x="179" y="23"/>
                        <a:pt x="179" y="0"/>
                        <a:pt x="145" y="2"/>
                      </a:cubicBezTo>
                      <a:cubicBezTo>
                        <a:pt x="114" y="4"/>
                        <a:pt x="108" y="40"/>
                        <a:pt x="109" y="56"/>
                      </a:cubicBezTo>
                      <a:cubicBezTo>
                        <a:pt x="110" y="74"/>
                        <a:pt x="123" y="98"/>
                        <a:pt x="129" y="108"/>
                      </a:cubicBezTo>
                      <a:cubicBezTo>
                        <a:pt x="0" y="162"/>
                        <a:pt x="0" y="162"/>
                        <a:pt x="0" y="162"/>
                      </a:cubicBezTo>
                      <a:cubicBezTo>
                        <a:pt x="0" y="499"/>
                        <a:pt x="0" y="499"/>
                        <a:pt x="0" y="499"/>
                      </a:cubicBezTo>
                      <a:cubicBezTo>
                        <a:pt x="252" y="350"/>
                        <a:pt x="252" y="350"/>
                        <a:pt x="252" y="350"/>
                      </a:cubicBezTo>
                      <a:cubicBezTo>
                        <a:pt x="252" y="239"/>
                        <a:pt x="252" y="239"/>
                        <a:pt x="252" y="239"/>
                      </a:cubicBezTo>
                      <a:cubicBezTo>
                        <a:pt x="227" y="290"/>
                        <a:pt x="167" y="272"/>
                        <a:pt x="187" y="221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1" baseline="0" cap="none" i="1" kern="0" kumimoji="0" lang="zh-CN" noProof="0" normalizeH="0" spc="0" strike="noStrike" sz="18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îSļîḍe">
                  <a:extLst>
                    <a:ext uri="{FF2B5EF4-FFF2-40B4-BE49-F238E27FC236}">
                      <a16:creationId xmlns:a16="http://schemas.microsoft.com/office/drawing/2014/main" id="{3448D567-ACDC-47E6-9D75-D581A9000CDB}"/>
                    </a:ext>
                  </a:extLst>
                </p:cNvPr>
                <p:cNvSpPr/>
                <p:nvPr/>
              </p:nvSpPr>
              <p:spPr bwMode="auto">
                <a:xfrm rot="900000">
                  <a:off x="1375814" y="3450571"/>
                  <a:ext cx="1284287" cy="1774825"/>
                </a:xfrm>
                <a:custGeom>
                  <a:gdLst>
                    <a:gd fmla="*/ 226 w 321" name="T0"/>
                    <a:gd fmla="*/ 63 h 443" name="T1"/>
                    <a:gd fmla="*/ 203 w 321" name="T2"/>
                    <a:gd fmla="*/ 152 h 443" name="T3"/>
                    <a:gd fmla="*/ 184 w 321" name="T4"/>
                    <a:gd fmla="*/ 44 h 443" name="T5"/>
                    <a:gd fmla="*/ 86 w 321" name="T6"/>
                    <a:gd fmla="*/ 0 h 443" name="T7"/>
                    <a:gd fmla="*/ 86 w 321" name="T8"/>
                    <a:gd fmla="*/ 124 h 443" name="T9"/>
                    <a:gd fmla="*/ 17 w 321" name="T10"/>
                    <a:gd fmla="*/ 109 h 443" name="T11"/>
                    <a:gd fmla="*/ 86 w 321" name="T12"/>
                    <a:gd fmla="*/ 172 h 443" name="T13"/>
                    <a:gd fmla="*/ 86 w 321" name="T14"/>
                    <a:gd fmla="*/ 298 h 443" name="T15"/>
                    <a:gd fmla="*/ 321 w 321" name="T16"/>
                    <a:gd fmla="*/ 443 h 443" name="T17"/>
                    <a:gd fmla="*/ 321 w 321" name="T18"/>
                    <a:gd fmla="*/ 106 h 443" name="T19"/>
                    <a:gd fmla="*/ 226 w 321" name="T20"/>
                    <a:gd fmla="*/ 63 h 44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42" w="321">
                      <a:moveTo>
                        <a:pt x="226" y="63"/>
                      </a:moveTo>
                      <a:cubicBezTo>
                        <a:pt x="237" y="105"/>
                        <a:pt x="247" y="167"/>
                        <a:pt x="203" y="152"/>
                      </a:cubicBezTo>
                      <a:cubicBezTo>
                        <a:pt x="151" y="135"/>
                        <a:pt x="173" y="70"/>
                        <a:pt x="184" y="44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124"/>
                        <a:pt x="86" y="124"/>
                        <a:pt x="86" y="124"/>
                      </a:cubicBezTo>
                      <a:cubicBezTo>
                        <a:pt x="70" y="104"/>
                        <a:pt x="32" y="66"/>
                        <a:pt x="17" y="109"/>
                      </a:cubicBezTo>
                      <a:cubicBezTo>
                        <a:pt x="0" y="155"/>
                        <a:pt x="62" y="178"/>
                        <a:pt x="86" y="172"/>
                      </a:cubicBezTo>
                      <a:cubicBezTo>
                        <a:pt x="86" y="298"/>
                        <a:pt x="86" y="298"/>
                        <a:pt x="86" y="298"/>
                      </a:cubicBezTo>
                      <a:cubicBezTo>
                        <a:pt x="321" y="443"/>
                        <a:pt x="321" y="443"/>
                        <a:pt x="321" y="443"/>
                      </a:cubicBezTo>
                      <a:cubicBezTo>
                        <a:pt x="321" y="106"/>
                        <a:pt x="321" y="106"/>
                        <a:pt x="321" y="106"/>
                      </a:cubicBezTo>
                      <a:lnTo>
                        <a:pt x="226" y="6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/>
                <a:extLst>
                  <a:ext uri="{AF507438-7753-43E0-B8FC-AC1667EBCBE1}">
                    <a14:hiddenEffects>
                      <a:effectLst>
                        <a:outerShdw algn="ctr" dir="2700000" dist="35921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bIns="45720" lIns="91440" rIns="91440" tIns="45720" wrap="square">
                  <a:normAutofit/>
                </a:bodyPr>
                <a:lstStyle/>
                <a:p>
                  <a:endParaRPr altLang="en-US" b="1" i="1" lang="zh-CN">
                    <a:solidFill>
                      <a:srgbClr val="000000"/>
                    </a:solidFill>
                  </a:endParaRPr>
                </a:p>
              </p:txBody>
            </p:sp>
          </p:grpSp>
        </p:grp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B76C9FD-D7A5-4ADD-868E-E5A81E57FAE8}"/>
                </a:ext>
              </a:extLst>
            </p:cNvPr>
            <p:cNvCxnSpPr>
              <a:stCxn id="55" idx="10"/>
            </p:cNvCxnSpPr>
            <p:nvPr/>
          </p:nvCxnSpPr>
          <p:spPr>
            <a:xfrm flipV="1">
              <a:off x="6969770" y="5130800"/>
              <a:ext cx="4550718" cy="27339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ïŝļîḑè">
              <a:extLst>
                <a:ext uri="{FF2B5EF4-FFF2-40B4-BE49-F238E27FC236}">
                  <a16:creationId xmlns:a16="http://schemas.microsoft.com/office/drawing/2014/main" id="{3869D586-92B0-40D0-82FE-1EBBEF6E7B9E}"/>
                </a:ext>
              </a:extLst>
            </p:cNvPr>
            <p:cNvSpPr/>
            <p:nvPr/>
          </p:nvSpPr>
          <p:spPr bwMode="auto">
            <a:xfrm>
              <a:off x="1020894" y="1938916"/>
              <a:ext cx="581544" cy="559456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7" name="íşḻïḋe">
              <a:extLst>
                <a:ext uri="{FF2B5EF4-FFF2-40B4-BE49-F238E27FC236}">
                  <a16:creationId xmlns:a16="http://schemas.microsoft.com/office/drawing/2014/main" id="{DFB79DC4-2F68-477A-9350-E8E2AD13370A}"/>
                </a:ext>
              </a:extLst>
            </p:cNvPr>
            <p:cNvSpPr/>
            <p:nvPr/>
          </p:nvSpPr>
          <p:spPr bwMode="auto">
            <a:xfrm>
              <a:off x="10938945" y="3103260"/>
              <a:ext cx="581543" cy="395227"/>
            </a:xfrm>
            <a:custGeom>
              <a:gdLst>
                <a:gd fmla="*/ 437011 w 604816" name="connsiteX0"/>
                <a:gd fmla="*/ 83550 h 411044" name="connsiteY0"/>
                <a:gd fmla="*/ 604816 w 604816" name="connsiteX1"/>
                <a:gd fmla="*/ 214450 h 411044" name="connsiteY1"/>
                <a:gd fmla="*/ 539177 w 604816" name="connsiteX2"/>
                <a:gd fmla="*/ 317799 h 411044" name="connsiteY2"/>
                <a:gd fmla="*/ 523523 w 604816" name="connsiteX3"/>
                <a:gd fmla="*/ 340690 h 411044" name="connsiteY3"/>
                <a:gd fmla="*/ 528878 w 604816" name="connsiteX4"/>
                <a:gd fmla="*/ 400177 h 411044" name="connsiteY4"/>
                <a:gd fmla="*/ 462004 w 604816" name="connsiteX5"/>
                <a:gd fmla="*/ 353300 h 411044" name="connsiteY5"/>
                <a:gd fmla="*/ 440033 w 604816" name="connsiteX6"/>
                <a:gd fmla="*/ 345213 h 411044" name="connsiteY6"/>
                <a:gd fmla="*/ 437011 w 604816" name="connsiteX7"/>
                <a:gd fmla="*/ 345350 h 411044" name="connsiteY7"/>
                <a:gd fmla="*/ 338279 w 604816" name="connsiteX8"/>
                <a:gd fmla="*/ 319992 h 411044" name="connsiteY8"/>
                <a:gd fmla="*/ 269207 w 604816" name="connsiteX9"/>
                <a:gd fmla="*/ 214450 h 411044" name="connsiteY9"/>
                <a:gd fmla="*/ 272091 w 604816" name="connsiteX10"/>
                <a:gd fmla="*/ 190189 h 411044" name="connsiteY10"/>
                <a:gd fmla="*/ 280467 w 604816" name="connsiteX11"/>
                <a:gd fmla="*/ 167299 h 411044" name="connsiteY11"/>
                <a:gd fmla="*/ 342948 w 604816" name="connsiteX12"/>
                <a:gd fmla="*/ 106166 h 411044" name="connsiteY12"/>
                <a:gd fmla="*/ 355581 w 604816" name="connsiteX13"/>
                <a:gd fmla="*/ 100135 h 411044" name="connsiteY13"/>
                <a:gd fmla="*/ 358602 w 604816" name="connsiteX14"/>
                <a:gd fmla="*/ 98765 h 411044" name="connsiteY14"/>
                <a:gd fmla="*/ 417375 w 604816" name="connsiteX15"/>
                <a:gd fmla="*/ 84509 h 411044" name="connsiteY15"/>
                <a:gd fmla="*/ 437011 w 604816" name="connsiteX16"/>
                <a:gd fmla="*/ 83550 h 411044" name="connsiteY16"/>
                <a:gd fmla="*/ 213353 w 604816" name="connsiteX17"/>
                <a:gd fmla="*/ 0 h 411044" name="connsiteY17"/>
                <a:gd fmla="*/ 340760 w 604816" name="connsiteX18"/>
                <a:gd fmla="*/ 33580 h 411044" name="connsiteY18"/>
                <a:gd fmla="*/ 331973 w 604816" name="connsiteX19"/>
                <a:gd fmla="*/ 37143 h 411044" name="connsiteY19"/>
                <a:gd fmla="*/ 327031 w 604816" name="connsiteX20"/>
                <a:gd fmla="*/ 39336 h 411044" name="connsiteY20"/>
                <a:gd fmla="*/ 310418 w 604816" name="connsiteX21"/>
                <a:gd fmla="*/ 47423 h 411044" name="connsiteY21"/>
                <a:gd fmla="*/ 306849 w 604816" name="connsiteX22"/>
                <a:gd fmla="*/ 49479 h 411044" name="connsiteY22"/>
                <a:gd fmla="*/ 294630 w 604816" name="connsiteX23"/>
                <a:gd fmla="*/ 56743 h 411044" name="connsiteY23"/>
                <a:gd fmla="*/ 289413 w 604816" name="connsiteX24"/>
                <a:gd fmla="*/ 60307 h 411044" name="connsiteY24"/>
                <a:gd fmla="*/ 279528 w 604816" name="connsiteX25"/>
                <a:gd fmla="*/ 67297 h 411044" name="connsiteY25"/>
                <a:gd fmla="*/ 274585 w 604816" name="connsiteX26"/>
                <a:gd fmla="*/ 71134 h 411044" name="connsiteY26"/>
                <a:gd fmla="*/ 264425 w 604816" name="connsiteX27"/>
                <a:gd fmla="*/ 79906 h 411044" name="connsiteY27"/>
                <a:gd fmla="*/ 261130 w 604816" name="connsiteX28"/>
                <a:gd fmla="*/ 82784 h 411044" name="connsiteY28"/>
                <a:gd fmla="*/ 249186 w 604816" name="connsiteX29"/>
                <a:gd fmla="*/ 95120 h 411044" name="connsiteY29"/>
                <a:gd fmla="*/ 246165 w 604816" name="connsiteX30"/>
                <a:gd fmla="*/ 98683 h 411044" name="connsiteY30"/>
                <a:gd fmla="*/ 238203 w 604816" name="connsiteX31"/>
                <a:gd fmla="*/ 108552 h 411044" name="connsiteY31"/>
                <a:gd fmla="*/ 234770 w 604816" name="connsiteX32"/>
                <a:gd fmla="*/ 113349 h 411044" name="connsiteY32"/>
                <a:gd fmla="*/ 228317 w 604816" name="connsiteX33"/>
                <a:gd fmla="*/ 123080 h 411044" name="connsiteY33"/>
                <a:gd fmla="*/ 225434 w 604816" name="connsiteX34"/>
                <a:gd fmla="*/ 127877 h 411044" name="connsiteY34"/>
                <a:gd fmla="*/ 218844 w 604816" name="connsiteX35"/>
                <a:gd fmla="*/ 140487 h 411044" name="connsiteY35"/>
                <a:gd fmla="*/ 217609 w 604816" name="connsiteX36"/>
                <a:gd fmla="*/ 142954 h 411044" name="connsiteY36"/>
                <a:gd fmla="*/ 211430 w 604816" name="connsiteX37"/>
                <a:gd fmla="*/ 158442 h 411044" name="connsiteY37"/>
                <a:gd fmla="*/ 209920 w 604816" name="connsiteX38"/>
                <a:gd fmla="*/ 163102 h 411044" name="connsiteY38"/>
                <a:gd fmla="*/ 206763 w 604816" name="connsiteX39"/>
                <a:gd fmla="*/ 174752 h 411044" name="connsiteY39"/>
                <a:gd fmla="*/ 205527 w 604816" name="connsiteX40"/>
                <a:gd fmla="*/ 180371 h 411044" name="connsiteY40"/>
                <a:gd fmla="*/ 203467 w 604816" name="connsiteX41"/>
                <a:gd fmla="*/ 192159 h 411044" name="connsiteY41"/>
                <a:gd fmla="*/ 202781 w 604816" name="connsiteX42"/>
                <a:gd fmla="*/ 197367 h 411044" name="connsiteY42"/>
                <a:gd fmla="*/ 201820 w 604816" name="connsiteX43"/>
                <a:gd fmla="*/ 214499 h 411044" name="connsiteY43"/>
                <a:gd fmla="*/ 203467 w 604816" name="connsiteX44"/>
                <a:gd fmla="*/ 236155 h 411044" name="connsiteY44"/>
                <a:gd fmla="*/ 204154 w 604816" name="connsiteX45"/>
                <a:gd fmla="*/ 241637 h 411044" name="connsiteY45"/>
                <a:gd fmla="*/ 208822 w 604816" name="connsiteX46"/>
                <a:gd fmla="*/ 262608 h 411044" name="connsiteY46"/>
                <a:gd fmla="*/ 208959 w 604816" name="connsiteX47"/>
                <a:gd fmla="*/ 263019 h 411044" name="connsiteY47"/>
                <a:gd fmla="*/ 216373 w 604816" name="connsiteX48"/>
                <a:gd fmla="*/ 282893 h 411044" name="connsiteY48"/>
                <a:gd fmla="*/ 218707 w 604816" name="connsiteX49"/>
                <a:gd fmla="*/ 287827 h 411044" name="connsiteY49"/>
                <a:gd fmla="*/ 229004 w 604816" name="connsiteX50"/>
                <a:gd fmla="*/ 307152 h 411044" name="connsiteY50"/>
                <a:gd fmla="*/ 229416 w 604816" name="connsiteX51"/>
                <a:gd fmla="*/ 307700 h 411044" name="connsiteY51"/>
                <a:gd fmla="*/ 242321 w 604816" name="connsiteX52"/>
                <a:gd fmla="*/ 325381 h 411044" name="connsiteY52"/>
                <a:gd fmla="*/ 245616 w 604816" name="connsiteX53"/>
                <a:gd fmla="*/ 329630 h 411044" name="connsiteY53"/>
                <a:gd fmla="*/ 249186 w 604816" name="connsiteX54"/>
                <a:gd fmla="*/ 333742 h 411044" name="connsiteY54"/>
                <a:gd fmla="*/ 213490 w 604816" name="connsiteX55"/>
                <a:gd fmla="*/ 336209 h 411044" name="connsiteY55"/>
                <a:gd fmla="*/ 213353 w 604816" name="connsiteX56"/>
                <a:gd fmla="*/ 336209 h 411044" name="connsiteY56"/>
                <a:gd fmla="*/ 187679 w 604816" name="connsiteX57"/>
                <a:gd fmla="*/ 344159 h 411044" name="connsiteY57"/>
                <a:gd fmla="*/ 87318 w 604816" name="connsiteX58"/>
                <a:gd fmla="*/ 411044 h 411044" name="connsiteY58"/>
                <a:gd fmla="*/ 99674 w 604816" name="connsiteX59"/>
                <a:gd fmla="*/ 324148 h 411044" name="connsiteY59"/>
                <a:gd fmla="*/ 84023 w 604816" name="connsiteX60"/>
                <a:gd fmla="*/ 301259 h 411044" name="connsiteY60"/>
                <a:gd fmla="*/ 0 w 604816" name="connsiteX61"/>
                <a:gd fmla="*/ 168036 h 411044" name="connsiteY61"/>
                <a:gd fmla="*/ 213353 w 604816" name="connsiteX62"/>
                <a:gd fmla="*/ 0 h 411044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11044" w="604816">
                  <a:moveTo>
                    <a:pt x="437011" y="83550"/>
                  </a:moveTo>
                  <a:cubicBezTo>
                    <a:pt x="529565" y="83550"/>
                    <a:pt x="604816" y="142215"/>
                    <a:pt x="604816" y="214450"/>
                  </a:cubicBezTo>
                  <a:cubicBezTo>
                    <a:pt x="604816" y="254885"/>
                    <a:pt x="580922" y="292579"/>
                    <a:pt x="539177" y="317799"/>
                  </a:cubicBezTo>
                  <a:cubicBezTo>
                    <a:pt x="530938" y="322871"/>
                    <a:pt x="525308" y="331095"/>
                    <a:pt x="523523" y="340690"/>
                  </a:cubicBezTo>
                  <a:cubicBezTo>
                    <a:pt x="519953" y="360564"/>
                    <a:pt x="522974" y="381125"/>
                    <a:pt x="528878" y="400177"/>
                  </a:cubicBezTo>
                  <a:cubicBezTo>
                    <a:pt x="505122" y="387156"/>
                    <a:pt x="481366" y="370022"/>
                    <a:pt x="462004" y="353300"/>
                  </a:cubicBezTo>
                  <a:cubicBezTo>
                    <a:pt x="455824" y="348091"/>
                    <a:pt x="448134" y="345213"/>
                    <a:pt x="440033" y="345213"/>
                  </a:cubicBezTo>
                  <a:cubicBezTo>
                    <a:pt x="438934" y="345213"/>
                    <a:pt x="437835" y="345350"/>
                    <a:pt x="437011" y="345350"/>
                  </a:cubicBezTo>
                  <a:cubicBezTo>
                    <a:pt x="401308" y="345350"/>
                    <a:pt x="367253" y="336577"/>
                    <a:pt x="338279" y="319992"/>
                  </a:cubicBezTo>
                  <a:cubicBezTo>
                    <a:pt x="295023" y="295183"/>
                    <a:pt x="269207" y="255844"/>
                    <a:pt x="269207" y="214450"/>
                  </a:cubicBezTo>
                  <a:cubicBezTo>
                    <a:pt x="269207" y="206089"/>
                    <a:pt x="270168" y="198002"/>
                    <a:pt x="272091" y="190189"/>
                  </a:cubicBezTo>
                  <a:cubicBezTo>
                    <a:pt x="274013" y="182239"/>
                    <a:pt x="276760" y="174563"/>
                    <a:pt x="280467" y="167299"/>
                  </a:cubicBezTo>
                  <a:cubicBezTo>
                    <a:pt x="292826" y="142352"/>
                    <a:pt x="314797" y="121107"/>
                    <a:pt x="342948" y="106166"/>
                  </a:cubicBezTo>
                  <a:cubicBezTo>
                    <a:pt x="347067" y="103973"/>
                    <a:pt x="351187" y="102054"/>
                    <a:pt x="355581" y="100135"/>
                  </a:cubicBezTo>
                  <a:cubicBezTo>
                    <a:pt x="356542" y="99724"/>
                    <a:pt x="357503" y="99176"/>
                    <a:pt x="358602" y="98765"/>
                  </a:cubicBezTo>
                  <a:cubicBezTo>
                    <a:pt x="376454" y="91363"/>
                    <a:pt x="396228" y="86428"/>
                    <a:pt x="417375" y="84509"/>
                  </a:cubicBezTo>
                  <a:cubicBezTo>
                    <a:pt x="423829" y="83824"/>
                    <a:pt x="430283" y="83550"/>
                    <a:pt x="437011" y="83550"/>
                  </a:cubicBezTo>
                  <a:close/>
                  <a:moveTo>
                    <a:pt x="213353" y="0"/>
                  </a:moveTo>
                  <a:cubicBezTo>
                    <a:pt x="259757" y="0"/>
                    <a:pt x="304377" y="12061"/>
                    <a:pt x="340760" y="33580"/>
                  </a:cubicBezTo>
                  <a:cubicBezTo>
                    <a:pt x="337740" y="34676"/>
                    <a:pt x="334856" y="36047"/>
                    <a:pt x="331973" y="37143"/>
                  </a:cubicBezTo>
                  <a:cubicBezTo>
                    <a:pt x="330326" y="37966"/>
                    <a:pt x="328678" y="38514"/>
                    <a:pt x="327031" y="39336"/>
                  </a:cubicBezTo>
                  <a:cubicBezTo>
                    <a:pt x="321264" y="41803"/>
                    <a:pt x="315773" y="44545"/>
                    <a:pt x="310418" y="47423"/>
                  </a:cubicBezTo>
                  <a:cubicBezTo>
                    <a:pt x="309183" y="48108"/>
                    <a:pt x="308084" y="48793"/>
                    <a:pt x="306849" y="49479"/>
                  </a:cubicBezTo>
                  <a:cubicBezTo>
                    <a:pt x="302730" y="51809"/>
                    <a:pt x="298611" y="54139"/>
                    <a:pt x="294630" y="56743"/>
                  </a:cubicBezTo>
                  <a:cubicBezTo>
                    <a:pt x="292845" y="57839"/>
                    <a:pt x="291060" y="59073"/>
                    <a:pt x="289413" y="60307"/>
                  </a:cubicBezTo>
                  <a:cubicBezTo>
                    <a:pt x="285980" y="62500"/>
                    <a:pt x="282685" y="64830"/>
                    <a:pt x="279528" y="67297"/>
                  </a:cubicBezTo>
                  <a:cubicBezTo>
                    <a:pt x="277880" y="68530"/>
                    <a:pt x="276233" y="69901"/>
                    <a:pt x="274585" y="71134"/>
                  </a:cubicBezTo>
                  <a:cubicBezTo>
                    <a:pt x="271015" y="74013"/>
                    <a:pt x="267720" y="76891"/>
                    <a:pt x="264425" y="79906"/>
                  </a:cubicBezTo>
                  <a:cubicBezTo>
                    <a:pt x="263327" y="80866"/>
                    <a:pt x="262229" y="81825"/>
                    <a:pt x="261130" y="82784"/>
                  </a:cubicBezTo>
                  <a:cubicBezTo>
                    <a:pt x="257012" y="86759"/>
                    <a:pt x="253030" y="90871"/>
                    <a:pt x="249186" y="95120"/>
                  </a:cubicBezTo>
                  <a:cubicBezTo>
                    <a:pt x="248088" y="96216"/>
                    <a:pt x="247264" y="97450"/>
                    <a:pt x="246165" y="98683"/>
                  </a:cubicBezTo>
                  <a:cubicBezTo>
                    <a:pt x="243420" y="101836"/>
                    <a:pt x="240811" y="105125"/>
                    <a:pt x="238203" y="108552"/>
                  </a:cubicBezTo>
                  <a:cubicBezTo>
                    <a:pt x="237104" y="110197"/>
                    <a:pt x="235869" y="111704"/>
                    <a:pt x="234770" y="113349"/>
                  </a:cubicBezTo>
                  <a:cubicBezTo>
                    <a:pt x="232573" y="116501"/>
                    <a:pt x="230377" y="119791"/>
                    <a:pt x="228317" y="123080"/>
                  </a:cubicBezTo>
                  <a:cubicBezTo>
                    <a:pt x="227356" y="124725"/>
                    <a:pt x="226395" y="126233"/>
                    <a:pt x="225434" y="127877"/>
                  </a:cubicBezTo>
                  <a:cubicBezTo>
                    <a:pt x="223100" y="132126"/>
                    <a:pt x="220904" y="136238"/>
                    <a:pt x="218844" y="140487"/>
                  </a:cubicBezTo>
                  <a:cubicBezTo>
                    <a:pt x="218432" y="141309"/>
                    <a:pt x="218021" y="142132"/>
                    <a:pt x="217609" y="142954"/>
                  </a:cubicBezTo>
                  <a:cubicBezTo>
                    <a:pt x="215275" y="148025"/>
                    <a:pt x="213215" y="153233"/>
                    <a:pt x="211430" y="158442"/>
                  </a:cubicBezTo>
                  <a:cubicBezTo>
                    <a:pt x="210881" y="159949"/>
                    <a:pt x="210469" y="161457"/>
                    <a:pt x="209920" y="163102"/>
                  </a:cubicBezTo>
                  <a:cubicBezTo>
                    <a:pt x="208685" y="166940"/>
                    <a:pt x="207724" y="170777"/>
                    <a:pt x="206763" y="174752"/>
                  </a:cubicBezTo>
                  <a:cubicBezTo>
                    <a:pt x="206213" y="176671"/>
                    <a:pt x="205801" y="178453"/>
                    <a:pt x="205527" y="180371"/>
                  </a:cubicBezTo>
                  <a:cubicBezTo>
                    <a:pt x="204703" y="184209"/>
                    <a:pt x="204017" y="188184"/>
                    <a:pt x="203467" y="192159"/>
                  </a:cubicBezTo>
                  <a:cubicBezTo>
                    <a:pt x="203193" y="193940"/>
                    <a:pt x="202918" y="195585"/>
                    <a:pt x="202781" y="197367"/>
                  </a:cubicBezTo>
                  <a:cubicBezTo>
                    <a:pt x="202232" y="203123"/>
                    <a:pt x="201820" y="208743"/>
                    <a:pt x="201820" y="214499"/>
                  </a:cubicBezTo>
                  <a:cubicBezTo>
                    <a:pt x="201820" y="221901"/>
                    <a:pt x="202506" y="229028"/>
                    <a:pt x="203467" y="236155"/>
                  </a:cubicBezTo>
                  <a:cubicBezTo>
                    <a:pt x="203605" y="238074"/>
                    <a:pt x="203879" y="239719"/>
                    <a:pt x="204154" y="241637"/>
                  </a:cubicBezTo>
                  <a:cubicBezTo>
                    <a:pt x="205390" y="248627"/>
                    <a:pt x="206763" y="255755"/>
                    <a:pt x="208822" y="262608"/>
                  </a:cubicBezTo>
                  <a:cubicBezTo>
                    <a:pt x="208822" y="262745"/>
                    <a:pt x="208959" y="262882"/>
                    <a:pt x="208959" y="263019"/>
                  </a:cubicBezTo>
                  <a:cubicBezTo>
                    <a:pt x="211019" y="269735"/>
                    <a:pt x="213627" y="276451"/>
                    <a:pt x="216373" y="282893"/>
                  </a:cubicBezTo>
                  <a:cubicBezTo>
                    <a:pt x="217197" y="284537"/>
                    <a:pt x="217883" y="286182"/>
                    <a:pt x="218707" y="287827"/>
                  </a:cubicBezTo>
                  <a:cubicBezTo>
                    <a:pt x="221727" y="294406"/>
                    <a:pt x="225160" y="300847"/>
                    <a:pt x="229004" y="307152"/>
                  </a:cubicBezTo>
                  <a:cubicBezTo>
                    <a:pt x="229141" y="307289"/>
                    <a:pt x="229278" y="307563"/>
                    <a:pt x="229416" y="307700"/>
                  </a:cubicBezTo>
                  <a:cubicBezTo>
                    <a:pt x="233260" y="313731"/>
                    <a:pt x="237653" y="319625"/>
                    <a:pt x="242321" y="325381"/>
                  </a:cubicBezTo>
                  <a:cubicBezTo>
                    <a:pt x="243420" y="326752"/>
                    <a:pt x="244518" y="328122"/>
                    <a:pt x="245616" y="329630"/>
                  </a:cubicBezTo>
                  <a:cubicBezTo>
                    <a:pt x="246852" y="331001"/>
                    <a:pt x="247950" y="332371"/>
                    <a:pt x="249186" y="333742"/>
                  </a:cubicBezTo>
                  <a:cubicBezTo>
                    <a:pt x="237379" y="335387"/>
                    <a:pt x="225572" y="336209"/>
                    <a:pt x="213490" y="336209"/>
                  </a:cubicBezTo>
                  <a:lnTo>
                    <a:pt x="213353" y="336209"/>
                  </a:lnTo>
                  <a:cubicBezTo>
                    <a:pt x="204154" y="335661"/>
                    <a:pt x="194681" y="337991"/>
                    <a:pt x="187679" y="344159"/>
                  </a:cubicBezTo>
                  <a:cubicBezTo>
                    <a:pt x="158847" y="368692"/>
                    <a:pt x="122602" y="394323"/>
                    <a:pt x="87318" y="411044"/>
                  </a:cubicBezTo>
                  <a:cubicBezTo>
                    <a:pt x="97890" y="384317"/>
                    <a:pt x="105029" y="353479"/>
                    <a:pt x="99674" y="324148"/>
                  </a:cubicBezTo>
                  <a:cubicBezTo>
                    <a:pt x="98027" y="314691"/>
                    <a:pt x="92261" y="306330"/>
                    <a:pt x="84023" y="301259"/>
                  </a:cubicBezTo>
                  <a:cubicBezTo>
                    <a:pt x="30616" y="268912"/>
                    <a:pt x="0" y="220393"/>
                    <a:pt x="0" y="168036"/>
                  </a:cubicBezTo>
                  <a:cubicBezTo>
                    <a:pt x="0" y="75383"/>
                    <a:pt x="95693" y="0"/>
                    <a:pt x="213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11" name="TextBox 11">
            <a:extLst>
              <a:ext uri="{FF2B5EF4-FFF2-40B4-BE49-F238E27FC236}">
                <a16:creationId xmlns:a16="http://schemas.microsoft.com/office/drawing/2014/main" id="{E9E4AFA9-E6D1-4C27-81DC-208F76F2C435}"/>
              </a:ext>
            </a:extLst>
          </p:cNvPr>
          <p:cNvSpPr txBox="1"/>
          <p:nvPr/>
        </p:nvSpPr>
        <p:spPr>
          <a:xfrm>
            <a:off x="1047738" y="3082651"/>
            <a:ext cx="2722704" cy="12618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财务部门要严格按制度办事，严守财经纪律，认真履职，严把财务关口，给公司管好家。</a:t>
            </a:r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4E44320C-6336-4532-9ACD-F7C6C5AAD0EF}"/>
              </a:ext>
            </a:extLst>
          </p:cNvPr>
          <p:cNvCxnSpPr/>
          <p:nvPr/>
        </p:nvCxnSpPr>
        <p:spPr>
          <a:xfrm flipV="1">
            <a:off x="1027595" y="4526665"/>
            <a:ext cx="3416159" cy="20523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31">
            <a:extLst>
              <a:ext uri="{FF2B5EF4-FFF2-40B4-BE49-F238E27FC236}">
                <a16:creationId xmlns:a16="http://schemas.microsoft.com/office/drawing/2014/main" id="{272280C1-8A17-49E4-8A69-045EB408717A}"/>
              </a:ext>
            </a:extLst>
          </p:cNvPr>
          <p:cNvSpPr txBox="1"/>
          <p:nvPr/>
        </p:nvSpPr>
        <p:spPr>
          <a:xfrm>
            <a:off x="8115301" y="4020776"/>
            <a:ext cx="2984396" cy="12618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公司制定《关于进一步规范发票开具的通知》及《关于变更增值税开票信息的通知》，严格执行有效规避税务风险。</a:t>
            </a:r>
          </a:p>
        </p:txBody>
      </p:sp>
    </p:spTree>
    <p:extLst>
      <p:ext uri="{BB962C8B-B14F-4D97-AF65-F5344CB8AC3E}">
        <p14:creationId val="1188020352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11"/>
      <p:bldP grpId="0" spid="113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gdLst>
              <a:gd fmla="*/ 146 w 268" name="T0"/>
              <a:gd fmla="*/ 226 h 268" name="T1"/>
              <a:gd fmla="*/ 125 w 268" name="T2"/>
              <a:gd fmla="*/ 209 h 268" name="T3"/>
              <a:gd fmla="*/ 177 w 268" name="T4"/>
              <a:gd fmla="*/ 148 h 268" name="T5"/>
              <a:gd fmla="*/ 43 w 268" name="T6"/>
              <a:gd fmla="*/ 148 h 268" name="T7"/>
              <a:gd fmla="*/ 43 w 268" name="T8"/>
              <a:gd fmla="*/ 120 h 268" name="T9"/>
              <a:gd fmla="*/ 177 w 268" name="T10"/>
              <a:gd fmla="*/ 120 h 268" name="T11"/>
              <a:gd fmla="*/ 125 w 268" name="T12"/>
              <a:gd fmla="*/ 60 h 268" name="T13"/>
              <a:gd fmla="*/ 146 w 268" name="T14"/>
              <a:gd fmla="*/ 42 h 268" name="T15"/>
              <a:gd fmla="*/ 224 w 268" name="T16"/>
              <a:gd fmla="*/ 134 h 268" name="T17"/>
              <a:gd fmla="*/ 146 w 268" name="T18"/>
              <a:gd fmla="*/ 226 h 268" name="T19"/>
              <a:gd fmla="*/ 134 w 268" name="T20"/>
              <a:gd fmla="*/ 0 h 268" name="T21"/>
              <a:gd fmla="*/ 268 w 268" name="T22"/>
              <a:gd fmla="*/ 134 h 268" name="T23"/>
              <a:gd fmla="*/ 134 w 268" name="T24"/>
              <a:gd fmla="*/ 268 h 268" name="T25"/>
              <a:gd fmla="*/ 0 w 268" name="T26"/>
              <a:gd fmla="*/ 134 h 268" name="T27"/>
              <a:gd fmla="*/ 134 w 268" name="T28"/>
              <a:gd fmla="*/ 0 h 268" name="T29"/>
              <a:gd fmla="*/ 134 w 268" name="T30"/>
              <a:gd fmla="*/ 17 h 268" name="T31"/>
              <a:gd fmla="*/ 250 w 268" name="T32"/>
              <a:gd fmla="*/ 134 h 268" name="T33"/>
              <a:gd fmla="*/ 134 w 268" name="T34"/>
              <a:gd fmla="*/ 251 h 268" name="T35"/>
              <a:gd fmla="*/ 17 w 268" name="T36"/>
              <a:gd fmla="*/ 134 h 268" name="T37"/>
              <a:gd fmla="*/ 134 w 268" name="T38"/>
              <a:gd fmla="*/ 17 h 26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68" w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EAE0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4077580" y="2280192"/>
            <a:ext cx="67885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800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2019年工作计划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8" y="3465511"/>
            <a:ext cx="40162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更多办公素材尽在优页PPT（文字可替换）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Four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/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34000880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6"/>
      <p:bldP grpId="0" spid="69"/>
      <p:bldP grpId="0" spid="7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积极推进财务信息化建设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2" name="204250" title="iSlide™ 版权声明  COPYRIGHT NOTICE">
            <a:extLst>
              <a:ext uri="{FF2B5EF4-FFF2-40B4-BE49-F238E27FC236}">
                <a16:creationId xmlns:a16="http://schemas.microsoft.com/office/drawing/2014/main" id="{0A497494-244E-4D78-9281-535727660EE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35128" y="1662743"/>
            <a:ext cx="4109044" cy="3938914"/>
            <a:chOff x="4035128" y="1662743"/>
            <a:chExt cx="4109044" cy="3938914"/>
          </a:xfrm>
        </p:grpSpPr>
        <p:sp>
          <p:nvSpPr>
            <p:cNvPr id="23" name="íslîďê">
              <a:extLst>
                <a:ext uri="{FF2B5EF4-FFF2-40B4-BE49-F238E27FC236}">
                  <a16:creationId xmlns:a16="http://schemas.microsoft.com/office/drawing/2014/main" id="{A170D8CC-6019-4703-9A6D-A8BF5A4CCB2F}"/>
                </a:ext>
              </a:extLst>
            </p:cNvPr>
            <p:cNvSpPr/>
            <p:nvPr/>
          </p:nvSpPr>
          <p:spPr>
            <a:xfrm>
              <a:off x="4035128" y="1889102"/>
              <a:ext cx="979718" cy="175080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056">
                  <a:moveTo>
                    <a:pt x="11264" y="0"/>
                  </a:moveTo>
                  <a:lnTo>
                    <a:pt x="10911" y="2751"/>
                  </a:lnTo>
                  <a:cubicBezTo>
                    <a:pt x="7798" y="3373"/>
                    <a:pt x="5199" y="4512"/>
                    <a:pt x="3372" y="5973"/>
                  </a:cubicBezTo>
                  <a:cubicBezTo>
                    <a:pt x="1218" y="7696"/>
                    <a:pt x="206" y="9800"/>
                    <a:pt x="486" y="11909"/>
                  </a:cubicBezTo>
                  <a:cubicBezTo>
                    <a:pt x="-544" y="14092"/>
                    <a:pt x="76" y="16425"/>
                    <a:pt x="2236" y="18329"/>
                  </a:cubicBezTo>
                  <a:cubicBezTo>
                    <a:pt x="3999" y="19882"/>
                    <a:pt x="6700" y="21067"/>
                    <a:pt x="9958" y="21600"/>
                  </a:cubicBezTo>
                  <a:lnTo>
                    <a:pt x="11799" y="18400"/>
                  </a:lnTo>
                  <a:cubicBezTo>
                    <a:pt x="11071" y="18393"/>
                    <a:pt x="10347" y="18335"/>
                    <a:pt x="9645" y="18224"/>
                  </a:cubicBezTo>
                  <a:cubicBezTo>
                    <a:pt x="6756" y="17763"/>
                    <a:pt x="4559" y="16537"/>
                    <a:pt x="3013" y="15121"/>
                  </a:cubicBezTo>
                  <a:cubicBezTo>
                    <a:pt x="1926" y="14126"/>
                    <a:pt x="1158" y="13021"/>
                    <a:pt x="721" y="11857"/>
                  </a:cubicBezTo>
                  <a:cubicBezTo>
                    <a:pt x="1499" y="10633"/>
                    <a:pt x="2660" y="9521"/>
                    <a:pt x="4148" y="8585"/>
                  </a:cubicBezTo>
                  <a:cubicBezTo>
                    <a:pt x="5840" y="7522"/>
                    <a:pt x="7972" y="6668"/>
                    <a:pt x="10468" y="6266"/>
                  </a:cubicBezTo>
                  <a:lnTo>
                    <a:pt x="10128" y="8919"/>
                  </a:lnTo>
                  <a:lnTo>
                    <a:pt x="21056" y="3470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5" name="ïṡļiḋê">
              <a:extLst>
                <a:ext uri="{FF2B5EF4-FFF2-40B4-BE49-F238E27FC236}">
                  <a16:creationId xmlns:a16="http://schemas.microsoft.com/office/drawing/2014/main" id="{EC9E69E6-6047-4DF6-9280-F1E40D3A8C50}"/>
                </a:ext>
              </a:extLst>
            </p:cNvPr>
            <p:cNvSpPr/>
            <p:nvPr/>
          </p:nvSpPr>
          <p:spPr>
            <a:xfrm>
              <a:off x="4109561" y="2994954"/>
              <a:ext cx="1943990" cy="1943988"/>
            </a:xfrm>
            <a:prstGeom prst="ellipse">
              <a:avLst/>
            </a:prstGeom>
            <a:solidFill>
              <a:schemeClr val="accent1"/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6" name="íṥḻïḑè">
              <a:extLst>
                <a:ext uri="{FF2B5EF4-FFF2-40B4-BE49-F238E27FC236}">
                  <a16:creationId xmlns:a16="http://schemas.microsoft.com/office/drawing/2014/main" id="{4271D171-B6B0-4784-8253-166C357E7832}"/>
                </a:ext>
              </a:extLst>
            </p:cNvPr>
            <p:cNvSpPr/>
            <p:nvPr/>
          </p:nvSpPr>
          <p:spPr>
            <a:xfrm>
              <a:off x="5432764" y="4624044"/>
              <a:ext cx="1535054" cy="97761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557" w="21370">
                  <a:moveTo>
                    <a:pt x="431" y="21047"/>
                  </a:moveTo>
                  <a:lnTo>
                    <a:pt x="3104" y="18523"/>
                  </a:lnTo>
                  <a:cubicBezTo>
                    <a:pt x="4836" y="20502"/>
                    <a:pt x="6854" y="21519"/>
                    <a:pt x="8884" y="21556"/>
                  </a:cubicBezTo>
                  <a:cubicBezTo>
                    <a:pt x="11277" y="21600"/>
                    <a:pt x="13598" y="20293"/>
                    <a:pt x="15443" y="17896"/>
                  </a:cubicBezTo>
                  <a:cubicBezTo>
                    <a:pt x="17844" y="16524"/>
                    <a:pt x="19770" y="13611"/>
                    <a:pt x="20727" y="9845"/>
                  </a:cubicBezTo>
                  <a:cubicBezTo>
                    <a:pt x="21508" y="6770"/>
                    <a:pt x="21600" y="3285"/>
                    <a:pt x="20882" y="0"/>
                  </a:cubicBezTo>
                  <a:lnTo>
                    <a:pt x="17239" y="1734"/>
                  </a:lnTo>
                  <a:cubicBezTo>
                    <a:pt x="17503" y="2353"/>
                    <a:pt x="17720" y="3020"/>
                    <a:pt x="17877" y="3725"/>
                  </a:cubicBezTo>
                  <a:cubicBezTo>
                    <a:pt x="18525" y="6625"/>
                    <a:pt x="18207" y="9729"/>
                    <a:pt x="17473" y="12480"/>
                  </a:cubicBezTo>
                  <a:cubicBezTo>
                    <a:pt x="16957" y="14414"/>
                    <a:pt x="16221" y="16192"/>
                    <a:pt x="15308" y="17752"/>
                  </a:cubicBezTo>
                  <a:cubicBezTo>
                    <a:pt x="13887" y="18353"/>
                    <a:pt x="12428" y="18518"/>
                    <a:pt x="11010" y="18226"/>
                  </a:cubicBezTo>
                  <a:cubicBezTo>
                    <a:pt x="9399" y="17894"/>
                    <a:pt x="7817" y="16978"/>
                    <a:pt x="6518" y="15293"/>
                  </a:cubicBezTo>
                  <a:lnTo>
                    <a:pt x="9097" y="12858"/>
                  </a:lnTo>
                  <a:lnTo>
                    <a:pt x="0" y="9259"/>
                  </a:lnTo>
                  <a:lnTo>
                    <a:pt x="431" y="210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7" name="íṥľîḓè">
              <a:extLst>
                <a:ext uri="{FF2B5EF4-FFF2-40B4-BE49-F238E27FC236}">
                  <a16:creationId xmlns:a16="http://schemas.microsoft.com/office/drawing/2014/main" id="{948682A5-B851-412A-A59E-9011B4A1DA75}"/>
                </a:ext>
              </a:extLst>
            </p:cNvPr>
            <p:cNvSpPr/>
            <p:nvPr/>
          </p:nvSpPr>
          <p:spPr>
            <a:xfrm>
              <a:off x="5894013" y="2986670"/>
              <a:ext cx="1944315" cy="19443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28" name="îṡľide">
              <a:extLst>
                <a:ext uri="{FF2B5EF4-FFF2-40B4-BE49-F238E27FC236}">
                  <a16:creationId xmlns:a16="http://schemas.microsoft.com/office/drawing/2014/main" id="{7D6EF518-F339-46CA-911E-95817D67A7F3}"/>
                </a:ext>
              </a:extLst>
            </p:cNvPr>
            <p:cNvSpPr/>
            <p:nvPr/>
          </p:nvSpPr>
          <p:spPr>
            <a:xfrm>
              <a:off x="6519730" y="1935282"/>
              <a:ext cx="1624442" cy="125146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176" w="21600">
                  <a:moveTo>
                    <a:pt x="21600" y="15559"/>
                  </a:moveTo>
                  <a:lnTo>
                    <a:pt x="18889" y="14008"/>
                  </a:lnTo>
                  <a:cubicBezTo>
                    <a:pt x="18917" y="11412"/>
                    <a:pt x="18314" y="8955"/>
                    <a:pt x="17220" y="6918"/>
                  </a:cubicBezTo>
                  <a:cubicBezTo>
                    <a:pt x="15931" y="4516"/>
                    <a:pt x="14014" y="2781"/>
                    <a:pt x="11819" y="1998"/>
                  </a:cubicBezTo>
                  <a:cubicBezTo>
                    <a:pt x="9826" y="212"/>
                    <a:pt x="7332" y="-424"/>
                    <a:pt x="4948" y="281"/>
                  </a:cubicBezTo>
                  <a:cubicBezTo>
                    <a:pt x="3001" y="857"/>
                    <a:pt x="1229" y="2299"/>
                    <a:pt x="0" y="4460"/>
                  </a:cubicBezTo>
                  <a:lnTo>
                    <a:pt x="2852" y="7324"/>
                  </a:lnTo>
                  <a:cubicBezTo>
                    <a:pt x="3013" y="6788"/>
                    <a:pt x="3224" y="6279"/>
                    <a:pt x="3486" y="5813"/>
                  </a:cubicBezTo>
                  <a:cubicBezTo>
                    <a:pt x="4563" y="3891"/>
                    <a:pt x="6271" y="2841"/>
                    <a:pt x="8032" y="2361"/>
                  </a:cubicBezTo>
                  <a:cubicBezTo>
                    <a:pt x="9270" y="2024"/>
                    <a:pt x="10551" y="1974"/>
                    <a:pt x="11823" y="2197"/>
                  </a:cubicBezTo>
                  <a:cubicBezTo>
                    <a:pt x="12897" y="3346"/>
                    <a:pt x="13778" y="4727"/>
                    <a:pt x="14411" y="6267"/>
                  </a:cubicBezTo>
                  <a:cubicBezTo>
                    <a:pt x="15130" y="8017"/>
                    <a:pt x="15544" y="9995"/>
                    <a:pt x="15423" y="12031"/>
                  </a:cubicBezTo>
                  <a:lnTo>
                    <a:pt x="12807" y="10535"/>
                  </a:lnTo>
                  <a:lnTo>
                    <a:pt x="16013" y="21176"/>
                  </a:lnTo>
                  <a:lnTo>
                    <a:pt x="21600" y="155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30" name="iṥḻîḓé">
              <a:extLst>
                <a:ext uri="{FF2B5EF4-FFF2-40B4-BE49-F238E27FC236}">
                  <a16:creationId xmlns:a16="http://schemas.microsoft.com/office/drawing/2014/main" id="{3850489B-1C7C-485F-A657-39B5548C3AEE}"/>
                </a:ext>
              </a:extLst>
            </p:cNvPr>
            <p:cNvSpPr/>
            <p:nvPr/>
          </p:nvSpPr>
          <p:spPr>
            <a:xfrm>
              <a:off x="5040759" y="1662743"/>
              <a:ext cx="1944453" cy="194445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8957" w="18957">
                  <a:moveTo>
                    <a:pt x="13483" y="18066"/>
                  </a:moveTo>
                  <a:cubicBezTo>
                    <a:pt x="8740" y="20278"/>
                    <a:pt x="3102" y="18226"/>
                    <a:pt x="890" y="13483"/>
                  </a:cubicBezTo>
                  <a:cubicBezTo>
                    <a:pt x="-1322" y="8740"/>
                    <a:pt x="730" y="3102"/>
                    <a:pt x="5473" y="890"/>
                  </a:cubicBezTo>
                  <a:cubicBezTo>
                    <a:pt x="10216" y="-1322"/>
                    <a:pt x="15854" y="730"/>
                    <a:pt x="18066" y="5473"/>
                  </a:cubicBezTo>
                  <a:cubicBezTo>
                    <a:pt x="20278" y="10216"/>
                    <a:pt x="18226" y="15854"/>
                    <a:pt x="13483" y="18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t" bIns="45720" lIns="91440" numCol="1" rIns="91440" tIns="45720" wrap="square">
              <a:normAutofit/>
            </a:bodyPr>
            <a:lstStyle/>
            <a:p>
              <a:endParaRPr/>
            </a:p>
          </p:txBody>
        </p:sp>
        <p:sp>
          <p:nvSpPr>
            <p:cNvPr id="31" name="iŝļiḑé">
              <a:extLst>
                <a:ext uri="{FF2B5EF4-FFF2-40B4-BE49-F238E27FC236}">
                  <a16:creationId xmlns:a16="http://schemas.microsoft.com/office/drawing/2014/main" id="{87089370-0B33-47B7-88EC-DCAC4C4C653B}"/>
                </a:ext>
              </a:extLst>
            </p:cNvPr>
            <p:cNvSpPr/>
            <p:nvPr/>
          </p:nvSpPr>
          <p:spPr bwMode="auto">
            <a:xfrm>
              <a:off x="4745957" y="3633257"/>
              <a:ext cx="671198" cy="667382"/>
            </a:xfrm>
            <a:custGeom>
              <a:gdLst>
                <a:gd fmla="*/ 3682 w 4808" name="T0"/>
                <a:gd fmla="*/ 2763 h 4789" name="T1"/>
                <a:gd fmla="*/ 3420 w 4808" name="T2"/>
                <a:gd fmla="*/ 2703 h 4789" name="T3"/>
                <a:gd fmla="*/ 3026 w 4808" name="T4"/>
                <a:gd fmla="*/ 2392 h 4789" name="T5"/>
                <a:gd fmla="*/ 2818 w 4808" name="T6"/>
                <a:gd fmla="*/ 2517 h 4789" name="T7"/>
                <a:gd fmla="*/ 3219 w 4808" name="T8"/>
                <a:gd fmla="*/ 1876 h 4789" name="T9"/>
                <a:gd fmla="*/ 3609 w 4808" name="T10"/>
                <a:gd fmla="*/ 1953 h 4789" name="T11"/>
                <a:gd fmla="*/ 4553 w 4808" name="T12"/>
                <a:gd fmla="*/ 720 h 4789" name="T13"/>
                <a:gd fmla="*/ 4388 w 4808" name="T14"/>
                <a:gd fmla="*/ 680 h 4789" name="T15"/>
                <a:gd fmla="*/ 3872 w 4808" name="T16"/>
                <a:gd fmla="*/ 1161 h 4789" name="T17"/>
                <a:gd fmla="*/ 3859 w 4808" name="T18"/>
                <a:gd fmla="*/ 1160 h 4789" name="T19"/>
                <a:gd fmla="*/ 3491 w 4808" name="T20"/>
                <a:gd fmla="*/ 1099 h 4789" name="T21"/>
                <a:gd fmla="*/ 3432 w 4808" name="T22"/>
                <a:gd fmla="*/ 731 h 4789" name="T23"/>
                <a:gd fmla="*/ 3454 w 4808" name="T24"/>
                <a:gd fmla="*/ 658 h 4789" name="T25"/>
                <a:gd fmla="*/ 3938 w 4808" name="T26"/>
                <a:gd fmla="*/ 104 h 4789" name="T27"/>
                <a:gd fmla="*/ 3609 w 4808" name="T28"/>
                <a:gd fmla="*/ 0 h 4789" name="T29"/>
                <a:gd fmla="*/ 2710 w 4808" name="T30"/>
                <a:gd fmla="*/ 1369 h 4789" name="T31"/>
                <a:gd fmla="*/ 1300 w 4808" name="T32"/>
                <a:gd fmla="*/ 999 h 4789" name="T33"/>
                <a:gd fmla="*/ 1309 w 4808" name="T34"/>
                <a:gd fmla="*/ 892 h 4789" name="T35"/>
                <a:gd fmla="*/ 865 w 4808" name="T36"/>
                <a:gd fmla="*/ 294 h 4789" name="T37"/>
                <a:gd fmla="*/ 665 w 4808" name="T38"/>
                <a:gd fmla="*/ 298 h 4789" name="T39"/>
                <a:gd fmla="*/ 278 w 4808" name="T40"/>
                <a:gd fmla="*/ 787 h 4789" name="T41"/>
                <a:gd fmla="*/ 630 w 4808" name="T42"/>
                <a:gd fmla="*/ 1163 h 4789" name="T43"/>
                <a:gd fmla="*/ 926 w 4808" name="T44"/>
                <a:gd fmla="*/ 1291 h 4789" name="T45"/>
                <a:gd fmla="*/ 1018 w 4808" name="T46"/>
                <a:gd fmla="*/ 1282 h 4789" name="T47"/>
                <a:gd fmla="*/ 1485 w 4808" name="T48"/>
                <a:gd fmla="*/ 2594 h 4789" name="T49"/>
                <a:gd fmla="*/ 1037 w 4808" name="T50"/>
                <a:gd fmla="*/ 2572 h 4789" name="T51"/>
                <a:gd fmla="*/ 92 w 4808" name="T52"/>
                <a:gd fmla="*/ 3809 h 4789" name="T53"/>
                <a:gd fmla="*/ 186 w 4808" name="T54"/>
                <a:gd fmla="*/ 3882 h 4789" name="T55"/>
                <a:gd fmla="*/ 727 w 4808" name="T56"/>
                <a:gd fmla="*/ 3384 h 4789" name="T57"/>
                <a:gd fmla="*/ 789 w 4808" name="T58"/>
                <a:gd fmla="*/ 3371 h 4789" name="T59"/>
                <a:gd fmla="*/ 796 w 4808" name="T60"/>
                <a:gd fmla="*/ 3372 h 4789" name="T61"/>
                <a:gd fmla="*/ 1218 w 4808" name="T62"/>
                <a:gd fmla="*/ 3798 h 4789" name="T63"/>
                <a:gd fmla="*/ 1192 w 4808" name="T64"/>
                <a:gd fmla="*/ 3873 h 4789" name="T65"/>
                <a:gd fmla="*/ 707 w 4808" name="T66"/>
                <a:gd fmla="*/ 4427 h 4789" name="T67"/>
                <a:gd fmla="*/ 1037 w 4808" name="T68"/>
                <a:gd fmla="*/ 4531 h 4789" name="T69"/>
                <a:gd fmla="*/ 2016 w 4808" name="T70"/>
                <a:gd fmla="*/ 3551 h 4789" name="T71"/>
                <a:gd fmla="*/ 1994 w 4808" name="T72"/>
                <a:gd fmla="*/ 3103 h 4789" name="T73"/>
                <a:gd fmla="*/ 2535 w 4808" name="T74"/>
                <a:gd fmla="*/ 2799 h 4789" name="T75"/>
                <a:gd fmla="*/ 2410 w 4808" name="T76"/>
                <a:gd fmla="*/ 3007 h 4789" name="T77"/>
                <a:gd fmla="*/ 2721 w 4808" name="T78"/>
                <a:gd fmla="*/ 3401 h 4789" name="T79"/>
                <a:gd fmla="*/ 2781 w 4808" name="T80"/>
                <a:gd fmla="*/ 3663 h 4789" name="T81"/>
                <a:gd fmla="*/ 4013 w 4808" name="T82"/>
                <a:gd fmla="*/ 4789 h 4789" name="T83"/>
                <a:gd fmla="*/ 4734 w 4808" name="T84"/>
                <a:gd fmla="*/ 4173 h 4789" name="T85"/>
                <a:gd fmla="*/ 4734 w 4808" name="T86"/>
                <a:gd fmla="*/ 3815 h 478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789" w="4808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2" name="ïŝḷîḋê">
              <a:extLst>
                <a:ext uri="{FF2B5EF4-FFF2-40B4-BE49-F238E27FC236}">
                  <a16:creationId xmlns:a16="http://schemas.microsoft.com/office/drawing/2014/main" id="{6D05AC69-3D5B-49A9-B4D4-509CB82CC083}"/>
                </a:ext>
              </a:extLst>
            </p:cNvPr>
            <p:cNvSpPr/>
            <p:nvPr/>
          </p:nvSpPr>
          <p:spPr bwMode="auto">
            <a:xfrm>
              <a:off x="5696909" y="2319372"/>
              <a:ext cx="632154" cy="631196"/>
            </a:xfrm>
            <a:custGeom>
              <a:gdLst>
                <a:gd fmla="*/ 377627 w 607991" name="connsiteX0"/>
                <a:gd fmla="*/ 294539 h 607074" name="connsiteY0"/>
                <a:gd fmla="*/ 294976 w 607991" name="connsiteX1"/>
                <a:gd fmla="*/ 377063 h 607074" name="connsiteY1"/>
                <a:gd fmla="*/ 377627 w 607991" name="connsiteX2"/>
                <a:gd fmla="*/ 459588 h 607074" name="connsiteY2"/>
                <a:gd fmla="*/ 460355 w 607991" name="connsiteX3"/>
                <a:gd fmla="*/ 377063 h 607074" name="connsiteY3"/>
                <a:gd fmla="*/ 377627 w 607991" name="connsiteX4"/>
                <a:gd fmla="*/ 294539 h 607074" name="connsiteY4"/>
                <a:gd fmla="*/ 359653 w 607991" name="connsiteX5"/>
                <a:gd fmla="*/ 147129 h 607074" name="connsiteY5"/>
                <a:gd fmla="*/ 395678 w 607991" name="connsiteX6"/>
                <a:gd fmla="*/ 147129 h 607074" name="connsiteY6"/>
                <a:gd fmla="*/ 423869 w 607991" name="connsiteX7"/>
                <a:gd fmla="*/ 175277 h 607074" name="connsiteY7"/>
                <a:gd fmla="*/ 423869 w 607991" name="connsiteX8"/>
                <a:gd fmla="*/ 197288 h 607074" name="connsiteY8"/>
                <a:gd fmla="*/ 435698 w 607991" name="connsiteX9"/>
                <a:gd fmla="*/ 212474 h 607074" name="connsiteY9"/>
                <a:gd fmla="*/ 453212 w 607991" name="connsiteX10"/>
                <a:gd fmla="*/ 219760 h 607074" name="connsiteY10"/>
                <a:gd fmla="*/ 460970 w 607991" name="connsiteX11"/>
                <a:gd fmla="*/ 221447 h 607074" name="connsiteY11"/>
                <a:gd fmla="*/ 472185 w 607991" name="connsiteX12"/>
                <a:gd fmla="*/ 217459 h 607074" name="connsiteY12"/>
                <a:gd fmla="*/ 487931 w 607991" name="connsiteX13"/>
                <a:gd fmla="*/ 201737 h 607074" name="connsiteY13"/>
                <a:gd fmla="*/ 507826 w 607991" name="connsiteX14"/>
                <a:gd fmla="*/ 193530 h 607074" name="connsiteY14"/>
                <a:gd fmla="*/ 527798 w 607991" name="connsiteX15"/>
                <a:gd fmla="*/ 201737 h 607074" name="connsiteY15"/>
                <a:gd fmla="*/ 553300 w 607991" name="connsiteX16"/>
                <a:gd fmla="*/ 227200 h 607074" name="connsiteY16"/>
                <a:gd fmla="*/ 553300 w 607991" name="connsiteX17"/>
                <a:gd fmla="*/ 267005 h 607074" name="connsiteY17"/>
                <a:gd fmla="*/ 537553 w 607991" name="connsiteX18"/>
                <a:gd fmla="*/ 282727 h 607074" name="connsiteY18"/>
                <a:gd fmla="*/ 535249 w 607991" name="connsiteX19"/>
                <a:gd fmla="*/ 301671 h 607074" name="connsiteY19"/>
                <a:gd fmla="*/ 542546 w 607991" name="connsiteX20"/>
                <a:gd fmla="*/ 319158 h 607074" name="connsiteY20"/>
                <a:gd fmla="*/ 557755 w 607991" name="connsiteX21"/>
                <a:gd fmla="*/ 330969 h 607074" name="connsiteY21"/>
                <a:gd fmla="*/ 579800 w 607991" name="connsiteX22"/>
                <a:gd fmla="*/ 330969 h 607074" name="connsiteY22"/>
                <a:gd fmla="*/ 607991 w 607991" name="connsiteX23"/>
                <a:gd fmla="*/ 359116 h 607074" name="connsiteY23"/>
                <a:gd fmla="*/ 607991 w 607991" name="connsiteX24"/>
                <a:gd fmla="*/ 395087 h 607074" name="connsiteY24"/>
                <a:gd fmla="*/ 579800 w 607991" name="connsiteX25"/>
                <a:gd fmla="*/ 423234 h 607074" name="connsiteY25"/>
                <a:gd fmla="*/ 557755 w 607991" name="connsiteX26"/>
                <a:gd fmla="*/ 423234 h 607074" name="connsiteY26"/>
                <a:gd fmla="*/ 542546 w 607991" name="connsiteX27"/>
                <a:gd fmla="*/ 435045 h 607074" name="connsiteY27"/>
                <a:gd fmla="*/ 535249 w 607991" name="connsiteX28"/>
                <a:gd fmla="*/ 452532 h 607074" name="connsiteY28"/>
                <a:gd fmla="*/ 537630 w 607991" name="connsiteX29"/>
                <a:gd fmla="*/ 471476 h 607074" name="connsiteY29"/>
                <a:gd fmla="*/ 553300 w 607991" name="connsiteX30"/>
                <a:gd fmla="*/ 487199 h 607074" name="connsiteY30"/>
                <a:gd fmla="*/ 553300 w 607991" name="connsiteX31"/>
                <a:gd fmla="*/ 527004 h 607074" name="connsiteY31"/>
                <a:gd fmla="*/ 527798 w 607991" name="connsiteX32"/>
                <a:gd fmla="*/ 552467 h 607074" name="connsiteY32"/>
                <a:gd fmla="*/ 507826 w 607991" name="connsiteX33"/>
                <a:gd fmla="*/ 560750 h 607074" name="connsiteY33"/>
                <a:gd fmla="*/ 487931 w 607991" name="connsiteX34"/>
                <a:gd fmla="*/ 552467 h 607074" name="connsiteY34"/>
                <a:gd fmla="*/ 472261 w 607991" name="connsiteX35"/>
                <a:gd fmla="*/ 536821 h 607074" name="connsiteY35"/>
                <a:gd fmla="*/ 460970 w 607991" name="connsiteX36"/>
                <a:gd fmla="*/ 532756 h 607074" name="connsiteY36"/>
                <a:gd fmla="*/ 453212 w 607991" name="connsiteX37"/>
                <a:gd fmla="*/ 534443 h 607074" name="connsiteY37"/>
                <a:gd fmla="*/ 435698 w 607991" name="connsiteX38"/>
                <a:gd fmla="*/ 541729 h 607074" name="connsiteY38"/>
                <a:gd fmla="*/ 423869 w 607991" name="connsiteX39"/>
                <a:gd fmla="*/ 556915 h 607074" name="connsiteY39"/>
                <a:gd fmla="*/ 423869 w 607991" name="connsiteX40"/>
                <a:gd fmla="*/ 578927 h 607074" name="connsiteY40"/>
                <a:gd fmla="*/ 395678 w 607991" name="connsiteX41"/>
                <a:gd fmla="*/ 607074 h 607074" name="connsiteY41"/>
                <a:gd fmla="*/ 359653 w 607991" name="connsiteX42"/>
                <a:gd fmla="*/ 607074 h 607074" name="connsiteY42"/>
                <a:gd fmla="*/ 331462 w 607991" name="connsiteX43"/>
                <a:gd fmla="*/ 578927 h 607074" name="connsiteY43"/>
                <a:gd fmla="*/ 331462 w 607991" name="connsiteX44"/>
                <a:gd fmla="*/ 556915 h 607074" name="connsiteY44"/>
                <a:gd fmla="*/ 319633 w 607991" name="connsiteX45"/>
                <a:gd fmla="*/ 541729 h 607074" name="connsiteY45"/>
                <a:gd fmla="*/ 302119 w 607991" name="connsiteX46"/>
                <a:gd fmla="*/ 534443 h 607074" name="connsiteY46"/>
                <a:gd fmla="*/ 294361 w 607991" name="connsiteX47"/>
                <a:gd fmla="*/ 532756 h 607074" name="connsiteY47"/>
                <a:gd fmla="*/ 283146 w 607991" name="connsiteX48"/>
                <a:gd fmla="*/ 536821 h 607074" name="connsiteY48"/>
                <a:gd fmla="*/ 267400 w 607991" name="connsiteX49"/>
                <a:gd fmla="*/ 552467 h 607074" name="connsiteY49"/>
                <a:gd fmla="*/ 247505 w 607991" name="connsiteX50"/>
                <a:gd fmla="*/ 560750 h 607074" name="connsiteY50"/>
                <a:gd fmla="*/ 227533 w 607991" name="connsiteX51"/>
                <a:gd fmla="*/ 552467 h 607074" name="connsiteY51"/>
                <a:gd fmla="*/ 202031 w 607991" name="connsiteX52"/>
                <a:gd fmla="*/ 527004 h 607074" name="connsiteY52"/>
                <a:gd fmla="*/ 202031 w 607991" name="connsiteX53"/>
                <a:gd fmla="*/ 487199 h 607074" name="connsiteY53"/>
                <a:gd fmla="*/ 217701 w 607991" name="connsiteX54"/>
                <a:gd fmla="*/ 471476 h 607074" name="connsiteY54"/>
                <a:gd fmla="*/ 220082 w 607991" name="connsiteX55"/>
                <a:gd fmla="*/ 452532 h 607074" name="connsiteY55"/>
                <a:gd fmla="*/ 212785 w 607991" name="connsiteX56"/>
                <a:gd fmla="*/ 435045 h 607074" name="connsiteY56"/>
                <a:gd fmla="*/ 197576 w 607991" name="connsiteX57"/>
                <a:gd fmla="*/ 423234 h 607074" name="connsiteY57"/>
                <a:gd fmla="*/ 175531 w 607991" name="connsiteX58"/>
                <a:gd fmla="*/ 423234 h 607074" name="connsiteY58"/>
                <a:gd fmla="*/ 147340 w 607991" name="connsiteX59"/>
                <a:gd fmla="*/ 395087 h 607074" name="connsiteY59"/>
                <a:gd fmla="*/ 147340 w 607991" name="connsiteX60"/>
                <a:gd fmla="*/ 359116 h 607074" name="connsiteY60"/>
                <a:gd fmla="*/ 175531 w 607991" name="connsiteX61"/>
                <a:gd fmla="*/ 330969 h 607074" name="connsiteY61"/>
                <a:gd fmla="*/ 197576 w 607991" name="connsiteX62"/>
                <a:gd fmla="*/ 330969 h 607074" name="connsiteY62"/>
                <a:gd fmla="*/ 212785 w 607991" name="connsiteX63"/>
                <a:gd fmla="*/ 319158 h 607074" name="connsiteY63"/>
                <a:gd fmla="*/ 220082 w 607991" name="connsiteX64"/>
                <a:gd fmla="*/ 301671 h 607074" name="connsiteY64"/>
                <a:gd fmla="*/ 217701 w 607991" name="connsiteX65"/>
                <a:gd fmla="*/ 282727 h 607074" name="connsiteY65"/>
                <a:gd fmla="*/ 202031 w 607991" name="connsiteX66"/>
                <a:gd fmla="*/ 267005 h 607074" name="connsiteY66"/>
                <a:gd fmla="*/ 193735 w 607991" name="connsiteX67"/>
                <a:gd fmla="*/ 247141 h 607074" name="connsiteY67"/>
                <a:gd fmla="*/ 202031 w 607991" name="connsiteX68"/>
                <a:gd fmla="*/ 227200 h 607074" name="connsiteY68"/>
                <a:gd fmla="*/ 227533 w 607991" name="connsiteX69"/>
                <a:gd fmla="*/ 201737 h 607074" name="connsiteY69"/>
                <a:gd fmla="*/ 247505 w 607991" name="connsiteX70"/>
                <a:gd fmla="*/ 193530 h 607074" name="connsiteY70"/>
                <a:gd fmla="*/ 267400 w 607991" name="connsiteX71"/>
                <a:gd fmla="*/ 201737 h 607074" name="connsiteY71"/>
                <a:gd fmla="*/ 283070 w 607991" name="connsiteX72"/>
                <a:gd fmla="*/ 217383 h 607074" name="connsiteY72"/>
                <a:gd fmla="*/ 294361 w 607991" name="connsiteX73"/>
                <a:gd fmla="*/ 221447 h 607074" name="connsiteY73"/>
                <a:gd fmla="*/ 302119 w 607991" name="connsiteX74"/>
                <a:gd fmla="*/ 219760 h 607074" name="connsiteY74"/>
                <a:gd fmla="*/ 319633 w 607991" name="connsiteX75"/>
                <a:gd fmla="*/ 212474 h 607074" name="connsiteY75"/>
                <a:gd fmla="*/ 331462 w 607991" name="connsiteX76"/>
                <a:gd fmla="*/ 197288 h 607074" name="connsiteY76"/>
                <a:gd fmla="*/ 331462 w 607991" name="connsiteX77"/>
                <a:gd fmla="*/ 175277 h 607074" name="connsiteY77"/>
                <a:gd fmla="*/ 359653 w 607991" name="connsiteX78"/>
                <a:gd fmla="*/ 147129 h 607074" name="connsiteY78"/>
                <a:gd fmla="*/ 119929 w 607991" name="connsiteX79"/>
                <a:gd fmla="*/ 83135 h 607074" name="connsiteY79"/>
                <a:gd fmla="*/ 83282 w 607991" name="connsiteX80"/>
                <a:gd fmla="*/ 119717 h 607074" name="connsiteY80"/>
                <a:gd fmla="*/ 119929 w 607991" name="connsiteX81"/>
                <a:gd fmla="*/ 156223 h 607074" name="connsiteY81"/>
                <a:gd fmla="*/ 156499 w 607991" name="connsiteX82"/>
                <a:gd fmla="*/ 119717 h 607074" name="connsiteY82"/>
                <a:gd fmla="*/ 119929 w 607991" name="connsiteX83"/>
                <a:gd fmla="*/ 83135 h 607074" name="connsiteY83"/>
                <a:gd fmla="*/ 110863 w 607991" name="connsiteX84"/>
                <a:gd fmla="*/ 0 h 607074" name="connsiteY84"/>
                <a:gd fmla="*/ 128918 w 607991" name="connsiteX85"/>
                <a:gd fmla="*/ 0 h 607074" name="connsiteY85"/>
                <a:gd fmla="*/ 147741 w 607991" name="connsiteX86"/>
                <a:gd fmla="*/ 18790 h 607074" name="connsiteY86"/>
                <a:gd fmla="*/ 147741 w 607991" name="connsiteX87"/>
                <a:gd fmla="*/ 29834 h 607074" name="connsiteY87"/>
                <a:gd fmla="*/ 150507 w 607991" name="connsiteX88"/>
                <a:gd fmla="*/ 32978 h 607074" name="connsiteY88"/>
                <a:gd fmla="*/ 159726 w 607991" name="connsiteX89"/>
                <a:gd fmla="*/ 36813 h 607074" name="connsiteY89"/>
                <a:gd fmla="*/ 161570 w 607991" name="connsiteX90"/>
                <a:gd fmla="*/ 37196 h 607074" name="connsiteY90"/>
                <a:gd fmla="*/ 163875 w 607991" name="connsiteX91"/>
                <a:gd fmla="*/ 36583 h 607074" name="connsiteY91"/>
                <a:gd fmla="*/ 171711 w 607991" name="connsiteX92"/>
                <a:gd fmla="*/ 28683 h 607074" name="connsiteY92"/>
                <a:gd fmla="*/ 185002 w 607991" name="connsiteX93"/>
                <a:gd fmla="*/ 23238 h 607074" name="connsiteY93"/>
                <a:gd fmla="*/ 198294 w 607991" name="connsiteX94"/>
                <a:gd fmla="*/ 28683 h 607074" name="connsiteY94"/>
                <a:gd fmla="*/ 211047 w 607991" name="connsiteX95"/>
                <a:gd fmla="*/ 41414 h 607074" name="connsiteY95"/>
                <a:gd fmla="*/ 211047 w 607991" name="connsiteX96"/>
                <a:gd fmla="*/ 67950 h 607074" name="connsiteY96"/>
                <a:gd fmla="*/ 203211 w 607991" name="connsiteX97"/>
                <a:gd fmla="*/ 75849 h 607074" name="connsiteY97"/>
                <a:gd fmla="*/ 202903 w 607991" name="connsiteX98"/>
                <a:gd fmla="*/ 79914 h 607074" name="connsiteY98"/>
                <a:gd fmla="*/ 206822 w 607991" name="connsiteX99"/>
                <a:gd fmla="*/ 89117 h 607074" name="connsiteY99"/>
                <a:gd fmla="*/ 209972 w 607991" name="connsiteX100"/>
                <a:gd fmla="*/ 91878 h 607074" name="connsiteY100"/>
                <a:gd fmla="*/ 220958 w 607991" name="connsiteX101"/>
                <a:gd fmla="*/ 91878 h 607074" name="connsiteY101"/>
                <a:gd fmla="*/ 239781 w 607991" name="connsiteX102"/>
                <a:gd fmla="*/ 110668 h 607074" name="connsiteY102"/>
                <a:gd fmla="*/ 239781 w 607991" name="connsiteX103"/>
                <a:gd fmla="*/ 128691 h 607074" name="connsiteY103"/>
                <a:gd fmla="*/ 220958 w 607991" name="connsiteX104"/>
                <a:gd fmla="*/ 147480 h 607074" name="connsiteY104"/>
                <a:gd fmla="*/ 209972 w 607991" name="connsiteX105"/>
                <a:gd fmla="*/ 147480 h 607074" name="connsiteY105"/>
                <a:gd fmla="*/ 206822 w 607991" name="connsiteX106"/>
                <a:gd fmla="*/ 150241 h 607074" name="connsiteY106"/>
                <a:gd fmla="*/ 202903 w 607991" name="connsiteX107"/>
                <a:gd fmla="*/ 159444 h 607074" name="connsiteY107"/>
                <a:gd fmla="*/ 203211 w 607991" name="connsiteX108"/>
                <a:gd fmla="*/ 163586 h 607074" name="connsiteY108"/>
                <a:gd fmla="*/ 211047 w 607991" name="connsiteX109"/>
                <a:gd fmla="*/ 171408 h 607074" name="connsiteY109"/>
                <a:gd fmla="*/ 211047 w 607991" name="connsiteX110"/>
                <a:gd fmla="*/ 197944 h 607074" name="connsiteY110"/>
                <a:gd fmla="*/ 198294 w 607991" name="connsiteX111"/>
                <a:gd fmla="*/ 210675 h 607074" name="connsiteY111"/>
                <a:gd fmla="*/ 185002 w 607991" name="connsiteX112"/>
                <a:gd fmla="*/ 216197 h 607074" name="connsiteY112"/>
                <a:gd fmla="*/ 171711 w 607991" name="connsiteX113"/>
                <a:gd fmla="*/ 210675 h 607074" name="connsiteY113"/>
                <a:gd fmla="*/ 163875 w 607991" name="connsiteX114"/>
                <a:gd fmla="*/ 202852 h 607074" name="connsiteY114"/>
                <a:gd fmla="*/ 161570 w 607991" name="connsiteX115"/>
                <a:gd fmla="*/ 202239 h 607074" name="connsiteY115"/>
                <a:gd fmla="*/ 159726 w 607991" name="connsiteX116"/>
                <a:gd fmla="*/ 202546 h 607074" name="connsiteY116"/>
                <a:gd fmla="*/ 150507 w 607991" name="connsiteX117"/>
                <a:gd fmla="*/ 206457 h 607074" name="connsiteY117"/>
                <a:gd fmla="*/ 147741 w 607991" name="connsiteX118"/>
                <a:gd fmla="*/ 209601 h 607074" name="connsiteY118"/>
                <a:gd fmla="*/ 147741 w 607991" name="connsiteX119"/>
                <a:gd fmla="*/ 220568 h 607074" name="connsiteY119"/>
                <a:gd fmla="*/ 128918 w 607991" name="connsiteX120"/>
                <a:gd fmla="*/ 239358 h 607074" name="connsiteY120"/>
                <a:gd fmla="*/ 110863 w 607991" name="connsiteX121"/>
                <a:gd fmla="*/ 239358 h 607074" name="connsiteY121"/>
                <a:gd fmla="*/ 92117 w 607991" name="connsiteX122"/>
                <a:gd fmla="*/ 220568 h 607074" name="connsiteY122"/>
                <a:gd fmla="*/ 92117 w 607991" name="connsiteX123"/>
                <a:gd fmla="*/ 209601 h 607074" name="connsiteY123"/>
                <a:gd fmla="*/ 89274 w 607991" name="connsiteX124"/>
                <a:gd fmla="*/ 206457 h 607074" name="connsiteY124"/>
                <a:gd fmla="*/ 80055 w 607991" name="connsiteX125"/>
                <a:gd fmla="*/ 202546 h 607074" name="connsiteY125"/>
                <a:gd fmla="*/ 78211 w 607991" name="connsiteX126"/>
                <a:gd fmla="*/ 202239 h 607074" name="connsiteY126"/>
                <a:gd fmla="*/ 75983 w 607991" name="connsiteX127"/>
                <a:gd fmla="*/ 202852 h 607074" name="connsiteY127"/>
                <a:gd fmla="*/ 68070 w 607991" name="connsiteX128"/>
                <a:gd fmla="*/ 210675 h 607074" name="connsiteY128"/>
                <a:gd fmla="*/ 54779 w 607991" name="connsiteX129"/>
                <a:gd fmla="*/ 216197 h 607074" name="connsiteY129"/>
                <a:gd fmla="*/ 41487 w 607991" name="connsiteX130"/>
                <a:gd fmla="*/ 210675 h 607074" name="connsiteY130"/>
                <a:gd fmla="*/ 28734 w 607991" name="connsiteX131"/>
                <a:gd fmla="*/ 197944 h 607074" name="connsiteY131"/>
                <a:gd fmla="*/ 23279 w 607991" name="connsiteX132"/>
                <a:gd fmla="*/ 184676 h 607074" name="connsiteY132"/>
                <a:gd fmla="*/ 28734 w 607991" name="connsiteX133"/>
                <a:gd fmla="*/ 171408 h 607074" name="connsiteY133"/>
                <a:gd fmla="*/ 36570 w 607991" name="connsiteX134"/>
                <a:gd fmla="*/ 163586 h 607074" name="connsiteY134"/>
                <a:gd fmla="*/ 36878 w 607991" name="connsiteX135"/>
                <a:gd fmla="*/ 159444 h 607074" name="connsiteY135"/>
                <a:gd fmla="*/ 33036 w 607991" name="connsiteX136"/>
                <a:gd fmla="*/ 150241 h 607074" name="connsiteY136"/>
                <a:gd fmla="*/ 29886 w 607991" name="connsiteX137"/>
                <a:gd fmla="*/ 147480 h 607074" name="connsiteY137"/>
                <a:gd fmla="*/ 18823 w 607991" name="connsiteX138"/>
                <a:gd fmla="*/ 147480 h 607074" name="connsiteY138"/>
                <a:gd fmla="*/ 0 w 607991" name="connsiteX139"/>
                <a:gd fmla="*/ 128691 h 607074" name="connsiteY139"/>
                <a:gd fmla="*/ 0 w 607991" name="connsiteX140"/>
                <a:gd fmla="*/ 110668 h 607074" name="connsiteY140"/>
                <a:gd fmla="*/ 18823 w 607991" name="connsiteX141"/>
                <a:gd fmla="*/ 91955 h 607074" name="connsiteY141"/>
                <a:gd fmla="*/ 29886 w 607991" name="connsiteX142"/>
                <a:gd fmla="*/ 91955 h 607074" name="connsiteY142"/>
                <a:gd fmla="*/ 33036 w 607991" name="connsiteX143"/>
                <a:gd fmla="*/ 89194 h 607074" name="connsiteY143"/>
                <a:gd fmla="*/ 36878 w 607991" name="connsiteX144"/>
                <a:gd fmla="*/ 79914 h 607074" name="connsiteY144"/>
                <a:gd fmla="*/ 36570 w 607991" name="connsiteX145"/>
                <a:gd fmla="*/ 75849 h 607074" name="connsiteY145"/>
                <a:gd fmla="*/ 28734 w 607991" name="connsiteX146"/>
                <a:gd fmla="*/ 67950 h 607074" name="connsiteY146"/>
                <a:gd fmla="*/ 28734 w 607991" name="connsiteX147"/>
                <a:gd fmla="*/ 41414 h 607074" name="connsiteY147"/>
                <a:gd fmla="*/ 41487 w 607991" name="connsiteX148"/>
                <a:gd fmla="*/ 28683 h 607074" name="connsiteY148"/>
                <a:gd fmla="*/ 54779 w 607991" name="connsiteX149"/>
                <a:gd fmla="*/ 23238 h 607074" name="connsiteY149"/>
                <a:gd fmla="*/ 68070 w 607991" name="connsiteX150"/>
                <a:gd fmla="*/ 28683 h 607074" name="connsiteY150"/>
                <a:gd fmla="*/ 75983 w 607991" name="connsiteX151"/>
                <a:gd fmla="*/ 36583 h 607074" name="connsiteY151"/>
                <a:gd fmla="*/ 78211 w 607991" name="connsiteX152"/>
                <a:gd fmla="*/ 37196 h 607074" name="connsiteY152"/>
                <a:gd fmla="*/ 80055 w 607991" name="connsiteX153"/>
                <a:gd fmla="*/ 36813 h 607074" name="connsiteY153"/>
                <a:gd fmla="*/ 89351 w 607991" name="connsiteX154"/>
                <a:gd fmla="*/ 32978 h 607074" name="connsiteY154"/>
                <a:gd fmla="*/ 92117 w 607991" name="connsiteX155"/>
                <a:gd fmla="*/ 29834 h 607074" name="connsiteY155"/>
                <a:gd fmla="*/ 92117 w 607991" name="connsiteX156"/>
                <a:gd fmla="*/ 18790 h 607074" name="connsiteY156"/>
                <a:gd fmla="*/ 110863 w 607991" name="connsiteX157"/>
                <a:gd fmla="*/ 0 h 607074" name="connsiteY1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b="b" l="l" r="r" t="t"/>
              <a:pathLst>
                <a:path h="607074" w="607991">
                  <a:moveTo>
                    <a:pt x="377627" y="294539"/>
                  </a:moveTo>
                  <a:cubicBezTo>
                    <a:pt x="332077" y="294539"/>
                    <a:pt x="294976" y="331583"/>
                    <a:pt x="294976" y="377063"/>
                  </a:cubicBezTo>
                  <a:cubicBezTo>
                    <a:pt x="294976" y="422621"/>
                    <a:pt x="332077" y="459588"/>
                    <a:pt x="377627" y="459588"/>
                  </a:cubicBezTo>
                  <a:cubicBezTo>
                    <a:pt x="423254" y="459588"/>
                    <a:pt x="460355" y="422621"/>
                    <a:pt x="460355" y="377063"/>
                  </a:cubicBezTo>
                  <a:cubicBezTo>
                    <a:pt x="460355" y="331583"/>
                    <a:pt x="423254" y="294539"/>
                    <a:pt x="377627" y="294539"/>
                  </a:cubicBezTo>
                  <a:close/>
                  <a:moveTo>
                    <a:pt x="359653" y="147129"/>
                  </a:moveTo>
                  <a:lnTo>
                    <a:pt x="395678" y="147129"/>
                  </a:lnTo>
                  <a:cubicBezTo>
                    <a:pt x="411271" y="147129"/>
                    <a:pt x="423869" y="159707"/>
                    <a:pt x="423869" y="175277"/>
                  </a:cubicBezTo>
                  <a:lnTo>
                    <a:pt x="423869" y="197288"/>
                  </a:lnTo>
                  <a:cubicBezTo>
                    <a:pt x="423869" y="203270"/>
                    <a:pt x="429323" y="210173"/>
                    <a:pt x="435698" y="212474"/>
                  </a:cubicBezTo>
                  <a:cubicBezTo>
                    <a:pt x="441613" y="214545"/>
                    <a:pt x="447527" y="216999"/>
                    <a:pt x="453212" y="219760"/>
                  </a:cubicBezTo>
                  <a:cubicBezTo>
                    <a:pt x="455516" y="220834"/>
                    <a:pt x="458205" y="221447"/>
                    <a:pt x="460970" y="221447"/>
                  </a:cubicBezTo>
                  <a:cubicBezTo>
                    <a:pt x="465502" y="221447"/>
                    <a:pt x="469727" y="219913"/>
                    <a:pt x="472185" y="217459"/>
                  </a:cubicBezTo>
                  <a:lnTo>
                    <a:pt x="487931" y="201737"/>
                  </a:lnTo>
                  <a:cubicBezTo>
                    <a:pt x="493232" y="196445"/>
                    <a:pt x="500298" y="193530"/>
                    <a:pt x="507826" y="193530"/>
                  </a:cubicBezTo>
                  <a:cubicBezTo>
                    <a:pt x="515431" y="193530"/>
                    <a:pt x="522498" y="196445"/>
                    <a:pt x="527798" y="201737"/>
                  </a:cubicBezTo>
                  <a:lnTo>
                    <a:pt x="553300" y="227200"/>
                  </a:lnTo>
                  <a:cubicBezTo>
                    <a:pt x="564284" y="238167"/>
                    <a:pt x="564284" y="256037"/>
                    <a:pt x="553300" y="267005"/>
                  </a:cubicBezTo>
                  <a:lnTo>
                    <a:pt x="537553" y="282727"/>
                  </a:lnTo>
                  <a:cubicBezTo>
                    <a:pt x="533405" y="286946"/>
                    <a:pt x="532253" y="295612"/>
                    <a:pt x="535249" y="301671"/>
                  </a:cubicBezTo>
                  <a:cubicBezTo>
                    <a:pt x="538014" y="307347"/>
                    <a:pt x="540472" y="313252"/>
                    <a:pt x="542546" y="319158"/>
                  </a:cubicBezTo>
                  <a:cubicBezTo>
                    <a:pt x="544850" y="325524"/>
                    <a:pt x="551764" y="330969"/>
                    <a:pt x="557755" y="330969"/>
                  </a:cubicBezTo>
                  <a:lnTo>
                    <a:pt x="579800" y="330969"/>
                  </a:lnTo>
                  <a:cubicBezTo>
                    <a:pt x="595317" y="330969"/>
                    <a:pt x="607991" y="343547"/>
                    <a:pt x="607991" y="359116"/>
                  </a:cubicBezTo>
                  <a:lnTo>
                    <a:pt x="607991" y="395087"/>
                  </a:lnTo>
                  <a:cubicBezTo>
                    <a:pt x="607991" y="410656"/>
                    <a:pt x="595394" y="423234"/>
                    <a:pt x="579800" y="423234"/>
                  </a:cubicBezTo>
                  <a:lnTo>
                    <a:pt x="557755" y="423234"/>
                  </a:lnTo>
                  <a:cubicBezTo>
                    <a:pt x="551764" y="423234"/>
                    <a:pt x="544850" y="428680"/>
                    <a:pt x="542546" y="435045"/>
                  </a:cubicBezTo>
                  <a:cubicBezTo>
                    <a:pt x="540472" y="440951"/>
                    <a:pt x="538014" y="446857"/>
                    <a:pt x="535249" y="452532"/>
                  </a:cubicBezTo>
                  <a:cubicBezTo>
                    <a:pt x="532330" y="458591"/>
                    <a:pt x="533405" y="467258"/>
                    <a:pt x="537630" y="471476"/>
                  </a:cubicBezTo>
                  <a:lnTo>
                    <a:pt x="553300" y="487199"/>
                  </a:lnTo>
                  <a:cubicBezTo>
                    <a:pt x="564284" y="498166"/>
                    <a:pt x="564284" y="516036"/>
                    <a:pt x="553300" y="527004"/>
                  </a:cubicBezTo>
                  <a:lnTo>
                    <a:pt x="527798" y="552467"/>
                  </a:lnTo>
                  <a:cubicBezTo>
                    <a:pt x="522498" y="557759"/>
                    <a:pt x="515431" y="560750"/>
                    <a:pt x="507826" y="560750"/>
                  </a:cubicBezTo>
                  <a:cubicBezTo>
                    <a:pt x="500298" y="560750"/>
                    <a:pt x="493232" y="557759"/>
                    <a:pt x="487931" y="552467"/>
                  </a:cubicBezTo>
                  <a:lnTo>
                    <a:pt x="472261" y="536821"/>
                  </a:lnTo>
                  <a:cubicBezTo>
                    <a:pt x="469727" y="534290"/>
                    <a:pt x="465502" y="532756"/>
                    <a:pt x="460970" y="532756"/>
                  </a:cubicBezTo>
                  <a:cubicBezTo>
                    <a:pt x="458205" y="532756"/>
                    <a:pt x="455439" y="533369"/>
                    <a:pt x="453212" y="534443"/>
                  </a:cubicBezTo>
                  <a:cubicBezTo>
                    <a:pt x="447527" y="537204"/>
                    <a:pt x="441613" y="539658"/>
                    <a:pt x="435698" y="541729"/>
                  </a:cubicBezTo>
                  <a:cubicBezTo>
                    <a:pt x="429323" y="544030"/>
                    <a:pt x="423869" y="550933"/>
                    <a:pt x="423869" y="556915"/>
                  </a:cubicBezTo>
                  <a:lnTo>
                    <a:pt x="423869" y="578927"/>
                  </a:lnTo>
                  <a:cubicBezTo>
                    <a:pt x="423869" y="594496"/>
                    <a:pt x="411271" y="607074"/>
                    <a:pt x="395678" y="607074"/>
                  </a:cubicBezTo>
                  <a:lnTo>
                    <a:pt x="359653" y="607074"/>
                  </a:lnTo>
                  <a:cubicBezTo>
                    <a:pt x="344060" y="607074"/>
                    <a:pt x="331462" y="594496"/>
                    <a:pt x="331462" y="578927"/>
                  </a:cubicBezTo>
                  <a:lnTo>
                    <a:pt x="331462" y="556915"/>
                  </a:lnTo>
                  <a:cubicBezTo>
                    <a:pt x="331462" y="550933"/>
                    <a:pt x="326008" y="544030"/>
                    <a:pt x="319633" y="541729"/>
                  </a:cubicBezTo>
                  <a:cubicBezTo>
                    <a:pt x="313718" y="539658"/>
                    <a:pt x="307804" y="537204"/>
                    <a:pt x="302119" y="534443"/>
                  </a:cubicBezTo>
                  <a:cubicBezTo>
                    <a:pt x="299892" y="533369"/>
                    <a:pt x="297203" y="532756"/>
                    <a:pt x="294361" y="532756"/>
                  </a:cubicBezTo>
                  <a:cubicBezTo>
                    <a:pt x="289829" y="532756"/>
                    <a:pt x="285681" y="534290"/>
                    <a:pt x="283146" y="536821"/>
                  </a:cubicBezTo>
                  <a:lnTo>
                    <a:pt x="267400" y="552467"/>
                  </a:lnTo>
                  <a:cubicBezTo>
                    <a:pt x="262099" y="557759"/>
                    <a:pt x="255033" y="560750"/>
                    <a:pt x="247505" y="560750"/>
                  </a:cubicBezTo>
                  <a:cubicBezTo>
                    <a:pt x="239977" y="560750"/>
                    <a:pt x="232834" y="557759"/>
                    <a:pt x="227533" y="552467"/>
                  </a:cubicBezTo>
                  <a:lnTo>
                    <a:pt x="202031" y="527004"/>
                  </a:lnTo>
                  <a:cubicBezTo>
                    <a:pt x="191047" y="516036"/>
                    <a:pt x="191047" y="498166"/>
                    <a:pt x="202031" y="487199"/>
                  </a:cubicBezTo>
                  <a:lnTo>
                    <a:pt x="217701" y="471476"/>
                  </a:lnTo>
                  <a:cubicBezTo>
                    <a:pt x="221926" y="467258"/>
                    <a:pt x="223001" y="458591"/>
                    <a:pt x="220082" y="452532"/>
                  </a:cubicBezTo>
                  <a:cubicBezTo>
                    <a:pt x="217317" y="446780"/>
                    <a:pt x="214859" y="440951"/>
                    <a:pt x="212785" y="435045"/>
                  </a:cubicBezTo>
                  <a:cubicBezTo>
                    <a:pt x="210481" y="428603"/>
                    <a:pt x="203568" y="423234"/>
                    <a:pt x="197576" y="423234"/>
                  </a:cubicBezTo>
                  <a:lnTo>
                    <a:pt x="175531" y="423234"/>
                  </a:lnTo>
                  <a:cubicBezTo>
                    <a:pt x="159937" y="423234"/>
                    <a:pt x="147340" y="410579"/>
                    <a:pt x="147340" y="395087"/>
                  </a:cubicBezTo>
                  <a:lnTo>
                    <a:pt x="147340" y="359116"/>
                  </a:lnTo>
                  <a:cubicBezTo>
                    <a:pt x="147340" y="343547"/>
                    <a:pt x="159937" y="330969"/>
                    <a:pt x="175531" y="330969"/>
                  </a:cubicBezTo>
                  <a:lnTo>
                    <a:pt x="197576" y="330969"/>
                  </a:lnTo>
                  <a:cubicBezTo>
                    <a:pt x="203568" y="330969"/>
                    <a:pt x="210481" y="325524"/>
                    <a:pt x="212785" y="319158"/>
                  </a:cubicBezTo>
                  <a:cubicBezTo>
                    <a:pt x="214859" y="313252"/>
                    <a:pt x="217317" y="307347"/>
                    <a:pt x="220082" y="301671"/>
                  </a:cubicBezTo>
                  <a:cubicBezTo>
                    <a:pt x="223001" y="295612"/>
                    <a:pt x="221926" y="286946"/>
                    <a:pt x="217701" y="282727"/>
                  </a:cubicBezTo>
                  <a:lnTo>
                    <a:pt x="202031" y="267005"/>
                  </a:lnTo>
                  <a:cubicBezTo>
                    <a:pt x="196731" y="261713"/>
                    <a:pt x="193735" y="254657"/>
                    <a:pt x="193735" y="247141"/>
                  </a:cubicBezTo>
                  <a:cubicBezTo>
                    <a:pt x="193735" y="239624"/>
                    <a:pt x="196731" y="232492"/>
                    <a:pt x="202031" y="227200"/>
                  </a:cubicBezTo>
                  <a:lnTo>
                    <a:pt x="227533" y="201737"/>
                  </a:lnTo>
                  <a:cubicBezTo>
                    <a:pt x="232834" y="196445"/>
                    <a:pt x="239977" y="193530"/>
                    <a:pt x="247505" y="193530"/>
                  </a:cubicBezTo>
                  <a:cubicBezTo>
                    <a:pt x="255033" y="193530"/>
                    <a:pt x="262099" y="196445"/>
                    <a:pt x="267400" y="201737"/>
                  </a:cubicBezTo>
                  <a:lnTo>
                    <a:pt x="283070" y="217383"/>
                  </a:lnTo>
                  <a:cubicBezTo>
                    <a:pt x="285604" y="219913"/>
                    <a:pt x="289829" y="221447"/>
                    <a:pt x="294361" y="221447"/>
                  </a:cubicBezTo>
                  <a:cubicBezTo>
                    <a:pt x="297126" y="221447"/>
                    <a:pt x="299892" y="220834"/>
                    <a:pt x="302119" y="219760"/>
                  </a:cubicBezTo>
                  <a:cubicBezTo>
                    <a:pt x="307804" y="216999"/>
                    <a:pt x="313718" y="214545"/>
                    <a:pt x="319633" y="212474"/>
                  </a:cubicBezTo>
                  <a:cubicBezTo>
                    <a:pt x="326008" y="210173"/>
                    <a:pt x="331462" y="203270"/>
                    <a:pt x="331462" y="197288"/>
                  </a:cubicBezTo>
                  <a:lnTo>
                    <a:pt x="331462" y="175277"/>
                  </a:lnTo>
                  <a:cubicBezTo>
                    <a:pt x="331462" y="159707"/>
                    <a:pt x="344060" y="147129"/>
                    <a:pt x="359653" y="147129"/>
                  </a:cubicBezTo>
                  <a:close/>
                  <a:moveTo>
                    <a:pt x="119929" y="83135"/>
                  </a:moveTo>
                  <a:cubicBezTo>
                    <a:pt x="99723" y="83135"/>
                    <a:pt x="83282" y="99547"/>
                    <a:pt x="83282" y="119717"/>
                  </a:cubicBezTo>
                  <a:cubicBezTo>
                    <a:pt x="83282" y="139888"/>
                    <a:pt x="99723" y="156223"/>
                    <a:pt x="119929" y="156223"/>
                  </a:cubicBezTo>
                  <a:cubicBezTo>
                    <a:pt x="140135" y="156223"/>
                    <a:pt x="156499" y="139888"/>
                    <a:pt x="156499" y="119717"/>
                  </a:cubicBezTo>
                  <a:cubicBezTo>
                    <a:pt x="156499" y="99547"/>
                    <a:pt x="140135" y="83135"/>
                    <a:pt x="119929" y="83135"/>
                  </a:cubicBezTo>
                  <a:close/>
                  <a:moveTo>
                    <a:pt x="110863" y="0"/>
                  </a:moveTo>
                  <a:lnTo>
                    <a:pt x="128918" y="0"/>
                  </a:lnTo>
                  <a:cubicBezTo>
                    <a:pt x="139290" y="0"/>
                    <a:pt x="147741" y="8436"/>
                    <a:pt x="147741" y="18790"/>
                  </a:cubicBezTo>
                  <a:lnTo>
                    <a:pt x="147741" y="29834"/>
                  </a:lnTo>
                  <a:cubicBezTo>
                    <a:pt x="147741" y="30677"/>
                    <a:pt x="148970" y="32441"/>
                    <a:pt x="150507" y="32978"/>
                  </a:cubicBezTo>
                  <a:cubicBezTo>
                    <a:pt x="153580" y="34052"/>
                    <a:pt x="156730" y="35355"/>
                    <a:pt x="159726" y="36813"/>
                  </a:cubicBezTo>
                  <a:cubicBezTo>
                    <a:pt x="160187" y="37043"/>
                    <a:pt x="160878" y="37196"/>
                    <a:pt x="161570" y="37196"/>
                  </a:cubicBezTo>
                  <a:cubicBezTo>
                    <a:pt x="162799" y="37196"/>
                    <a:pt x="163644" y="36813"/>
                    <a:pt x="163875" y="36583"/>
                  </a:cubicBezTo>
                  <a:lnTo>
                    <a:pt x="171711" y="28683"/>
                  </a:lnTo>
                  <a:cubicBezTo>
                    <a:pt x="175245" y="25155"/>
                    <a:pt x="180009" y="23238"/>
                    <a:pt x="185002" y="23238"/>
                  </a:cubicBezTo>
                  <a:cubicBezTo>
                    <a:pt x="189996" y="23238"/>
                    <a:pt x="194760" y="25155"/>
                    <a:pt x="198294" y="28683"/>
                  </a:cubicBezTo>
                  <a:lnTo>
                    <a:pt x="211047" y="41414"/>
                  </a:lnTo>
                  <a:cubicBezTo>
                    <a:pt x="218346" y="48777"/>
                    <a:pt x="218346" y="60664"/>
                    <a:pt x="211047" y="67950"/>
                  </a:cubicBezTo>
                  <a:lnTo>
                    <a:pt x="203211" y="75849"/>
                  </a:lnTo>
                  <a:cubicBezTo>
                    <a:pt x="202596" y="76386"/>
                    <a:pt x="202212" y="78533"/>
                    <a:pt x="202903" y="79914"/>
                  </a:cubicBezTo>
                  <a:cubicBezTo>
                    <a:pt x="204363" y="82905"/>
                    <a:pt x="205669" y="86049"/>
                    <a:pt x="206822" y="89117"/>
                  </a:cubicBezTo>
                  <a:cubicBezTo>
                    <a:pt x="207359" y="90651"/>
                    <a:pt x="209127" y="91878"/>
                    <a:pt x="209972" y="91878"/>
                  </a:cubicBezTo>
                  <a:lnTo>
                    <a:pt x="220958" y="91878"/>
                  </a:lnTo>
                  <a:cubicBezTo>
                    <a:pt x="231330" y="91878"/>
                    <a:pt x="239781" y="100314"/>
                    <a:pt x="239781" y="110668"/>
                  </a:cubicBezTo>
                  <a:lnTo>
                    <a:pt x="239781" y="128691"/>
                  </a:lnTo>
                  <a:cubicBezTo>
                    <a:pt x="239781" y="139044"/>
                    <a:pt x="231330" y="147480"/>
                    <a:pt x="220958" y="147480"/>
                  </a:cubicBezTo>
                  <a:lnTo>
                    <a:pt x="209972" y="147480"/>
                  </a:lnTo>
                  <a:cubicBezTo>
                    <a:pt x="209127" y="147480"/>
                    <a:pt x="207359" y="148707"/>
                    <a:pt x="206822" y="150241"/>
                  </a:cubicBezTo>
                  <a:cubicBezTo>
                    <a:pt x="205669" y="153309"/>
                    <a:pt x="204363" y="156453"/>
                    <a:pt x="202903" y="159444"/>
                  </a:cubicBezTo>
                  <a:cubicBezTo>
                    <a:pt x="202212" y="160825"/>
                    <a:pt x="202596" y="162972"/>
                    <a:pt x="203211" y="163586"/>
                  </a:cubicBezTo>
                  <a:lnTo>
                    <a:pt x="211047" y="171408"/>
                  </a:lnTo>
                  <a:cubicBezTo>
                    <a:pt x="218346" y="178694"/>
                    <a:pt x="218346" y="190658"/>
                    <a:pt x="211047" y="197944"/>
                  </a:cubicBezTo>
                  <a:lnTo>
                    <a:pt x="198294" y="210675"/>
                  </a:lnTo>
                  <a:cubicBezTo>
                    <a:pt x="194760" y="214203"/>
                    <a:pt x="189996" y="216197"/>
                    <a:pt x="185002" y="216197"/>
                  </a:cubicBezTo>
                  <a:cubicBezTo>
                    <a:pt x="180009" y="216197"/>
                    <a:pt x="175245" y="214203"/>
                    <a:pt x="171711" y="210675"/>
                  </a:cubicBezTo>
                  <a:lnTo>
                    <a:pt x="163875" y="202852"/>
                  </a:lnTo>
                  <a:cubicBezTo>
                    <a:pt x="163644" y="202622"/>
                    <a:pt x="162799" y="202239"/>
                    <a:pt x="161570" y="202239"/>
                  </a:cubicBezTo>
                  <a:cubicBezTo>
                    <a:pt x="160878" y="202239"/>
                    <a:pt x="160187" y="202316"/>
                    <a:pt x="159726" y="202546"/>
                  </a:cubicBezTo>
                  <a:cubicBezTo>
                    <a:pt x="156730" y="204003"/>
                    <a:pt x="153580" y="205307"/>
                    <a:pt x="150507" y="206457"/>
                  </a:cubicBezTo>
                  <a:cubicBezTo>
                    <a:pt x="148970" y="206994"/>
                    <a:pt x="147741" y="208758"/>
                    <a:pt x="147741" y="209601"/>
                  </a:cubicBezTo>
                  <a:lnTo>
                    <a:pt x="147741" y="220568"/>
                  </a:lnTo>
                  <a:cubicBezTo>
                    <a:pt x="147741" y="230922"/>
                    <a:pt x="139290" y="239358"/>
                    <a:pt x="128918" y="239358"/>
                  </a:cubicBezTo>
                  <a:lnTo>
                    <a:pt x="110863" y="239358"/>
                  </a:lnTo>
                  <a:cubicBezTo>
                    <a:pt x="100491" y="239358"/>
                    <a:pt x="92117" y="230922"/>
                    <a:pt x="92117" y="220568"/>
                  </a:cubicBezTo>
                  <a:lnTo>
                    <a:pt x="92117" y="209601"/>
                  </a:lnTo>
                  <a:cubicBezTo>
                    <a:pt x="92117" y="208758"/>
                    <a:pt x="90811" y="206917"/>
                    <a:pt x="89274" y="206457"/>
                  </a:cubicBezTo>
                  <a:cubicBezTo>
                    <a:pt x="86201" y="205307"/>
                    <a:pt x="83051" y="204003"/>
                    <a:pt x="80055" y="202546"/>
                  </a:cubicBezTo>
                  <a:cubicBezTo>
                    <a:pt x="79594" y="202316"/>
                    <a:pt x="78903" y="202239"/>
                    <a:pt x="78211" y="202239"/>
                  </a:cubicBezTo>
                  <a:cubicBezTo>
                    <a:pt x="77059" y="202239"/>
                    <a:pt x="76214" y="202622"/>
                    <a:pt x="75983" y="202852"/>
                  </a:cubicBezTo>
                  <a:lnTo>
                    <a:pt x="68070" y="210675"/>
                  </a:lnTo>
                  <a:cubicBezTo>
                    <a:pt x="64536" y="214203"/>
                    <a:pt x="59849" y="216197"/>
                    <a:pt x="54779" y="216197"/>
                  </a:cubicBezTo>
                  <a:cubicBezTo>
                    <a:pt x="49785" y="216197"/>
                    <a:pt x="45021" y="214203"/>
                    <a:pt x="41487" y="210675"/>
                  </a:cubicBezTo>
                  <a:lnTo>
                    <a:pt x="28734" y="197944"/>
                  </a:lnTo>
                  <a:cubicBezTo>
                    <a:pt x="25200" y="194416"/>
                    <a:pt x="23279" y="189661"/>
                    <a:pt x="23279" y="184676"/>
                  </a:cubicBezTo>
                  <a:cubicBezTo>
                    <a:pt x="23279" y="179691"/>
                    <a:pt x="25200" y="174936"/>
                    <a:pt x="28734" y="171408"/>
                  </a:cubicBezTo>
                  <a:lnTo>
                    <a:pt x="36570" y="163586"/>
                  </a:lnTo>
                  <a:cubicBezTo>
                    <a:pt x="37185" y="162972"/>
                    <a:pt x="37569" y="160825"/>
                    <a:pt x="36878" y="159444"/>
                  </a:cubicBezTo>
                  <a:cubicBezTo>
                    <a:pt x="35418" y="156453"/>
                    <a:pt x="34112" y="153386"/>
                    <a:pt x="33036" y="150241"/>
                  </a:cubicBezTo>
                  <a:cubicBezTo>
                    <a:pt x="32498" y="148707"/>
                    <a:pt x="30654" y="147480"/>
                    <a:pt x="29886" y="147480"/>
                  </a:cubicBezTo>
                  <a:lnTo>
                    <a:pt x="18823" y="147480"/>
                  </a:lnTo>
                  <a:cubicBezTo>
                    <a:pt x="8451" y="147480"/>
                    <a:pt x="0" y="139044"/>
                    <a:pt x="0" y="128691"/>
                  </a:cubicBezTo>
                  <a:lnTo>
                    <a:pt x="0" y="110668"/>
                  </a:lnTo>
                  <a:cubicBezTo>
                    <a:pt x="0" y="100314"/>
                    <a:pt x="8451" y="91955"/>
                    <a:pt x="18823" y="91955"/>
                  </a:cubicBezTo>
                  <a:lnTo>
                    <a:pt x="29886" y="91955"/>
                  </a:lnTo>
                  <a:cubicBezTo>
                    <a:pt x="30654" y="91955"/>
                    <a:pt x="32498" y="90651"/>
                    <a:pt x="33036" y="89194"/>
                  </a:cubicBezTo>
                  <a:cubicBezTo>
                    <a:pt x="34112" y="86049"/>
                    <a:pt x="35418" y="82905"/>
                    <a:pt x="36878" y="79914"/>
                  </a:cubicBezTo>
                  <a:cubicBezTo>
                    <a:pt x="37569" y="78533"/>
                    <a:pt x="37185" y="76386"/>
                    <a:pt x="36570" y="75849"/>
                  </a:cubicBezTo>
                  <a:lnTo>
                    <a:pt x="28734" y="67950"/>
                  </a:lnTo>
                  <a:cubicBezTo>
                    <a:pt x="21435" y="60664"/>
                    <a:pt x="21435" y="48777"/>
                    <a:pt x="28734" y="41414"/>
                  </a:cubicBezTo>
                  <a:lnTo>
                    <a:pt x="41487" y="28683"/>
                  </a:lnTo>
                  <a:cubicBezTo>
                    <a:pt x="45021" y="25155"/>
                    <a:pt x="49785" y="23238"/>
                    <a:pt x="54779" y="23238"/>
                  </a:cubicBezTo>
                  <a:cubicBezTo>
                    <a:pt x="59849" y="23238"/>
                    <a:pt x="64536" y="25155"/>
                    <a:pt x="68070" y="28683"/>
                  </a:cubicBezTo>
                  <a:lnTo>
                    <a:pt x="75983" y="36583"/>
                  </a:lnTo>
                  <a:cubicBezTo>
                    <a:pt x="76214" y="36813"/>
                    <a:pt x="77059" y="37196"/>
                    <a:pt x="78211" y="37196"/>
                  </a:cubicBezTo>
                  <a:cubicBezTo>
                    <a:pt x="78903" y="37196"/>
                    <a:pt x="79594" y="37043"/>
                    <a:pt x="80055" y="36813"/>
                  </a:cubicBezTo>
                  <a:cubicBezTo>
                    <a:pt x="83051" y="35355"/>
                    <a:pt x="86201" y="34052"/>
                    <a:pt x="89351" y="32978"/>
                  </a:cubicBezTo>
                  <a:cubicBezTo>
                    <a:pt x="90811" y="32441"/>
                    <a:pt x="92117" y="30677"/>
                    <a:pt x="92117" y="29834"/>
                  </a:cubicBezTo>
                  <a:lnTo>
                    <a:pt x="92117" y="18790"/>
                  </a:lnTo>
                  <a:cubicBezTo>
                    <a:pt x="92117" y="8436"/>
                    <a:pt x="100491" y="0"/>
                    <a:pt x="110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  <p:sp>
          <p:nvSpPr>
            <p:cNvPr id="33" name="iṥ1iḓe">
              <a:extLst>
                <a:ext uri="{FF2B5EF4-FFF2-40B4-BE49-F238E27FC236}">
                  <a16:creationId xmlns:a16="http://schemas.microsoft.com/office/drawing/2014/main" id="{D9F8CBA0-DDFF-4661-93A2-A6E7BA67BE0F}"/>
                </a:ext>
              </a:extLst>
            </p:cNvPr>
            <p:cNvSpPr/>
            <p:nvPr/>
          </p:nvSpPr>
          <p:spPr bwMode="auto">
            <a:xfrm>
              <a:off x="6568950" y="3664230"/>
              <a:ext cx="594440" cy="632154"/>
            </a:xfrm>
            <a:custGeom>
              <a:gdLst>
                <a:gd fmla="*/ 254274 w 570592" name="connsiteX0"/>
                <a:gd fmla="*/ 495344 h 606792" name="connsiteY0"/>
                <a:gd fmla="*/ 254274 w 570592" name="connsiteX1"/>
                <a:gd fmla="*/ 520211 h 606792" name="connsiteY1"/>
                <a:gd fmla="*/ 316388 w 570592" name="connsiteX2"/>
                <a:gd fmla="*/ 520211 h 606792" name="connsiteY2"/>
                <a:gd fmla="*/ 316388 w 570592" name="connsiteX3"/>
                <a:gd fmla="*/ 495344 h 606792" name="connsiteY3"/>
                <a:gd fmla="*/ 462463 w 570592" name="connsiteX4"/>
                <a:gd fmla="*/ 362283 h 606792" name="connsiteY4"/>
                <a:gd fmla="*/ 474842 w 570592" name="connsiteX5"/>
                <a:gd fmla="*/ 365597 h 606792" name="connsiteY5"/>
                <a:gd fmla="*/ 523225 w 570592" name="connsiteX6"/>
                <a:gd fmla="*/ 393462 h 606792" name="connsiteY6"/>
                <a:gd fmla="*/ 534773 w 570592" name="connsiteX7"/>
                <a:gd fmla="*/ 408449 h 606792" name="connsiteY7"/>
                <a:gd fmla="*/ 532282 w 570592" name="connsiteX8"/>
                <a:gd fmla="*/ 427201 h 606792" name="connsiteY8"/>
                <a:gd fmla="*/ 510846 w 570592" name="connsiteX9"/>
                <a:gd fmla="*/ 439552 h 606792" name="connsiteY9"/>
                <a:gd fmla="*/ 498467 w 570592" name="connsiteX10"/>
                <a:gd fmla="*/ 436238 h 606792" name="connsiteY10"/>
                <a:gd fmla="*/ 450084 w 570592" name="connsiteX11"/>
                <a:gd fmla="*/ 408373 h 606792" name="connsiteY11"/>
                <a:gd fmla="*/ 438536 w 570592" name="connsiteX12"/>
                <a:gd fmla="*/ 393386 h 606792" name="connsiteY12"/>
                <a:gd fmla="*/ 441027 w 570592" name="connsiteX13"/>
                <a:gd fmla="*/ 374634 h 606792" name="connsiteY13"/>
                <a:gd fmla="*/ 462463 w 570592" name="connsiteX14"/>
                <a:gd fmla="*/ 362283 h 606792" name="connsiteY14"/>
                <a:gd fmla="*/ 107993 w 570592" name="connsiteX15"/>
                <a:gd fmla="*/ 362283 h 606792" name="connsiteY15"/>
                <a:gd fmla="*/ 129500 w 570592" name="connsiteX16"/>
                <a:gd fmla="*/ 374634 h 606792" name="connsiteY16"/>
                <a:gd fmla="*/ 131991 w 570592" name="connsiteX17"/>
                <a:gd fmla="*/ 393386 h 606792" name="connsiteY17"/>
                <a:gd fmla="*/ 120445 w 570592" name="connsiteX18"/>
                <a:gd fmla="*/ 408449 h 606792" name="connsiteY18"/>
                <a:gd fmla="*/ 72147 w 570592" name="connsiteX19"/>
                <a:gd fmla="*/ 436238 h 606792" name="connsiteY19"/>
                <a:gd fmla="*/ 59696 w 570592" name="connsiteX20"/>
                <a:gd fmla="*/ 439552 h 606792" name="connsiteY20"/>
                <a:gd fmla="*/ 38264 w 570592" name="connsiteX21"/>
                <a:gd fmla="*/ 427201 h 606792" name="connsiteY21"/>
                <a:gd fmla="*/ 47320 w 570592" name="connsiteX22"/>
                <a:gd fmla="*/ 393462 h 606792" name="connsiteY22"/>
                <a:gd fmla="*/ 95617 w 570592" name="connsiteX23"/>
                <a:gd fmla="*/ 365672 h 606792" name="connsiteY23"/>
                <a:gd fmla="*/ 107993 w 570592" name="connsiteX24"/>
                <a:gd fmla="*/ 362283 h 606792" name="connsiteY24"/>
                <a:gd fmla="*/ 489992 w 570592" name="connsiteX25"/>
                <a:gd fmla="*/ 260034 h 606792" name="connsiteY25"/>
                <a:gd fmla="*/ 545838 w 570592" name="connsiteX26"/>
                <a:gd fmla="*/ 260034 h 606792" name="connsiteY26"/>
                <a:gd fmla="*/ 570592 w 570592" name="connsiteX27"/>
                <a:gd fmla="*/ 284840 h 606792" name="connsiteY27"/>
                <a:gd fmla="*/ 545838 w 570592" name="connsiteX28"/>
                <a:gd fmla="*/ 309571 h 606792" name="connsiteY28"/>
                <a:gd fmla="*/ 489992 w 570592" name="connsiteX29"/>
                <a:gd fmla="*/ 309571 h 606792" name="connsiteY29"/>
                <a:gd fmla="*/ 465238 w 570592" name="connsiteX30"/>
                <a:gd fmla="*/ 284840 h 606792" name="connsiteY30"/>
                <a:gd fmla="*/ 489992 w 570592" name="connsiteX31"/>
                <a:gd fmla="*/ 260034 h 606792" name="connsiteY31"/>
                <a:gd fmla="*/ 24829 w 570592" name="connsiteX32"/>
                <a:gd fmla="*/ 260034 h 606792" name="connsiteY32"/>
                <a:gd fmla="*/ 80600 w 570592" name="connsiteX33"/>
                <a:gd fmla="*/ 260034 h 606792" name="connsiteY33"/>
                <a:gd fmla="*/ 105354 w 570592" name="connsiteX34"/>
                <a:gd fmla="*/ 284840 h 606792" name="connsiteY34"/>
                <a:gd fmla="*/ 80600 w 570592" name="connsiteX35"/>
                <a:gd fmla="*/ 309571 h 606792" name="connsiteY35"/>
                <a:gd fmla="*/ 24829 w 570592" name="connsiteX36"/>
                <a:gd fmla="*/ 309571 h 606792" name="connsiteY36"/>
                <a:gd fmla="*/ 0 w 570592" name="connsiteX37"/>
                <a:gd fmla="*/ 284840 h 606792" name="connsiteY37"/>
                <a:gd fmla="*/ 24829 w 570592" name="connsiteX38"/>
                <a:gd fmla="*/ 260034 h 606792" name="connsiteY38"/>
                <a:gd fmla="*/ 285185 w 570592" name="connsiteX39"/>
                <a:gd fmla="*/ 185305 h 606792" name="connsiteY39"/>
                <a:gd fmla="*/ 325864 w 570592" name="connsiteX40"/>
                <a:gd fmla="*/ 185305 h 606792" name="connsiteY40"/>
                <a:gd fmla="*/ 331902 w 570592" name="connsiteX41"/>
                <a:gd fmla="*/ 193972 h 606792" name="connsiteY41"/>
                <a:gd fmla="*/ 308506 w 570592" name="connsiteX42"/>
                <a:gd fmla="*/ 257959 h 606792" name="connsiteY42"/>
                <a:gd fmla="*/ 314543 w 570592" name="connsiteX43"/>
                <a:gd fmla="*/ 266626 h 606792" name="connsiteY43"/>
                <a:gd fmla="*/ 328959 w 570592" name="connsiteX44"/>
                <a:gd fmla="*/ 266626 h 606792" name="connsiteY44"/>
                <a:gd fmla="*/ 332657 w 570592" name="connsiteX45"/>
                <a:gd fmla="*/ 274012 h 606792" name="connsiteY45"/>
                <a:gd fmla="*/ 253487 w 570592" name="connsiteX46"/>
                <a:gd fmla="*/ 378395 h 606792" name="connsiteY46"/>
                <a:gd fmla="*/ 249109 w 570592" name="connsiteX47"/>
                <a:gd fmla="*/ 376586 h 606792" name="connsiteY47"/>
                <a:gd fmla="*/ 257336 w 570592" name="connsiteX48"/>
                <a:gd fmla="*/ 313580 h 606792" name="connsiteY48"/>
                <a:gd fmla="*/ 249260 w 570592" name="connsiteX49"/>
                <a:gd fmla="*/ 304385 h 606792" name="connsiteY49"/>
                <a:gd fmla="*/ 241562 w 570592" name="connsiteX50"/>
                <a:gd fmla="*/ 304385 h 606792" name="connsiteY50"/>
                <a:gd fmla="*/ 235524 w 570592" name="connsiteX51"/>
                <a:gd fmla="*/ 295718 h 606792" name="connsiteY51"/>
                <a:gd fmla="*/ 272732 w 570592" name="connsiteX52"/>
                <a:gd fmla="*/ 193972 h 606792" name="connsiteY52"/>
                <a:gd fmla="*/ 285185 w 570592" name="connsiteX53"/>
                <a:gd fmla="*/ 185305 h 606792" name="connsiteY53"/>
                <a:gd fmla="*/ 285293 w 570592" name="connsiteX54"/>
                <a:gd fmla="*/ 160925 h 606792" name="connsiteY54"/>
                <a:gd fmla="*/ 161215 w 570592" name="connsiteX55"/>
                <a:gd fmla="*/ 284882 h 606792" name="connsiteY55"/>
                <a:gd fmla="*/ 230273 w 570592" name="connsiteX56"/>
                <a:gd fmla="*/ 395199 h 606792" name="connsiteY56"/>
                <a:gd fmla="*/ 250877 w 570592" name="connsiteX57"/>
                <a:gd fmla="*/ 405447 h 606792" name="connsiteY57"/>
                <a:gd fmla="*/ 254274 w 570592" name="connsiteX58"/>
                <a:gd fmla="*/ 407105 h 606792" name="connsiteY58"/>
                <a:gd fmla="*/ 254274 w 570592" name="connsiteX59"/>
                <a:gd fmla="*/ 410948 h 606792" name="connsiteY59"/>
                <a:gd fmla="*/ 254274 w 570592" name="connsiteX60"/>
                <a:gd fmla="*/ 445912 h 606792" name="connsiteY60"/>
                <a:gd fmla="*/ 316388 w 570592" name="connsiteX61"/>
                <a:gd fmla="*/ 445912 h 606792" name="connsiteY61"/>
                <a:gd fmla="*/ 316388 w 570592" name="connsiteX62"/>
                <a:gd fmla="*/ 410948 h 606792" name="connsiteY62"/>
                <a:gd fmla="*/ 316388 w 570592" name="connsiteX63"/>
                <a:gd fmla="*/ 407105 h 606792" name="connsiteY63"/>
                <a:gd fmla="*/ 319785 w 570592" name="connsiteX64"/>
                <a:gd fmla="*/ 405447 h 606792" name="connsiteY64"/>
                <a:gd fmla="*/ 340313 w 570592" name="connsiteX65"/>
                <a:gd fmla="*/ 395199 h 606792" name="connsiteY65"/>
                <a:gd fmla="*/ 409371 w 570592" name="connsiteX66"/>
                <a:gd fmla="*/ 284882 h 606792" name="connsiteY66"/>
                <a:gd fmla="*/ 285293 w 570592" name="connsiteX67"/>
                <a:gd fmla="*/ 160925 h 606792" name="connsiteY67"/>
                <a:gd fmla="*/ 510845 w 570592" name="connsiteX68"/>
                <a:gd fmla="*/ 130052 h 606792" name="connsiteY68"/>
                <a:gd fmla="*/ 532282 w 570592" name="connsiteX69"/>
                <a:gd fmla="*/ 142414 h 606792" name="connsiteY69"/>
                <a:gd fmla="*/ 534773 w 570592" name="connsiteX70"/>
                <a:gd fmla="*/ 161184 h 606792" name="connsiteY70"/>
                <a:gd fmla="*/ 523224 w 570592" name="connsiteX71"/>
                <a:gd fmla="*/ 176185 h 606792" name="connsiteY71"/>
                <a:gd fmla="*/ 474839 w 570592" name="connsiteX72"/>
                <a:gd fmla="*/ 204075 h 606792" name="connsiteY72"/>
                <a:gd fmla="*/ 462460 w 570592" name="connsiteX73"/>
                <a:gd fmla="*/ 207392 h 606792" name="connsiteY73"/>
                <a:gd fmla="*/ 441098 w 570592" name="connsiteX74"/>
                <a:gd fmla="*/ 195030 h 606792" name="connsiteY74"/>
                <a:gd fmla="*/ 438532 w 570592" name="connsiteX75"/>
                <a:gd fmla="*/ 176260 h 606792" name="connsiteY75"/>
                <a:gd fmla="*/ 450081 w 570592" name="connsiteX76"/>
                <a:gd fmla="*/ 161259 h 606792" name="connsiteY76"/>
                <a:gd fmla="*/ 498541 w 570592" name="connsiteX77"/>
                <a:gd fmla="*/ 133293 h 606792" name="connsiteY77"/>
                <a:gd fmla="*/ 510845 w 570592" name="connsiteX78"/>
                <a:gd fmla="*/ 130052 h 606792" name="connsiteY78"/>
                <a:gd fmla="*/ 59770 w 570592" name="connsiteX79"/>
                <a:gd fmla="*/ 129981 h 606792" name="connsiteY79"/>
                <a:gd fmla="*/ 72070 w 570592" name="connsiteX80"/>
                <a:gd fmla="*/ 133297 h 606792" name="connsiteY80"/>
                <a:gd fmla="*/ 120440 w 570592" name="connsiteX81"/>
                <a:gd fmla="*/ 161262 h 606792" name="connsiteY81"/>
                <a:gd fmla="*/ 132061 w 570592" name="connsiteX82"/>
                <a:gd fmla="*/ 176261 h 606792" name="connsiteY82"/>
                <a:gd fmla="*/ 129571 w 570592" name="connsiteX83"/>
                <a:gd fmla="*/ 195030 h 606792" name="connsiteY83"/>
                <a:gd fmla="*/ 108064 w 570592" name="connsiteX84"/>
                <a:gd fmla="*/ 207391 h 606792" name="connsiteY84"/>
                <a:gd fmla="*/ 95689 w 570592" name="connsiteX85"/>
                <a:gd fmla="*/ 204075 h 606792" name="connsiteY85"/>
                <a:gd fmla="*/ 47319 w 570592" name="connsiteX86"/>
                <a:gd fmla="*/ 176186 h 606792" name="connsiteY86"/>
                <a:gd fmla="*/ 38263 w 570592" name="connsiteX87"/>
                <a:gd fmla="*/ 142418 h 606792" name="connsiteY87"/>
                <a:gd fmla="*/ 59770 w 570592" name="connsiteX88"/>
                <a:gd fmla="*/ 129981 h 606792" name="connsiteY88"/>
                <a:gd fmla="*/ 285293 w 570592" name="connsiteX89"/>
                <a:gd fmla="*/ 111493 h 606792" name="connsiteY89"/>
                <a:gd fmla="*/ 458957 w 570592" name="connsiteX90"/>
                <a:gd fmla="*/ 284882 h 606792" name="connsiteY90"/>
                <a:gd fmla="*/ 365899 w 570592" name="connsiteX91"/>
                <a:gd fmla="*/ 437623 h 606792" name="connsiteY91"/>
                <a:gd fmla="*/ 365899 w 570592" name="connsiteX92"/>
                <a:gd fmla="*/ 526390 h 606792" name="connsiteY92"/>
                <a:gd fmla="*/ 328313 w 570592" name="connsiteX93"/>
                <a:gd fmla="*/ 569266 h 606792" name="connsiteY93"/>
                <a:gd fmla="*/ 285293 w 570592" name="connsiteX94"/>
                <a:gd fmla="*/ 606792 h 606792" name="connsiteY94"/>
                <a:gd fmla="*/ 242349 w 570592" name="connsiteX95"/>
                <a:gd fmla="*/ 569266 h 606792" name="connsiteY95"/>
                <a:gd fmla="*/ 204688 w 570592" name="connsiteX96"/>
                <a:gd fmla="*/ 526314 h 606792" name="connsiteY96"/>
                <a:gd fmla="*/ 204688 w 570592" name="connsiteX97"/>
                <a:gd fmla="*/ 437623 h 606792" name="connsiteY97"/>
                <a:gd fmla="*/ 111705 w 570592" name="connsiteX98"/>
                <a:gd fmla="*/ 284882 h 606792" name="connsiteY98"/>
                <a:gd fmla="*/ 285293 w 570592" name="connsiteX99"/>
                <a:gd fmla="*/ 111493 h 606792" name="connsiteY99"/>
                <a:gd fmla="*/ 415515 w 570592" name="connsiteX100"/>
                <a:gd fmla="*/ 34859 h 606792" name="connsiteY100"/>
                <a:gd fmla="*/ 427892 w 570592" name="connsiteX101"/>
                <a:gd fmla="*/ 38099 h 606792" name="connsiteY101"/>
                <a:gd fmla="*/ 439439 w 570592" name="connsiteX102"/>
                <a:gd fmla="*/ 53171 h 606792" name="connsiteY102"/>
                <a:gd fmla="*/ 436949 w 570592" name="connsiteX103"/>
                <a:gd fmla="*/ 71859 h 606792" name="connsiteY103"/>
                <a:gd fmla="*/ 409024 w 570592" name="connsiteX104"/>
                <a:gd fmla="*/ 120163 h 606792" name="connsiteY104"/>
                <a:gd fmla="*/ 387590 w 570592" name="connsiteX105"/>
                <a:gd fmla="*/ 132522 h 606792" name="connsiteY105"/>
                <a:gd fmla="*/ 375213 w 570592" name="connsiteX106"/>
                <a:gd fmla="*/ 129206 h 606792" name="connsiteY106"/>
                <a:gd fmla="*/ 363666 w 570592" name="connsiteX107"/>
                <a:gd fmla="*/ 114210 h 606792" name="connsiteY107"/>
                <a:gd fmla="*/ 366156 w 570592" name="connsiteX108"/>
                <a:gd fmla="*/ 95446 h 606792" name="connsiteY108"/>
                <a:gd fmla="*/ 394081 w 570592" name="connsiteX109"/>
                <a:gd fmla="*/ 47142 h 606792" name="connsiteY109"/>
                <a:gd fmla="*/ 415515 w 570592" name="connsiteX110"/>
                <a:gd fmla="*/ 34859 h 606792" name="connsiteY110"/>
                <a:gd fmla="*/ 155005 w 570592" name="connsiteX111"/>
                <a:gd fmla="*/ 34789 h 606792" name="connsiteY111"/>
                <a:gd fmla="*/ 176517 w 570592" name="connsiteX112"/>
                <a:gd fmla="*/ 47148 h 606792" name="connsiteY112"/>
                <a:gd fmla="*/ 204370 w 570592" name="connsiteX113"/>
                <a:gd fmla="*/ 95376 h 606792" name="connsiteY113"/>
                <a:gd fmla="*/ 206860 w 570592" name="connsiteX114"/>
                <a:gd fmla="*/ 114140 h 606792" name="connsiteY114"/>
                <a:gd fmla="*/ 195236 w 570592" name="connsiteX115"/>
                <a:gd fmla="*/ 129136 h 606792" name="connsiteY115"/>
                <a:gd fmla="*/ 182933 w 570592" name="connsiteX116"/>
                <a:gd fmla="*/ 132452 h 606792" name="connsiteY116"/>
                <a:gd fmla="*/ 161421 w 570592" name="connsiteX117"/>
                <a:gd fmla="*/ 120093 h 606792" name="connsiteY117"/>
                <a:gd fmla="*/ 133568 w 570592" name="connsiteX118"/>
                <a:gd fmla="*/ 71865 h 606792" name="connsiteY118"/>
                <a:gd fmla="*/ 131078 w 570592" name="connsiteX119"/>
                <a:gd fmla="*/ 53176 h 606792" name="connsiteY119"/>
                <a:gd fmla="*/ 142626 w 570592" name="connsiteX120"/>
                <a:gd fmla="*/ 38180 h 606792" name="connsiteY120"/>
                <a:gd fmla="*/ 155005 w 570592" name="connsiteX121"/>
                <a:gd fmla="*/ 34789 h 606792" name="connsiteY121"/>
                <a:gd fmla="*/ 285297 w 570592" name="connsiteX122"/>
                <a:gd fmla="*/ 0 h 606792" name="connsiteY122"/>
                <a:gd fmla="*/ 310065 w 570592" name="connsiteX123"/>
                <a:gd fmla="*/ 24721 h 606792" name="connsiteY123"/>
                <a:gd fmla="*/ 310065 w 570592" name="connsiteX124"/>
                <a:gd fmla="*/ 80492 h 606792" name="connsiteY124"/>
                <a:gd fmla="*/ 285297 w 570592" name="connsiteX125"/>
                <a:gd fmla="*/ 105213 h 606792" name="connsiteY125"/>
                <a:gd fmla="*/ 260528 w 570592" name="connsiteX126"/>
                <a:gd fmla="*/ 80492 h 606792" name="connsiteY126"/>
                <a:gd fmla="*/ 260528 w 570592" name="connsiteX127"/>
                <a:gd fmla="*/ 24721 h 606792" name="connsiteY127"/>
                <a:gd fmla="*/ 285297 w 570592" name="connsiteX128"/>
                <a:gd fmla="*/ 0 h 606792" name="connsiteY1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b="b" l="l" r="r" t="t"/>
              <a:pathLst>
                <a:path h="606792" w="570592">
                  <a:moveTo>
                    <a:pt x="254274" y="495344"/>
                  </a:moveTo>
                  <a:lnTo>
                    <a:pt x="254274" y="520211"/>
                  </a:lnTo>
                  <a:lnTo>
                    <a:pt x="316388" y="520211"/>
                  </a:lnTo>
                  <a:lnTo>
                    <a:pt x="316388" y="495344"/>
                  </a:lnTo>
                  <a:close/>
                  <a:moveTo>
                    <a:pt x="462463" y="362283"/>
                  </a:moveTo>
                  <a:cubicBezTo>
                    <a:pt x="466841" y="362283"/>
                    <a:pt x="471068" y="363413"/>
                    <a:pt x="474842" y="365597"/>
                  </a:cubicBezTo>
                  <a:lnTo>
                    <a:pt x="523225" y="393462"/>
                  </a:lnTo>
                  <a:cubicBezTo>
                    <a:pt x="528961" y="396775"/>
                    <a:pt x="533112" y="402122"/>
                    <a:pt x="534773" y="408449"/>
                  </a:cubicBezTo>
                  <a:cubicBezTo>
                    <a:pt x="536509" y="414850"/>
                    <a:pt x="535603" y="421553"/>
                    <a:pt x="532282" y="427201"/>
                  </a:cubicBezTo>
                  <a:cubicBezTo>
                    <a:pt x="527904" y="434883"/>
                    <a:pt x="519677" y="439552"/>
                    <a:pt x="510846" y="439552"/>
                  </a:cubicBezTo>
                  <a:cubicBezTo>
                    <a:pt x="506543" y="439552"/>
                    <a:pt x="502241" y="438422"/>
                    <a:pt x="498467" y="436238"/>
                  </a:cubicBezTo>
                  <a:lnTo>
                    <a:pt x="450084" y="408373"/>
                  </a:lnTo>
                  <a:cubicBezTo>
                    <a:pt x="444348" y="405060"/>
                    <a:pt x="440272" y="399788"/>
                    <a:pt x="438536" y="393386"/>
                  </a:cubicBezTo>
                  <a:cubicBezTo>
                    <a:pt x="436800" y="386985"/>
                    <a:pt x="437706" y="380358"/>
                    <a:pt x="441027" y="374634"/>
                  </a:cubicBezTo>
                  <a:cubicBezTo>
                    <a:pt x="445405" y="367028"/>
                    <a:pt x="453632" y="362283"/>
                    <a:pt x="462463" y="362283"/>
                  </a:cubicBezTo>
                  <a:close/>
                  <a:moveTo>
                    <a:pt x="107993" y="362283"/>
                  </a:moveTo>
                  <a:cubicBezTo>
                    <a:pt x="116822" y="362283"/>
                    <a:pt x="125048" y="367028"/>
                    <a:pt x="129500" y="374634"/>
                  </a:cubicBezTo>
                  <a:cubicBezTo>
                    <a:pt x="132821" y="380358"/>
                    <a:pt x="133651" y="387060"/>
                    <a:pt x="131991" y="393386"/>
                  </a:cubicBezTo>
                  <a:cubicBezTo>
                    <a:pt x="130255" y="399788"/>
                    <a:pt x="126180" y="405135"/>
                    <a:pt x="120445" y="408449"/>
                  </a:cubicBezTo>
                  <a:lnTo>
                    <a:pt x="72147" y="436238"/>
                  </a:lnTo>
                  <a:cubicBezTo>
                    <a:pt x="68374" y="438422"/>
                    <a:pt x="64073" y="439552"/>
                    <a:pt x="59696" y="439552"/>
                  </a:cubicBezTo>
                  <a:cubicBezTo>
                    <a:pt x="50942" y="439552"/>
                    <a:pt x="42716" y="434883"/>
                    <a:pt x="38264" y="427201"/>
                  </a:cubicBezTo>
                  <a:cubicBezTo>
                    <a:pt x="31472" y="415453"/>
                    <a:pt x="35472" y="400315"/>
                    <a:pt x="47320" y="393462"/>
                  </a:cubicBezTo>
                  <a:lnTo>
                    <a:pt x="95617" y="365672"/>
                  </a:lnTo>
                  <a:cubicBezTo>
                    <a:pt x="99390" y="363488"/>
                    <a:pt x="103692" y="362283"/>
                    <a:pt x="107993" y="362283"/>
                  </a:cubicBezTo>
                  <a:close/>
                  <a:moveTo>
                    <a:pt x="489992" y="260034"/>
                  </a:moveTo>
                  <a:lnTo>
                    <a:pt x="545838" y="260034"/>
                  </a:lnTo>
                  <a:cubicBezTo>
                    <a:pt x="559498" y="260034"/>
                    <a:pt x="570592" y="271193"/>
                    <a:pt x="570592" y="284840"/>
                  </a:cubicBezTo>
                  <a:cubicBezTo>
                    <a:pt x="570592" y="298487"/>
                    <a:pt x="559498" y="309571"/>
                    <a:pt x="545838" y="309571"/>
                  </a:cubicBezTo>
                  <a:lnTo>
                    <a:pt x="489992" y="309571"/>
                  </a:lnTo>
                  <a:cubicBezTo>
                    <a:pt x="476332" y="309571"/>
                    <a:pt x="465238" y="298487"/>
                    <a:pt x="465238" y="284840"/>
                  </a:cubicBezTo>
                  <a:cubicBezTo>
                    <a:pt x="465238" y="271193"/>
                    <a:pt x="476332" y="260034"/>
                    <a:pt x="489992" y="260034"/>
                  </a:cubicBezTo>
                  <a:close/>
                  <a:moveTo>
                    <a:pt x="24829" y="260034"/>
                  </a:moveTo>
                  <a:lnTo>
                    <a:pt x="80600" y="260034"/>
                  </a:lnTo>
                  <a:cubicBezTo>
                    <a:pt x="94260" y="260034"/>
                    <a:pt x="105354" y="271193"/>
                    <a:pt x="105354" y="284840"/>
                  </a:cubicBezTo>
                  <a:cubicBezTo>
                    <a:pt x="105354" y="298412"/>
                    <a:pt x="94260" y="309571"/>
                    <a:pt x="80600" y="309571"/>
                  </a:cubicBezTo>
                  <a:lnTo>
                    <a:pt x="24829" y="309571"/>
                  </a:lnTo>
                  <a:cubicBezTo>
                    <a:pt x="11169" y="309571"/>
                    <a:pt x="0" y="298487"/>
                    <a:pt x="0" y="284840"/>
                  </a:cubicBezTo>
                  <a:cubicBezTo>
                    <a:pt x="0" y="271193"/>
                    <a:pt x="11169" y="260034"/>
                    <a:pt x="24829" y="260034"/>
                  </a:cubicBezTo>
                  <a:close/>
                  <a:moveTo>
                    <a:pt x="285185" y="185305"/>
                  </a:moveTo>
                  <a:lnTo>
                    <a:pt x="325864" y="185305"/>
                  </a:lnTo>
                  <a:cubicBezTo>
                    <a:pt x="330996" y="185305"/>
                    <a:pt x="333713" y="189224"/>
                    <a:pt x="331902" y="193972"/>
                  </a:cubicBezTo>
                  <a:lnTo>
                    <a:pt x="308506" y="257959"/>
                  </a:lnTo>
                  <a:cubicBezTo>
                    <a:pt x="306770" y="262782"/>
                    <a:pt x="309487" y="266626"/>
                    <a:pt x="314543" y="266626"/>
                  </a:cubicBezTo>
                  <a:lnTo>
                    <a:pt x="328959" y="266626"/>
                  </a:lnTo>
                  <a:cubicBezTo>
                    <a:pt x="334091" y="266626"/>
                    <a:pt x="335751" y="269942"/>
                    <a:pt x="332657" y="274012"/>
                  </a:cubicBezTo>
                  <a:lnTo>
                    <a:pt x="253487" y="378395"/>
                  </a:lnTo>
                  <a:cubicBezTo>
                    <a:pt x="250392" y="382465"/>
                    <a:pt x="248430" y="381636"/>
                    <a:pt x="249109" y="376586"/>
                  </a:cubicBezTo>
                  <a:lnTo>
                    <a:pt x="257336" y="313580"/>
                  </a:lnTo>
                  <a:cubicBezTo>
                    <a:pt x="258015" y="308530"/>
                    <a:pt x="254392" y="304385"/>
                    <a:pt x="249260" y="304385"/>
                  </a:cubicBezTo>
                  <a:lnTo>
                    <a:pt x="241562" y="304385"/>
                  </a:lnTo>
                  <a:cubicBezTo>
                    <a:pt x="236430" y="304385"/>
                    <a:pt x="233713" y="300541"/>
                    <a:pt x="235524" y="295718"/>
                  </a:cubicBezTo>
                  <a:lnTo>
                    <a:pt x="272732" y="193972"/>
                  </a:lnTo>
                  <a:cubicBezTo>
                    <a:pt x="274543" y="189224"/>
                    <a:pt x="280053" y="185305"/>
                    <a:pt x="285185" y="185305"/>
                  </a:cubicBezTo>
                  <a:close/>
                  <a:moveTo>
                    <a:pt x="285293" y="160925"/>
                  </a:moveTo>
                  <a:cubicBezTo>
                    <a:pt x="216915" y="160925"/>
                    <a:pt x="161215" y="216536"/>
                    <a:pt x="161215" y="284882"/>
                  </a:cubicBezTo>
                  <a:cubicBezTo>
                    <a:pt x="161215" y="331601"/>
                    <a:pt x="187706" y="373874"/>
                    <a:pt x="230273" y="395199"/>
                  </a:cubicBezTo>
                  <a:lnTo>
                    <a:pt x="250877" y="405447"/>
                  </a:lnTo>
                  <a:lnTo>
                    <a:pt x="254274" y="407105"/>
                  </a:lnTo>
                  <a:lnTo>
                    <a:pt x="254274" y="410948"/>
                  </a:lnTo>
                  <a:lnTo>
                    <a:pt x="254274" y="445912"/>
                  </a:lnTo>
                  <a:lnTo>
                    <a:pt x="316388" y="445912"/>
                  </a:lnTo>
                  <a:lnTo>
                    <a:pt x="316388" y="410948"/>
                  </a:lnTo>
                  <a:lnTo>
                    <a:pt x="316388" y="407105"/>
                  </a:lnTo>
                  <a:lnTo>
                    <a:pt x="319785" y="405447"/>
                  </a:lnTo>
                  <a:lnTo>
                    <a:pt x="340313" y="395199"/>
                  </a:lnTo>
                  <a:cubicBezTo>
                    <a:pt x="382956" y="373874"/>
                    <a:pt x="409371" y="331601"/>
                    <a:pt x="409371" y="284882"/>
                  </a:cubicBezTo>
                  <a:cubicBezTo>
                    <a:pt x="409371" y="216536"/>
                    <a:pt x="353747" y="160925"/>
                    <a:pt x="285293" y="160925"/>
                  </a:cubicBezTo>
                  <a:close/>
                  <a:moveTo>
                    <a:pt x="510845" y="130052"/>
                  </a:moveTo>
                  <a:cubicBezTo>
                    <a:pt x="519752" y="130052"/>
                    <a:pt x="527979" y="134801"/>
                    <a:pt x="532282" y="142414"/>
                  </a:cubicBezTo>
                  <a:cubicBezTo>
                    <a:pt x="535603" y="148143"/>
                    <a:pt x="536509" y="154777"/>
                    <a:pt x="534773" y="161184"/>
                  </a:cubicBezTo>
                  <a:cubicBezTo>
                    <a:pt x="533112" y="167516"/>
                    <a:pt x="528961" y="172868"/>
                    <a:pt x="523224" y="176185"/>
                  </a:cubicBezTo>
                  <a:lnTo>
                    <a:pt x="474839" y="204075"/>
                  </a:lnTo>
                  <a:cubicBezTo>
                    <a:pt x="471065" y="206261"/>
                    <a:pt x="466762" y="207392"/>
                    <a:pt x="462460" y="207392"/>
                  </a:cubicBezTo>
                  <a:cubicBezTo>
                    <a:pt x="453628" y="207392"/>
                    <a:pt x="445401" y="202643"/>
                    <a:pt x="441098" y="195030"/>
                  </a:cubicBezTo>
                  <a:cubicBezTo>
                    <a:pt x="437777" y="189301"/>
                    <a:pt x="436871" y="182667"/>
                    <a:pt x="438532" y="176260"/>
                  </a:cubicBezTo>
                  <a:cubicBezTo>
                    <a:pt x="440268" y="169853"/>
                    <a:pt x="444419" y="164501"/>
                    <a:pt x="450081" y="161259"/>
                  </a:cubicBezTo>
                  <a:lnTo>
                    <a:pt x="498541" y="133293"/>
                  </a:lnTo>
                  <a:cubicBezTo>
                    <a:pt x="502315" y="131183"/>
                    <a:pt x="506542" y="130052"/>
                    <a:pt x="510845" y="130052"/>
                  </a:cubicBezTo>
                  <a:close/>
                  <a:moveTo>
                    <a:pt x="59770" y="129981"/>
                  </a:moveTo>
                  <a:cubicBezTo>
                    <a:pt x="64071" y="129981"/>
                    <a:pt x="68297" y="131187"/>
                    <a:pt x="72070" y="133297"/>
                  </a:cubicBezTo>
                  <a:lnTo>
                    <a:pt x="120440" y="161262"/>
                  </a:lnTo>
                  <a:cubicBezTo>
                    <a:pt x="126175" y="164578"/>
                    <a:pt x="130325" y="169854"/>
                    <a:pt x="132061" y="176261"/>
                  </a:cubicBezTo>
                  <a:cubicBezTo>
                    <a:pt x="133721" y="182668"/>
                    <a:pt x="132891" y="189301"/>
                    <a:pt x="129571" y="195030"/>
                  </a:cubicBezTo>
                  <a:cubicBezTo>
                    <a:pt x="125119" y="202642"/>
                    <a:pt x="116893" y="207391"/>
                    <a:pt x="108064" y="207391"/>
                  </a:cubicBezTo>
                  <a:cubicBezTo>
                    <a:pt x="103763" y="207391"/>
                    <a:pt x="99462" y="206260"/>
                    <a:pt x="95689" y="204075"/>
                  </a:cubicBezTo>
                  <a:lnTo>
                    <a:pt x="47319" y="176186"/>
                  </a:lnTo>
                  <a:cubicBezTo>
                    <a:pt x="35547" y="169327"/>
                    <a:pt x="31472" y="154176"/>
                    <a:pt x="38263" y="142418"/>
                  </a:cubicBezTo>
                  <a:cubicBezTo>
                    <a:pt x="42640" y="134730"/>
                    <a:pt x="50865" y="129981"/>
                    <a:pt x="59770" y="129981"/>
                  </a:cubicBezTo>
                  <a:close/>
                  <a:moveTo>
                    <a:pt x="285293" y="111493"/>
                  </a:moveTo>
                  <a:cubicBezTo>
                    <a:pt x="381069" y="111493"/>
                    <a:pt x="458957" y="189258"/>
                    <a:pt x="458957" y="284882"/>
                  </a:cubicBezTo>
                  <a:cubicBezTo>
                    <a:pt x="458957" y="349233"/>
                    <a:pt x="423409" y="407406"/>
                    <a:pt x="365899" y="437623"/>
                  </a:cubicBezTo>
                  <a:lnTo>
                    <a:pt x="365899" y="526390"/>
                  </a:lnTo>
                  <a:cubicBezTo>
                    <a:pt x="365899" y="548242"/>
                    <a:pt x="349521" y="566478"/>
                    <a:pt x="328313" y="569266"/>
                  </a:cubicBezTo>
                  <a:cubicBezTo>
                    <a:pt x="325445" y="590440"/>
                    <a:pt x="307256" y="606792"/>
                    <a:pt x="285293" y="606792"/>
                  </a:cubicBezTo>
                  <a:cubicBezTo>
                    <a:pt x="263331" y="606792"/>
                    <a:pt x="245142" y="590440"/>
                    <a:pt x="242349" y="569266"/>
                  </a:cubicBezTo>
                  <a:cubicBezTo>
                    <a:pt x="221141" y="566478"/>
                    <a:pt x="204688" y="548242"/>
                    <a:pt x="204688" y="526314"/>
                  </a:cubicBezTo>
                  <a:lnTo>
                    <a:pt x="204688" y="437623"/>
                  </a:lnTo>
                  <a:cubicBezTo>
                    <a:pt x="147253" y="407406"/>
                    <a:pt x="111705" y="349233"/>
                    <a:pt x="111705" y="284882"/>
                  </a:cubicBezTo>
                  <a:cubicBezTo>
                    <a:pt x="111705" y="189258"/>
                    <a:pt x="189593" y="111493"/>
                    <a:pt x="285293" y="111493"/>
                  </a:cubicBezTo>
                  <a:close/>
                  <a:moveTo>
                    <a:pt x="415515" y="34859"/>
                  </a:moveTo>
                  <a:cubicBezTo>
                    <a:pt x="419817" y="34859"/>
                    <a:pt x="424118" y="35989"/>
                    <a:pt x="427892" y="38099"/>
                  </a:cubicBezTo>
                  <a:cubicBezTo>
                    <a:pt x="433628" y="41415"/>
                    <a:pt x="437703" y="46765"/>
                    <a:pt x="439439" y="53171"/>
                  </a:cubicBezTo>
                  <a:cubicBezTo>
                    <a:pt x="441175" y="59576"/>
                    <a:pt x="440269" y="66208"/>
                    <a:pt x="436949" y="71859"/>
                  </a:cubicBezTo>
                  <a:lnTo>
                    <a:pt x="409024" y="120163"/>
                  </a:lnTo>
                  <a:cubicBezTo>
                    <a:pt x="404647" y="127774"/>
                    <a:pt x="396420" y="132522"/>
                    <a:pt x="387590" y="132522"/>
                  </a:cubicBezTo>
                  <a:cubicBezTo>
                    <a:pt x="383213" y="132522"/>
                    <a:pt x="378987" y="131392"/>
                    <a:pt x="375213" y="129206"/>
                  </a:cubicBezTo>
                  <a:cubicBezTo>
                    <a:pt x="369477" y="125966"/>
                    <a:pt x="365402" y="120616"/>
                    <a:pt x="363666" y="114210"/>
                  </a:cubicBezTo>
                  <a:cubicBezTo>
                    <a:pt x="361930" y="107805"/>
                    <a:pt x="362836" y="101173"/>
                    <a:pt x="366156" y="95446"/>
                  </a:cubicBezTo>
                  <a:lnTo>
                    <a:pt x="394081" y="47142"/>
                  </a:lnTo>
                  <a:cubicBezTo>
                    <a:pt x="398458" y="39607"/>
                    <a:pt x="406685" y="34859"/>
                    <a:pt x="415515" y="34859"/>
                  </a:cubicBezTo>
                  <a:close/>
                  <a:moveTo>
                    <a:pt x="155005" y="34789"/>
                  </a:moveTo>
                  <a:cubicBezTo>
                    <a:pt x="163761" y="34789"/>
                    <a:pt x="171988" y="39537"/>
                    <a:pt x="176517" y="47148"/>
                  </a:cubicBezTo>
                  <a:lnTo>
                    <a:pt x="204370" y="95376"/>
                  </a:lnTo>
                  <a:cubicBezTo>
                    <a:pt x="207691" y="101103"/>
                    <a:pt x="208521" y="107735"/>
                    <a:pt x="206860" y="114140"/>
                  </a:cubicBezTo>
                  <a:cubicBezTo>
                    <a:pt x="205124" y="120546"/>
                    <a:pt x="201048" y="125821"/>
                    <a:pt x="195236" y="129136"/>
                  </a:cubicBezTo>
                  <a:cubicBezTo>
                    <a:pt x="191538" y="131322"/>
                    <a:pt x="187235" y="132452"/>
                    <a:pt x="182933" y="132452"/>
                  </a:cubicBezTo>
                  <a:cubicBezTo>
                    <a:pt x="174102" y="132452"/>
                    <a:pt x="165874" y="127704"/>
                    <a:pt x="161421" y="120093"/>
                  </a:cubicBezTo>
                  <a:lnTo>
                    <a:pt x="133568" y="71865"/>
                  </a:lnTo>
                  <a:cubicBezTo>
                    <a:pt x="130247" y="66213"/>
                    <a:pt x="129417" y="59506"/>
                    <a:pt x="131078" y="53176"/>
                  </a:cubicBezTo>
                  <a:cubicBezTo>
                    <a:pt x="132814" y="46771"/>
                    <a:pt x="136890" y="41420"/>
                    <a:pt x="142626" y="38180"/>
                  </a:cubicBezTo>
                  <a:cubicBezTo>
                    <a:pt x="146400" y="35995"/>
                    <a:pt x="150627" y="34789"/>
                    <a:pt x="155005" y="34789"/>
                  </a:cubicBezTo>
                  <a:close/>
                  <a:moveTo>
                    <a:pt x="285297" y="0"/>
                  </a:moveTo>
                  <a:cubicBezTo>
                    <a:pt x="298964" y="0"/>
                    <a:pt x="310065" y="11079"/>
                    <a:pt x="310065" y="24721"/>
                  </a:cubicBezTo>
                  <a:lnTo>
                    <a:pt x="310065" y="80492"/>
                  </a:lnTo>
                  <a:cubicBezTo>
                    <a:pt x="310065" y="94134"/>
                    <a:pt x="298964" y="105213"/>
                    <a:pt x="285297" y="105213"/>
                  </a:cubicBezTo>
                  <a:cubicBezTo>
                    <a:pt x="271629" y="105213"/>
                    <a:pt x="260528" y="94134"/>
                    <a:pt x="260528" y="80492"/>
                  </a:cubicBezTo>
                  <a:lnTo>
                    <a:pt x="260528" y="24721"/>
                  </a:lnTo>
                  <a:cubicBezTo>
                    <a:pt x="260528" y="11079"/>
                    <a:pt x="271629" y="0"/>
                    <a:pt x="285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9C40561C-EC4A-4167-AC27-6E0A0656FC0D}"/>
              </a:ext>
            </a:extLst>
          </p:cNvPr>
          <p:cNvSpPr/>
          <p:nvPr/>
        </p:nvSpPr>
        <p:spPr>
          <a:xfrm>
            <a:off x="8256934" y="1663318"/>
            <a:ext cx="273241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着重建立集财务核算、资金监控、财务核心业务管理、财务稽核分析于一体的财务管理信息系统。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9FE8A6B6-9A59-46C3-A3B3-5E175844FB21}"/>
              </a:ext>
            </a:extLst>
          </p:cNvPr>
          <p:cNvSpPr txBox="1"/>
          <p:nvPr/>
        </p:nvSpPr>
        <p:spPr>
          <a:xfrm>
            <a:off x="939666" y="3141206"/>
            <a:ext cx="2982342" cy="2560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在基本实现财务数据集中的基础上，全方位发掘与利用集中的数据，实现财务数据的层层穿透查询、即时汇总、数据分析、重大财务业务实时监控等功能。</a:t>
            </a:r>
          </a:p>
        </p:txBody>
      </p:sp>
      <p:sp>
        <p:nvSpPr>
          <p:cNvPr id="46" name="TextBox 98">
            <a:extLst>
              <a:ext uri="{FF2B5EF4-FFF2-40B4-BE49-F238E27FC236}">
                <a16:creationId xmlns:a16="http://schemas.microsoft.com/office/drawing/2014/main" id="{E8DCC46A-D571-427E-AAF9-819F7F9D9C7C}"/>
              </a:ext>
            </a:extLst>
          </p:cNvPr>
          <p:cNvSpPr txBox="1"/>
          <p:nvPr/>
        </p:nvSpPr>
        <p:spPr>
          <a:xfrm>
            <a:off x="7951926" y="4477277"/>
            <a:ext cx="2982342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通过财务信息化建设，可集中财务，提高公司对业务的制约管理，有助于整改公司资源的有效使用。</a:t>
            </a:r>
          </a:p>
        </p:txBody>
      </p:sp>
    </p:spTree>
    <p:extLst>
      <p:ext uri="{BB962C8B-B14F-4D97-AF65-F5344CB8AC3E}">
        <p14:creationId val="967262585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"/>
      <p:bldP grpId="0" spid="45"/>
      <p:bldP grpId="0" spid="46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积极推进财务信息化建设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781A702E-7D19-43C4-98A0-576C067BFE48}"/>
              </a:ext>
            </a:extLst>
          </p:cNvPr>
          <p:cNvGrpSpPr/>
          <p:nvPr/>
        </p:nvGrpSpPr>
        <p:grpSpPr>
          <a:xfrm>
            <a:off x="742082" y="656038"/>
            <a:ext cx="455673" cy="455675"/>
            <a:chOff x="1359564" y="2432478"/>
            <a:chExt cx="455673" cy="455675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50831CE-0A77-4B31-9188-3AC642EC6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564" y="2432478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1" name="Freeform 75">
              <a:extLst>
                <a:ext uri="{FF2B5EF4-FFF2-40B4-BE49-F238E27FC236}">
                  <a16:creationId xmlns:a16="http://schemas.microsoft.com/office/drawing/2014/main" id="{E4AC04DB-EECB-4A05-AE6F-BFDF9A8CE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405" y="2549398"/>
              <a:ext cx="261995" cy="22183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29" name="ïşliḑè">
            <a:extLst>
              <a:ext uri="{FF2B5EF4-FFF2-40B4-BE49-F238E27FC236}">
                <a16:creationId xmlns:a16="http://schemas.microsoft.com/office/drawing/2014/main" id="{909599AC-5006-443F-8A2F-D5C65AA11AEA}"/>
              </a:ext>
            </a:extLst>
          </p:cNvPr>
          <p:cNvSpPr/>
          <p:nvPr/>
        </p:nvSpPr>
        <p:spPr bwMode="auto">
          <a:xfrm>
            <a:off x="4368069" y="1910196"/>
            <a:ext cx="3639506" cy="3639502"/>
          </a:xfrm>
          <a:prstGeom prst="ellipse">
            <a:avLst/>
          </a:prstGeom>
          <a:solidFill>
            <a:schemeClr val="bg1">
              <a:lumMod val="95000"/>
              <a:alpha val="67000"/>
            </a:schemeClr>
          </a:solidFill>
          <a:ln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4" name="iśľîde">
            <a:extLst>
              <a:ext uri="{FF2B5EF4-FFF2-40B4-BE49-F238E27FC236}">
                <a16:creationId xmlns:a16="http://schemas.microsoft.com/office/drawing/2014/main" id="{A5102E86-6A6B-4E8B-97C8-3301E1CA9474}"/>
              </a:ext>
            </a:extLst>
          </p:cNvPr>
          <p:cNvSpPr/>
          <p:nvPr/>
        </p:nvSpPr>
        <p:spPr bwMode="auto">
          <a:xfrm>
            <a:off x="6708550" y="4105431"/>
            <a:ext cx="1589256" cy="158925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35" name="iŝ1îďé">
            <a:extLst>
              <a:ext uri="{FF2B5EF4-FFF2-40B4-BE49-F238E27FC236}">
                <a16:creationId xmlns:a16="http://schemas.microsoft.com/office/drawing/2014/main" id="{2ACFAD87-811E-42C8-9BC7-959894009CFD}"/>
              </a:ext>
            </a:extLst>
          </p:cNvPr>
          <p:cNvSpPr/>
          <p:nvPr/>
        </p:nvSpPr>
        <p:spPr bwMode="auto">
          <a:xfrm>
            <a:off x="4077837" y="4105431"/>
            <a:ext cx="1589256" cy="158925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36" name="îŝľïḍé">
            <a:extLst>
              <a:ext uri="{FF2B5EF4-FFF2-40B4-BE49-F238E27FC236}">
                <a16:creationId xmlns:a16="http://schemas.microsoft.com/office/drawing/2014/main" id="{CF61D581-6A56-4013-9784-8EF9B2E62287}"/>
              </a:ext>
            </a:extLst>
          </p:cNvPr>
          <p:cNvSpPr/>
          <p:nvPr/>
        </p:nvSpPr>
        <p:spPr bwMode="auto">
          <a:xfrm>
            <a:off x="6708550" y="1787156"/>
            <a:ext cx="1589256" cy="158925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37" name="ïṥlíḋé">
            <a:extLst>
              <a:ext uri="{FF2B5EF4-FFF2-40B4-BE49-F238E27FC236}">
                <a16:creationId xmlns:a16="http://schemas.microsoft.com/office/drawing/2014/main" id="{81DBCE4C-E762-4075-932D-336957105FF2}"/>
              </a:ext>
            </a:extLst>
          </p:cNvPr>
          <p:cNvSpPr/>
          <p:nvPr/>
        </p:nvSpPr>
        <p:spPr bwMode="auto">
          <a:xfrm>
            <a:off x="4077837" y="1787156"/>
            <a:ext cx="1589256" cy="158925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39" name="í$ḻídê">
            <a:extLst>
              <a:ext uri="{FF2B5EF4-FFF2-40B4-BE49-F238E27FC236}">
                <a16:creationId xmlns:a16="http://schemas.microsoft.com/office/drawing/2014/main" id="{178D468A-9BC6-49C5-9B72-2D53F568C1A6}"/>
              </a:ext>
            </a:extLst>
          </p:cNvPr>
          <p:cNvSpPr/>
          <p:nvPr/>
        </p:nvSpPr>
        <p:spPr bwMode="auto">
          <a:xfrm>
            <a:off x="7123329" y="4683007"/>
            <a:ext cx="759666" cy="434095"/>
          </a:xfrm>
          <a:custGeom>
            <a:gdLst>
              <a:gd fmla="*/ 622406 w 759666" name="connsiteX0"/>
              <a:gd fmla="*/ 33392 h 434095" name="connsiteY0"/>
              <a:gd fmla="*/ 713913 w 759666" name="connsiteX1"/>
              <a:gd fmla="*/ 124177 h 434095" name="connsiteY1"/>
              <a:gd fmla="*/ 649858 w 759666" name="connsiteX2"/>
              <a:gd fmla="*/ 205883 h 434095" name="connsiteY2"/>
              <a:gd fmla="*/ 759666 w 759666" name="connsiteX3"/>
              <a:gd fmla="*/ 387452 h 434095" name="connsiteY3"/>
              <a:gd fmla="*/ 759666 w 759666" name="connsiteX4"/>
              <a:gd fmla="*/ 396530 h 434095" name="connsiteY4"/>
              <a:gd fmla="*/ 562926 w 759666" name="connsiteX5"/>
              <a:gd fmla="*/ 396530 h 434095" name="connsiteY5"/>
              <a:gd fmla="*/ 521748 w 759666" name="connsiteX6"/>
              <a:gd fmla="*/ 269432 h 434095" name="connsiteY6"/>
              <a:gd fmla="*/ 521748 w 759666" name="connsiteX7"/>
              <a:gd fmla="*/ 264893 h 434095" name="connsiteY7"/>
              <a:gd fmla="*/ 594954 w 759666" name="connsiteX8"/>
              <a:gd fmla="*/ 205883 h 434095" name="connsiteY8"/>
              <a:gd fmla="*/ 530899 w 759666" name="connsiteX9"/>
              <a:gd fmla="*/ 124177 h 434095" name="connsiteY9"/>
              <a:gd fmla="*/ 622406 w 759666" name="connsiteX10"/>
              <a:gd fmla="*/ 33392 h 434095" name="connsiteY10"/>
              <a:gd fmla="*/ 137032 w 759666" name="connsiteX11"/>
              <a:gd fmla="*/ 33392 h 434095" name="connsiteY11"/>
              <a:gd fmla="*/ 228388 w 759666" name="connsiteX12"/>
              <a:gd fmla="*/ 124177 h 434095" name="connsiteY12"/>
              <a:gd fmla="*/ 169007 w 759666" name="connsiteX13"/>
              <a:gd fmla="*/ 205883 h 434095" name="connsiteY13"/>
              <a:gd fmla="*/ 242091 w 759666" name="connsiteX14"/>
              <a:gd fmla="*/ 264893 h 434095" name="connsiteY14"/>
              <a:gd fmla="*/ 237523 w 759666" name="connsiteX15"/>
              <a:gd fmla="*/ 269432 h 434095" name="connsiteY15"/>
              <a:gd fmla="*/ 196413 w 759666" name="connsiteX16"/>
              <a:gd fmla="*/ 396530 h 434095" name="connsiteY16"/>
              <a:gd fmla="*/ 0 w 759666" name="connsiteX17"/>
              <a:gd fmla="*/ 396530 h 434095" name="connsiteY17"/>
              <a:gd fmla="*/ 0 w 759666" name="connsiteX18"/>
              <a:gd fmla="*/ 387452 h 434095" name="connsiteY18"/>
              <a:gd fmla="*/ 109626 w 759666" name="connsiteX19"/>
              <a:gd fmla="*/ 205883 h 434095" name="connsiteY19"/>
              <a:gd fmla="*/ 50245 w 759666" name="connsiteX20"/>
              <a:gd fmla="*/ 124177 h 434095" name="connsiteY20"/>
              <a:gd fmla="*/ 137032 w 759666" name="connsiteX21"/>
              <a:gd fmla="*/ 33392 h 434095" name="connsiteY21"/>
              <a:gd fmla="*/ 382125 w 759666" name="connsiteX22"/>
              <a:gd fmla="*/ 0 h 434095" name="connsiteY22"/>
              <a:gd fmla="*/ 487591 w 759666" name="connsiteX23"/>
              <a:gd fmla="*/ 105097 h 434095" name="connsiteY23"/>
              <a:gd fmla="*/ 414223 w 759666" name="connsiteX24"/>
              <a:gd fmla="*/ 205624 h 434095" name="connsiteY24"/>
              <a:gd fmla="*/ 542617 w 759666" name="connsiteX25"/>
              <a:gd fmla="*/ 420387 h 434095" name="connsiteY25"/>
              <a:gd fmla="*/ 542617 w 759666" name="connsiteX26"/>
              <a:gd fmla="*/ 434095 h 434095" name="connsiteY26"/>
              <a:gd fmla="*/ 217047 w 759666" name="connsiteX27"/>
              <a:gd fmla="*/ 434095 h 434095" name="connsiteY27"/>
              <a:gd fmla="*/ 217047 w 759666" name="connsiteX28"/>
              <a:gd fmla="*/ 420387 h 434095" name="connsiteY28"/>
              <a:gd fmla="*/ 345441 w 759666" name="connsiteX29"/>
              <a:gd fmla="*/ 205624 h 434095" name="connsiteY29"/>
              <a:gd fmla="*/ 272073 w 759666" name="connsiteX30"/>
              <a:gd fmla="*/ 105097 h 434095" name="connsiteY30"/>
              <a:gd fmla="*/ 382125 w 759666" name="connsiteX31"/>
              <a:gd fmla="*/ 0 h 434095" name="connsiteY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b="b" l="l" r="r" t="t"/>
            <a:pathLst>
              <a:path h="434094" w="759666">
                <a:moveTo>
                  <a:pt x="622406" y="33392"/>
                </a:moveTo>
                <a:cubicBezTo>
                  <a:pt x="672735" y="33392"/>
                  <a:pt x="713913" y="74245"/>
                  <a:pt x="713913" y="124177"/>
                </a:cubicBezTo>
                <a:cubicBezTo>
                  <a:pt x="713913" y="160491"/>
                  <a:pt x="686461" y="192265"/>
                  <a:pt x="649858" y="205883"/>
                </a:cubicBezTo>
                <a:cubicBezTo>
                  <a:pt x="713913" y="224040"/>
                  <a:pt x="759666" y="296667"/>
                  <a:pt x="759666" y="387452"/>
                </a:cubicBezTo>
                <a:cubicBezTo>
                  <a:pt x="759666" y="391991"/>
                  <a:pt x="759666" y="391991"/>
                  <a:pt x="759666" y="396530"/>
                </a:cubicBezTo>
                <a:cubicBezTo>
                  <a:pt x="759666" y="396530"/>
                  <a:pt x="759666" y="396530"/>
                  <a:pt x="562926" y="396530"/>
                </a:cubicBezTo>
                <a:cubicBezTo>
                  <a:pt x="558351" y="351138"/>
                  <a:pt x="549200" y="305746"/>
                  <a:pt x="521748" y="269432"/>
                </a:cubicBezTo>
                <a:cubicBezTo>
                  <a:pt x="521748" y="264893"/>
                  <a:pt x="521748" y="264893"/>
                  <a:pt x="521748" y="264893"/>
                </a:cubicBezTo>
                <a:cubicBezTo>
                  <a:pt x="540050" y="233118"/>
                  <a:pt x="562926" y="214961"/>
                  <a:pt x="594954" y="205883"/>
                </a:cubicBezTo>
                <a:cubicBezTo>
                  <a:pt x="558351" y="192265"/>
                  <a:pt x="530899" y="160491"/>
                  <a:pt x="530899" y="124177"/>
                </a:cubicBezTo>
                <a:cubicBezTo>
                  <a:pt x="530899" y="74245"/>
                  <a:pt x="572077" y="33392"/>
                  <a:pt x="622406" y="33392"/>
                </a:cubicBezTo>
                <a:close/>
                <a:moveTo>
                  <a:pt x="137032" y="33392"/>
                </a:moveTo>
                <a:cubicBezTo>
                  <a:pt x="187278" y="33392"/>
                  <a:pt x="228388" y="74245"/>
                  <a:pt x="228388" y="124177"/>
                </a:cubicBezTo>
                <a:cubicBezTo>
                  <a:pt x="228388" y="160491"/>
                  <a:pt x="205549" y="192265"/>
                  <a:pt x="169007" y="205883"/>
                </a:cubicBezTo>
                <a:cubicBezTo>
                  <a:pt x="196413" y="214961"/>
                  <a:pt x="223820" y="233118"/>
                  <a:pt x="242091" y="264893"/>
                </a:cubicBezTo>
                <a:cubicBezTo>
                  <a:pt x="242091" y="264893"/>
                  <a:pt x="237523" y="264893"/>
                  <a:pt x="237523" y="269432"/>
                </a:cubicBezTo>
                <a:cubicBezTo>
                  <a:pt x="214684" y="305746"/>
                  <a:pt x="200981" y="351138"/>
                  <a:pt x="196413" y="396530"/>
                </a:cubicBezTo>
                <a:cubicBezTo>
                  <a:pt x="196413" y="396530"/>
                  <a:pt x="196413" y="396530"/>
                  <a:pt x="0" y="396530"/>
                </a:cubicBezTo>
                <a:cubicBezTo>
                  <a:pt x="0" y="391991"/>
                  <a:pt x="0" y="391991"/>
                  <a:pt x="0" y="387452"/>
                </a:cubicBezTo>
                <a:cubicBezTo>
                  <a:pt x="0" y="296667"/>
                  <a:pt x="50245" y="224040"/>
                  <a:pt x="109626" y="205883"/>
                </a:cubicBezTo>
                <a:cubicBezTo>
                  <a:pt x="73084" y="192265"/>
                  <a:pt x="50245" y="160491"/>
                  <a:pt x="50245" y="124177"/>
                </a:cubicBezTo>
                <a:cubicBezTo>
                  <a:pt x="50245" y="74245"/>
                  <a:pt x="91355" y="33392"/>
                  <a:pt x="137032" y="33392"/>
                </a:cubicBezTo>
                <a:close/>
                <a:moveTo>
                  <a:pt x="382125" y="0"/>
                </a:moveTo>
                <a:cubicBezTo>
                  <a:pt x="441736" y="0"/>
                  <a:pt x="487591" y="45694"/>
                  <a:pt x="487591" y="105097"/>
                </a:cubicBezTo>
                <a:cubicBezTo>
                  <a:pt x="487591" y="150791"/>
                  <a:pt x="460078" y="187347"/>
                  <a:pt x="414223" y="205624"/>
                </a:cubicBezTo>
                <a:cubicBezTo>
                  <a:pt x="487591" y="223902"/>
                  <a:pt x="542617" y="315290"/>
                  <a:pt x="542617" y="420387"/>
                </a:cubicBezTo>
                <a:cubicBezTo>
                  <a:pt x="542617" y="424956"/>
                  <a:pt x="542617" y="429526"/>
                  <a:pt x="542617" y="434095"/>
                </a:cubicBezTo>
                <a:cubicBezTo>
                  <a:pt x="542617" y="434095"/>
                  <a:pt x="542617" y="434095"/>
                  <a:pt x="217047" y="434095"/>
                </a:cubicBezTo>
                <a:cubicBezTo>
                  <a:pt x="217047" y="429526"/>
                  <a:pt x="217047" y="424956"/>
                  <a:pt x="217047" y="420387"/>
                </a:cubicBezTo>
                <a:cubicBezTo>
                  <a:pt x="217047" y="315290"/>
                  <a:pt x="272073" y="223902"/>
                  <a:pt x="345441" y="205624"/>
                </a:cubicBezTo>
                <a:cubicBezTo>
                  <a:pt x="304172" y="187347"/>
                  <a:pt x="272073" y="150791"/>
                  <a:pt x="272073" y="105097"/>
                </a:cubicBezTo>
                <a:cubicBezTo>
                  <a:pt x="272073" y="45694"/>
                  <a:pt x="322514" y="0"/>
                  <a:pt x="3821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40" name="î$ḻîḍê">
            <a:extLst>
              <a:ext uri="{FF2B5EF4-FFF2-40B4-BE49-F238E27FC236}">
                <a16:creationId xmlns:a16="http://schemas.microsoft.com/office/drawing/2014/main" id="{C62D0AF3-C8E9-48EF-A009-6726E18D1A07}"/>
              </a:ext>
            </a:extLst>
          </p:cNvPr>
          <p:cNvSpPr/>
          <p:nvPr/>
        </p:nvSpPr>
        <p:spPr bwMode="auto">
          <a:xfrm>
            <a:off x="4638722" y="4530671"/>
            <a:ext cx="467486" cy="738797"/>
          </a:xfrm>
          <a:custGeom>
            <a:gdLst>
              <a:gd fmla="*/ 254614 w 467486" name="connsiteX0"/>
              <a:gd fmla="*/ 525922 h 738797" name="connsiteY0"/>
              <a:gd fmla="*/ 279658 w 467486" name="connsiteX1"/>
              <a:gd fmla="*/ 552893 h 738797" name="connsiteY1"/>
              <a:gd fmla="*/ 254614 w 467486" name="connsiteX2"/>
              <a:gd fmla="*/ 584358 h 738797" name="connsiteY2"/>
              <a:gd fmla="*/ 254614 w 467486" name="connsiteX3"/>
              <a:gd fmla="*/ 525922 h 738797" name="connsiteY3"/>
              <a:gd fmla="*/ 217049 w 467486" name="connsiteX4"/>
              <a:gd fmla="*/ 388179 h 738797" name="connsiteY4"/>
              <a:gd fmla="*/ 217049 w 467486" name="connsiteX5"/>
              <a:gd fmla="*/ 446615 h 738797" name="connsiteY5"/>
              <a:gd fmla="*/ 196178 w 467486" name="connsiteX6"/>
              <a:gd fmla="*/ 417397 h 738797" name="connsiteY6"/>
              <a:gd fmla="*/ 217049 w 467486" name="connsiteX7"/>
              <a:gd fmla="*/ 388179 h 738797" name="connsiteY7"/>
              <a:gd fmla="*/ 217858 w 467486" name="connsiteX8"/>
              <a:gd fmla="*/ 294852 h 738797" name="connsiteY8"/>
              <a:gd fmla="*/ 217858 w 467486" name="connsiteX9"/>
              <a:gd fmla="*/ 326889 h 738797" name="connsiteY9"/>
              <a:gd fmla="*/ 149777 w 467486" name="connsiteX10"/>
              <a:gd fmla="*/ 354350 h 738797" name="connsiteY10"/>
              <a:gd fmla="*/ 127084 w 467486" name="connsiteX11"/>
              <a:gd fmla="*/ 418424 h 738797" name="connsiteY11"/>
              <a:gd fmla="*/ 149777 w 467486" name="connsiteX12"/>
              <a:gd fmla="*/ 477922 h 738797" name="connsiteY12"/>
              <a:gd fmla="*/ 217858 w 467486" name="connsiteX13"/>
              <a:gd fmla="*/ 514536 h 738797" name="connsiteY13"/>
              <a:gd fmla="*/ 217858 w 467486" name="connsiteX14"/>
              <a:gd fmla="*/ 592341 h 738797" name="connsiteY14"/>
              <a:gd fmla="*/ 154316 w 467486" name="connsiteX15"/>
              <a:gd fmla="*/ 555727 h 738797" name="connsiteY15"/>
              <a:gd fmla="*/ 113468 w 467486" name="connsiteX16"/>
              <a:gd fmla="*/ 606071 h 738797" name="connsiteY16"/>
              <a:gd fmla="*/ 158855 w 467486" name="connsiteX17"/>
              <a:gd fmla="*/ 638109 h 738797" name="connsiteY17"/>
              <a:gd fmla="*/ 208780 w 467486" name="connsiteX18"/>
              <a:gd fmla="*/ 651839 h 738797" name="connsiteY18"/>
              <a:gd fmla="*/ 217858 w 467486" name="connsiteX19"/>
              <a:gd fmla="*/ 651839 h 738797" name="connsiteY19"/>
              <a:gd fmla="*/ 217858 w 467486" name="connsiteX20"/>
              <a:gd fmla="*/ 688453 h 738797" name="connsiteY20"/>
              <a:gd fmla="*/ 254167 w 467486" name="connsiteX21"/>
              <a:gd fmla="*/ 688453 h 738797" name="connsiteY21"/>
              <a:gd fmla="*/ 254167 w 467486" name="connsiteX22"/>
              <a:gd fmla="*/ 651839 h 738797" name="connsiteY22"/>
              <a:gd fmla="*/ 326787 w 467486" name="connsiteX23"/>
              <a:gd fmla="*/ 615225 h 738797" name="connsiteY23"/>
              <a:gd fmla="*/ 349480 w 467486" name="connsiteX24"/>
              <a:gd fmla="*/ 555727 h 738797" name="connsiteY24"/>
              <a:gd fmla="*/ 254167 w 467486" name="connsiteX25"/>
              <a:gd fmla="*/ 459615 h 738797" name="connsiteY25"/>
              <a:gd fmla="*/ 254167 w 467486" name="connsiteX26"/>
              <a:gd fmla="*/ 390964 h 738797" name="connsiteY26"/>
              <a:gd fmla="*/ 295016 w 467486" name="connsiteX27"/>
              <a:gd fmla="*/ 413848 h 738797" name="connsiteY27"/>
              <a:gd fmla="*/ 340403 w 467486" name="connsiteX28"/>
              <a:gd fmla="*/ 363503 h 738797" name="connsiteY28"/>
              <a:gd fmla="*/ 258706 w 467486" name="connsiteX29"/>
              <a:gd fmla="*/ 326889 h 738797" name="connsiteY29"/>
              <a:gd fmla="*/ 258706 w 467486" name="connsiteX30"/>
              <a:gd fmla="*/ 294852 h 738797" name="connsiteY30"/>
              <a:gd fmla="*/ 217858 w 467486" name="connsiteX31"/>
              <a:gd fmla="*/ 294852 h 738797" name="connsiteY31"/>
              <a:gd fmla="*/ 177010 w 467486" name="connsiteX32"/>
              <a:gd fmla="*/ 217047 h 738797" name="connsiteY32"/>
              <a:gd fmla="*/ 290477 w 467486" name="connsiteX33"/>
              <a:gd fmla="*/ 217047 h 738797" name="connsiteY33"/>
              <a:gd fmla="*/ 458409 w 467486" name="connsiteX34"/>
              <a:gd fmla="*/ 473345 h 738797" name="connsiteY34"/>
              <a:gd fmla="*/ 467486 w 467486" name="connsiteX35"/>
              <a:gd fmla="*/ 596918 h 738797" name="connsiteY35"/>
              <a:gd fmla="*/ 449331 w 467486" name="connsiteX36"/>
              <a:gd fmla="*/ 679299 h 738797" name="connsiteY36"/>
              <a:gd fmla="*/ 236013 w 467486" name="connsiteX37"/>
              <a:gd fmla="*/ 738797 h 738797" name="connsiteY37"/>
              <a:gd fmla="*/ 18155 w 467486" name="connsiteX38"/>
              <a:gd fmla="*/ 679299 h 738797" name="connsiteY38"/>
              <a:gd fmla="*/ 0 w 467486" name="connsiteX39"/>
              <a:gd fmla="*/ 596918 h 738797" name="connsiteY39"/>
              <a:gd fmla="*/ 177010 w 467486" name="connsiteX40"/>
              <a:gd fmla="*/ 217047 h 738797" name="connsiteY40"/>
              <a:gd fmla="*/ 197631 w 467486" name="connsiteX41"/>
              <a:gd fmla="*/ 187828 h 738797" name="connsiteY41"/>
              <a:gd fmla="*/ 261149 w 467486" name="connsiteX42"/>
              <a:gd fmla="*/ 187828 h 738797" name="connsiteY42"/>
              <a:gd fmla="*/ 279297 w 467486" name="connsiteX43"/>
              <a:gd fmla="*/ 192837 h 738797" name="connsiteY43"/>
              <a:gd fmla="*/ 279297 w 467486" name="connsiteX44"/>
              <a:gd fmla="*/ 197846 h 738797" name="connsiteY44"/>
              <a:gd fmla="*/ 283834 w 467486" name="connsiteX45"/>
              <a:gd fmla="*/ 197846 h 738797" name="connsiteY45"/>
              <a:gd fmla="*/ 283834 w 467486" name="connsiteX46"/>
              <a:gd fmla="*/ 202855 h 738797" name="connsiteY46"/>
              <a:gd fmla="*/ 279297 w 467486" name="connsiteX47"/>
              <a:gd fmla="*/ 207863 h 738797" name="connsiteY47"/>
              <a:gd fmla="*/ 270223 w 467486" name="connsiteX48"/>
              <a:gd fmla="*/ 212872 h 738797" name="connsiteY48"/>
              <a:gd fmla="*/ 193094 w 467486" name="connsiteX49"/>
              <a:gd fmla="*/ 212872 h 738797" name="connsiteY49"/>
              <a:gd fmla="*/ 184020 w 467486" name="connsiteX50"/>
              <a:gd fmla="*/ 207863 h 738797" name="connsiteY50"/>
              <a:gd fmla="*/ 179483 w 467486" name="connsiteX51"/>
              <a:gd fmla="*/ 207863 h 738797" name="connsiteY51"/>
              <a:gd fmla="*/ 179483 w 467486" name="connsiteX52"/>
              <a:gd fmla="*/ 202855 h 738797" name="connsiteY52"/>
              <a:gd fmla="*/ 179483 w 467486" name="connsiteX53"/>
              <a:gd fmla="*/ 197846 h 738797" name="connsiteY53"/>
              <a:gd fmla="*/ 197631 w 467486" name="connsiteX54"/>
              <a:gd fmla="*/ 187828 h 738797" name="connsiteY54"/>
              <a:gd fmla="*/ 333675 w 467486" name="connsiteX55"/>
              <a:gd fmla="*/ 0 h 738797" name="connsiteY55"/>
              <a:gd fmla="*/ 360929 w 467486" name="connsiteX56"/>
              <a:gd fmla="*/ 116664 h 738797" name="connsiteY56"/>
              <a:gd fmla="*/ 388182 w 467486" name="connsiteX57"/>
              <a:gd fmla="*/ 112177 h 738797" name="connsiteY57"/>
              <a:gd fmla="*/ 288252 w 467486" name="connsiteX58"/>
              <a:gd fmla="*/ 179483 h 738797" name="connsiteY58"/>
              <a:gd fmla="*/ 174695 w 467486" name="connsiteX59"/>
              <a:gd fmla="*/ 179483 h 738797" name="connsiteY59"/>
              <a:gd fmla="*/ 83850 w 467486" name="connsiteX60"/>
              <a:gd fmla="*/ 103203 h 738797" name="connsiteY60"/>
              <a:gd fmla="*/ 142899 w 467486" name="connsiteX61"/>
              <a:gd fmla="*/ 80768 h 738797" name="connsiteY61"/>
              <a:gd fmla="*/ 156526 w 467486" name="connsiteX62"/>
              <a:gd fmla="*/ 22436 h 738797" name="connsiteY62"/>
              <a:gd fmla="*/ 247372 w 467486" name="connsiteX63"/>
              <a:gd fmla="*/ 71793 h 738797" name="connsiteY63"/>
              <a:gd fmla="*/ 333675 w 467486" name="connsiteX64"/>
              <a:gd fmla="*/ 0 h 738797" name="connsiteY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b="b" l="l" r="r" t="t"/>
            <a:pathLst>
              <a:path h="738797" w="467486">
                <a:moveTo>
                  <a:pt x="254614" y="525922"/>
                </a:moveTo>
                <a:cubicBezTo>
                  <a:pt x="271310" y="530417"/>
                  <a:pt x="279658" y="539407"/>
                  <a:pt x="279658" y="552893"/>
                </a:cubicBezTo>
                <a:cubicBezTo>
                  <a:pt x="279658" y="570873"/>
                  <a:pt x="271310" y="579863"/>
                  <a:pt x="254614" y="584358"/>
                </a:cubicBezTo>
                <a:cubicBezTo>
                  <a:pt x="254614" y="584358"/>
                  <a:pt x="254614" y="584358"/>
                  <a:pt x="254614" y="525922"/>
                </a:cubicBezTo>
                <a:close/>
                <a:moveTo>
                  <a:pt x="217049" y="388179"/>
                </a:moveTo>
                <a:lnTo>
                  <a:pt x="217049" y="446615"/>
                </a:lnTo>
                <a:cubicBezTo>
                  <a:pt x="200352" y="441746"/>
                  <a:pt x="196178" y="432006"/>
                  <a:pt x="196178" y="417397"/>
                </a:cubicBezTo>
                <a:cubicBezTo>
                  <a:pt x="196178" y="402788"/>
                  <a:pt x="200352" y="393049"/>
                  <a:pt x="217049" y="388179"/>
                </a:cubicBezTo>
                <a:close/>
                <a:moveTo>
                  <a:pt x="217858" y="294852"/>
                </a:moveTo>
                <a:cubicBezTo>
                  <a:pt x="217858" y="294852"/>
                  <a:pt x="217858" y="294852"/>
                  <a:pt x="217858" y="326889"/>
                </a:cubicBezTo>
                <a:cubicBezTo>
                  <a:pt x="186087" y="326889"/>
                  <a:pt x="163393" y="336043"/>
                  <a:pt x="149777" y="354350"/>
                </a:cubicBezTo>
                <a:cubicBezTo>
                  <a:pt x="131623" y="372657"/>
                  <a:pt x="127084" y="390964"/>
                  <a:pt x="127084" y="418424"/>
                </a:cubicBezTo>
                <a:cubicBezTo>
                  <a:pt x="127084" y="441308"/>
                  <a:pt x="136161" y="459615"/>
                  <a:pt x="149777" y="477922"/>
                </a:cubicBezTo>
                <a:cubicBezTo>
                  <a:pt x="163393" y="496229"/>
                  <a:pt x="186087" y="505383"/>
                  <a:pt x="217858" y="514536"/>
                </a:cubicBezTo>
                <a:cubicBezTo>
                  <a:pt x="217858" y="514536"/>
                  <a:pt x="217858" y="514536"/>
                  <a:pt x="217858" y="592341"/>
                </a:cubicBezTo>
                <a:cubicBezTo>
                  <a:pt x="190626" y="587764"/>
                  <a:pt x="172471" y="574034"/>
                  <a:pt x="154316" y="555727"/>
                </a:cubicBezTo>
                <a:cubicBezTo>
                  <a:pt x="154316" y="555727"/>
                  <a:pt x="154316" y="555727"/>
                  <a:pt x="113468" y="606071"/>
                </a:cubicBezTo>
                <a:cubicBezTo>
                  <a:pt x="122545" y="619802"/>
                  <a:pt x="136161" y="628955"/>
                  <a:pt x="158855" y="638109"/>
                </a:cubicBezTo>
                <a:cubicBezTo>
                  <a:pt x="177010" y="647262"/>
                  <a:pt x="195164" y="651839"/>
                  <a:pt x="208780" y="651839"/>
                </a:cubicBezTo>
                <a:cubicBezTo>
                  <a:pt x="208780" y="651839"/>
                  <a:pt x="208780" y="651839"/>
                  <a:pt x="217858" y="651839"/>
                </a:cubicBezTo>
                <a:cubicBezTo>
                  <a:pt x="217858" y="651839"/>
                  <a:pt x="217858" y="651839"/>
                  <a:pt x="217858" y="688453"/>
                </a:cubicBezTo>
                <a:cubicBezTo>
                  <a:pt x="217858" y="688453"/>
                  <a:pt x="217858" y="688453"/>
                  <a:pt x="254167" y="688453"/>
                </a:cubicBezTo>
                <a:cubicBezTo>
                  <a:pt x="254167" y="688453"/>
                  <a:pt x="254167" y="688453"/>
                  <a:pt x="254167" y="651839"/>
                </a:cubicBezTo>
                <a:cubicBezTo>
                  <a:pt x="285938" y="642685"/>
                  <a:pt x="308632" y="633532"/>
                  <a:pt x="326787" y="615225"/>
                </a:cubicBezTo>
                <a:cubicBezTo>
                  <a:pt x="340403" y="601495"/>
                  <a:pt x="349480" y="578611"/>
                  <a:pt x="349480" y="555727"/>
                </a:cubicBezTo>
                <a:cubicBezTo>
                  <a:pt x="349480" y="509960"/>
                  <a:pt x="317709" y="473345"/>
                  <a:pt x="254167" y="459615"/>
                </a:cubicBezTo>
                <a:cubicBezTo>
                  <a:pt x="254167" y="459615"/>
                  <a:pt x="254167" y="459615"/>
                  <a:pt x="254167" y="390964"/>
                </a:cubicBezTo>
                <a:cubicBezTo>
                  <a:pt x="267783" y="395541"/>
                  <a:pt x="281400" y="404694"/>
                  <a:pt x="295016" y="413848"/>
                </a:cubicBezTo>
                <a:cubicBezTo>
                  <a:pt x="295016" y="413848"/>
                  <a:pt x="295016" y="413848"/>
                  <a:pt x="340403" y="363503"/>
                </a:cubicBezTo>
                <a:cubicBezTo>
                  <a:pt x="317709" y="340620"/>
                  <a:pt x="290477" y="331466"/>
                  <a:pt x="258706" y="326889"/>
                </a:cubicBezTo>
                <a:cubicBezTo>
                  <a:pt x="258706" y="326889"/>
                  <a:pt x="258706" y="326889"/>
                  <a:pt x="258706" y="294852"/>
                </a:cubicBezTo>
                <a:cubicBezTo>
                  <a:pt x="258706" y="294852"/>
                  <a:pt x="258706" y="294852"/>
                  <a:pt x="217858" y="294852"/>
                </a:cubicBezTo>
                <a:close/>
                <a:moveTo>
                  <a:pt x="177010" y="217047"/>
                </a:moveTo>
                <a:cubicBezTo>
                  <a:pt x="177010" y="217047"/>
                  <a:pt x="177010" y="217047"/>
                  <a:pt x="290477" y="217047"/>
                </a:cubicBezTo>
                <a:cubicBezTo>
                  <a:pt x="417561" y="276545"/>
                  <a:pt x="435715" y="345196"/>
                  <a:pt x="458409" y="473345"/>
                </a:cubicBezTo>
                <a:cubicBezTo>
                  <a:pt x="462948" y="509960"/>
                  <a:pt x="467486" y="555727"/>
                  <a:pt x="467486" y="596918"/>
                </a:cubicBezTo>
                <a:cubicBezTo>
                  <a:pt x="467486" y="633532"/>
                  <a:pt x="462948" y="670146"/>
                  <a:pt x="449331" y="679299"/>
                </a:cubicBezTo>
                <a:cubicBezTo>
                  <a:pt x="413022" y="715913"/>
                  <a:pt x="322248" y="738797"/>
                  <a:pt x="236013" y="738797"/>
                </a:cubicBezTo>
                <a:cubicBezTo>
                  <a:pt x="145239" y="738797"/>
                  <a:pt x="54464" y="715913"/>
                  <a:pt x="18155" y="679299"/>
                </a:cubicBezTo>
                <a:cubicBezTo>
                  <a:pt x="4538" y="670146"/>
                  <a:pt x="0" y="633532"/>
                  <a:pt x="0" y="596918"/>
                </a:cubicBezTo>
                <a:cubicBezTo>
                  <a:pt x="0" y="436731"/>
                  <a:pt x="18155" y="290275"/>
                  <a:pt x="177010" y="217047"/>
                </a:cubicBezTo>
                <a:close/>
                <a:moveTo>
                  <a:pt x="197631" y="187828"/>
                </a:moveTo>
                <a:cubicBezTo>
                  <a:pt x="197631" y="187828"/>
                  <a:pt x="197631" y="187828"/>
                  <a:pt x="261149" y="187828"/>
                </a:cubicBezTo>
                <a:cubicBezTo>
                  <a:pt x="270223" y="187828"/>
                  <a:pt x="274760" y="192837"/>
                  <a:pt x="279297" y="192837"/>
                </a:cubicBezTo>
                <a:cubicBezTo>
                  <a:pt x="279297" y="192837"/>
                  <a:pt x="279297" y="192837"/>
                  <a:pt x="279297" y="197846"/>
                </a:cubicBezTo>
                <a:cubicBezTo>
                  <a:pt x="279297" y="197846"/>
                  <a:pt x="279297" y="197846"/>
                  <a:pt x="283834" y="197846"/>
                </a:cubicBezTo>
                <a:cubicBezTo>
                  <a:pt x="283834" y="197846"/>
                  <a:pt x="283834" y="197846"/>
                  <a:pt x="283834" y="202855"/>
                </a:cubicBezTo>
                <a:cubicBezTo>
                  <a:pt x="283834" y="202855"/>
                  <a:pt x="283834" y="202855"/>
                  <a:pt x="279297" y="207863"/>
                </a:cubicBezTo>
                <a:cubicBezTo>
                  <a:pt x="279297" y="207863"/>
                  <a:pt x="274760" y="207863"/>
                  <a:pt x="270223" y="212872"/>
                </a:cubicBezTo>
                <a:cubicBezTo>
                  <a:pt x="270223" y="212872"/>
                  <a:pt x="270223" y="212872"/>
                  <a:pt x="193094" y="212872"/>
                </a:cubicBezTo>
                <a:cubicBezTo>
                  <a:pt x="193094" y="212872"/>
                  <a:pt x="193094" y="212872"/>
                  <a:pt x="184020" y="207863"/>
                </a:cubicBezTo>
                <a:cubicBezTo>
                  <a:pt x="184020" y="207863"/>
                  <a:pt x="184020" y="207863"/>
                  <a:pt x="179483" y="207863"/>
                </a:cubicBezTo>
                <a:cubicBezTo>
                  <a:pt x="179483" y="207863"/>
                  <a:pt x="179483" y="207863"/>
                  <a:pt x="179483" y="202855"/>
                </a:cubicBezTo>
                <a:cubicBezTo>
                  <a:pt x="179483" y="202855"/>
                  <a:pt x="179483" y="202855"/>
                  <a:pt x="179483" y="197846"/>
                </a:cubicBezTo>
                <a:cubicBezTo>
                  <a:pt x="179483" y="192837"/>
                  <a:pt x="188557" y="187828"/>
                  <a:pt x="197631" y="187828"/>
                </a:cubicBezTo>
                <a:close/>
                <a:moveTo>
                  <a:pt x="333675" y="0"/>
                </a:moveTo>
                <a:cubicBezTo>
                  <a:pt x="365471" y="4487"/>
                  <a:pt x="274625" y="116664"/>
                  <a:pt x="360929" y="116664"/>
                </a:cubicBezTo>
                <a:cubicBezTo>
                  <a:pt x="370013" y="116664"/>
                  <a:pt x="379098" y="116664"/>
                  <a:pt x="388182" y="112177"/>
                </a:cubicBezTo>
                <a:cubicBezTo>
                  <a:pt x="365471" y="143587"/>
                  <a:pt x="333675" y="166022"/>
                  <a:pt x="288252" y="179483"/>
                </a:cubicBezTo>
                <a:cubicBezTo>
                  <a:pt x="251914" y="179483"/>
                  <a:pt x="215576" y="179483"/>
                  <a:pt x="174695" y="179483"/>
                </a:cubicBezTo>
                <a:cubicBezTo>
                  <a:pt x="161068" y="170509"/>
                  <a:pt x="79307" y="130125"/>
                  <a:pt x="83850" y="103203"/>
                </a:cubicBezTo>
                <a:cubicBezTo>
                  <a:pt x="88392" y="89742"/>
                  <a:pt x="124730" y="98716"/>
                  <a:pt x="142899" y="80768"/>
                </a:cubicBezTo>
                <a:cubicBezTo>
                  <a:pt x="156526" y="67306"/>
                  <a:pt x="133815" y="22436"/>
                  <a:pt x="156526" y="22436"/>
                </a:cubicBezTo>
                <a:cubicBezTo>
                  <a:pt x="183780" y="22436"/>
                  <a:pt x="229202" y="80768"/>
                  <a:pt x="247372" y="71793"/>
                </a:cubicBezTo>
                <a:cubicBezTo>
                  <a:pt x="306421" y="49358"/>
                  <a:pt x="297337" y="0"/>
                  <a:pt x="333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41" name="i$1íďè">
            <a:extLst>
              <a:ext uri="{FF2B5EF4-FFF2-40B4-BE49-F238E27FC236}">
                <a16:creationId xmlns:a16="http://schemas.microsoft.com/office/drawing/2014/main" id="{427787ED-ACE3-4A6F-B1C7-7F3019E110E1}"/>
              </a:ext>
            </a:extLst>
          </p:cNvPr>
          <p:cNvSpPr/>
          <p:nvPr/>
        </p:nvSpPr>
        <p:spPr bwMode="auto">
          <a:xfrm>
            <a:off x="4544804" y="2220686"/>
            <a:ext cx="655318" cy="720875"/>
          </a:xfrm>
          <a:custGeom>
            <a:gdLst>
              <a:gd fmla="*/ 268978 w 655318" name="connsiteX0"/>
              <a:gd fmla="*/ 663655 h 720875" name="connsiteY0"/>
              <a:gd fmla="*/ 382536 w 655318" name="connsiteX1"/>
              <a:gd fmla="*/ 663655 h 720875" name="connsiteY1"/>
              <a:gd fmla="*/ 400706 w 655318" name="connsiteX2"/>
              <a:gd fmla="*/ 677568 h 720875" name="connsiteY2"/>
              <a:gd fmla="*/ 387079 w 655318" name="connsiteX3"/>
              <a:gd fmla="*/ 696119 h 720875" name="connsiteY3"/>
              <a:gd fmla="*/ 362109 w 655318" name="connsiteX4"/>
              <a:gd fmla="*/ 698951 h 720875" name="connsiteY4"/>
              <a:gd fmla="*/ 367314 w 655318" name="connsiteX5"/>
              <a:gd fmla="*/ 702614 h 720875" name="connsiteY5"/>
              <a:gd fmla="*/ 358087 w 655318" name="connsiteX6"/>
              <a:gd fmla="*/ 717223 h 720875" name="connsiteY6"/>
              <a:gd fmla="*/ 288886 w 655318" name="connsiteX7"/>
              <a:gd fmla="*/ 717223 h 720875" name="connsiteY7"/>
              <a:gd fmla="*/ 279659 w 655318" name="connsiteX8"/>
              <a:gd fmla="*/ 702614 h 720875" name="connsiteY8"/>
              <a:gd fmla="*/ 283738 w 655318" name="connsiteX9"/>
              <a:gd fmla="*/ 698308 h 720875" name="connsiteY9"/>
              <a:gd fmla="*/ 264436 w 655318" name="connsiteX10"/>
              <a:gd fmla="*/ 696119 h 720875" name="connsiteY10"/>
              <a:gd fmla="*/ 250809 w 655318" name="connsiteX11"/>
              <a:gd fmla="*/ 677568 h 720875" name="connsiteY11"/>
              <a:gd fmla="*/ 268978 w 655318" name="connsiteX12"/>
              <a:gd fmla="*/ 663655 h 720875" name="connsiteY12"/>
              <a:gd fmla="*/ 268978 w 655318" name="connsiteX13"/>
              <a:gd fmla="*/ 626091 h 720875" name="connsiteY13"/>
              <a:gd fmla="*/ 382536 w 655318" name="connsiteX14"/>
              <a:gd fmla="*/ 626091 h 720875" name="connsiteY14"/>
              <a:gd fmla="*/ 400706 w 655318" name="connsiteX15"/>
              <a:gd fmla="*/ 640004 h 720875" name="connsiteY15"/>
              <a:gd fmla="*/ 387079 w 655318" name="connsiteX16"/>
              <a:gd fmla="*/ 658555 h 720875" name="connsiteY16"/>
              <a:gd fmla="*/ 264436 w 655318" name="connsiteX17"/>
              <a:gd fmla="*/ 658555 h 720875" name="connsiteY17"/>
              <a:gd fmla="*/ 250809 w 655318" name="connsiteX18"/>
              <a:gd fmla="*/ 640004 h 720875" name="connsiteY18"/>
              <a:gd fmla="*/ 268978 w 655318" name="connsiteX19"/>
              <a:gd fmla="*/ 626091 h 720875" name="connsiteY19"/>
              <a:gd fmla="*/ 273150 w 655318" name="connsiteX20"/>
              <a:gd fmla="*/ 588524 h 720875" name="connsiteY20"/>
              <a:gd fmla="*/ 382166 w 655318" name="connsiteX21"/>
              <a:gd fmla="*/ 588524 h 720875" name="connsiteY21"/>
              <a:gd fmla="*/ 404878 w 655318" name="connsiteX22"/>
              <a:gd fmla="*/ 602437 h 720875" name="connsiteY22"/>
              <a:gd fmla="*/ 386708 w 655318" name="connsiteX23"/>
              <a:gd fmla="*/ 620988 h 720875" name="connsiteY23"/>
              <a:gd fmla="*/ 264066 w 655318" name="connsiteX24"/>
              <a:gd fmla="*/ 620988 h 720875" name="connsiteY24"/>
              <a:gd fmla="*/ 250439 w 655318" name="connsiteX25"/>
              <a:gd fmla="*/ 602437 h 720875" name="connsiteY25"/>
              <a:gd fmla="*/ 273150 w 655318" name="connsiteX26"/>
              <a:gd fmla="*/ 588524 h 720875" name="connsiteY26"/>
              <a:gd fmla="*/ 94750 w 655318" name="connsiteX27"/>
              <a:gd fmla="*/ 434090 h 720875" name="connsiteY27"/>
              <a:gd fmla="*/ 108524 w 655318" name="connsiteX28"/>
              <a:gd fmla="*/ 443551 h 720875" name="connsiteY28"/>
              <a:gd fmla="*/ 103932 w 655318" name="connsiteX29"/>
              <a:gd fmla="*/ 462473 h 720875" name="connsiteY29"/>
              <a:gd fmla="*/ 99341 w 655318" name="connsiteX30"/>
              <a:gd fmla="*/ 467204 h 720875" name="connsiteY30"/>
              <a:gd fmla="*/ 39653 w 655318" name="connsiteX31"/>
              <a:gd fmla="*/ 500318 h 720875" name="connsiteY31"/>
              <a:gd fmla="*/ 35061 w 655318" name="connsiteX32"/>
              <a:gd fmla="*/ 505048 h 720875" name="connsiteY32"/>
              <a:gd fmla="*/ 16696 w 655318" name="connsiteX33"/>
              <a:gd fmla="*/ 495587 h 720875" name="connsiteY33"/>
              <a:gd fmla="*/ 21287 w 655318" name="connsiteX34"/>
              <a:gd fmla="*/ 476665 h 720875" name="connsiteY34"/>
              <a:gd fmla="*/ 25879 w 655318" name="connsiteX35"/>
              <a:gd fmla="*/ 471934 h 720875" name="connsiteY35"/>
              <a:gd fmla="*/ 85567 w 655318" name="connsiteX36"/>
              <a:gd fmla="*/ 438821 h 720875" name="connsiteY36"/>
              <a:gd fmla="*/ 94750 w 655318" name="connsiteX37"/>
              <a:gd fmla="*/ 434090 h 720875" name="connsiteY37"/>
              <a:gd fmla="*/ 538644 w 655318" name="connsiteX38"/>
              <a:gd fmla="*/ 430194 h 720875" name="connsiteY38"/>
              <a:gd fmla="*/ 560508 w 655318" name="connsiteX39"/>
              <a:gd fmla="*/ 430194 h 720875" name="connsiteY39"/>
              <a:gd fmla="*/ 617354 w 655318" name="connsiteX40"/>
              <a:gd fmla="*/ 461360 h 720875" name="connsiteY40"/>
              <a:gd fmla="*/ 621726 w 655318" name="connsiteX41"/>
              <a:gd fmla="*/ 483621 h 720875" name="connsiteY41"/>
              <a:gd fmla="*/ 617354 w 655318" name="connsiteX42"/>
              <a:gd fmla="*/ 488073 h 720875" name="connsiteY42"/>
              <a:gd fmla="*/ 608608 w 655318" name="connsiteX43"/>
              <a:gd fmla="*/ 492525 h 720875" name="connsiteY43"/>
              <a:gd fmla="*/ 599863 w 655318" name="connsiteX44"/>
              <a:gd fmla="*/ 492525 h 720875" name="connsiteY44"/>
              <a:gd fmla="*/ 543016 w 655318" name="connsiteX45"/>
              <a:gd fmla="*/ 456908 h 720875" name="connsiteY45"/>
              <a:gd fmla="*/ 538644 w 655318" name="connsiteX46"/>
              <a:gd fmla="*/ 434647 h 720875" name="connsiteY46"/>
              <a:gd fmla="*/ 538644 w 655318" name="connsiteX47"/>
              <a:gd fmla="*/ 430194 h 720875" name="connsiteY47"/>
              <a:gd fmla="*/ 573356 w 655318" name="connsiteX48"/>
              <a:gd fmla="*/ 321392 h 720875" name="connsiteY48"/>
              <a:gd fmla="*/ 641658 w 655318" name="connsiteX49"/>
              <a:gd fmla="*/ 321392 h 720875" name="connsiteY49"/>
              <a:gd fmla="*/ 650765 w 655318" name="connsiteX50"/>
              <a:gd fmla="*/ 325566 h 720875" name="connsiteY50"/>
              <a:gd fmla="*/ 655318 w 655318" name="connsiteX51"/>
              <a:gd fmla="*/ 333915 h 720875" name="connsiteY51"/>
              <a:gd fmla="*/ 650765 w 655318" name="connsiteX52"/>
              <a:gd fmla="*/ 346437 h 720875" name="connsiteY52"/>
              <a:gd fmla="*/ 641658 w 655318" name="connsiteX53"/>
              <a:gd fmla="*/ 350611 h 720875" name="connsiteY53"/>
              <a:gd fmla="*/ 573356 w 655318" name="connsiteX54"/>
              <a:gd fmla="*/ 350611 h 720875" name="connsiteY54"/>
              <a:gd fmla="*/ 559696 w 655318" name="connsiteX55"/>
              <a:gd fmla="*/ 346437 h 720875" name="connsiteY55"/>
              <a:gd fmla="*/ 555142 w 655318" name="connsiteX56"/>
              <a:gd fmla="*/ 333915 h 720875" name="connsiteY56"/>
              <a:gd fmla="*/ 559696 w 655318" name="connsiteX57"/>
              <a:gd fmla="*/ 325566 h 720875" name="connsiteY57"/>
              <a:gd fmla="*/ 573356 w 655318" name="connsiteX58"/>
              <a:gd fmla="*/ 321392 h 720875" name="connsiteY58"/>
              <a:gd fmla="*/ 18214 w 655318" name="connsiteX59"/>
              <a:gd fmla="*/ 321392 h 720875" name="connsiteY59"/>
              <a:gd fmla="*/ 86515 w 655318" name="connsiteX60"/>
              <a:gd fmla="*/ 321392 h 720875" name="connsiteY60"/>
              <a:gd fmla="*/ 95622 w 655318" name="connsiteX61"/>
              <a:gd fmla="*/ 325566 h 720875" name="connsiteY61"/>
              <a:gd fmla="*/ 100176 w 655318" name="connsiteX62"/>
              <a:gd fmla="*/ 338089 h 720875" name="connsiteY62"/>
              <a:gd fmla="*/ 95622 w 655318" name="connsiteX63"/>
              <a:gd fmla="*/ 346437 h 720875" name="connsiteY63"/>
              <a:gd fmla="*/ 86515 w 655318" name="connsiteX64"/>
              <a:gd fmla="*/ 350611 h 720875" name="connsiteY64"/>
              <a:gd fmla="*/ 18214 w 655318" name="connsiteX65"/>
              <a:gd fmla="*/ 350611 h 720875" name="connsiteY65"/>
              <a:gd fmla="*/ 0 w 655318" name="connsiteX66"/>
              <a:gd fmla="*/ 338089 h 720875" name="connsiteY66"/>
              <a:gd fmla="*/ 4553 w 655318" name="connsiteX67"/>
              <a:gd fmla="*/ 325566 h 720875" name="connsiteY67"/>
              <a:gd fmla="*/ 18214 w 655318" name="connsiteX68"/>
              <a:gd fmla="*/ 321392 h 720875" name="connsiteY68"/>
              <a:gd fmla="*/ 410879 w 655318" name="connsiteX69"/>
              <a:gd fmla="*/ 183401 h 720875" name="connsiteY69"/>
              <a:gd fmla="*/ 401122 w 655318" name="connsiteX70"/>
              <a:gd fmla="*/ 189070 h 720875" name="connsiteY70"/>
              <a:gd fmla="*/ 410305 w 655318" name="connsiteX71"/>
              <a:gd fmla="*/ 211746 h 720875" name="connsiteY71"/>
              <a:gd fmla="*/ 469993 w 655318" name="connsiteX72"/>
              <a:gd fmla="*/ 302449 h 720875" name="connsiteY72"/>
              <a:gd fmla="*/ 488359 w 655318" name="connsiteX73"/>
              <a:gd fmla="*/ 311520 h 720875" name="connsiteY73"/>
              <a:gd fmla="*/ 502133 w 655318" name="connsiteX74"/>
              <a:gd fmla="*/ 284309 h 720875" name="connsiteY74"/>
              <a:gd fmla="*/ 424079 w 655318" name="connsiteX75"/>
              <a:gd fmla="*/ 184535 h 720875" name="connsiteY75"/>
              <a:gd fmla="*/ 410879 w 655318" name="connsiteX76"/>
              <a:gd fmla="*/ 183401 h 720875" name="connsiteY76"/>
              <a:gd fmla="*/ 612981 w 655318" name="connsiteX77"/>
              <a:gd fmla="*/ 171130 h 720875" name="connsiteY77"/>
              <a:gd fmla="*/ 621726 w 655318" name="connsiteX78"/>
              <a:gd fmla="*/ 180034 h 720875" name="connsiteY78"/>
              <a:gd fmla="*/ 617354 w 655318" name="connsiteX79"/>
              <a:gd fmla="*/ 197843 h 720875" name="connsiteY79"/>
              <a:gd fmla="*/ 617354 w 655318" name="connsiteX80"/>
              <a:gd fmla="*/ 202295 h 720875" name="connsiteY80"/>
              <a:gd fmla="*/ 560508 w 655318" name="connsiteX81"/>
              <a:gd fmla="*/ 233461 h 720875" name="connsiteY81"/>
              <a:gd fmla="*/ 551762 w 655318" name="connsiteX82"/>
              <a:gd fmla="*/ 237913 h 720875" name="connsiteY82"/>
              <a:gd fmla="*/ 538644 w 655318" name="connsiteX83"/>
              <a:gd fmla="*/ 229008 h 720875" name="connsiteY83"/>
              <a:gd fmla="*/ 538644 w 655318" name="connsiteX84"/>
              <a:gd fmla="*/ 211200 h 720875" name="connsiteY84"/>
              <a:gd fmla="*/ 543016 w 655318" name="connsiteX85"/>
              <a:gd fmla="*/ 206747 h 720875" name="connsiteY85"/>
              <a:gd fmla="*/ 599863 w 655318" name="connsiteX86"/>
              <a:gd fmla="*/ 175582 h 720875" name="connsiteY86"/>
              <a:gd fmla="*/ 612981 w 655318" name="connsiteX87"/>
              <a:gd fmla="*/ 171130 h 720875" name="connsiteY87"/>
              <a:gd fmla="*/ 39952 w 655318" name="connsiteX88"/>
              <a:gd fmla="*/ 166958 h 720875" name="connsiteY88"/>
              <a:gd fmla="*/ 99383 w 655318" name="connsiteX89"/>
              <a:gd fmla="*/ 202575 h 720875" name="connsiteY89"/>
              <a:gd fmla="*/ 103954 w 655318" name="connsiteX90"/>
              <a:gd fmla="*/ 224836 h 720875" name="connsiteY90"/>
              <a:gd fmla="*/ 103954 w 655318" name="connsiteX91"/>
              <a:gd fmla="*/ 229289 h 720875" name="connsiteY91"/>
              <a:gd fmla="*/ 90239 w 655318" name="connsiteX92"/>
              <a:gd fmla="*/ 233741 h 720875" name="connsiteY92"/>
              <a:gd fmla="*/ 85668 w 655318" name="connsiteX93"/>
              <a:gd fmla="*/ 229289 h 720875" name="connsiteY93"/>
              <a:gd fmla="*/ 26237 w 655318" name="connsiteX94"/>
              <a:gd fmla="*/ 198123 h 720875" name="connsiteY94"/>
              <a:gd fmla="*/ 17094 w 655318" name="connsiteX95"/>
              <a:gd fmla="*/ 175862 h 720875" name="connsiteY95"/>
              <a:gd fmla="*/ 21666 w 655318" name="connsiteX96"/>
              <a:gd fmla="*/ 171410 h 720875" name="connsiteY96"/>
              <a:gd fmla="*/ 39952 w 655318" name="connsiteX97"/>
              <a:gd fmla="*/ 166958 h 720875" name="connsiteY97"/>
              <a:gd fmla="*/ 327660 w 655318" name="connsiteX98"/>
              <a:gd fmla="*/ 121043 h 720875" name="connsiteY98"/>
              <a:gd fmla="*/ 534273 w 655318" name="connsiteX99"/>
              <a:gd fmla="*/ 325125 h 720875" name="connsiteY99"/>
              <a:gd fmla="*/ 410305 w 655318" name="connsiteX100"/>
              <a:gd fmla="*/ 570024 h 720875" name="connsiteY100"/>
              <a:gd fmla="*/ 245015 w 655318" name="connsiteX101"/>
              <a:gd fmla="*/ 570024 h 720875" name="connsiteY101"/>
              <a:gd fmla="*/ 121047 w 655318" name="connsiteX102"/>
              <a:gd fmla="*/ 325125 h 720875" name="connsiteY102"/>
              <a:gd fmla="*/ 327660 w 655318" name="connsiteX103"/>
              <a:gd fmla="*/ 121043 h 720875" name="connsiteY103"/>
              <a:gd fmla="*/ 491418 w 655318" name="connsiteX104"/>
              <a:gd fmla="*/ 43453 h 720875" name="connsiteY104"/>
              <a:gd fmla="*/ 500322 w 655318" name="connsiteX105"/>
              <a:gd fmla="*/ 46310 h 720875" name="connsiteY105"/>
              <a:gd fmla="*/ 509227 w 655318" name="connsiteX106"/>
              <a:gd fmla="*/ 69168 h 720875" name="connsiteY106"/>
              <a:gd fmla="*/ 473609 w 655318" name="connsiteX107"/>
              <a:gd fmla="*/ 128598 h 720875" name="connsiteY107"/>
              <a:gd fmla="*/ 473609 w 655318" name="connsiteX108"/>
              <a:gd fmla="*/ 133169 h 720875" name="connsiteY108"/>
              <a:gd fmla="*/ 460252 w 655318" name="connsiteX109"/>
              <a:gd fmla="*/ 137741 h 720875" name="connsiteY109"/>
              <a:gd fmla="*/ 451347 w 655318" name="connsiteX110"/>
              <a:gd fmla="*/ 133169 h 720875" name="connsiteY110"/>
              <a:gd fmla="*/ 446895 w 655318" name="connsiteX111"/>
              <a:gd fmla="*/ 110312 h 720875" name="connsiteY111"/>
              <a:gd fmla="*/ 478061 w 655318" name="connsiteX112"/>
              <a:gd fmla="*/ 50882 h 720875" name="connsiteY112"/>
              <a:gd fmla="*/ 482513 w 655318" name="connsiteX113"/>
              <a:gd fmla="*/ 50882 h 720875" name="connsiteY113"/>
              <a:gd fmla="*/ 491418 w 655318" name="connsiteX114"/>
              <a:gd fmla="*/ 43453 h 720875" name="connsiteY114"/>
              <a:gd fmla="*/ 148317 w 655318" name="connsiteX115"/>
              <a:gd fmla="*/ 37564 h 720875" name="connsiteY115"/>
              <a:gd fmla="*/ 162509 w 655318" name="connsiteX116"/>
              <a:gd fmla="*/ 46747 h 720875" name="connsiteY116"/>
              <a:gd fmla="*/ 195623 w 655318" name="connsiteX117"/>
              <a:gd fmla="*/ 106434 h 720875" name="connsiteY117"/>
              <a:gd fmla="*/ 195623 w 655318" name="connsiteX118"/>
              <a:gd fmla="*/ 124800 h 720875" name="connsiteY118"/>
              <a:gd fmla="*/ 190893 w 655318" name="connsiteX119"/>
              <a:gd fmla="*/ 129391 h 720875" name="connsiteY119"/>
              <a:gd fmla="*/ 181431 w 655318" name="connsiteX120"/>
              <a:gd fmla="*/ 129391 h 720875" name="connsiteY120"/>
              <a:gd fmla="*/ 167240 w 655318" name="connsiteX121"/>
              <a:gd fmla="*/ 124800 h 720875" name="connsiteY121"/>
              <a:gd fmla="*/ 129395 w 655318" name="connsiteX122"/>
              <a:gd fmla="*/ 65112 h 720875" name="connsiteY122"/>
              <a:gd fmla="*/ 134125 w 655318" name="connsiteX123"/>
              <a:gd fmla="*/ 42155 h 720875" name="connsiteY123"/>
              <a:gd fmla="*/ 138856 w 655318" name="connsiteX124"/>
              <a:gd fmla="*/ 42155 h 720875" name="connsiteY124"/>
              <a:gd fmla="*/ 148317 w 655318" name="connsiteX125"/>
              <a:gd fmla="*/ 37564 h 720875" name="connsiteY125"/>
              <a:gd fmla="*/ 323186 w 655318" name="connsiteX126"/>
              <a:gd fmla="*/ 0 h 720875" name="connsiteY126"/>
              <a:gd fmla="*/ 342267 w 655318" name="connsiteX127"/>
              <a:gd fmla="*/ 13660 h 720875" name="connsiteY127"/>
              <a:gd fmla="*/ 342267 w 655318" name="connsiteX128"/>
              <a:gd fmla="*/ 86515 h 720875" name="connsiteY128"/>
              <a:gd fmla="*/ 337496 w 655318" name="connsiteX129"/>
              <a:gd fmla="*/ 95621 h 720875" name="connsiteY129"/>
              <a:gd fmla="*/ 323186 w 655318" name="connsiteX130"/>
              <a:gd fmla="*/ 100175 h 720875" name="connsiteY130"/>
              <a:gd fmla="*/ 308875 w 655318" name="connsiteX131"/>
              <a:gd fmla="*/ 86515 h 720875" name="connsiteY131"/>
              <a:gd fmla="*/ 308875 w 655318" name="connsiteX132"/>
              <a:gd fmla="*/ 18214 h 720875" name="connsiteY132"/>
              <a:gd fmla="*/ 313645 w 655318" name="connsiteX133"/>
              <a:gd fmla="*/ 4553 h 720875" name="connsiteY133"/>
              <a:gd fmla="*/ 323186 w 655318" name="connsiteX134"/>
              <a:gd fmla="*/ 0 h 720875" name="connsiteY1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b="b" l="l" r="r" t="t"/>
            <a:pathLst>
              <a:path h="720875" w="655318">
                <a:moveTo>
                  <a:pt x="268978" y="663655"/>
                </a:moveTo>
                <a:cubicBezTo>
                  <a:pt x="305317" y="672930"/>
                  <a:pt x="346198" y="672930"/>
                  <a:pt x="382536" y="663655"/>
                </a:cubicBezTo>
                <a:cubicBezTo>
                  <a:pt x="391621" y="663655"/>
                  <a:pt x="400706" y="668293"/>
                  <a:pt x="400706" y="677568"/>
                </a:cubicBezTo>
                <a:cubicBezTo>
                  <a:pt x="400706" y="686843"/>
                  <a:pt x="396163" y="696119"/>
                  <a:pt x="387079" y="696119"/>
                </a:cubicBezTo>
                <a:lnTo>
                  <a:pt x="362109" y="698951"/>
                </a:lnTo>
                <a:lnTo>
                  <a:pt x="367314" y="702614"/>
                </a:lnTo>
                <a:cubicBezTo>
                  <a:pt x="367314" y="707484"/>
                  <a:pt x="362700" y="717223"/>
                  <a:pt x="358087" y="717223"/>
                </a:cubicBezTo>
                <a:cubicBezTo>
                  <a:pt x="335020" y="722093"/>
                  <a:pt x="311953" y="722093"/>
                  <a:pt x="288886" y="717223"/>
                </a:cubicBezTo>
                <a:cubicBezTo>
                  <a:pt x="279659" y="717223"/>
                  <a:pt x="279659" y="707484"/>
                  <a:pt x="279659" y="702614"/>
                </a:cubicBezTo>
                <a:lnTo>
                  <a:pt x="283738" y="698308"/>
                </a:lnTo>
                <a:lnTo>
                  <a:pt x="264436" y="696119"/>
                </a:lnTo>
                <a:cubicBezTo>
                  <a:pt x="255351" y="696119"/>
                  <a:pt x="246267" y="686843"/>
                  <a:pt x="250809" y="677568"/>
                </a:cubicBezTo>
                <a:cubicBezTo>
                  <a:pt x="250809" y="668293"/>
                  <a:pt x="259894" y="663655"/>
                  <a:pt x="268978" y="663655"/>
                </a:cubicBezTo>
                <a:close/>
                <a:moveTo>
                  <a:pt x="268978" y="626091"/>
                </a:moveTo>
                <a:cubicBezTo>
                  <a:pt x="305317" y="635366"/>
                  <a:pt x="346198" y="635366"/>
                  <a:pt x="382536" y="626091"/>
                </a:cubicBezTo>
                <a:cubicBezTo>
                  <a:pt x="391621" y="626091"/>
                  <a:pt x="400706" y="630729"/>
                  <a:pt x="400706" y="640004"/>
                </a:cubicBezTo>
                <a:cubicBezTo>
                  <a:pt x="400706" y="649279"/>
                  <a:pt x="396163" y="658555"/>
                  <a:pt x="387079" y="658555"/>
                </a:cubicBezTo>
                <a:cubicBezTo>
                  <a:pt x="346198" y="667830"/>
                  <a:pt x="305317" y="667830"/>
                  <a:pt x="264436" y="658555"/>
                </a:cubicBezTo>
                <a:cubicBezTo>
                  <a:pt x="255351" y="658555"/>
                  <a:pt x="246267" y="649279"/>
                  <a:pt x="250809" y="640004"/>
                </a:cubicBezTo>
                <a:cubicBezTo>
                  <a:pt x="250809" y="630729"/>
                  <a:pt x="259894" y="626091"/>
                  <a:pt x="268978" y="626091"/>
                </a:cubicBezTo>
                <a:close/>
                <a:moveTo>
                  <a:pt x="273150" y="588524"/>
                </a:moveTo>
                <a:cubicBezTo>
                  <a:pt x="309489" y="593162"/>
                  <a:pt x="345828" y="593162"/>
                  <a:pt x="382166" y="588524"/>
                </a:cubicBezTo>
                <a:cubicBezTo>
                  <a:pt x="391251" y="588524"/>
                  <a:pt x="400335" y="593162"/>
                  <a:pt x="404878" y="602437"/>
                </a:cubicBezTo>
                <a:cubicBezTo>
                  <a:pt x="404878" y="611712"/>
                  <a:pt x="400335" y="620988"/>
                  <a:pt x="386708" y="620988"/>
                </a:cubicBezTo>
                <a:cubicBezTo>
                  <a:pt x="350370" y="630263"/>
                  <a:pt x="304947" y="630263"/>
                  <a:pt x="264066" y="620988"/>
                </a:cubicBezTo>
                <a:cubicBezTo>
                  <a:pt x="254981" y="620988"/>
                  <a:pt x="250439" y="611712"/>
                  <a:pt x="250439" y="602437"/>
                </a:cubicBezTo>
                <a:cubicBezTo>
                  <a:pt x="254981" y="593162"/>
                  <a:pt x="264066" y="588524"/>
                  <a:pt x="273150" y="588524"/>
                </a:cubicBezTo>
                <a:close/>
                <a:moveTo>
                  <a:pt x="94750" y="434090"/>
                </a:moveTo>
                <a:cubicBezTo>
                  <a:pt x="99341" y="438821"/>
                  <a:pt x="103932" y="438821"/>
                  <a:pt x="108524" y="443551"/>
                </a:cubicBezTo>
                <a:cubicBezTo>
                  <a:pt x="108524" y="448282"/>
                  <a:pt x="108524" y="457743"/>
                  <a:pt x="103932" y="462473"/>
                </a:cubicBezTo>
                <a:cubicBezTo>
                  <a:pt x="103932" y="462473"/>
                  <a:pt x="103932" y="462473"/>
                  <a:pt x="99341" y="467204"/>
                </a:cubicBezTo>
                <a:cubicBezTo>
                  <a:pt x="99341" y="467204"/>
                  <a:pt x="99341" y="467204"/>
                  <a:pt x="39653" y="500318"/>
                </a:cubicBezTo>
                <a:cubicBezTo>
                  <a:pt x="39653" y="505048"/>
                  <a:pt x="35061" y="505048"/>
                  <a:pt x="35061" y="505048"/>
                </a:cubicBezTo>
                <a:cubicBezTo>
                  <a:pt x="25879" y="505048"/>
                  <a:pt x="21287" y="500318"/>
                  <a:pt x="16696" y="495587"/>
                </a:cubicBezTo>
                <a:cubicBezTo>
                  <a:pt x="16696" y="490857"/>
                  <a:pt x="16696" y="481395"/>
                  <a:pt x="21287" y="476665"/>
                </a:cubicBezTo>
                <a:cubicBezTo>
                  <a:pt x="21287" y="476665"/>
                  <a:pt x="21287" y="476665"/>
                  <a:pt x="25879" y="471934"/>
                </a:cubicBezTo>
                <a:cubicBezTo>
                  <a:pt x="25879" y="471934"/>
                  <a:pt x="25879" y="471934"/>
                  <a:pt x="85567" y="438821"/>
                </a:cubicBezTo>
                <a:cubicBezTo>
                  <a:pt x="90158" y="434090"/>
                  <a:pt x="94750" y="434090"/>
                  <a:pt x="94750" y="434090"/>
                </a:cubicBezTo>
                <a:close/>
                <a:moveTo>
                  <a:pt x="538644" y="430194"/>
                </a:moveTo>
                <a:cubicBezTo>
                  <a:pt x="547389" y="425742"/>
                  <a:pt x="551762" y="425742"/>
                  <a:pt x="560508" y="430194"/>
                </a:cubicBezTo>
                <a:cubicBezTo>
                  <a:pt x="560508" y="430194"/>
                  <a:pt x="560508" y="430194"/>
                  <a:pt x="617354" y="461360"/>
                </a:cubicBezTo>
                <a:cubicBezTo>
                  <a:pt x="621726" y="465812"/>
                  <a:pt x="626099" y="479169"/>
                  <a:pt x="621726" y="483621"/>
                </a:cubicBezTo>
                <a:cubicBezTo>
                  <a:pt x="621726" y="483621"/>
                  <a:pt x="621726" y="483621"/>
                  <a:pt x="617354" y="488073"/>
                </a:cubicBezTo>
                <a:cubicBezTo>
                  <a:pt x="617354" y="492525"/>
                  <a:pt x="612981" y="492525"/>
                  <a:pt x="608608" y="492525"/>
                </a:cubicBezTo>
                <a:cubicBezTo>
                  <a:pt x="604235" y="492525"/>
                  <a:pt x="604235" y="492525"/>
                  <a:pt x="599863" y="492525"/>
                </a:cubicBezTo>
                <a:cubicBezTo>
                  <a:pt x="599863" y="492525"/>
                  <a:pt x="599863" y="492525"/>
                  <a:pt x="543016" y="456908"/>
                </a:cubicBezTo>
                <a:cubicBezTo>
                  <a:pt x="534271" y="452455"/>
                  <a:pt x="534271" y="443551"/>
                  <a:pt x="538644" y="434647"/>
                </a:cubicBezTo>
                <a:cubicBezTo>
                  <a:pt x="538644" y="434647"/>
                  <a:pt x="538644" y="434647"/>
                  <a:pt x="538644" y="430194"/>
                </a:cubicBezTo>
                <a:close/>
                <a:moveTo>
                  <a:pt x="573356" y="321392"/>
                </a:moveTo>
                <a:cubicBezTo>
                  <a:pt x="573356" y="321392"/>
                  <a:pt x="573356" y="321392"/>
                  <a:pt x="641658" y="321392"/>
                </a:cubicBezTo>
                <a:cubicBezTo>
                  <a:pt x="646211" y="321392"/>
                  <a:pt x="650765" y="321392"/>
                  <a:pt x="650765" y="325566"/>
                </a:cubicBezTo>
                <a:cubicBezTo>
                  <a:pt x="655318" y="325566"/>
                  <a:pt x="655318" y="329740"/>
                  <a:pt x="655318" y="333915"/>
                </a:cubicBezTo>
                <a:cubicBezTo>
                  <a:pt x="655318" y="338089"/>
                  <a:pt x="655318" y="342263"/>
                  <a:pt x="650765" y="346437"/>
                </a:cubicBezTo>
                <a:cubicBezTo>
                  <a:pt x="650765" y="346437"/>
                  <a:pt x="646211" y="350611"/>
                  <a:pt x="641658" y="350611"/>
                </a:cubicBezTo>
                <a:cubicBezTo>
                  <a:pt x="641658" y="350611"/>
                  <a:pt x="641658" y="350611"/>
                  <a:pt x="573356" y="350611"/>
                </a:cubicBezTo>
                <a:cubicBezTo>
                  <a:pt x="568803" y="350611"/>
                  <a:pt x="564249" y="346437"/>
                  <a:pt x="559696" y="346437"/>
                </a:cubicBezTo>
                <a:cubicBezTo>
                  <a:pt x="559696" y="342263"/>
                  <a:pt x="555142" y="338089"/>
                  <a:pt x="555142" y="333915"/>
                </a:cubicBezTo>
                <a:cubicBezTo>
                  <a:pt x="555142" y="329740"/>
                  <a:pt x="555142" y="325566"/>
                  <a:pt x="559696" y="325566"/>
                </a:cubicBezTo>
                <a:cubicBezTo>
                  <a:pt x="564249" y="321392"/>
                  <a:pt x="568803" y="321392"/>
                  <a:pt x="573356" y="321392"/>
                </a:cubicBezTo>
                <a:close/>
                <a:moveTo>
                  <a:pt x="18214" y="321392"/>
                </a:moveTo>
                <a:cubicBezTo>
                  <a:pt x="18214" y="321392"/>
                  <a:pt x="18214" y="321392"/>
                  <a:pt x="86515" y="321392"/>
                </a:cubicBezTo>
                <a:cubicBezTo>
                  <a:pt x="91069" y="321392"/>
                  <a:pt x="91069" y="321392"/>
                  <a:pt x="95622" y="325566"/>
                </a:cubicBezTo>
                <a:cubicBezTo>
                  <a:pt x="100176" y="329740"/>
                  <a:pt x="100176" y="333915"/>
                  <a:pt x="100176" y="338089"/>
                </a:cubicBezTo>
                <a:cubicBezTo>
                  <a:pt x="100176" y="342263"/>
                  <a:pt x="100176" y="342263"/>
                  <a:pt x="95622" y="346437"/>
                </a:cubicBezTo>
                <a:cubicBezTo>
                  <a:pt x="91069" y="350611"/>
                  <a:pt x="91069" y="350611"/>
                  <a:pt x="86515" y="350611"/>
                </a:cubicBezTo>
                <a:cubicBezTo>
                  <a:pt x="86515" y="350611"/>
                  <a:pt x="86515" y="350611"/>
                  <a:pt x="18214" y="350611"/>
                </a:cubicBezTo>
                <a:cubicBezTo>
                  <a:pt x="9107" y="350611"/>
                  <a:pt x="0" y="346437"/>
                  <a:pt x="0" y="338089"/>
                </a:cubicBezTo>
                <a:cubicBezTo>
                  <a:pt x="0" y="333915"/>
                  <a:pt x="0" y="329740"/>
                  <a:pt x="4553" y="325566"/>
                </a:cubicBezTo>
                <a:cubicBezTo>
                  <a:pt x="9107" y="321392"/>
                  <a:pt x="13660" y="321392"/>
                  <a:pt x="18214" y="321392"/>
                </a:cubicBezTo>
                <a:close/>
                <a:moveTo>
                  <a:pt x="410879" y="183401"/>
                </a:moveTo>
                <a:cubicBezTo>
                  <a:pt x="406862" y="184535"/>
                  <a:pt x="403418" y="186803"/>
                  <a:pt x="401122" y="189070"/>
                </a:cubicBezTo>
                <a:cubicBezTo>
                  <a:pt x="401122" y="198141"/>
                  <a:pt x="401122" y="207211"/>
                  <a:pt x="410305" y="211746"/>
                </a:cubicBezTo>
                <a:cubicBezTo>
                  <a:pt x="437853" y="229887"/>
                  <a:pt x="460810" y="261633"/>
                  <a:pt x="469993" y="302449"/>
                </a:cubicBezTo>
                <a:cubicBezTo>
                  <a:pt x="474585" y="311520"/>
                  <a:pt x="483767" y="316055"/>
                  <a:pt x="488359" y="311520"/>
                </a:cubicBezTo>
                <a:cubicBezTo>
                  <a:pt x="497542" y="306985"/>
                  <a:pt x="502133" y="293379"/>
                  <a:pt x="502133" y="284309"/>
                </a:cubicBezTo>
                <a:cubicBezTo>
                  <a:pt x="488359" y="234422"/>
                  <a:pt x="456219" y="202676"/>
                  <a:pt x="424079" y="184535"/>
                </a:cubicBezTo>
                <a:cubicBezTo>
                  <a:pt x="419488" y="182268"/>
                  <a:pt x="414896" y="182268"/>
                  <a:pt x="410879" y="183401"/>
                </a:cubicBezTo>
                <a:close/>
                <a:moveTo>
                  <a:pt x="612981" y="171130"/>
                </a:moveTo>
                <a:cubicBezTo>
                  <a:pt x="617354" y="171130"/>
                  <a:pt x="617354" y="175582"/>
                  <a:pt x="621726" y="180034"/>
                </a:cubicBezTo>
                <a:cubicBezTo>
                  <a:pt x="626099" y="184486"/>
                  <a:pt x="621726" y="193391"/>
                  <a:pt x="617354" y="197843"/>
                </a:cubicBezTo>
                <a:cubicBezTo>
                  <a:pt x="617354" y="197843"/>
                  <a:pt x="617354" y="197843"/>
                  <a:pt x="617354" y="202295"/>
                </a:cubicBezTo>
                <a:cubicBezTo>
                  <a:pt x="617354" y="202295"/>
                  <a:pt x="617354" y="202295"/>
                  <a:pt x="560508" y="233461"/>
                </a:cubicBezTo>
                <a:cubicBezTo>
                  <a:pt x="556135" y="237913"/>
                  <a:pt x="551762" y="237913"/>
                  <a:pt x="551762" y="237913"/>
                </a:cubicBezTo>
                <a:cubicBezTo>
                  <a:pt x="547389" y="237913"/>
                  <a:pt x="538644" y="233461"/>
                  <a:pt x="538644" y="229008"/>
                </a:cubicBezTo>
                <a:cubicBezTo>
                  <a:pt x="534271" y="224556"/>
                  <a:pt x="534271" y="215652"/>
                  <a:pt x="538644" y="211200"/>
                </a:cubicBezTo>
                <a:cubicBezTo>
                  <a:pt x="538644" y="211200"/>
                  <a:pt x="538644" y="211200"/>
                  <a:pt x="543016" y="206747"/>
                </a:cubicBezTo>
                <a:cubicBezTo>
                  <a:pt x="543016" y="206747"/>
                  <a:pt x="543016" y="206747"/>
                  <a:pt x="599863" y="175582"/>
                </a:cubicBezTo>
                <a:cubicBezTo>
                  <a:pt x="604235" y="171130"/>
                  <a:pt x="608608" y="171130"/>
                  <a:pt x="612981" y="171130"/>
                </a:cubicBezTo>
                <a:close/>
                <a:moveTo>
                  <a:pt x="39952" y="166958"/>
                </a:moveTo>
                <a:cubicBezTo>
                  <a:pt x="39952" y="166958"/>
                  <a:pt x="39952" y="166958"/>
                  <a:pt x="99383" y="202575"/>
                </a:cubicBezTo>
                <a:cubicBezTo>
                  <a:pt x="108526" y="207028"/>
                  <a:pt x="108526" y="215932"/>
                  <a:pt x="103954" y="224836"/>
                </a:cubicBezTo>
                <a:cubicBezTo>
                  <a:pt x="103954" y="224836"/>
                  <a:pt x="103954" y="224836"/>
                  <a:pt x="103954" y="229289"/>
                </a:cubicBezTo>
                <a:cubicBezTo>
                  <a:pt x="99383" y="229289"/>
                  <a:pt x="94811" y="233741"/>
                  <a:pt x="90239" y="233741"/>
                </a:cubicBezTo>
                <a:cubicBezTo>
                  <a:pt x="90239" y="233741"/>
                  <a:pt x="85668" y="229289"/>
                  <a:pt x="85668" y="229289"/>
                </a:cubicBezTo>
                <a:cubicBezTo>
                  <a:pt x="85668" y="229289"/>
                  <a:pt x="85668" y="229289"/>
                  <a:pt x="26237" y="198123"/>
                </a:cubicBezTo>
                <a:cubicBezTo>
                  <a:pt x="17094" y="193671"/>
                  <a:pt x="12523" y="180314"/>
                  <a:pt x="17094" y="175862"/>
                </a:cubicBezTo>
                <a:cubicBezTo>
                  <a:pt x="17094" y="175862"/>
                  <a:pt x="17094" y="175862"/>
                  <a:pt x="21666" y="171410"/>
                </a:cubicBezTo>
                <a:cubicBezTo>
                  <a:pt x="26237" y="166958"/>
                  <a:pt x="35381" y="166958"/>
                  <a:pt x="39952" y="166958"/>
                </a:cubicBezTo>
                <a:close/>
                <a:moveTo>
                  <a:pt x="327660" y="121043"/>
                </a:moveTo>
                <a:cubicBezTo>
                  <a:pt x="442445" y="121043"/>
                  <a:pt x="534273" y="211746"/>
                  <a:pt x="534273" y="325125"/>
                </a:cubicBezTo>
                <a:cubicBezTo>
                  <a:pt x="534273" y="411294"/>
                  <a:pt x="433262" y="520138"/>
                  <a:pt x="410305" y="570024"/>
                </a:cubicBezTo>
                <a:cubicBezTo>
                  <a:pt x="405714" y="592700"/>
                  <a:pt x="254197" y="588165"/>
                  <a:pt x="245015" y="570024"/>
                </a:cubicBezTo>
                <a:cubicBezTo>
                  <a:pt x="212875" y="501997"/>
                  <a:pt x="121047" y="411294"/>
                  <a:pt x="121047" y="325125"/>
                </a:cubicBezTo>
                <a:cubicBezTo>
                  <a:pt x="121047" y="211746"/>
                  <a:pt x="212875" y="121043"/>
                  <a:pt x="327660" y="121043"/>
                </a:cubicBezTo>
                <a:close/>
                <a:moveTo>
                  <a:pt x="491418" y="43453"/>
                </a:moveTo>
                <a:cubicBezTo>
                  <a:pt x="494757" y="42882"/>
                  <a:pt x="498096" y="44025"/>
                  <a:pt x="500322" y="46310"/>
                </a:cubicBezTo>
                <a:cubicBezTo>
                  <a:pt x="509227" y="50882"/>
                  <a:pt x="509227" y="60025"/>
                  <a:pt x="509227" y="69168"/>
                </a:cubicBezTo>
                <a:cubicBezTo>
                  <a:pt x="509227" y="69168"/>
                  <a:pt x="509227" y="69168"/>
                  <a:pt x="473609" y="128598"/>
                </a:cubicBezTo>
                <a:cubicBezTo>
                  <a:pt x="473609" y="128598"/>
                  <a:pt x="473609" y="128598"/>
                  <a:pt x="473609" y="133169"/>
                </a:cubicBezTo>
                <a:cubicBezTo>
                  <a:pt x="469156" y="133169"/>
                  <a:pt x="464704" y="137741"/>
                  <a:pt x="460252" y="137741"/>
                </a:cubicBezTo>
                <a:cubicBezTo>
                  <a:pt x="455800" y="137741"/>
                  <a:pt x="455800" y="137741"/>
                  <a:pt x="451347" y="133169"/>
                </a:cubicBezTo>
                <a:cubicBezTo>
                  <a:pt x="446895" y="128598"/>
                  <a:pt x="442443" y="119455"/>
                  <a:pt x="446895" y="110312"/>
                </a:cubicBezTo>
                <a:cubicBezTo>
                  <a:pt x="446895" y="110312"/>
                  <a:pt x="446895" y="110312"/>
                  <a:pt x="478061" y="50882"/>
                </a:cubicBezTo>
                <a:cubicBezTo>
                  <a:pt x="478061" y="50882"/>
                  <a:pt x="478061" y="50882"/>
                  <a:pt x="482513" y="50882"/>
                </a:cubicBezTo>
                <a:cubicBezTo>
                  <a:pt x="484739" y="46310"/>
                  <a:pt x="488078" y="44025"/>
                  <a:pt x="491418" y="43453"/>
                </a:cubicBezTo>
                <a:close/>
                <a:moveTo>
                  <a:pt x="148317" y="37564"/>
                </a:moveTo>
                <a:cubicBezTo>
                  <a:pt x="153048" y="42155"/>
                  <a:pt x="157778" y="42155"/>
                  <a:pt x="162509" y="46747"/>
                </a:cubicBezTo>
                <a:lnTo>
                  <a:pt x="195623" y="106434"/>
                </a:lnTo>
                <a:cubicBezTo>
                  <a:pt x="200354" y="111025"/>
                  <a:pt x="200354" y="120208"/>
                  <a:pt x="195623" y="124800"/>
                </a:cubicBezTo>
                <a:cubicBezTo>
                  <a:pt x="195623" y="124800"/>
                  <a:pt x="195623" y="124800"/>
                  <a:pt x="190893" y="129391"/>
                </a:cubicBezTo>
                <a:cubicBezTo>
                  <a:pt x="186162" y="129391"/>
                  <a:pt x="186162" y="129391"/>
                  <a:pt x="181431" y="129391"/>
                </a:cubicBezTo>
                <a:cubicBezTo>
                  <a:pt x="176701" y="129391"/>
                  <a:pt x="171970" y="129391"/>
                  <a:pt x="167240" y="124800"/>
                </a:cubicBezTo>
                <a:cubicBezTo>
                  <a:pt x="167240" y="124800"/>
                  <a:pt x="167240" y="124800"/>
                  <a:pt x="129395" y="65112"/>
                </a:cubicBezTo>
                <a:cubicBezTo>
                  <a:pt x="129395" y="55929"/>
                  <a:pt x="129395" y="46747"/>
                  <a:pt x="134125" y="42155"/>
                </a:cubicBezTo>
                <a:cubicBezTo>
                  <a:pt x="134125" y="42155"/>
                  <a:pt x="134125" y="42155"/>
                  <a:pt x="138856" y="42155"/>
                </a:cubicBezTo>
                <a:cubicBezTo>
                  <a:pt x="143587" y="37564"/>
                  <a:pt x="148317" y="37564"/>
                  <a:pt x="148317" y="37564"/>
                </a:cubicBezTo>
                <a:close/>
                <a:moveTo>
                  <a:pt x="323186" y="0"/>
                </a:moveTo>
                <a:cubicBezTo>
                  <a:pt x="332726" y="0"/>
                  <a:pt x="342267" y="9107"/>
                  <a:pt x="342267" y="13660"/>
                </a:cubicBezTo>
                <a:cubicBezTo>
                  <a:pt x="342267" y="13660"/>
                  <a:pt x="342267" y="13660"/>
                  <a:pt x="342267" y="86515"/>
                </a:cubicBezTo>
                <a:cubicBezTo>
                  <a:pt x="342267" y="86515"/>
                  <a:pt x="337496" y="91068"/>
                  <a:pt x="337496" y="95621"/>
                </a:cubicBezTo>
                <a:cubicBezTo>
                  <a:pt x="332726" y="100175"/>
                  <a:pt x="327956" y="100175"/>
                  <a:pt x="323186" y="100175"/>
                </a:cubicBezTo>
                <a:cubicBezTo>
                  <a:pt x="313645" y="100175"/>
                  <a:pt x="308875" y="95621"/>
                  <a:pt x="308875" y="86515"/>
                </a:cubicBezTo>
                <a:cubicBezTo>
                  <a:pt x="308875" y="86515"/>
                  <a:pt x="308875" y="86515"/>
                  <a:pt x="308875" y="18214"/>
                </a:cubicBezTo>
                <a:cubicBezTo>
                  <a:pt x="308875" y="13660"/>
                  <a:pt x="308875" y="9107"/>
                  <a:pt x="313645" y="4553"/>
                </a:cubicBezTo>
                <a:cubicBezTo>
                  <a:pt x="313645" y="0"/>
                  <a:pt x="318415" y="0"/>
                  <a:pt x="323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42" name="ïşļîde">
            <a:extLst>
              <a:ext uri="{FF2B5EF4-FFF2-40B4-BE49-F238E27FC236}">
                <a16:creationId xmlns:a16="http://schemas.microsoft.com/office/drawing/2014/main" id="{D1FF2EDB-205F-483E-BC82-DD6FCC113F6B}"/>
              </a:ext>
            </a:extLst>
          </p:cNvPr>
          <p:cNvSpPr/>
          <p:nvPr/>
        </p:nvSpPr>
        <p:spPr bwMode="auto">
          <a:xfrm>
            <a:off x="7136262" y="2242396"/>
            <a:ext cx="715630" cy="695853"/>
          </a:xfrm>
          <a:custGeom>
            <a:gdLst>
              <a:gd fmla="*/ 214862 w 715630" name="connsiteX0"/>
              <a:gd fmla="*/ 420780 h 695853" name="connsiteY0"/>
              <a:gd fmla="*/ 283435 w 715630" name="connsiteX1"/>
              <a:gd fmla="*/ 484964 h 695853" name="connsiteY1"/>
              <a:gd fmla="*/ 82287 w 715630" name="connsiteX2"/>
              <a:gd fmla="*/ 682100 h 695853" name="connsiteY2"/>
              <a:gd fmla="*/ 13714 w 715630" name="connsiteX3"/>
              <a:gd fmla="*/ 682100 h 695853" name="connsiteY3"/>
              <a:gd fmla="*/ 13714 w 715630" name="connsiteX4"/>
              <a:gd fmla="*/ 617916 h 695853" name="connsiteY4"/>
              <a:gd fmla="*/ 283251 w 715630" name="connsiteX5"/>
              <a:gd fmla="*/ 366517 h 695853" name="connsiteY5"/>
              <a:gd fmla="*/ 310473 w 715630" name="connsiteX6"/>
              <a:gd fmla="*/ 398276 h 695853" name="connsiteY6"/>
              <a:gd fmla="*/ 337695 w 715630" name="connsiteX7"/>
              <a:gd fmla="*/ 420961 h 695853" name="connsiteY7"/>
              <a:gd fmla="*/ 287788 w 715630" name="connsiteX8"/>
              <a:gd fmla="*/ 470868 h 695853" name="connsiteY8"/>
              <a:gd fmla="*/ 233344 w 715630" name="connsiteX9"/>
              <a:gd fmla="*/ 416424 h 695853" name="connsiteY9"/>
              <a:gd fmla="*/ 283251 w 715630" name="connsiteX10"/>
              <a:gd fmla="*/ 366517 h 695853" name="connsiteY10"/>
              <a:gd fmla="*/ 591294 w 715630" name="connsiteX11"/>
              <a:gd fmla="*/ 278865 h 695853" name="connsiteY11"/>
              <a:gd fmla="*/ 600319 w 715630" name="connsiteX12"/>
              <a:gd fmla="*/ 301932 h 695853" name="connsiteY12"/>
              <a:gd fmla="*/ 501045 w 715630" name="connsiteX13"/>
              <a:gd fmla="*/ 366520 h 695853" name="connsiteY13"/>
              <a:gd fmla="*/ 451409 w 715630" name="connsiteX14"/>
              <a:gd fmla="*/ 357293 h 695853" name="connsiteY14"/>
              <a:gd fmla="*/ 442384 w 715630" name="connsiteX15"/>
              <a:gd fmla="*/ 334226 h 695853" name="connsiteY15"/>
              <a:gd fmla="*/ 460433 w 715630" name="connsiteX16"/>
              <a:gd fmla="*/ 324999 h 695853" name="connsiteY16"/>
              <a:gd fmla="*/ 501045 w 715630" name="connsiteX17"/>
              <a:gd fmla="*/ 334226 h 695853" name="connsiteY17"/>
              <a:gd fmla="*/ 573244 w 715630" name="connsiteX18"/>
              <a:gd fmla="*/ 288092 h 695853" name="connsiteY18"/>
              <a:gd fmla="*/ 591294 w 715630" name="connsiteX19"/>
              <a:gd fmla="*/ 278865 h 695853" name="connsiteY19"/>
              <a:gd fmla="*/ 487959 w 715630" name="connsiteX20"/>
              <a:gd fmla="*/ 51306 h 695853" name="connsiteY20"/>
              <a:gd fmla="*/ 314928 w 715630" name="connsiteX21"/>
              <a:gd fmla="*/ 224603 h 695853" name="connsiteY21"/>
              <a:gd fmla="*/ 487959 w 715630" name="connsiteX22"/>
              <a:gd fmla="*/ 397901 h 695853" name="connsiteY22"/>
              <a:gd fmla="*/ 656436 w 715630" name="connsiteX23"/>
              <a:gd fmla="*/ 224603 h 695853" name="connsiteY23"/>
              <a:gd fmla="*/ 487959 w 715630" name="connsiteX24"/>
              <a:gd fmla="*/ 51306 h 695853" name="connsiteY24"/>
              <a:gd fmla="*/ 487390 w 715630" name="connsiteX25"/>
              <a:gd fmla="*/ 0 h 695853" name="connsiteY25"/>
              <a:gd fmla="*/ 647329 w 715630" name="connsiteX26"/>
              <a:gd fmla="*/ 64987 h 695853" name="connsiteY26"/>
              <a:gd fmla="*/ 647329 w 715630" name="connsiteX27"/>
              <a:gd fmla="*/ 384219 h 695853" name="connsiteY27"/>
              <a:gd fmla="*/ 324035 w 715630" name="connsiteX28"/>
              <a:gd fmla="*/ 384219 h 695853" name="connsiteY28"/>
              <a:gd fmla="*/ 324035 w 715630" name="connsiteX29"/>
              <a:gd fmla="*/ 64987 h 695853" name="connsiteY29"/>
              <a:gd fmla="*/ 487390 w 715630" name="connsiteX30"/>
              <a:gd fmla="*/ 0 h 695853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695853" w="715630">
                <a:moveTo>
                  <a:pt x="214862" y="420780"/>
                </a:moveTo>
                <a:cubicBezTo>
                  <a:pt x="214862" y="420780"/>
                  <a:pt x="214862" y="420780"/>
                  <a:pt x="283435" y="484964"/>
                </a:cubicBezTo>
                <a:cubicBezTo>
                  <a:pt x="283435" y="484964"/>
                  <a:pt x="283435" y="484964"/>
                  <a:pt x="82287" y="682100"/>
                </a:cubicBezTo>
                <a:cubicBezTo>
                  <a:pt x="64001" y="700438"/>
                  <a:pt x="32000" y="700438"/>
                  <a:pt x="13714" y="682100"/>
                </a:cubicBezTo>
                <a:cubicBezTo>
                  <a:pt x="-4572" y="663762"/>
                  <a:pt x="-4572" y="636254"/>
                  <a:pt x="13714" y="617916"/>
                </a:cubicBezTo>
                <a:close/>
                <a:moveTo>
                  <a:pt x="283251" y="366517"/>
                </a:moveTo>
                <a:cubicBezTo>
                  <a:pt x="292325" y="375591"/>
                  <a:pt x="301399" y="389202"/>
                  <a:pt x="310473" y="398276"/>
                </a:cubicBezTo>
                <a:cubicBezTo>
                  <a:pt x="319547" y="407350"/>
                  <a:pt x="328621" y="416424"/>
                  <a:pt x="337695" y="420961"/>
                </a:cubicBezTo>
                <a:cubicBezTo>
                  <a:pt x="337695" y="420961"/>
                  <a:pt x="337695" y="420961"/>
                  <a:pt x="287788" y="470868"/>
                </a:cubicBezTo>
                <a:lnTo>
                  <a:pt x="233344" y="416424"/>
                </a:lnTo>
                <a:cubicBezTo>
                  <a:pt x="233344" y="416424"/>
                  <a:pt x="233344" y="416424"/>
                  <a:pt x="283251" y="366517"/>
                </a:cubicBezTo>
                <a:close/>
                <a:moveTo>
                  <a:pt x="591294" y="278865"/>
                </a:moveTo>
                <a:cubicBezTo>
                  <a:pt x="600319" y="283479"/>
                  <a:pt x="604831" y="292705"/>
                  <a:pt x="600319" y="301932"/>
                </a:cubicBezTo>
                <a:cubicBezTo>
                  <a:pt x="586782" y="343453"/>
                  <a:pt x="546170" y="366520"/>
                  <a:pt x="501045" y="366520"/>
                </a:cubicBezTo>
                <a:cubicBezTo>
                  <a:pt x="482996" y="366520"/>
                  <a:pt x="469458" y="361907"/>
                  <a:pt x="451409" y="357293"/>
                </a:cubicBezTo>
                <a:cubicBezTo>
                  <a:pt x="442384" y="352680"/>
                  <a:pt x="437871" y="343453"/>
                  <a:pt x="442384" y="334226"/>
                </a:cubicBezTo>
                <a:cubicBezTo>
                  <a:pt x="446896" y="329613"/>
                  <a:pt x="455921" y="324999"/>
                  <a:pt x="460433" y="324999"/>
                </a:cubicBezTo>
                <a:cubicBezTo>
                  <a:pt x="473971" y="334226"/>
                  <a:pt x="487508" y="334226"/>
                  <a:pt x="501045" y="334226"/>
                </a:cubicBezTo>
                <a:cubicBezTo>
                  <a:pt x="532632" y="334226"/>
                  <a:pt x="564219" y="315772"/>
                  <a:pt x="573244" y="288092"/>
                </a:cubicBezTo>
                <a:cubicBezTo>
                  <a:pt x="577757" y="278865"/>
                  <a:pt x="586782" y="278865"/>
                  <a:pt x="591294" y="278865"/>
                </a:cubicBezTo>
                <a:close/>
                <a:moveTo>
                  <a:pt x="487959" y="51306"/>
                </a:moveTo>
                <a:cubicBezTo>
                  <a:pt x="392336" y="51306"/>
                  <a:pt x="314928" y="128833"/>
                  <a:pt x="314928" y="224603"/>
                </a:cubicBezTo>
                <a:cubicBezTo>
                  <a:pt x="314928" y="320373"/>
                  <a:pt x="392336" y="397901"/>
                  <a:pt x="487959" y="397901"/>
                </a:cubicBezTo>
                <a:cubicBezTo>
                  <a:pt x="583581" y="397901"/>
                  <a:pt x="656436" y="320373"/>
                  <a:pt x="656436" y="224603"/>
                </a:cubicBezTo>
                <a:cubicBezTo>
                  <a:pt x="656436" y="128833"/>
                  <a:pt x="583581" y="51306"/>
                  <a:pt x="487959" y="51306"/>
                </a:cubicBezTo>
                <a:close/>
                <a:moveTo>
                  <a:pt x="487390" y="0"/>
                </a:moveTo>
                <a:cubicBezTo>
                  <a:pt x="546015" y="0"/>
                  <a:pt x="604072" y="21663"/>
                  <a:pt x="647329" y="64987"/>
                </a:cubicBezTo>
                <a:cubicBezTo>
                  <a:pt x="738398" y="151636"/>
                  <a:pt x="738398" y="297571"/>
                  <a:pt x="647329" y="384219"/>
                </a:cubicBezTo>
                <a:cubicBezTo>
                  <a:pt x="560814" y="470868"/>
                  <a:pt x="415104" y="470868"/>
                  <a:pt x="324035" y="384219"/>
                </a:cubicBezTo>
                <a:cubicBezTo>
                  <a:pt x="237519" y="297571"/>
                  <a:pt x="237519" y="151636"/>
                  <a:pt x="324035" y="64987"/>
                </a:cubicBezTo>
                <a:cubicBezTo>
                  <a:pt x="369569" y="21663"/>
                  <a:pt x="428764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/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EB93BB06-DF88-4646-8CD6-3CAC6E70EEF8}"/>
              </a:ext>
            </a:extLst>
          </p:cNvPr>
          <p:cNvSpPr txBox="1"/>
          <p:nvPr/>
        </p:nvSpPr>
        <p:spPr>
          <a:xfrm>
            <a:off x="792220" y="1860609"/>
            <a:ext cx="303811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形成一种思维方式、一种行为方式，最终在公司形成一个全面有效的管理控制体系。</a:t>
            </a:r>
          </a:p>
        </p:txBody>
      </p:sp>
      <p:sp>
        <p:nvSpPr>
          <p:cNvPr id="22" name="TextBox 55">
            <a:extLst>
              <a:ext uri="{FF2B5EF4-FFF2-40B4-BE49-F238E27FC236}">
                <a16:creationId xmlns:a16="http://schemas.microsoft.com/office/drawing/2014/main" id="{F2B582EF-EC0C-4847-92E7-7FB77D822A45}"/>
              </a:ext>
            </a:extLst>
          </p:cNvPr>
          <p:cNvSpPr txBox="1"/>
          <p:nvPr/>
        </p:nvSpPr>
        <p:spPr>
          <a:xfrm>
            <a:off x="792220" y="4469762"/>
            <a:ext cx="299538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使企业各级管理者、各层面员工逐渐在公司总战略目标之下达成共识。</a:t>
            </a:r>
          </a:p>
        </p:txBody>
      </p:sp>
      <p:sp>
        <p:nvSpPr>
          <p:cNvPr id="23" name="TextBox 56">
            <a:extLst>
              <a:ext uri="{FF2B5EF4-FFF2-40B4-BE49-F238E27FC236}">
                <a16:creationId xmlns:a16="http://schemas.microsoft.com/office/drawing/2014/main" id="{3052157A-7659-4896-97B5-BF8ACE4362BA}"/>
              </a:ext>
            </a:extLst>
          </p:cNvPr>
          <p:cNvSpPr txBox="1"/>
          <p:nvPr/>
        </p:nvSpPr>
        <p:spPr>
          <a:xfrm>
            <a:off x="8386275" y="1910196"/>
            <a:ext cx="301350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在实施过程中，通过多次自上而下、自下而上、以及上下结合的编制流程。</a:t>
            </a:r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E81F67CD-E6D1-42A8-AF76-7E40CB76F848}"/>
              </a:ext>
            </a:extLst>
          </p:cNvPr>
          <p:cNvSpPr txBox="1"/>
          <p:nvPr/>
        </p:nvSpPr>
        <p:spPr>
          <a:xfrm>
            <a:off x="8386275" y="4527748"/>
            <a:ext cx="301350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借助信息化技术的全面预算管理系统。</a:t>
            </a:r>
          </a:p>
        </p:txBody>
      </p:sp>
    </p:spTree>
    <p:extLst>
      <p:ext uri="{BB962C8B-B14F-4D97-AF65-F5344CB8AC3E}">
        <p14:creationId val="3755434621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57"/>
      <p:bldP grpId="0" spid="22"/>
      <p:bldP grpId="0" spid="23"/>
      <p:bldP grpId="0" spid="2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68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搞好财务分析，提供有效的参考依据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91D2080-B693-48E4-8CBC-48C7409370B7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4608602" y="4353886"/>
            <a:chExt cx="455673" cy="455675"/>
          </a:xfrm>
        </p:grpSpPr>
        <p:sp>
          <p:nvSpPr>
            <p:cNvPr id="24" name="椭圆 16">
              <a:extLst>
                <a:ext uri="{FF2B5EF4-FFF2-40B4-BE49-F238E27FC236}">
                  <a16:creationId xmlns:a16="http://schemas.microsoft.com/office/drawing/2014/main" id="{0978C487-FA9B-478E-A0DE-B0D83D704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602" y="4353886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4DF3ABBD-457A-4264-8182-C864B6CA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557" y="4450726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4" name="204099" title="iSlide™ 版权声明  COPYRIGHT NOTICE">
            <a:extLst>
              <a:ext uri="{FF2B5EF4-FFF2-40B4-BE49-F238E27FC236}">
                <a16:creationId xmlns:a16="http://schemas.microsoft.com/office/drawing/2014/main" id="{DAACDAF6-1A9E-41E5-A775-79FFA12E30A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87572" y="1498251"/>
            <a:ext cx="7618444" cy="3333324"/>
            <a:chOff x="2287572" y="1498251"/>
            <a:chExt cx="7618444" cy="3333324"/>
          </a:xfrm>
        </p:grpSpPr>
        <p:sp>
          <p:nvSpPr>
            <p:cNvPr id="35" name="iśḻíďê">
              <a:extLst>
                <a:ext uri="{FF2B5EF4-FFF2-40B4-BE49-F238E27FC236}">
                  <a16:creationId xmlns:a16="http://schemas.microsoft.com/office/drawing/2014/main" id="{23083B88-7F75-40DE-8EC5-2EB2C115D7D4}"/>
                </a:ext>
              </a:extLst>
            </p:cNvPr>
            <p:cNvSpPr/>
            <p:nvPr/>
          </p:nvSpPr>
          <p:spPr>
            <a:xfrm>
              <a:off x="3897528" y="1498251"/>
              <a:ext cx="2873828" cy="287382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6" name="ïšļïḋê">
              <a:extLst>
                <a:ext uri="{FF2B5EF4-FFF2-40B4-BE49-F238E27FC236}">
                  <a16:creationId xmlns:a16="http://schemas.microsoft.com/office/drawing/2014/main" id="{B2A16CAF-02FD-443F-8DEC-5BC49EDA813F}"/>
                </a:ext>
              </a:extLst>
            </p:cNvPr>
            <p:cNvSpPr/>
            <p:nvPr/>
          </p:nvSpPr>
          <p:spPr>
            <a:xfrm>
              <a:off x="5420644" y="1498251"/>
              <a:ext cx="2873828" cy="2873828"/>
            </a:xfrm>
            <a:prstGeom prst="diamon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7" name="ïṥlîḋè">
              <a:extLst>
                <a:ext uri="{FF2B5EF4-FFF2-40B4-BE49-F238E27FC236}">
                  <a16:creationId xmlns:a16="http://schemas.microsoft.com/office/drawing/2014/main" id="{1602BDCA-E13B-42C0-97C1-045D439E7996}"/>
                </a:ext>
              </a:extLst>
            </p:cNvPr>
            <p:cNvSpPr/>
            <p:nvPr/>
          </p:nvSpPr>
          <p:spPr>
            <a:xfrm>
              <a:off x="5336847" y="2176012"/>
              <a:ext cx="1518306" cy="1518306"/>
            </a:xfrm>
            <a:prstGeom prst="diamond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algn="ctr" cap="flat" cmpd="sng" w="28575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A56379E6-C4B8-4CC2-BC44-8AAABC75ECCD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6096000" y="3694318"/>
              <a:ext cx="0" cy="1137257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6">
              <a:extLst>
                <a:ext uri="{FF2B5EF4-FFF2-40B4-BE49-F238E27FC236}">
                  <a16:creationId xmlns:a16="http://schemas.microsoft.com/office/drawing/2014/main" id="{66500EE5-2C5B-47AF-8838-8D50062EADA6}"/>
                </a:ext>
              </a:extLst>
            </p:cNvPr>
            <p:cNvCxnSpPr>
              <a:stCxn id="35" idx="1"/>
            </p:cNvCxnSpPr>
            <p:nvPr/>
          </p:nvCxnSpPr>
          <p:spPr>
            <a:xfrm flipV="1" rot="10800000">
              <a:off x="2287572" y="2935164"/>
              <a:ext cx="1609956" cy="493835"/>
            </a:xfrm>
            <a:prstGeom prst="bentConnector2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8">
              <a:extLst>
                <a:ext uri="{FF2B5EF4-FFF2-40B4-BE49-F238E27FC236}">
                  <a16:creationId xmlns:a16="http://schemas.microsoft.com/office/drawing/2014/main" id="{551C87B4-C73B-419C-A9BA-2FBFC602CB8F}"/>
                </a:ext>
              </a:extLst>
            </p:cNvPr>
            <p:cNvCxnSpPr>
              <a:stCxn id="36" idx="3"/>
            </p:cNvCxnSpPr>
            <p:nvPr/>
          </p:nvCxnSpPr>
          <p:spPr>
            <a:xfrm>
              <a:off x="8294472" y="2935165"/>
              <a:ext cx="1611544" cy="493835"/>
            </a:xfrm>
            <a:prstGeom prst="bentConnector2">
              <a:avLst/>
            </a:prstGeom>
            <a:ln w="3175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ïṩḷiḍê">
              <a:extLst>
                <a:ext uri="{FF2B5EF4-FFF2-40B4-BE49-F238E27FC236}">
                  <a16:creationId xmlns:a16="http://schemas.microsoft.com/office/drawing/2014/main" id="{A4703DFD-477B-4B7C-9F90-7425B7BC37D0}"/>
                </a:ext>
              </a:extLst>
            </p:cNvPr>
            <p:cNvSpPr/>
            <p:nvPr/>
          </p:nvSpPr>
          <p:spPr bwMode="auto">
            <a:xfrm>
              <a:off x="4513962" y="2693588"/>
              <a:ext cx="556082" cy="534804"/>
            </a:xfrm>
            <a:custGeom>
              <a:gdLst>
                <a:gd fmla="*/ 61288 w 609549" name="connsiteX0"/>
                <a:gd fmla="*/ 383285 h 586216" name="connsiteY0"/>
                <a:gd fmla="*/ 71162 w 609549" name="connsiteX1"/>
                <a:gd fmla="*/ 387101 h 586216" name="connsiteY1"/>
                <a:gd fmla="*/ 120018 w 609549" name="connsiteX2"/>
                <a:gd fmla="*/ 435892 h 586216" name="connsiteY2"/>
                <a:gd fmla="*/ 120018 w 609549" name="connsiteX3"/>
                <a:gd fmla="*/ 454200 h 586216" name="connsiteY3"/>
                <a:gd fmla="*/ 56639 w 609549" name="connsiteX4"/>
                <a:gd fmla="*/ 517543 h 586216" name="connsiteY4"/>
                <a:gd fmla="*/ 35592 w 609549" name="connsiteX5"/>
                <a:gd fmla="*/ 513644 h 586216" name="connsiteY5"/>
                <a:gd fmla="*/ 51877 w 609549" name="connsiteX6"/>
                <a:gd fmla="*/ 388099 h 586216" name="connsiteY6"/>
                <a:gd fmla="*/ 61288 w 609549" name="connsiteX7"/>
                <a:gd fmla="*/ 383285 h 586216" name="connsiteY7"/>
                <a:gd fmla="*/ 235245 w 609549" name="connsiteX8"/>
                <a:gd fmla="*/ 302810 h 586216" name="connsiteY8"/>
                <a:gd fmla="*/ 306042 w 609549" name="connsiteX9"/>
                <a:gd fmla="*/ 373466 h 586216" name="connsiteY9"/>
                <a:gd fmla="*/ 258717 w 609549" name="connsiteX10"/>
                <a:gd fmla="*/ 420680 h 586216" name="connsiteY10"/>
                <a:gd fmla="*/ 230246 w 609549" name="connsiteX11"/>
                <a:gd fmla="*/ 550152 h 586216" name="connsiteY11"/>
                <a:gd fmla="*/ 92223 w 609549" name="connsiteX12"/>
                <a:gd fmla="*/ 575305 h 586216" name="connsiteY12"/>
                <a:gd fmla="*/ 88748 w 609549" name="connsiteX13"/>
                <a:gd fmla="*/ 556143 h 586216" name="connsiteY13"/>
                <a:gd fmla="*/ 165115 w 609549" name="connsiteX14"/>
                <a:gd fmla="*/ 479877 h 586216" name="connsiteY14"/>
                <a:gd fmla="*/ 165115 w 609549" name="connsiteX15"/>
                <a:gd fmla="*/ 446308 h 586216" name="connsiteY15"/>
                <a:gd fmla="*/ 88700 w 609549" name="connsiteX16"/>
                <a:gd fmla="*/ 369995 h 586216" name="connsiteY16"/>
                <a:gd fmla="*/ 92128 w 609549" name="connsiteX17"/>
                <a:gd fmla="*/ 350976 h 586216" name="connsiteY17"/>
                <a:gd fmla="*/ 189111 w 609549" name="connsiteX18"/>
                <a:gd fmla="*/ 348884 h 586216" name="connsiteY18"/>
                <a:gd fmla="*/ 257958 w 609549" name="connsiteX19"/>
                <a:gd fmla="*/ 161679 h 586216" name="connsiteY19"/>
                <a:gd fmla="*/ 317251 w 609549" name="connsiteX20"/>
                <a:gd fmla="*/ 220879 h 586216" name="connsiteY20"/>
                <a:gd fmla="*/ 388070 w 609549" name="connsiteX21"/>
                <a:gd fmla="*/ 291586 h 586216" name="connsiteY21"/>
                <a:gd fmla="*/ 604906 w 609549" name="connsiteX22"/>
                <a:gd fmla="*/ 508130 h 586216" name="connsiteY22"/>
                <a:gd fmla="*/ 604906 w 609549" name="connsiteX23"/>
                <a:gd fmla="*/ 530526 h 586216" name="connsiteY23"/>
                <a:gd fmla="*/ 556567 w 609549" name="connsiteX24"/>
                <a:gd fmla="*/ 578789 h 586216" name="connsiteY24"/>
                <a:gd fmla="*/ 545327 w 609549" name="connsiteX25"/>
                <a:gd fmla="*/ 583449 h 586216" name="connsiteY25"/>
                <a:gd fmla="*/ 534135 w 609549" name="connsiteX26"/>
                <a:gd fmla="*/ 578789 h 586216" name="connsiteY26"/>
                <a:gd fmla="*/ 317251 w 609549" name="connsiteX27"/>
                <a:gd fmla="*/ 362293 h 586216" name="connsiteY27"/>
                <a:gd fmla="*/ 246481 w 609549" name="connsiteX28"/>
                <a:gd fmla="*/ 291586 h 586216" name="connsiteY28"/>
                <a:gd fmla="*/ 187140 w 609549" name="connsiteX29"/>
                <a:gd fmla="*/ 232339 h 586216" name="connsiteY29"/>
                <a:gd fmla="*/ 58606 w 609549" name="connsiteX30"/>
                <a:gd fmla="*/ 160814 h 586216" name="connsiteY30"/>
                <a:gd fmla="*/ 126401 w 609549" name="connsiteX31"/>
                <a:gd fmla="*/ 228498 h 586216" name="connsiteY31"/>
                <a:gd fmla="*/ 111975 w 609549" name="connsiteX32"/>
                <a:gd fmla="*/ 242899 h 586216" name="connsiteY32"/>
                <a:gd fmla="*/ 119307 w 609549" name="connsiteX33"/>
                <a:gd fmla="*/ 250219 h 586216" name="connsiteY33"/>
                <a:gd fmla="*/ 119307 w 609549" name="connsiteX34"/>
                <a:gd fmla="*/ 277692 h 586216" name="connsiteY34"/>
                <a:gd fmla="*/ 115641 w 609549" name="connsiteX35"/>
                <a:gd fmla="*/ 281352 h 586216" name="connsiteY35"/>
                <a:gd fmla="*/ 88123 w 609549" name="connsiteX36"/>
                <a:gd fmla="*/ 281352 h 586216" name="connsiteY36"/>
                <a:gd fmla="*/ 5712 w 609549" name="connsiteX37"/>
                <a:gd fmla="*/ 199029 h 586216" name="connsiteY37"/>
                <a:gd fmla="*/ 5712 w 609549" name="connsiteX38"/>
                <a:gd fmla="*/ 171604 h 586216" name="connsiteY38"/>
                <a:gd fmla="*/ 9378 w 609549" name="connsiteX39"/>
                <a:gd fmla="*/ 167944 h 586216" name="connsiteY39"/>
                <a:gd fmla="*/ 36849 w 609549" name="connsiteX40"/>
                <a:gd fmla="*/ 167944 h 586216" name="connsiteY40"/>
                <a:gd fmla="*/ 44180 w 609549" name="connsiteX41"/>
                <a:gd fmla="*/ 175264 h 586216" name="connsiteY41"/>
                <a:gd fmla="*/ 585775 w 609549" name="connsiteX42"/>
                <a:gd fmla="*/ 66370 h 586216" name="connsiteY42"/>
                <a:gd fmla="*/ 595263 w 609549" name="connsiteX43"/>
                <a:gd fmla="*/ 73839 h 586216" name="connsiteY43"/>
                <a:gd fmla="*/ 578978 w 609549" name="connsiteX44"/>
                <a:gd fmla="*/ 199341 h 586216" name="connsiteY44"/>
                <a:gd fmla="*/ 559693 w 609549" name="connsiteX45"/>
                <a:gd fmla="*/ 200387 h 586216" name="connsiteY45"/>
                <a:gd fmla="*/ 510789 w 609549" name="connsiteX46"/>
                <a:gd fmla="*/ 151612 h 586216" name="connsiteY46"/>
                <a:gd fmla="*/ 510789 w 609549" name="connsiteX47"/>
                <a:gd fmla="*/ 133262 h 586216" name="connsiteY47"/>
                <a:gd fmla="*/ 574216 w 609549" name="connsiteX48"/>
                <a:gd fmla="*/ 69988 h 586216" name="connsiteY48"/>
                <a:gd fmla="*/ 585775 w 609549" name="connsiteX49"/>
                <a:gd fmla="*/ 66370 h 586216" name="connsiteY49"/>
                <a:gd fmla="*/ 158702 w 609549" name="connsiteX50"/>
                <a:gd fmla="*/ 26758 h 586216" name="connsiteY50"/>
                <a:gd fmla="*/ 172463 w 609549" name="connsiteX51"/>
                <a:gd fmla="*/ 32464 h 586216" name="connsiteY51"/>
                <a:gd fmla="*/ 179701 w 609549" name="connsiteX52"/>
                <a:gd fmla="*/ 39691 h 586216" name="connsiteY52"/>
                <a:gd fmla="*/ 246935 w 609549" name="connsiteX53"/>
                <a:gd fmla="*/ 106831 h 586216" name="connsiteY53"/>
                <a:gd fmla="*/ 254886 w 609549" name="connsiteX54"/>
                <a:gd fmla="*/ 114819 h 586216" name="connsiteY54"/>
                <a:gd fmla="*/ 257600 w 609549" name="connsiteX55"/>
                <a:gd fmla="*/ 138879 h 586216" name="connsiteY55"/>
                <a:gd fmla="*/ 254886 w 609549" name="connsiteX56"/>
                <a:gd fmla="*/ 142255 h 586216" name="connsiteY56"/>
                <a:gd fmla="*/ 252315 w 609549" name="connsiteX57"/>
                <a:gd fmla="*/ 144823 h 586216" name="connsiteY57"/>
                <a:gd fmla="*/ 246696 w 609549" name="connsiteX58"/>
                <a:gd fmla="*/ 150434 h 586216" name="connsiteY58"/>
                <a:gd fmla="*/ 175892 w 609549" name="connsiteX59"/>
                <a:gd fmla="*/ 221140 h 586216" name="connsiteY59"/>
                <a:gd fmla="*/ 172463 w 609549" name="connsiteX60"/>
                <a:gd fmla="*/ 224611 h 586216" name="connsiteY60"/>
                <a:gd fmla="*/ 170130 w 609549" name="connsiteX61"/>
                <a:gd fmla="*/ 226560 h 586216" name="connsiteY61"/>
                <a:gd fmla="*/ 162274 w 609549" name="connsiteX62"/>
                <a:gd fmla="*/ 229936 h 586216" name="connsiteY62"/>
                <a:gd fmla="*/ 158702 w 609549" name="connsiteX63"/>
                <a:gd fmla="*/ 230269 h 586216" name="connsiteY63"/>
                <a:gd fmla="*/ 144942 w 609549" name="connsiteX64"/>
                <a:gd fmla="*/ 224611 h 586216" name="connsiteY64"/>
                <a:gd fmla="*/ 137609 w 609549" name="connsiteX65"/>
                <a:gd fmla="*/ 217288 h 586216" name="connsiteY65"/>
                <a:gd fmla="*/ 69804 w 609549" name="connsiteX66"/>
                <a:gd fmla="*/ 149578 h 586216" name="connsiteY66"/>
                <a:gd fmla="*/ 62519 w 609549" name="connsiteX67"/>
                <a:gd fmla="*/ 142255 h 586216" name="connsiteY67"/>
                <a:gd fmla="*/ 62519 w 609549" name="connsiteX68"/>
                <a:gd fmla="*/ 114819 h 586216" name="connsiteY68"/>
                <a:gd fmla="*/ 144942 w 609549" name="connsiteX69"/>
                <a:gd fmla="*/ 32464 h 586216" name="connsiteY69"/>
                <a:gd fmla="*/ 158702 w 609549" name="connsiteX70"/>
                <a:gd fmla="*/ 26758 h 586216" name="connsiteY70"/>
                <a:gd fmla="*/ 254809 w 609549" name="connsiteX71"/>
                <a:gd fmla="*/ 6542 h 586216" name="connsiteY71"/>
                <a:gd fmla="*/ 321015 w 609549" name="connsiteX72"/>
                <a:gd fmla="*/ 29913 h 586216" name="connsiteY72"/>
                <a:gd fmla="*/ 260017 w 609549" name="connsiteX73"/>
                <a:gd fmla="*/ 97465 h 586216" name="connsiteY73"/>
                <a:gd fmla="*/ 193067 w 609549" name="connsiteX74"/>
                <a:gd fmla="*/ 30626 h 586216" name="connsiteY74"/>
                <a:gd fmla="*/ 254809 w 609549" name="connsiteX75"/>
                <a:gd fmla="*/ 6542 h 586216" name="connsiteY75"/>
                <a:gd fmla="*/ 503105 w 609549" name="connsiteX76"/>
                <a:gd fmla="*/ 953 h 586216" name="connsiteY76"/>
                <a:gd fmla="*/ 538560 w 609549" name="connsiteX77"/>
                <a:gd fmla="*/ 10911 h 586216" name="connsiteY77"/>
                <a:gd fmla="*/ 542083 w 609549" name="connsiteX78"/>
                <a:gd fmla="*/ 30073 h 586216" name="connsiteY78"/>
                <a:gd fmla="*/ 465709 w 609549" name="connsiteX79"/>
                <a:gd fmla="*/ 106341 h 586216" name="connsiteY79"/>
                <a:gd fmla="*/ 465709 w 609549" name="connsiteX80"/>
                <a:gd fmla="*/ 139911 h 586216" name="connsiteY80"/>
                <a:gd fmla="*/ 542131 w 609549" name="connsiteX81"/>
                <a:gd fmla="*/ 216227 h 586216" name="connsiteY81"/>
                <a:gd fmla="*/ 538655 w 609549" name="connsiteX82"/>
                <a:gd fmla="*/ 235246 h 586216" name="connsiteY82"/>
                <a:gd fmla="*/ 442187 w 609549" name="connsiteX83"/>
                <a:gd fmla="*/ 237528 h 586216" name="connsiteY83"/>
                <a:gd fmla="*/ 399238 w 609549" name="connsiteX84"/>
                <a:gd fmla="*/ 280370 h 586216" name="connsiteY84"/>
                <a:gd fmla="*/ 328482 w 609549" name="connsiteX85"/>
                <a:gd fmla="*/ 209712 h 586216" name="connsiteY85"/>
                <a:gd fmla="*/ 372240 w 609549" name="connsiteX86"/>
                <a:gd fmla="*/ 166015 h 586216" name="connsiteY86"/>
                <a:gd fmla="*/ 400571 w 609549" name="connsiteX87"/>
                <a:gd fmla="*/ 36064 h 586216" name="connsiteY87"/>
                <a:gd fmla="*/ 503105 w 609549" name="connsiteX88"/>
                <a:gd fmla="*/ 953 h 586216" name="connsiteY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b="b" l="l" r="r" t="t"/>
              <a:pathLst>
                <a:path h="586216" w="609549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7" name="iṣḷíḑè">
              <a:extLst>
                <a:ext uri="{FF2B5EF4-FFF2-40B4-BE49-F238E27FC236}">
                  <a16:creationId xmlns:a16="http://schemas.microsoft.com/office/drawing/2014/main" id="{63C07AEB-FE3F-4381-99D2-809ADC9F2BF0}"/>
                </a:ext>
              </a:extLst>
            </p:cNvPr>
            <p:cNvSpPr/>
            <p:nvPr/>
          </p:nvSpPr>
          <p:spPr bwMode="auto">
            <a:xfrm>
              <a:off x="7121956" y="2688768"/>
              <a:ext cx="565934" cy="544442"/>
            </a:xfrm>
            <a:custGeom>
              <a:gdLst>
                <a:gd fmla="*/ 195114 w 608814" name="connsiteX0"/>
                <a:gd fmla="*/ 351627 h 585693" name="connsiteY0"/>
                <a:gd fmla="*/ 258290 w 608814" name="connsiteX1"/>
                <a:gd fmla="*/ 351627 h 585693" name="connsiteY1"/>
                <a:gd fmla="*/ 282731 w 608814" name="connsiteX2"/>
                <a:gd fmla="*/ 376018 h 585693" name="connsiteY2"/>
                <a:gd fmla="*/ 282731 w 608814" name="connsiteX3"/>
                <a:gd fmla="*/ 561210 h 585693" name="connsiteY3"/>
                <a:gd fmla="*/ 258290 w 608814" name="connsiteX4"/>
                <a:gd fmla="*/ 585693 h 585693" name="connsiteY4"/>
                <a:gd fmla="*/ 195114 w 608814" name="connsiteX5"/>
                <a:gd fmla="*/ 585693 h 585693" name="connsiteY5"/>
                <a:gd fmla="*/ 170673 w 608814" name="connsiteX6"/>
                <a:gd fmla="*/ 561210 h 585693" name="connsiteY6"/>
                <a:gd fmla="*/ 170673 w 608814" name="connsiteX7"/>
                <a:gd fmla="*/ 376018 h 585693" name="connsiteY7"/>
                <a:gd fmla="*/ 195114 w 608814" name="connsiteX8"/>
                <a:gd fmla="*/ 351627 h 585693" name="connsiteY8"/>
                <a:gd fmla="*/ 358100 w 608814" name="connsiteX9"/>
                <a:gd fmla="*/ 249872 h 585693" name="connsiteY9"/>
                <a:gd fmla="*/ 421316 w 608814" name="connsiteX10"/>
                <a:gd fmla="*/ 249872 h 585693" name="connsiteY10"/>
                <a:gd fmla="*/ 445737 w 608814" name="connsiteX11"/>
                <a:gd fmla="*/ 274267 h 585693" name="connsiteY11"/>
                <a:gd fmla="*/ 445737 w 608814" name="connsiteX12"/>
                <a:gd fmla="*/ 561206 h 585693" name="connsiteY12"/>
                <a:gd fmla="*/ 421316 w 608814" name="connsiteX13"/>
                <a:gd fmla="*/ 585693 h 585693" name="connsiteY13"/>
                <a:gd fmla="*/ 358100 w 608814" name="connsiteX14"/>
                <a:gd fmla="*/ 585693 h 585693" name="connsiteY14"/>
                <a:gd fmla="*/ 333679 w 608814" name="connsiteX15"/>
                <a:gd fmla="*/ 561206 h 585693" name="connsiteY15"/>
                <a:gd fmla="*/ 333679 w 608814" name="connsiteX16"/>
                <a:gd fmla="*/ 274267 h 585693" name="connsiteY16"/>
                <a:gd fmla="*/ 358100 w 608814" name="connsiteX17"/>
                <a:gd fmla="*/ 249872 h 585693" name="connsiteY17"/>
                <a:gd fmla="*/ 140260 w 608814" name="connsiteX18"/>
                <a:gd fmla="*/ 224680 h 585693" name="connsiteY18"/>
                <a:gd fmla="*/ 191844 w 608814" name="connsiteX19"/>
                <a:gd fmla="*/ 276122 h 585693" name="connsiteY19"/>
                <a:gd fmla="*/ 140260 w 608814" name="connsiteX20"/>
                <a:gd fmla="*/ 327564 h 585693" name="connsiteY20"/>
                <a:gd fmla="*/ 88676 w 608814" name="connsiteX21"/>
                <a:gd fmla="*/ 276122 h 585693" name="connsiteY21"/>
                <a:gd fmla="*/ 140260 w 608814" name="connsiteX22"/>
                <a:gd fmla="*/ 224680 h 585693" name="connsiteY22"/>
                <a:gd fmla="*/ 521177 w 608814" name="connsiteX23"/>
                <a:gd fmla="*/ 148117 h 585693" name="connsiteY23"/>
                <a:gd fmla="*/ 584301 w 608814" name="connsiteX24"/>
                <a:gd fmla="*/ 148117 h 585693" name="connsiteY24"/>
                <a:gd fmla="*/ 608814 w 608814" name="connsiteX25"/>
                <a:gd fmla="*/ 172601 h 585693" name="connsiteY25"/>
                <a:gd fmla="*/ 608814 w 608814" name="connsiteX26"/>
                <a:gd fmla="*/ 561209 h 585693" name="connsiteY26"/>
                <a:gd fmla="*/ 584301 w 608814" name="connsiteX27"/>
                <a:gd fmla="*/ 585693 h 585693" name="connsiteY27"/>
                <a:gd fmla="*/ 521177 w 608814" name="connsiteX28"/>
                <a:gd fmla="*/ 585693 h 585693" name="connsiteY28"/>
                <a:gd fmla="*/ 496756 w 608814" name="connsiteX29"/>
                <a:gd fmla="*/ 561209 h 585693" name="connsiteY29"/>
                <a:gd fmla="*/ 496756 w 608814" name="connsiteX30"/>
                <a:gd fmla="*/ 172601 h 585693" name="connsiteY30"/>
                <a:gd fmla="*/ 521177 w 608814" name="connsiteX31"/>
                <a:gd fmla="*/ 148117 h 585693" name="connsiteY31"/>
                <a:gd fmla="*/ 116229 w 608814" name="connsiteX32"/>
                <a:gd fmla="*/ 131322 h 585693" name="connsiteY32"/>
                <a:gd fmla="*/ 164246 w 608814" name="connsiteX33"/>
                <a:gd fmla="*/ 131322 h 585693" name="connsiteY33"/>
                <a:gd fmla="*/ 184061 w 608814" name="connsiteX34"/>
                <a:gd fmla="*/ 151113 h 585693" name="connsiteY34"/>
                <a:gd fmla="*/ 184061 w 608814" name="connsiteX35"/>
                <a:gd fmla="*/ 171457 h 585693" name="connsiteY35"/>
                <a:gd fmla="*/ 208669 w 608814" name="connsiteX36"/>
                <a:gd fmla="*/ 186094 h 585693" name="connsiteY36"/>
                <a:gd fmla="*/ 226641 w 608814" name="connsiteX37"/>
                <a:gd fmla="*/ 175692 h 585693" name="connsiteY37"/>
                <a:gd fmla="*/ 253737 w 608814" name="connsiteX38"/>
                <a:gd fmla="*/ 182964 h 585693" name="connsiteY38"/>
                <a:gd fmla="*/ 277792 w 608814" name="connsiteX39"/>
                <a:gd fmla="*/ 224572 h 585693" name="connsiteY39"/>
                <a:gd fmla="*/ 279727 w 608814" name="connsiteX40"/>
                <a:gd fmla="*/ 239577 h 585693" name="connsiteY40"/>
                <a:gd fmla="*/ 270511 w 608814" name="connsiteX41"/>
                <a:gd fmla="*/ 251544 h 585693" name="connsiteY41"/>
                <a:gd fmla="*/ 252355 w 608814" name="connsiteX42"/>
                <a:gd fmla="*/ 262038 h 585693" name="connsiteY42"/>
                <a:gd fmla="*/ 253829 w 608814" name="connsiteX43"/>
                <a:gd fmla="*/ 276122 h 585693" name="connsiteY43"/>
                <a:gd fmla="*/ 252355 w 608814" name="connsiteX44"/>
                <a:gd fmla="*/ 290206 h 585693" name="connsiteY44"/>
                <a:gd fmla="*/ 270511 w 608814" name="connsiteX45"/>
                <a:gd fmla="*/ 300700 h 585693" name="connsiteY45"/>
                <a:gd fmla="*/ 278714 w 608814" name="connsiteX46"/>
                <a:gd fmla="*/ 325094 h 585693" name="connsiteY46"/>
                <a:gd fmla="*/ 258253 w 608814" name="connsiteX47"/>
                <a:gd fmla="*/ 321136 h 585693" name="connsiteY47"/>
                <a:gd fmla="*/ 195858 w 608814" name="connsiteX48"/>
                <a:gd fmla="*/ 321136 h 585693" name="connsiteY48"/>
                <a:gd fmla="*/ 212171 w 608814" name="connsiteX49"/>
                <a:gd fmla="*/ 276122 h 585693" name="connsiteY49"/>
                <a:gd fmla="*/ 140191 w 608814" name="connsiteX50"/>
                <a:gd fmla="*/ 204320 h 585693" name="connsiteY50"/>
                <a:gd fmla="*/ 68304 w 608814" name="connsiteX51"/>
                <a:gd fmla="*/ 276122 h 585693" name="connsiteY51"/>
                <a:gd fmla="*/ 140191 w 608814" name="connsiteX52"/>
                <a:gd fmla="*/ 348016 h 585693" name="connsiteY52"/>
                <a:gd fmla="*/ 148486 w 608814" name="connsiteX53"/>
                <a:gd fmla="*/ 347095 h 585693" name="connsiteY53"/>
                <a:gd fmla="*/ 140099 w 608814" name="connsiteX54"/>
                <a:gd fmla="*/ 376000 h 585693" name="connsiteY54"/>
                <a:gd fmla="*/ 140099 w 608814" name="connsiteX55"/>
                <a:gd fmla="*/ 420922 h 585693" name="connsiteY55"/>
                <a:gd fmla="*/ 116229 w 608814" name="connsiteX56"/>
                <a:gd fmla="*/ 420922 h 585693" name="connsiteY56"/>
                <a:gd fmla="*/ 96413 w 608814" name="connsiteX57"/>
                <a:gd fmla="*/ 401131 h 585693" name="connsiteY57"/>
                <a:gd fmla="*/ 96413 w 608814" name="connsiteX58"/>
                <a:gd fmla="*/ 380787 h 585693" name="connsiteY58"/>
                <a:gd fmla="*/ 71806 w 608814" name="connsiteX59"/>
                <a:gd fmla="*/ 366150 h 585693" name="connsiteY59"/>
                <a:gd fmla="*/ 53742 w 608814" name="connsiteX60"/>
                <a:gd fmla="*/ 376552 h 585693" name="connsiteY60"/>
                <a:gd fmla="*/ 38719 w 608814" name="connsiteX61"/>
                <a:gd fmla="*/ 378577 h 585693" name="connsiteY61"/>
                <a:gd fmla="*/ 26738 w 608814" name="connsiteX62"/>
                <a:gd fmla="*/ 369372 h 585693" name="connsiteY62"/>
                <a:gd fmla="*/ 2683 w 608814" name="connsiteX63"/>
                <a:gd fmla="*/ 327764 h 585693" name="connsiteY63"/>
                <a:gd fmla="*/ 9872 w 608814" name="connsiteX64"/>
                <a:gd fmla="*/ 300700 h 585693" name="connsiteY64"/>
                <a:gd fmla="*/ 28120 w 608814" name="connsiteX65"/>
                <a:gd fmla="*/ 290206 h 585693" name="connsiteY65"/>
                <a:gd fmla="*/ 26645 w 608814" name="connsiteX66"/>
                <a:gd fmla="*/ 276122 h 585693" name="connsiteY66"/>
                <a:gd fmla="*/ 28120 w 608814" name="connsiteX67"/>
                <a:gd fmla="*/ 262038 h 585693" name="connsiteY67"/>
                <a:gd fmla="*/ 9872 w 608814" name="connsiteX68"/>
                <a:gd fmla="*/ 251544 h 585693" name="connsiteY68"/>
                <a:gd fmla="*/ 2683 w 608814" name="connsiteX69"/>
                <a:gd fmla="*/ 224572 h 585693" name="connsiteY69"/>
                <a:gd fmla="*/ 26738 w 608814" name="connsiteX70"/>
                <a:gd fmla="*/ 182964 h 585693" name="connsiteY70"/>
                <a:gd fmla="*/ 38719 w 608814" name="connsiteX71"/>
                <a:gd fmla="*/ 173759 h 585693" name="connsiteY71"/>
                <a:gd fmla="*/ 53742 w 608814" name="connsiteX72"/>
                <a:gd fmla="*/ 175692 h 585693" name="connsiteY72"/>
                <a:gd fmla="*/ 71806 w 608814" name="connsiteX73"/>
                <a:gd fmla="*/ 186094 h 585693" name="connsiteY73"/>
                <a:gd fmla="*/ 96413 w 608814" name="connsiteX74"/>
                <a:gd fmla="*/ 171457 h 585693" name="connsiteY74"/>
                <a:gd fmla="*/ 96413 w 608814" name="connsiteX75"/>
                <a:gd fmla="*/ 151113 h 585693" name="connsiteY75"/>
                <a:gd fmla="*/ 116229 w 608814" name="connsiteX76"/>
                <a:gd fmla="*/ 131322 h 585693" name="connsiteY76"/>
                <a:gd fmla="*/ 445756 w 608814" name="connsiteX77"/>
                <a:gd fmla="*/ 83476 h 585693" name="connsiteY77"/>
                <a:gd fmla="*/ 414140 w 608814" name="connsiteX78"/>
                <a:gd fmla="*/ 115044 h 585693" name="connsiteY78"/>
                <a:gd fmla="*/ 445756 w 608814" name="connsiteX79"/>
                <a:gd fmla="*/ 146520 h 585693" name="connsiteY79"/>
                <a:gd fmla="*/ 477371 w 608814" name="connsiteX80"/>
                <a:gd fmla="*/ 115044 h 585693" name="connsiteY80"/>
                <a:gd fmla="*/ 445756 w 608814" name="connsiteX81"/>
                <a:gd fmla="*/ 83476 h 585693" name="connsiteY81"/>
                <a:gd fmla="*/ 426676 w 608814" name="connsiteX82"/>
                <a:gd fmla="*/ 0 h 585693" name="connsiteY82"/>
                <a:gd fmla="*/ 464835 w 608814" name="connsiteX83"/>
                <a:gd fmla="*/ 0 h 585693" name="connsiteY83"/>
                <a:gd fmla="*/ 480597 w 608814" name="connsiteX84"/>
                <a:gd fmla="*/ 15738 h 585693" name="connsiteY84"/>
                <a:gd fmla="*/ 480597 w 608814" name="connsiteX85"/>
                <a:gd fmla="*/ 31936 h 585693" name="connsiteY85"/>
                <a:gd fmla="*/ 500138 w 608814" name="connsiteX86"/>
                <a:gd fmla="*/ 43533 h 585693" name="connsiteY86"/>
                <a:gd fmla="*/ 514425 w 608814" name="connsiteX87"/>
                <a:gd fmla="*/ 35249 h 585693" name="connsiteY87"/>
                <a:gd fmla="*/ 535901 w 608814" name="connsiteX88"/>
                <a:gd fmla="*/ 40956 h 585693" name="connsiteY88"/>
                <a:gd fmla="*/ 554981 w 608814" name="connsiteX89"/>
                <a:gd fmla="*/ 73996 h 585693" name="connsiteY89"/>
                <a:gd fmla="*/ 556640 w 608814" name="connsiteX90"/>
                <a:gd fmla="*/ 85961 h 585693" name="connsiteY90"/>
                <a:gd fmla="*/ 549266 w 608814" name="connsiteX91"/>
                <a:gd fmla="*/ 95440 h 585693" name="connsiteY91"/>
                <a:gd fmla="*/ 534887 w 608814" name="connsiteX92"/>
                <a:gd fmla="*/ 103815 h 585693" name="connsiteY92"/>
                <a:gd fmla="*/ 535993 w 608814" name="connsiteX93"/>
                <a:gd fmla="*/ 115044 h 585693" name="connsiteY93"/>
                <a:gd fmla="*/ 535717 w 608814" name="connsiteX94"/>
                <a:gd fmla="*/ 117621 h 585693" name="connsiteY94"/>
                <a:gd fmla="*/ 521153 w 608814" name="connsiteX95"/>
                <a:gd fmla="*/ 117621 h 585693" name="connsiteY95"/>
                <a:gd fmla="*/ 466126 w 608814" name="connsiteX96"/>
                <a:gd fmla="*/ 172565 h 585693" name="connsiteY96"/>
                <a:gd fmla="*/ 466126 w 608814" name="connsiteX97"/>
                <a:gd fmla="*/ 229719 h 585693" name="connsiteY97"/>
                <a:gd fmla="*/ 466126 w 608814" name="connsiteX98"/>
                <a:gd fmla="*/ 242604 h 585693" name="connsiteY98"/>
                <a:gd fmla="*/ 453590 w 608814" name="connsiteX99"/>
                <a:gd fmla="*/ 229995 h 585693" name="connsiteY99"/>
                <a:gd fmla="*/ 421330 w 608814" name="connsiteX100"/>
                <a:gd fmla="*/ 219319 h 585693" name="connsiteY100"/>
                <a:gd fmla="*/ 411928 w 608814" name="connsiteX101"/>
                <a:gd fmla="*/ 219319 h 585693" name="connsiteY101"/>
                <a:gd fmla="*/ 410914 w 608814" name="connsiteX102"/>
                <a:gd fmla="*/ 214257 h 585693" name="connsiteY102"/>
                <a:gd fmla="*/ 410914 w 608814" name="connsiteX103"/>
                <a:gd fmla="*/ 198059 h 585693" name="connsiteY103"/>
                <a:gd fmla="*/ 391373 w 608814" name="connsiteX104"/>
                <a:gd fmla="*/ 186463 h 585693" name="connsiteY104"/>
                <a:gd fmla="*/ 377086 w 608814" name="connsiteX105"/>
                <a:gd fmla="*/ 194746 h 585693" name="connsiteY105"/>
                <a:gd fmla="*/ 365104 w 608814" name="connsiteX106"/>
                <a:gd fmla="*/ 196310 h 585693" name="connsiteY106"/>
                <a:gd fmla="*/ 355610 w 608814" name="connsiteX107"/>
                <a:gd fmla="*/ 189040 h 585693" name="connsiteY107"/>
                <a:gd fmla="*/ 336530 w 608814" name="connsiteX108"/>
                <a:gd fmla="*/ 155999 h 585693" name="connsiteY108"/>
                <a:gd fmla="*/ 342245 w 608814" name="connsiteX109"/>
                <a:gd fmla="*/ 134463 h 585693" name="connsiteY109"/>
                <a:gd fmla="*/ 356716 w 608814" name="connsiteX110"/>
                <a:gd fmla="*/ 126180 h 585693" name="connsiteY110"/>
                <a:gd fmla="*/ 355518 w 608814" name="connsiteX111"/>
                <a:gd fmla="*/ 115044 h 585693" name="connsiteY111"/>
                <a:gd fmla="*/ 356716 w 608814" name="connsiteX112"/>
                <a:gd fmla="*/ 103815 h 585693" name="connsiteY112"/>
                <a:gd fmla="*/ 342245 w 608814" name="connsiteX113"/>
                <a:gd fmla="*/ 95440 h 585693" name="connsiteY113"/>
                <a:gd fmla="*/ 336530 w 608814" name="connsiteX114"/>
                <a:gd fmla="*/ 73996 h 585693" name="connsiteY114"/>
                <a:gd fmla="*/ 355610 w 608814" name="connsiteX115"/>
                <a:gd fmla="*/ 40956 h 585693" name="connsiteY115"/>
                <a:gd fmla="*/ 365104 w 608814" name="connsiteX116"/>
                <a:gd fmla="*/ 33685 h 585693" name="connsiteY116"/>
                <a:gd fmla="*/ 377086 w 608814" name="connsiteX117"/>
                <a:gd fmla="*/ 35249 h 585693" name="connsiteY117"/>
                <a:gd fmla="*/ 391373 w 608814" name="connsiteX118"/>
                <a:gd fmla="*/ 43533 h 585693" name="connsiteY118"/>
                <a:gd fmla="*/ 410914 w 608814" name="connsiteX119"/>
                <a:gd fmla="*/ 31936 h 585693" name="connsiteY119"/>
                <a:gd fmla="*/ 410914 w 608814" name="connsiteX120"/>
                <a:gd fmla="*/ 15738 h 585693" name="connsiteY120"/>
                <a:gd fmla="*/ 426676 w 608814" name="connsiteX121"/>
                <a:gd fmla="*/ 0 h 585693" name="connsiteY1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b="b" l="l" r="r" t="t"/>
              <a:pathLst>
                <a:path h="585693" w="608814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54" name="TextBox 30">
            <a:extLst>
              <a:ext uri="{FF2B5EF4-FFF2-40B4-BE49-F238E27FC236}">
                <a16:creationId xmlns:a16="http://schemas.microsoft.com/office/drawing/2014/main" id="{33586489-F7B9-4084-A846-E1B4FB07C0CF}"/>
              </a:ext>
            </a:extLst>
          </p:cNvPr>
          <p:cNvSpPr txBox="1"/>
          <p:nvPr/>
        </p:nvSpPr>
        <p:spPr>
          <a:xfrm>
            <a:off x="1009439" y="4262946"/>
            <a:ext cx="2799661" cy="1359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合理高效的财务分析思路与方法，是公司管理和决策水平提高的重要途径，并将使我的工作事半功倍。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FEEC4FF-99B3-495C-A034-D3C0BDFBD17D}"/>
              </a:ext>
            </a:extLst>
          </p:cNvPr>
          <p:cNvGrpSpPr/>
          <p:nvPr/>
        </p:nvGrpSpPr>
        <p:grpSpPr>
          <a:xfrm>
            <a:off x="1935620" y="3343954"/>
            <a:ext cx="700727" cy="700727"/>
            <a:chOff x="1726807" y="1245789"/>
            <a:chExt cx="597996" cy="597996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D71C6F3-BE44-4BB8-8D98-083DA612A4E6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8430F714-97B2-4A64-9423-0DC7D22E8FEF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r>
                <a:rPr altLang="zh-CN" lang="en-US" sz="2667">
                  <a:solidFill>
                    <a:schemeClr val="bg1"/>
                  </a:solidFill>
                  <a:latin charset="0" pitchFamily="34" typeface="Impact"/>
                </a:rPr>
                <a:t>01</a:t>
              </a:r>
            </a:p>
          </p:txBody>
        </p:sp>
      </p:grpSp>
      <p:sp>
        <p:nvSpPr>
          <p:cNvPr id="58" name="TextBox 160">
            <a:extLst>
              <a:ext uri="{FF2B5EF4-FFF2-40B4-BE49-F238E27FC236}">
                <a16:creationId xmlns:a16="http://schemas.microsoft.com/office/drawing/2014/main" id="{03C15C07-F0A4-40EC-82AF-87364BCF4F96}"/>
              </a:ext>
            </a:extLst>
          </p:cNvPr>
          <p:cNvSpPr txBox="1"/>
          <p:nvPr/>
        </p:nvSpPr>
        <p:spPr>
          <a:xfrm>
            <a:off x="4379214" y="5625336"/>
            <a:ext cx="3433572" cy="72530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733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在公司成本分析上，做好保本点与规模效益、销售定价分析等等。</a:t>
            </a:r>
          </a:p>
        </p:txBody>
      </p:sp>
      <p:sp>
        <p:nvSpPr>
          <p:cNvPr id="59" name="TextBox 161">
            <a:extLst>
              <a:ext uri="{FF2B5EF4-FFF2-40B4-BE49-F238E27FC236}">
                <a16:creationId xmlns:a16="http://schemas.microsoft.com/office/drawing/2014/main" id="{FEA2C315-1648-48C1-A4EC-9C4CE88C6C1C}"/>
              </a:ext>
            </a:extLst>
          </p:cNvPr>
          <p:cNvSpPr txBox="1"/>
          <p:nvPr/>
        </p:nvSpPr>
        <p:spPr>
          <a:xfrm>
            <a:off x="8485746" y="4395395"/>
            <a:ext cx="2696816" cy="13591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量化分析具体的财务数据，并结合公司总体战略，为公司决策和管理提供有力的财务信息支持。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F977210-E5C8-404B-B7D8-2186C4672E39}"/>
              </a:ext>
            </a:extLst>
          </p:cNvPr>
          <p:cNvGrpSpPr/>
          <p:nvPr/>
        </p:nvGrpSpPr>
        <p:grpSpPr>
          <a:xfrm>
            <a:off x="5697336" y="4701755"/>
            <a:ext cx="732647" cy="732647"/>
            <a:chOff x="1726807" y="1245789"/>
            <a:chExt cx="597996" cy="597996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50BE8CFE-7BF6-46D0-A58E-7F2C2AE9A37D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95959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31B3AF01-685B-4DFB-A862-1D784BD5F0FA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59595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r>
                <a:rPr altLang="zh-CN" lang="en-US" sz="2667">
                  <a:solidFill>
                    <a:schemeClr val="bg1"/>
                  </a:solidFill>
                  <a:latin charset="0" pitchFamily="34" typeface="Impact"/>
                </a:rPr>
                <a:t>02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95265EA-20FB-4915-8A0F-EACD56B547FD}"/>
              </a:ext>
            </a:extLst>
          </p:cNvPr>
          <p:cNvGrpSpPr/>
          <p:nvPr/>
        </p:nvGrpSpPr>
        <p:grpSpPr>
          <a:xfrm>
            <a:off x="9530485" y="3416911"/>
            <a:ext cx="747887" cy="747887"/>
            <a:chOff x="1726807" y="1245789"/>
            <a:chExt cx="597996" cy="597996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6D341F55-E678-4D62-A232-1E64935C7A64}"/>
                </a:ext>
              </a:extLst>
            </p:cNvPr>
            <p:cNvSpPr/>
            <p:nvPr/>
          </p:nvSpPr>
          <p:spPr>
            <a:xfrm>
              <a:off x="1726807" y="1245789"/>
              <a:ext cx="597996" cy="59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C4DA043-C786-4D0B-9D78-C54DCA42C391}"/>
                </a:ext>
              </a:extLst>
            </p:cNvPr>
            <p:cNvSpPr/>
            <p:nvPr/>
          </p:nvSpPr>
          <p:spPr>
            <a:xfrm>
              <a:off x="1769000" y="1287982"/>
              <a:ext cx="513611" cy="513611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none"/>
            <a:lstStyle/>
            <a:p>
              <a:pPr algn="ctr"/>
              <a:r>
                <a:rPr altLang="zh-CN" lang="en-US" sz="2667">
                  <a:solidFill>
                    <a:schemeClr val="bg1"/>
                  </a:solidFill>
                  <a:latin charset="0" pitchFamily="34" typeface="Impact"/>
                </a:rPr>
                <a:t>03</a:t>
              </a:r>
            </a:p>
          </p:txBody>
        </p:sp>
      </p:grpSp>
    </p:spTree>
    <p:extLst>
      <p:ext uri="{BB962C8B-B14F-4D97-AF65-F5344CB8AC3E}">
        <p14:creationId val="2283927027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54"/>
      <p:bldP grpId="0" spid="58"/>
      <p:bldP grpId="0" spid="59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153B73C3-149D-4B90-A91D-9167C517034A}"/>
              </a:ext>
            </a:extLst>
          </p:cNvPr>
          <p:cNvGrpSpPr/>
          <p:nvPr/>
        </p:nvGrpSpPr>
        <p:grpSpPr>
          <a:xfrm>
            <a:off x="2098592" y="2202081"/>
            <a:ext cx="1192345" cy="666786"/>
            <a:chOff x="2215144" y="927951"/>
            <a:chExt cx="1244730" cy="916847"/>
          </a:xfrm>
          <a:solidFill>
            <a:srgbClr val="C00000"/>
          </a:solidFill>
        </p:grpSpPr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45980CC6-34A6-4C53-8505-D218FBFC1A74}"/>
                </a:ext>
              </a:extLst>
            </p:cNvPr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fmla="val 48207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7">
                <a:latin charset="0" pitchFamily="34" typeface="Impact"/>
              </a:endParaRPr>
            </a:p>
          </p:txBody>
        </p:sp>
        <p:sp>
          <p:nvSpPr>
            <p:cNvPr id="26" name="文本框 9">
              <a:extLst>
                <a:ext uri="{FF2B5EF4-FFF2-40B4-BE49-F238E27FC236}">
                  <a16:creationId xmlns:a16="http://schemas.microsoft.com/office/drawing/2014/main" id="{C532D2CA-57AD-4B1E-8FAF-1C628F6FAE8A}"/>
                </a:ext>
              </a:extLst>
            </p:cNvPr>
            <p:cNvSpPr txBox="1"/>
            <p:nvPr/>
          </p:nvSpPr>
          <p:spPr>
            <a:xfrm>
              <a:off x="2393075" y="927951"/>
              <a:ext cx="1066799" cy="90799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3733">
                  <a:solidFill>
                    <a:schemeClr val="bg1"/>
                  </a:solidFill>
                  <a:latin charset="0" pitchFamily="34" typeface="Impact"/>
                </a:rPr>
                <a:t>01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1DCF658-5D36-4BB4-9D97-314C8E0042FE}"/>
              </a:ext>
            </a:extLst>
          </p:cNvPr>
          <p:cNvGrpSpPr/>
          <p:nvPr/>
        </p:nvGrpSpPr>
        <p:grpSpPr>
          <a:xfrm>
            <a:off x="2479592" y="3184434"/>
            <a:ext cx="1192345" cy="672218"/>
            <a:chOff x="2215144" y="1952311"/>
            <a:chExt cx="1244730" cy="924318"/>
          </a:xfrm>
          <a:solidFill>
            <a:srgbClr val="C00000"/>
          </a:solidFill>
        </p:grpSpPr>
        <p:sp>
          <p:nvSpPr>
            <p:cNvPr id="28" name="平行四边形 27">
              <a:extLst>
                <a:ext uri="{FF2B5EF4-FFF2-40B4-BE49-F238E27FC236}">
                  <a16:creationId xmlns:a16="http://schemas.microsoft.com/office/drawing/2014/main" id="{9179963A-CAA5-44E6-B95F-488E8D35D4B3}"/>
                </a:ext>
              </a:extLst>
            </p:cNvPr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fmla="val 48207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7">
                <a:latin charset="0" pitchFamily="34" typeface="Impact"/>
              </a:endParaRPr>
            </a:p>
          </p:txBody>
        </p:sp>
        <p:sp>
          <p:nvSpPr>
            <p:cNvPr id="29" name="文本框 10">
              <a:extLst>
                <a:ext uri="{FF2B5EF4-FFF2-40B4-BE49-F238E27FC236}">
                  <a16:creationId xmlns:a16="http://schemas.microsoft.com/office/drawing/2014/main" id="{93B39E1D-E5DE-4A6B-8C95-D1047DC35425}"/>
                </a:ext>
              </a:extLst>
            </p:cNvPr>
            <p:cNvSpPr txBox="1"/>
            <p:nvPr/>
          </p:nvSpPr>
          <p:spPr>
            <a:xfrm>
              <a:off x="2393075" y="1952311"/>
              <a:ext cx="1066799" cy="90799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charset="0" pitchFamily="34" typeface="Impact"/>
                </a:defRPr>
              </a:lvl1pPr>
            </a:lstStyle>
            <a:p>
              <a:r>
                <a:rPr altLang="zh-CN" lang="en-US"/>
                <a:t>02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AD5DAAD-1D5A-46B4-82C4-7D8932D5801D}"/>
              </a:ext>
            </a:extLst>
          </p:cNvPr>
          <p:cNvGrpSpPr/>
          <p:nvPr/>
        </p:nvGrpSpPr>
        <p:grpSpPr>
          <a:xfrm>
            <a:off x="3200793" y="4214529"/>
            <a:ext cx="1192345" cy="666786"/>
            <a:chOff x="2215144" y="3018134"/>
            <a:chExt cx="1244730" cy="916848"/>
          </a:xfrm>
          <a:solidFill>
            <a:srgbClr val="C00000"/>
          </a:solidFill>
        </p:grpSpPr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EEEF1296-960D-48EE-B934-A7AFCED02C60}"/>
                </a:ext>
              </a:extLst>
            </p:cNvPr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fmla="val 48207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7">
                <a:latin charset="0" pitchFamily="34" typeface="Impact"/>
              </a:endParaRPr>
            </a:p>
          </p:txBody>
        </p:sp>
        <p:sp>
          <p:nvSpPr>
            <p:cNvPr id="32" name="文本框 11">
              <a:extLst>
                <a:ext uri="{FF2B5EF4-FFF2-40B4-BE49-F238E27FC236}">
                  <a16:creationId xmlns:a16="http://schemas.microsoft.com/office/drawing/2014/main" id="{D23EE6B8-E310-4682-92D4-15C0AE759F32}"/>
                </a:ext>
              </a:extLst>
            </p:cNvPr>
            <p:cNvSpPr txBox="1"/>
            <p:nvPr/>
          </p:nvSpPr>
          <p:spPr>
            <a:xfrm>
              <a:off x="2393075" y="3018134"/>
              <a:ext cx="1066799" cy="90799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charset="0" pitchFamily="34" typeface="Impact"/>
                </a:defRPr>
              </a:lvl1pPr>
            </a:lstStyle>
            <a:p>
              <a:r>
                <a:rPr altLang="zh-CN" lang="en-US"/>
                <a:t>03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D291BD6-4787-4995-87F7-387132381738}"/>
              </a:ext>
            </a:extLst>
          </p:cNvPr>
          <p:cNvGrpSpPr/>
          <p:nvPr/>
        </p:nvGrpSpPr>
        <p:grpSpPr>
          <a:xfrm>
            <a:off x="4221873" y="5170235"/>
            <a:ext cx="1192345" cy="677512"/>
            <a:chOff x="2215144" y="4047039"/>
            <a:chExt cx="1244730" cy="931598"/>
          </a:xfrm>
          <a:solidFill>
            <a:srgbClr val="C00000"/>
          </a:solidFill>
        </p:grpSpPr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72EA965E-E78C-4BA1-B0F7-0C8FC4BFEA13}"/>
                </a:ext>
              </a:extLst>
            </p:cNvPr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fmla="val 48207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867">
                <a:latin charset="0" pitchFamily="34" typeface="Impact"/>
              </a:endParaRPr>
            </a:p>
          </p:txBody>
        </p:sp>
        <p:sp>
          <p:nvSpPr>
            <p:cNvPr id="35" name="文本框 12">
              <a:extLst>
                <a:ext uri="{FF2B5EF4-FFF2-40B4-BE49-F238E27FC236}">
                  <a16:creationId xmlns:a16="http://schemas.microsoft.com/office/drawing/2014/main" id="{1E0DDA60-0C4E-4ECD-84A5-238E924D5F27}"/>
                </a:ext>
              </a:extLst>
            </p:cNvPr>
            <p:cNvSpPr txBox="1"/>
            <p:nvPr/>
          </p:nvSpPr>
          <p:spPr>
            <a:xfrm>
              <a:off x="2393075" y="4047039"/>
              <a:ext cx="1066799" cy="90799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733">
                  <a:solidFill>
                    <a:schemeClr val="bg1"/>
                  </a:solidFill>
                  <a:latin charset="0" pitchFamily="34" typeface="Impact"/>
                </a:defRPr>
              </a:lvl1pPr>
            </a:lstStyle>
            <a:p>
              <a:r>
                <a:rPr altLang="zh-CN" lang="en-US"/>
                <a:t>04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C11CEC5-EAE9-447D-BA64-2C971F3BC4B2}"/>
              </a:ext>
            </a:extLst>
          </p:cNvPr>
          <p:cNvGrpSpPr/>
          <p:nvPr/>
        </p:nvGrpSpPr>
        <p:grpSpPr>
          <a:xfrm>
            <a:off x="3004261" y="2219830"/>
            <a:ext cx="5143000" cy="612920"/>
            <a:chOff x="4315150" y="953426"/>
            <a:chExt cx="3857250" cy="540057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E8C0A9C-48EA-4938-911D-BF43EC8F6D95}"/>
                </a:ext>
              </a:extLst>
            </p:cNvPr>
            <p:cNvSpPr/>
            <p:nvPr/>
          </p:nvSpPr>
          <p:spPr>
            <a:xfrm>
              <a:off x="4841196" y="1036090"/>
              <a:ext cx="2827147" cy="402849"/>
            </a:xfrm>
            <a:prstGeom prst="rect">
              <a:avLst/>
            </a:prstGeom>
            <a:ln w="15875">
              <a:noFill/>
            </a:ln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2020年度工作情况</a:t>
              </a: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33DC71DB-D2BF-48B0-98EB-C014E4CF4ED2}"/>
                </a:ext>
              </a:extLst>
            </p:cNvPr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fmla="val 48207" name="adj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endParaRPr altLang="en-US" b="1" lang="zh-CN" sz="213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3CAB6F1-10E8-4D4F-8049-5F3635EC609B}"/>
              </a:ext>
            </a:extLst>
          </p:cNvPr>
          <p:cNvGrpSpPr/>
          <p:nvPr/>
        </p:nvGrpSpPr>
        <p:grpSpPr>
          <a:xfrm>
            <a:off x="3385261" y="3221568"/>
            <a:ext cx="5143000" cy="612920"/>
            <a:chOff x="4315150" y="1647579"/>
            <a:chExt cx="3857250" cy="540057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E7FF6BC9-4FB5-4EFF-AB19-DD04B35CFB57}"/>
                </a:ext>
              </a:extLst>
            </p:cNvPr>
            <p:cNvSpPr/>
            <p:nvPr/>
          </p:nvSpPr>
          <p:spPr>
            <a:xfrm>
              <a:off x="4841196" y="1730243"/>
              <a:ext cx="2827147" cy="402849"/>
            </a:xfrm>
            <a:prstGeom prst="rect">
              <a:avLst/>
            </a:prstGeom>
            <a:ln w="15875">
              <a:noFill/>
            </a:ln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财务工作存在的问题</a:t>
              </a: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79A81AB0-07BD-46B3-A34F-8919238E59C3}"/>
                </a:ext>
              </a:extLst>
            </p:cNvPr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fmla="val 48207" name="adj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endParaRPr altLang="en-US" b="1" lang="zh-CN" sz="213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98A36BC-FB87-401D-90D7-D23B8C09A04F}"/>
              </a:ext>
            </a:extLst>
          </p:cNvPr>
          <p:cNvGrpSpPr/>
          <p:nvPr/>
        </p:nvGrpSpPr>
        <p:grpSpPr>
          <a:xfrm>
            <a:off x="4106462" y="4241403"/>
            <a:ext cx="5143000" cy="612920"/>
            <a:chOff x="4315150" y="2341731"/>
            <a:chExt cx="3857250" cy="540057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3026000-76D4-4C51-9A47-89F874E53463}"/>
                </a:ext>
              </a:extLst>
            </p:cNvPr>
            <p:cNvSpPr/>
            <p:nvPr/>
          </p:nvSpPr>
          <p:spPr>
            <a:xfrm>
              <a:off x="4841197" y="2424395"/>
              <a:ext cx="2827146" cy="402849"/>
            </a:xfrm>
            <a:prstGeom prst="rect">
              <a:avLst/>
            </a:prstGeom>
            <a:ln w="15875">
              <a:noFill/>
            </a:ln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en-US" b="1" lang="zh-CN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可采取的改进措施</a:t>
              </a: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29472B41-657C-460C-B503-52F4F22F9DD1}"/>
                </a:ext>
              </a:extLst>
            </p:cNvPr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fmla="val 48207" name="adj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endParaRPr altLang="en-US" b="1" lang="zh-CN" sz="213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C96B52A-BA0C-4929-AA0D-5D237516486F}"/>
              </a:ext>
            </a:extLst>
          </p:cNvPr>
          <p:cNvGrpSpPr/>
          <p:nvPr/>
        </p:nvGrpSpPr>
        <p:grpSpPr>
          <a:xfrm>
            <a:off x="5127542" y="5212661"/>
            <a:ext cx="5143000" cy="612920"/>
            <a:chOff x="4315150" y="3035884"/>
            <a:chExt cx="3857250" cy="54005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78DB683B-CA96-433B-A12D-EE734E3A7C4E}"/>
                </a:ext>
              </a:extLst>
            </p:cNvPr>
            <p:cNvSpPr/>
            <p:nvPr/>
          </p:nvSpPr>
          <p:spPr>
            <a:xfrm>
              <a:off x="4841196" y="3118548"/>
              <a:ext cx="2827147" cy="402849"/>
            </a:xfrm>
            <a:prstGeom prst="rect">
              <a:avLst/>
            </a:prstGeom>
            <a:ln w="15875">
              <a:noFill/>
            </a:ln>
          </p:spPr>
          <p:txBody>
            <a:bodyPr bIns="45720" lIns="91440" rIns="91440" tIns="45720" wrap="square">
              <a:spAutoFit/>
            </a:bodyPr>
            <a:lstStyle/>
            <a:p>
              <a:r>
                <a:rPr altLang="zh-CN" b="1" lang="en-US" smtClean="0" sz="2400">
                  <a:latin charset="-122" panose="020b0503020204020204" pitchFamily="34" typeface="微软雅黑"/>
                  <a:ea charset="-122" panose="020b0503020204020204" pitchFamily="34" typeface="微软雅黑"/>
                </a:rPr>
                <a:t>2021年工作计划</a:t>
              </a:r>
            </a:p>
          </p:txBody>
        </p:sp>
        <p:sp>
          <p:nvSpPr>
            <p:cNvPr id="50" name="平行四边形 49">
              <a:extLst>
                <a:ext uri="{FF2B5EF4-FFF2-40B4-BE49-F238E27FC236}">
                  <a16:creationId xmlns:a16="http://schemas.microsoft.com/office/drawing/2014/main" id="{8D2AE9A5-6638-47AC-849C-5D47131A6C86}"/>
                </a:ext>
              </a:extLst>
            </p:cNvPr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fmla="val 48207" name="adj"/>
              </a:avLst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/>
            <a:lstStyle/>
            <a:p>
              <a:endParaRPr altLang="en-US" b="1" lang="zh-CN" sz="2133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A24DCC5F-13FE-410A-B3FA-AC0CF29223EC}"/>
              </a:ext>
            </a:extLst>
          </p:cNvPr>
          <p:cNvSpPr txBox="1"/>
          <p:nvPr/>
        </p:nvSpPr>
        <p:spPr>
          <a:xfrm>
            <a:off x="1305163" y="930670"/>
            <a:ext cx="3008380" cy="672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lang="zh-CN" sz="4267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目录/Contents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04B512DF-49F1-49D6-8EB5-2A694CEAF014}"/>
              </a:ext>
            </a:extLst>
          </p:cNvPr>
          <p:cNvCxnSpPr/>
          <p:nvPr/>
        </p:nvCxnSpPr>
        <p:spPr>
          <a:xfrm>
            <a:off x="1305163" y="1769159"/>
            <a:ext cx="9521503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DA98DAF-13B1-42F2-8140-EC7D485EC8B6}"/>
              </a:ext>
            </a:extLst>
          </p:cNvPr>
          <p:cNvGrpSpPr/>
          <p:nvPr/>
        </p:nvGrpSpPr>
        <p:grpSpPr>
          <a:xfrm>
            <a:off x="10016479" y="1147595"/>
            <a:ext cx="454847" cy="455675"/>
            <a:chOff x="6084168" y="1274820"/>
            <a:chExt cx="432048" cy="432834"/>
          </a:xfrm>
        </p:grpSpPr>
        <p:sp>
          <p:nvSpPr>
            <p:cNvPr id="72" name="椭圆 22">
              <a:extLst>
                <a:ext uri="{FF2B5EF4-FFF2-40B4-BE49-F238E27FC236}">
                  <a16:creationId xmlns:a16="http://schemas.microsoft.com/office/drawing/2014/main" id="{2745689A-FA23-4624-8968-22CDD360D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6DCBBC0F-B1B9-4266-88D5-C0BB32E3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1A57B44-D4E6-492B-B3A8-5D9015C70AF3}"/>
              </a:ext>
            </a:extLst>
          </p:cNvPr>
          <p:cNvGrpSpPr/>
          <p:nvPr/>
        </p:nvGrpSpPr>
        <p:grpSpPr>
          <a:xfrm>
            <a:off x="8627150" y="1147898"/>
            <a:ext cx="454847" cy="454847"/>
            <a:chOff x="4788024" y="1275213"/>
            <a:chExt cx="432048" cy="432048"/>
          </a:xfrm>
        </p:grpSpPr>
        <p:sp>
          <p:nvSpPr>
            <p:cNvPr id="75" name="椭圆 65">
              <a:extLst>
                <a:ext uri="{FF2B5EF4-FFF2-40B4-BE49-F238E27FC236}">
                  <a16:creationId xmlns:a16="http://schemas.microsoft.com/office/drawing/2014/main" id="{392D2135-1EE8-426B-BD03-B7CEF09D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76" name="Freeform 110">
              <a:extLst>
                <a:ext uri="{FF2B5EF4-FFF2-40B4-BE49-F238E27FC236}">
                  <a16:creationId xmlns:a16="http://schemas.microsoft.com/office/drawing/2014/main" id="{B83A2112-7759-44EB-8A9C-AAD6D2BDF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gdLst>
                <a:gd fmla="*/ 78678142 w 609" name="T0"/>
                <a:gd fmla="*/ 71002280 h 602" name="T1"/>
                <a:gd fmla="*/ 78678142 w 609" name="T2"/>
                <a:gd fmla="*/ 71002280 h 602" name="T3"/>
                <a:gd fmla="*/ 71302258 w 609" name="T4"/>
                <a:gd fmla="*/ 78441997 h 602" name="T5"/>
                <a:gd fmla="*/ 65867111 w 609" name="T6"/>
                <a:gd fmla="*/ 76614673 h 602" name="T7"/>
                <a:gd fmla="*/ 44774038 w 609" name="T8"/>
                <a:gd fmla="*/ 54426302 h 602" name="T9"/>
                <a:gd fmla="*/ 29245613 w 609" name="T10"/>
                <a:gd fmla="*/ 59125033 h 602" name="T11"/>
                <a:gd fmla="*/ 0 w 609" name="T12"/>
                <a:gd fmla="*/ 29497307 h 602" name="T13"/>
                <a:gd fmla="*/ 29245613 w 609" name="T14"/>
                <a:gd fmla="*/ 0 h 602" name="T15"/>
                <a:gd fmla="*/ 58491226 w 609" name="T16"/>
                <a:gd fmla="*/ 29497307 h 602" name="T17"/>
                <a:gd fmla="*/ 54867675 w 609" name="T18"/>
                <a:gd fmla="*/ 44376380 h 602" name="T19"/>
                <a:gd fmla="*/ 75960749 w 609" name="T20"/>
                <a:gd fmla="*/ 65520668 h 602" name="T21"/>
                <a:gd fmla="*/ 78678142 w 609" name="T22"/>
                <a:gd fmla="*/ 71002280 h 602" name="T23"/>
                <a:gd fmla="*/ 29245613 w 609" name="T24"/>
                <a:gd fmla="*/ 7439717 h 602" name="T25"/>
                <a:gd fmla="*/ 29245613 w 609" name="T26"/>
                <a:gd fmla="*/ 7439717 h 602" name="T27"/>
                <a:gd fmla="*/ 7246742 w 609" name="T28"/>
                <a:gd fmla="*/ 29497307 h 602" name="T29"/>
                <a:gd fmla="*/ 29245613 w 609" name="T30"/>
                <a:gd fmla="*/ 51685677 h 602" name="T31"/>
                <a:gd fmla="*/ 51244484 w 609" name="T32"/>
                <a:gd fmla="*/ 29497307 h 602" name="T33"/>
                <a:gd fmla="*/ 29245613 w 609" name="T34"/>
                <a:gd fmla="*/ 7439717 h 602" name="T35"/>
                <a:gd fmla="*/ 42056644 w 609" name="T36"/>
                <a:gd fmla="*/ 33282375 h 602" name="T37"/>
                <a:gd fmla="*/ 42056644 w 609" name="T38"/>
                <a:gd fmla="*/ 33282375 h 602" name="T39"/>
                <a:gd fmla="*/ 32868804 w 609" name="T40"/>
                <a:gd fmla="*/ 33282375 h 602" name="T41"/>
                <a:gd fmla="*/ 32868804 w 609" name="T42"/>
                <a:gd fmla="*/ 41504973 h 602" name="T43"/>
                <a:gd fmla="*/ 29245613 w 609" name="T44"/>
                <a:gd fmla="*/ 45290042 h 602" name="T45"/>
                <a:gd fmla="*/ 25622062 w 609" name="T46"/>
                <a:gd fmla="*/ 41504973 h 602" name="T47"/>
                <a:gd fmla="*/ 25622062 w 609" name="T48"/>
                <a:gd fmla="*/ 33282375 h 602" name="T49"/>
                <a:gd fmla="*/ 17340380 w 609" name="T50"/>
                <a:gd fmla="*/ 33282375 h 602" name="T51"/>
                <a:gd fmla="*/ 13716829 w 609" name="T52"/>
                <a:gd fmla="*/ 29497307 h 602" name="T53"/>
                <a:gd fmla="*/ 17340380 w 609" name="T54"/>
                <a:gd fmla="*/ 25842658 h 602" name="T55"/>
                <a:gd fmla="*/ 25622062 w 609" name="T56"/>
                <a:gd fmla="*/ 25842658 h 602" name="T57"/>
                <a:gd fmla="*/ 25622062 w 609" name="T58"/>
                <a:gd fmla="*/ 16575978 h 602" name="T59"/>
                <a:gd fmla="*/ 29245613 w 609" name="T60"/>
                <a:gd fmla="*/ 12921329 h 602" name="T61"/>
                <a:gd fmla="*/ 32868804 w 609" name="T62"/>
                <a:gd fmla="*/ 16575978 h 602" name="T63"/>
                <a:gd fmla="*/ 32868804 w 609" name="T64"/>
                <a:gd fmla="*/ 25842658 h 602" name="T65"/>
                <a:gd fmla="*/ 42056644 w 609" name="T66"/>
                <a:gd fmla="*/ 25842658 h 602" name="T67"/>
                <a:gd fmla="*/ 45679835 w 609" name="T68"/>
                <a:gd fmla="*/ 29497307 h 602" name="T69"/>
                <a:gd fmla="*/ 42056644 w 609" name="T70"/>
                <a:gd fmla="*/ 33282375 h 602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b" l="0" r="r" t="0"/>
              <a:pathLst>
                <a:path h="602" w="609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4EA7E17-D98E-4C8B-B568-071422E77B99}"/>
              </a:ext>
            </a:extLst>
          </p:cNvPr>
          <p:cNvGrpSpPr/>
          <p:nvPr/>
        </p:nvGrpSpPr>
        <p:grpSpPr>
          <a:xfrm>
            <a:off x="9321401" y="1147595"/>
            <a:ext cx="455673" cy="455675"/>
            <a:chOff x="5436096" y="1274820"/>
            <a:chExt cx="432833" cy="432834"/>
          </a:xfrm>
        </p:grpSpPr>
        <p:sp>
          <p:nvSpPr>
            <p:cNvPr id="78" name="椭圆 16">
              <a:extLst>
                <a:ext uri="{FF2B5EF4-FFF2-40B4-BE49-F238E27FC236}">
                  <a16:creationId xmlns:a16="http://schemas.microsoft.com/office/drawing/2014/main" id="{13567812-15CB-4531-B0B1-D279BDDE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A35407C6-ECF1-4937-B990-CBF97CCEB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F0B02D5A-D1C3-4818-A85D-3FF88A5D9FE0}"/>
              </a:ext>
            </a:extLst>
          </p:cNvPr>
          <p:cNvGrpSpPr/>
          <p:nvPr/>
        </p:nvGrpSpPr>
        <p:grpSpPr>
          <a:xfrm>
            <a:off x="7236996" y="1147595"/>
            <a:ext cx="455673" cy="455675"/>
            <a:chOff x="3491880" y="1274820"/>
            <a:chExt cx="432833" cy="432834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AB80950-6621-4CDE-AEDB-83FF2425D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A34EFCD0-BC9F-48C3-AC5F-302AFB67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8C6C2CA-F670-4183-8C40-A752732BAEBE}"/>
              </a:ext>
            </a:extLst>
          </p:cNvPr>
          <p:cNvGrpSpPr/>
          <p:nvPr/>
        </p:nvGrpSpPr>
        <p:grpSpPr>
          <a:xfrm>
            <a:off x="7932073" y="1147595"/>
            <a:ext cx="455673" cy="455675"/>
            <a:chOff x="4139952" y="1274820"/>
            <a:chExt cx="432833" cy="432834"/>
          </a:xfrm>
        </p:grpSpPr>
        <p:sp>
          <p:nvSpPr>
            <p:cNvPr id="84" name="椭圆 16">
              <a:extLst>
                <a:ext uri="{FF2B5EF4-FFF2-40B4-BE49-F238E27FC236}">
                  <a16:creationId xmlns:a16="http://schemas.microsoft.com/office/drawing/2014/main" id="{82DF2E39-7460-4F3B-B0A9-89F03D0B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4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7C160C19-B43A-45AB-AB97-EA48B4B8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400">
                <a:latin typeface="Roboto Light"/>
              </a:endParaRPr>
            </a:p>
          </p:txBody>
        </p:sp>
      </p:grpSp>
    </p:spTree>
    <p:extLst>
      <p:ext uri="{BB962C8B-B14F-4D97-AF65-F5344CB8AC3E}">
        <p14:creationId val="1387835464"/>
      </p:ext>
    </p:extLst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5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6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69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6278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争先创优，扎实推进财务工作发展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EF34915B-14E8-4201-B84C-26B2AEBDA846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011197" y="5170596"/>
            <a:chExt cx="455673" cy="455675"/>
          </a:xfrm>
        </p:grpSpPr>
        <p:sp>
          <p:nvSpPr>
            <p:cNvPr id="28" name="椭圆 16">
              <a:extLst>
                <a:ext uri="{FF2B5EF4-FFF2-40B4-BE49-F238E27FC236}">
                  <a16:creationId xmlns:a16="http://schemas.microsoft.com/office/drawing/2014/main" id="{3E594A02-AC6C-4991-AB48-24934A800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197" y="5170596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33F999F-05BF-4CB3-B62C-F0D80C6B4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5765" y="5278910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1" name="204217" title="iSlide™ 版权声明  COPYRIGHT NOTICE">
            <a:extLst>
              <a:ext uri="{FF2B5EF4-FFF2-40B4-BE49-F238E27FC236}">
                <a16:creationId xmlns:a16="http://schemas.microsoft.com/office/drawing/2014/main" id="{6ED701C1-8F90-472C-B9F4-D399D9A944B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56088" y="1633079"/>
            <a:ext cx="10331705" cy="3805012"/>
            <a:chOff x="660400" y="1361182"/>
            <a:chExt cx="10858498" cy="3999021"/>
          </a:xfrm>
        </p:grpSpPr>
        <p:grpSp>
          <p:nvGrpSpPr>
            <p:cNvPr id="32" name="íSḷîḑè">
              <a:extLst>
                <a:ext uri="{FF2B5EF4-FFF2-40B4-BE49-F238E27FC236}">
                  <a16:creationId xmlns:a16="http://schemas.microsoft.com/office/drawing/2014/main" id="{4699EEA0-84DB-42D0-BC52-70C793E36816}"/>
                </a:ext>
              </a:extLst>
            </p:cNvPr>
            <p:cNvGrpSpPr/>
            <p:nvPr/>
          </p:nvGrpSpPr>
          <p:grpSpPr>
            <a:xfrm>
              <a:off x="4370124" y="2419335"/>
              <a:ext cx="3451753" cy="2940868"/>
              <a:chOff x="3968222" y="2041072"/>
              <a:chExt cx="4019924" cy="3424945"/>
            </a:xfrm>
          </p:grpSpPr>
          <p:sp>
            <p:nvSpPr>
              <p:cNvPr id="70" name="ïşḷîďé">
                <a:extLst>
                  <a:ext uri="{FF2B5EF4-FFF2-40B4-BE49-F238E27FC236}">
                    <a16:creationId xmlns:a16="http://schemas.microsoft.com/office/drawing/2014/main" id="{1413F82A-9A1C-4A52-BFA4-DBDC1423BD2A}"/>
                  </a:ext>
                </a:extLst>
              </p:cNvPr>
              <p:cNvSpPr/>
              <p:nvPr/>
            </p:nvSpPr>
            <p:spPr bwMode="auto">
              <a:xfrm rot="18900000">
                <a:off x="4904838" y="2041072"/>
                <a:ext cx="2146692" cy="2149443"/>
              </a:xfrm>
              <a:custGeom>
                <a:gdLst>
                  <a:gd fmla="*/ 1002 w 1002" name="T0"/>
                  <a:gd fmla="*/ 461 h 1002" name="T1"/>
                  <a:gd fmla="*/ 905 w 1002" name="T2"/>
                  <a:gd fmla="*/ 386 h 1002" name="T3"/>
                  <a:gd fmla="*/ 948 w 1002" name="T4"/>
                  <a:gd fmla="*/ 272 h 1002" name="T5"/>
                  <a:gd fmla="*/ 830 w 1002" name="T6"/>
                  <a:gd fmla="*/ 240 h 1002" name="T7"/>
                  <a:gd fmla="*/ 827 w 1002" name="T8"/>
                  <a:gd fmla="*/ 119 h 1002" name="T9"/>
                  <a:gd fmla="*/ 705 w 1002" name="T10"/>
                  <a:gd fmla="*/ 134 h 1002" name="T11"/>
                  <a:gd fmla="*/ 656 w 1002" name="T12"/>
                  <a:gd fmla="*/ 23 h 1002" name="T13"/>
                  <a:gd fmla="*/ 549 w 1002" name="T14"/>
                  <a:gd fmla="*/ 84 h 1002" name="T15"/>
                  <a:gd fmla="*/ 461 w 1002" name="T16"/>
                  <a:gd fmla="*/ 0 h 1002" name="T17"/>
                  <a:gd fmla="*/ 386 w 1002" name="T18"/>
                  <a:gd fmla="*/ 97 h 1002" name="T19"/>
                  <a:gd fmla="*/ 272 w 1002" name="T20"/>
                  <a:gd fmla="*/ 54 h 1002" name="T21"/>
                  <a:gd fmla="*/ 240 w 1002" name="T22"/>
                  <a:gd fmla="*/ 172 h 1002" name="T23"/>
                  <a:gd fmla="*/ 118 w 1002" name="T24"/>
                  <a:gd fmla="*/ 175 h 1002" name="T25"/>
                  <a:gd fmla="*/ 134 w 1002" name="T26"/>
                  <a:gd fmla="*/ 297 h 1002" name="T27"/>
                  <a:gd fmla="*/ 23 w 1002" name="T28"/>
                  <a:gd fmla="*/ 346 h 1002" name="T29"/>
                  <a:gd fmla="*/ 84 w 1002" name="T30"/>
                  <a:gd fmla="*/ 453 h 1002" name="T31"/>
                  <a:gd fmla="*/ 0 w 1002" name="T32"/>
                  <a:gd fmla="*/ 541 h 1002" name="T33"/>
                  <a:gd fmla="*/ 97 w 1002" name="T34"/>
                  <a:gd fmla="*/ 616 h 1002" name="T35"/>
                  <a:gd fmla="*/ 53 w 1002" name="T36"/>
                  <a:gd fmla="*/ 730 h 1002" name="T37"/>
                  <a:gd fmla="*/ 172 w 1002" name="T38"/>
                  <a:gd fmla="*/ 762 h 1002" name="T39"/>
                  <a:gd fmla="*/ 175 w 1002" name="T40"/>
                  <a:gd fmla="*/ 884 h 1002" name="T41"/>
                  <a:gd fmla="*/ 297 w 1002" name="T42"/>
                  <a:gd fmla="*/ 868 h 1002" name="T43"/>
                  <a:gd fmla="*/ 346 w 1002" name="T44"/>
                  <a:gd fmla="*/ 979 h 1002" name="T45"/>
                  <a:gd fmla="*/ 453 w 1002" name="T46"/>
                  <a:gd fmla="*/ 918 h 1002" name="T47"/>
                  <a:gd fmla="*/ 541 w 1002" name="T48"/>
                  <a:gd fmla="*/ 1002 h 1002" name="T49"/>
                  <a:gd fmla="*/ 616 w 1002" name="T50"/>
                  <a:gd fmla="*/ 905 h 1002" name="T51"/>
                  <a:gd fmla="*/ 729 w 1002" name="T52"/>
                  <a:gd fmla="*/ 949 h 1002" name="T53"/>
                  <a:gd fmla="*/ 762 w 1002" name="T54"/>
                  <a:gd fmla="*/ 830 h 1002" name="T55"/>
                  <a:gd fmla="*/ 883 w 1002" name="T56"/>
                  <a:gd fmla="*/ 827 h 1002" name="T57"/>
                  <a:gd fmla="*/ 868 w 1002" name="T58"/>
                  <a:gd fmla="*/ 705 h 1002" name="T59"/>
                  <a:gd fmla="*/ 979 w 1002" name="T60"/>
                  <a:gd fmla="*/ 656 h 1002" name="T61"/>
                  <a:gd fmla="*/ 918 w 1002" name="T62"/>
                  <a:gd fmla="*/ 549 h 1002" name="T63"/>
                  <a:gd fmla="*/ 540 w 1002" name="T64"/>
                  <a:gd fmla="*/ 190 h 1002" name="T65"/>
                  <a:gd fmla="*/ 688 w 1002" name="T66"/>
                  <a:gd fmla="*/ 462 h 1002" name="T67"/>
                  <a:gd fmla="*/ 540 w 1002" name="T68"/>
                  <a:gd fmla="*/ 190 h 1002" name="T69"/>
                  <a:gd fmla="*/ 461 w 1002" name="T70"/>
                  <a:gd fmla="*/ 314 h 1002" name="T71"/>
                  <a:gd fmla="*/ 190 w 1002" name="T72"/>
                  <a:gd fmla="*/ 462 h 1002" name="T73"/>
                  <a:gd fmla="*/ 461 w 1002" name="T74"/>
                  <a:gd fmla="*/ 812 h 1002" name="T75"/>
                  <a:gd fmla="*/ 314 w 1002" name="T76"/>
                  <a:gd fmla="*/ 541 h 1002" name="T77"/>
                  <a:gd fmla="*/ 461 w 1002" name="T78"/>
                  <a:gd fmla="*/ 812 h 1002" name="T79"/>
                  <a:gd fmla="*/ 440 w 1002" name="T80"/>
                  <a:gd fmla="*/ 440 h 1002" name="T81"/>
                  <a:gd fmla="*/ 562 w 1002" name="T82"/>
                  <a:gd fmla="*/ 562 h 1002" name="T83"/>
                  <a:gd fmla="*/ 540 w 1002" name="T84"/>
                  <a:gd fmla="*/ 812 h 1002" name="T85"/>
                  <a:gd fmla="*/ 688 w 1002" name="T86"/>
                  <a:gd fmla="*/ 541 h 1002" name="T87"/>
                  <a:gd fmla="*/ 540 w 1002" name="T88"/>
                  <a:gd fmla="*/ 812 h 1002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002" w="1002">
                    <a:moveTo>
                      <a:pt x="1002" y="541"/>
                    </a:moveTo>
                    <a:cubicBezTo>
                      <a:pt x="1002" y="461"/>
                      <a:pt x="1002" y="461"/>
                      <a:pt x="1002" y="461"/>
                    </a:cubicBezTo>
                    <a:cubicBezTo>
                      <a:pt x="918" y="453"/>
                      <a:pt x="918" y="453"/>
                      <a:pt x="918" y="453"/>
                    </a:cubicBezTo>
                    <a:cubicBezTo>
                      <a:pt x="915" y="430"/>
                      <a:pt x="911" y="408"/>
                      <a:pt x="905" y="386"/>
                    </a:cubicBezTo>
                    <a:cubicBezTo>
                      <a:pt x="979" y="346"/>
                      <a:pt x="979" y="346"/>
                      <a:pt x="979" y="346"/>
                    </a:cubicBezTo>
                    <a:cubicBezTo>
                      <a:pt x="948" y="272"/>
                      <a:pt x="948" y="272"/>
                      <a:pt x="948" y="272"/>
                    </a:cubicBezTo>
                    <a:cubicBezTo>
                      <a:pt x="868" y="297"/>
                      <a:pt x="868" y="297"/>
                      <a:pt x="868" y="297"/>
                    </a:cubicBezTo>
                    <a:cubicBezTo>
                      <a:pt x="857" y="277"/>
                      <a:pt x="844" y="258"/>
                      <a:pt x="830" y="240"/>
                    </a:cubicBezTo>
                    <a:cubicBezTo>
                      <a:pt x="883" y="175"/>
                      <a:pt x="883" y="175"/>
                      <a:pt x="883" y="175"/>
                    </a:cubicBezTo>
                    <a:cubicBezTo>
                      <a:pt x="827" y="119"/>
                      <a:pt x="827" y="119"/>
                      <a:pt x="827" y="119"/>
                    </a:cubicBezTo>
                    <a:cubicBezTo>
                      <a:pt x="762" y="172"/>
                      <a:pt x="762" y="172"/>
                      <a:pt x="762" y="172"/>
                    </a:cubicBezTo>
                    <a:cubicBezTo>
                      <a:pt x="744" y="158"/>
                      <a:pt x="725" y="145"/>
                      <a:pt x="705" y="134"/>
                    </a:cubicBezTo>
                    <a:cubicBezTo>
                      <a:pt x="729" y="54"/>
                      <a:pt x="729" y="54"/>
                      <a:pt x="729" y="54"/>
                    </a:cubicBezTo>
                    <a:cubicBezTo>
                      <a:pt x="656" y="23"/>
                      <a:pt x="656" y="23"/>
                      <a:pt x="656" y="23"/>
                    </a:cubicBezTo>
                    <a:cubicBezTo>
                      <a:pt x="616" y="97"/>
                      <a:pt x="616" y="97"/>
                      <a:pt x="616" y="97"/>
                    </a:cubicBezTo>
                    <a:cubicBezTo>
                      <a:pt x="594" y="91"/>
                      <a:pt x="572" y="87"/>
                      <a:pt x="549" y="84"/>
                    </a:cubicBezTo>
                    <a:cubicBezTo>
                      <a:pt x="541" y="0"/>
                      <a:pt x="541" y="0"/>
                      <a:pt x="541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53" y="84"/>
                      <a:pt x="453" y="84"/>
                      <a:pt x="453" y="84"/>
                    </a:cubicBezTo>
                    <a:cubicBezTo>
                      <a:pt x="430" y="87"/>
                      <a:pt x="408" y="91"/>
                      <a:pt x="386" y="97"/>
                    </a:cubicBezTo>
                    <a:cubicBezTo>
                      <a:pt x="346" y="23"/>
                      <a:pt x="346" y="23"/>
                      <a:pt x="346" y="23"/>
                    </a:cubicBezTo>
                    <a:cubicBezTo>
                      <a:pt x="272" y="54"/>
                      <a:pt x="272" y="54"/>
                      <a:pt x="272" y="54"/>
                    </a:cubicBezTo>
                    <a:cubicBezTo>
                      <a:pt x="297" y="134"/>
                      <a:pt x="297" y="134"/>
                      <a:pt x="297" y="134"/>
                    </a:cubicBezTo>
                    <a:cubicBezTo>
                      <a:pt x="277" y="145"/>
                      <a:pt x="258" y="158"/>
                      <a:pt x="240" y="172"/>
                    </a:cubicBezTo>
                    <a:cubicBezTo>
                      <a:pt x="175" y="119"/>
                      <a:pt x="175" y="119"/>
                      <a:pt x="175" y="119"/>
                    </a:cubicBezTo>
                    <a:cubicBezTo>
                      <a:pt x="118" y="175"/>
                      <a:pt x="118" y="175"/>
                      <a:pt x="118" y="175"/>
                    </a:cubicBezTo>
                    <a:cubicBezTo>
                      <a:pt x="172" y="240"/>
                      <a:pt x="172" y="240"/>
                      <a:pt x="172" y="240"/>
                    </a:cubicBezTo>
                    <a:cubicBezTo>
                      <a:pt x="157" y="258"/>
                      <a:pt x="145" y="277"/>
                      <a:pt x="134" y="297"/>
                    </a:cubicBezTo>
                    <a:cubicBezTo>
                      <a:pt x="53" y="272"/>
                      <a:pt x="53" y="272"/>
                      <a:pt x="53" y="272"/>
                    </a:cubicBezTo>
                    <a:cubicBezTo>
                      <a:pt x="23" y="346"/>
                      <a:pt x="23" y="346"/>
                      <a:pt x="23" y="346"/>
                    </a:cubicBezTo>
                    <a:cubicBezTo>
                      <a:pt x="97" y="386"/>
                      <a:pt x="97" y="386"/>
                      <a:pt x="97" y="386"/>
                    </a:cubicBezTo>
                    <a:cubicBezTo>
                      <a:pt x="91" y="408"/>
                      <a:pt x="86" y="430"/>
                      <a:pt x="84" y="453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0" y="541"/>
                      <a:pt x="0" y="541"/>
                      <a:pt x="0" y="541"/>
                    </a:cubicBezTo>
                    <a:cubicBezTo>
                      <a:pt x="84" y="549"/>
                      <a:pt x="84" y="549"/>
                      <a:pt x="84" y="549"/>
                    </a:cubicBezTo>
                    <a:cubicBezTo>
                      <a:pt x="86" y="572"/>
                      <a:pt x="91" y="594"/>
                      <a:pt x="97" y="616"/>
                    </a:cubicBezTo>
                    <a:cubicBezTo>
                      <a:pt x="23" y="656"/>
                      <a:pt x="23" y="656"/>
                      <a:pt x="23" y="656"/>
                    </a:cubicBezTo>
                    <a:cubicBezTo>
                      <a:pt x="53" y="730"/>
                      <a:pt x="53" y="730"/>
                      <a:pt x="53" y="730"/>
                    </a:cubicBezTo>
                    <a:cubicBezTo>
                      <a:pt x="134" y="705"/>
                      <a:pt x="134" y="705"/>
                      <a:pt x="134" y="705"/>
                    </a:cubicBezTo>
                    <a:cubicBezTo>
                      <a:pt x="145" y="725"/>
                      <a:pt x="157" y="744"/>
                      <a:pt x="172" y="762"/>
                    </a:cubicBezTo>
                    <a:cubicBezTo>
                      <a:pt x="118" y="827"/>
                      <a:pt x="118" y="827"/>
                      <a:pt x="118" y="827"/>
                    </a:cubicBezTo>
                    <a:cubicBezTo>
                      <a:pt x="175" y="884"/>
                      <a:pt x="175" y="884"/>
                      <a:pt x="175" y="884"/>
                    </a:cubicBezTo>
                    <a:cubicBezTo>
                      <a:pt x="240" y="830"/>
                      <a:pt x="240" y="830"/>
                      <a:pt x="240" y="830"/>
                    </a:cubicBezTo>
                    <a:cubicBezTo>
                      <a:pt x="258" y="845"/>
                      <a:pt x="277" y="857"/>
                      <a:pt x="297" y="868"/>
                    </a:cubicBezTo>
                    <a:cubicBezTo>
                      <a:pt x="272" y="949"/>
                      <a:pt x="272" y="949"/>
                      <a:pt x="272" y="949"/>
                    </a:cubicBezTo>
                    <a:cubicBezTo>
                      <a:pt x="346" y="979"/>
                      <a:pt x="346" y="979"/>
                      <a:pt x="346" y="979"/>
                    </a:cubicBezTo>
                    <a:cubicBezTo>
                      <a:pt x="386" y="905"/>
                      <a:pt x="386" y="905"/>
                      <a:pt x="386" y="905"/>
                    </a:cubicBezTo>
                    <a:cubicBezTo>
                      <a:pt x="408" y="911"/>
                      <a:pt x="430" y="916"/>
                      <a:pt x="453" y="918"/>
                    </a:cubicBezTo>
                    <a:cubicBezTo>
                      <a:pt x="461" y="1002"/>
                      <a:pt x="461" y="1002"/>
                      <a:pt x="461" y="1002"/>
                    </a:cubicBezTo>
                    <a:cubicBezTo>
                      <a:pt x="541" y="1002"/>
                      <a:pt x="541" y="1002"/>
                      <a:pt x="541" y="1002"/>
                    </a:cubicBezTo>
                    <a:cubicBezTo>
                      <a:pt x="549" y="918"/>
                      <a:pt x="549" y="918"/>
                      <a:pt x="549" y="918"/>
                    </a:cubicBezTo>
                    <a:cubicBezTo>
                      <a:pt x="572" y="916"/>
                      <a:pt x="594" y="911"/>
                      <a:pt x="616" y="905"/>
                    </a:cubicBezTo>
                    <a:cubicBezTo>
                      <a:pt x="656" y="979"/>
                      <a:pt x="656" y="979"/>
                      <a:pt x="656" y="979"/>
                    </a:cubicBezTo>
                    <a:cubicBezTo>
                      <a:pt x="729" y="949"/>
                      <a:pt x="729" y="949"/>
                      <a:pt x="729" y="949"/>
                    </a:cubicBezTo>
                    <a:cubicBezTo>
                      <a:pt x="705" y="868"/>
                      <a:pt x="705" y="868"/>
                      <a:pt x="705" y="868"/>
                    </a:cubicBezTo>
                    <a:cubicBezTo>
                      <a:pt x="725" y="857"/>
                      <a:pt x="744" y="845"/>
                      <a:pt x="762" y="830"/>
                    </a:cubicBezTo>
                    <a:cubicBezTo>
                      <a:pt x="827" y="884"/>
                      <a:pt x="827" y="884"/>
                      <a:pt x="827" y="884"/>
                    </a:cubicBezTo>
                    <a:cubicBezTo>
                      <a:pt x="883" y="827"/>
                      <a:pt x="883" y="827"/>
                      <a:pt x="883" y="827"/>
                    </a:cubicBezTo>
                    <a:cubicBezTo>
                      <a:pt x="830" y="762"/>
                      <a:pt x="830" y="762"/>
                      <a:pt x="830" y="762"/>
                    </a:cubicBezTo>
                    <a:cubicBezTo>
                      <a:pt x="844" y="744"/>
                      <a:pt x="857" y="725"/>
                      <a:pt x="868" y="705"/>
                    </a:cubicBezTo>
                    <a:cubicBezTo>
                      <a:pt x="948" y="730"/>
                      <a:pt x="948" y="730"/>
                      <a:pt x="948" y="730"/>
                    </a:cubicBezTo>
                    <a:cubicBezTo>
                      <a:pt x="979" y="656"/>
                      <a:pt x="979" y="656"/>
                      <a:pt x="979" y="656"/>
                    </a:cubicBezTo>
                    <a:cubicBezTo>
                      <a:pt x="905" y="616"/>
                      <a:pt x="905" y="616"/>
                      <a:pt x="905" y="616"/>
                    </a:cubicBezTo>
                    <a:cubicBezTo>
                      <a:pt x="911" y="594"/>
                      <a:pt x="915" y="572"/>
                      <a:pt x="918" y="549"/>
                    </a:cubicBezTo>
                    <a:lnTo>
                      <a:pt x="1002" y="541"/>
                    </a:lnTo>
                    <a:close/>
                    <a:moveTo>
                      <a:pt x="540" y="190"/>
                    </a:moveTo>
                    <a:cubicBezTo>
                      <a:pt x="682" y="208"/>
                      <a:pt x="794" y="320"/>
                      <a:pt x="812" y="462"/>
                    </a:cubicBezTo>
                    <a:cubicBezTo>
                      <a:pt x="688" y="462"/>
                      <a:pt x="688" y="462"/>
                      <a:pt x="688" y="462"/>
                    </a:cubicBezTo>
                    <a:cubicBezTo>
                      <a:pt x="672" y="388"/>
                      <a:pt x="614" y="330"/>
                      <a:pt x="540" y="314"/>
                    </a:cubicBezTo>
                    <a:lnTo>
                      <a:pt x="540" y="190"/>
                    </a:lnTo>
                    <a:close/>
                    <a:moveTo>
                      <a:pt x="461" y="190"/>
                    </a:moveTo>
                    <a:cubicBezTo>
                      <a:pt x="461" y="314"/>
                      <a:pt x="461" y="314"/>
                      <a:pt x="461" y="314"/>
                    </a:cubicBezTo>
                    <a:cubicBezTo>
                      <a:pt x="387" y="330"/>
                      <a:pt x="329" y="388"/>
                      <a:pt x="314" y="462"/>
                    </a:cubicBezTo>
                    <a:cubicBezTo>
                      <a:pt x="190" y="462"/>
                      <a:pt x="190" y="462"/>
                      <a:pt x="190" y="462"/>
                    </a:cubicBezTo>
                    <a:cubicBezTo>
                      <a:pt x="208" y="320"/>
                      <a:pt x="320" y="208"/>
                      <a:pt x="461" y="190"/>
                    </a:cubicBezTo>
                    <a:close/>
                    <a:moveTo>
                      <a:pt x="461" y="812"/>
                    </a:moveTo>
                    <a:cubicBezTo>
                      <a:pt x="320" y="794"/>
                      <a:pt x="208" y="682"/>
                      <a:pt x="190" y="541"/>
                    </a:cubicBezTo>
                    <a:cubicBezTo>
                      <a:pt x="314" y="541"/>
                      <a:pt x="314" y="541"/>
                      <a:pt x="314" y="541"/>
                    </a:cubicBezTo>
                    <a:cubicBezTo>
                      <a:pt x="329" y="614"/>
                      <a:pt x="387" y="673"/>
                      <a:pt x="461" y="688"/>
                    </a:cubicBezTo>
                    <a:lnTo>
                      <a:pt x="461" y="812"/>
                    </a:lnTo>
                    <a:close/>
                    <a:moveTo>
                      <a:pt x="440" y="562"/>
                    </a:moveTo>
                    <a:cubicBezTo>
                      <a:pt x="406" y="529"/>
                      <a:pt x="406" y="474"/>
                      <a:pt x="440" y="440"/>
                    </a:cubicBezTo>
                    <a:cubicBezTo>
                      <a:pt x="473" y="406"/>
                      <a:pt x="528" y="406"/>
                      <a:pt x="562" y="440"/>
                    </a:cubicBezTo>
                    <a:cubicBezTo>
                      <a:pt x="596" y="474"/>
                      <a:pt x="596" y="529"/>
                      <a:pt x="562" y="562"/>
                    </a:cubicBezTo>
                    <a:cubicBezTo>
                      <a:pt x="528" y="596"/>
                      <a:pt x="473" y="596"/>
                      <a:pt x="440" y="562"/>
                    </a:cubicBezTo>
                    <a:close/>
                    <a:moveTo>
                      <a:pt x="540" y="812"/>
                    </a:moveTo>
                    <a:cubicBezTo>
                      <a:pt x="540" y="688"/>
                      <a:pt x="540" y="688"/>
                      <a:pt x="540" y="688"/>
                    </a:cubicBezTo>
                    <a:cubicBezTo>
                      <a:pt x="614" y="673"/>
                      <a:pt x="672" y="614"/>
                      <a:pt x="688" y="541"/>
                    </a:cubicBezTo>
                    <a:cubicBezTo>
                      <a:pt x="812" y="541"/>
                      <a:pt x="812" y="541"/>
                      <a:pt x="812" y="541"/>
                    </a:cubicBezTo>
                    <a:cubicBezTo>
                      <a:pt x="794" y="682"/>
                      <a:pt x="682" y="794"/>
                      <a:pt x="540" y="8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  <p:sp>
            <p:nvSpPr>
              <p:cNvPr id="71" name="ïŝľïḍê">
                <a:extLst>
                  <a:ext uri="{FF2B5EF4-FFF2-40B4-BE49-F238E27FC236}">
                    <a16:creationId xmlns:a16="http://schemas.microsoft.com/office/drawing/2014/main" id="{E9F3ECBC-E6FE-4C0F-AB35-987145B8CE1E}"/>
                  </a:ext>
                </a:extLst>
              </p:cNvPr>
              <p:cNvSpPr/>
              <p:nvPr/>
            </p:nvSpPr>
            <p:spPr bwMode="auto">
              <a:xfrm>
                <a:off x="3968222" y="3803397"/>
                <a:ext cx="1659871" cy="1662620"/>
              </a:xfrm>
              <a:custGeom>
                <a:gdLst>
                  <a:gd fmla="*/ 775 w 775" name="T0"/>
                  <a:gd fmla="*/ 356 h 775" name="T1"/>
                  <a:gd fmla="*/ 700 w 775" name="T2"/>
                  <a:gd fmla="*/ 298 h 775" name="T3"/>
                  <a:gd fmla="*/ 734 w 775" name="T4"/>
                  <a:gd fmla="*/ 211 h 775" name="T5"/>
                  <a:gd fmla="*/ 642 w 775" name="T6"/>
                  <a:gd fmla="*/ 185 h 775" name="T7"/>
                  <a:gd fmla="*/ 640 w 775" name="T8"/>
                  <a:gd fmla="*/ 92 h 775" name="T9"/>
                  <a:gd fmla="*/ 546 w 775" name="T10"/>
                  <a:gd fmla="*/ 103 h 775" name="T11"/>
                  <a:gd fmla="*/ 508 w 775" name="T12"/>
                  <a:gd fmla="*/ 18 h 775" name="T13"/>
                  <a:gd fmla="*/ 425 w 775" name="T14"/>
                  <a:gd fmla="*/ 65 h 775" name="T15"/>
                  <a:gd fmla="*/ 357 w 775" name="T16"/>
                  <a:gd fmla="*/ 0 h 775" name="T17"/>
                  <a:gd fmla="*/ 299 w 775" name="T18"/>
                  <a:gd fmla="*/ 75 h 775" name="T19"/>
                  <a:gd fmla="*/ 211 w 775" name="T20"/>
                  <a:gd fmla="*/ 41 h 775" name="T21"/>
                  <a:gd fmla="*/ 186 w 775" name="T22"/>
                  <a:gd fmla="*/ 133 h 775" name="T23"/>
                  <a:gd fmla="*/ 92 w 775" name="T24"/>
                  <a:gd fmla="*/ 135 h 775" name="T25"/>
                  <a:gd fmla="*/ 104 w 775" name="T26"/>
                  <a:gd fmla="*/ 230 h 775" name="T27"/>
                  <a:gd fmla="*/ 18 w 775" name="T28"/>
                  <a:gd fmla="*/ 268 h 775" name="T29"/>
                  <a:gd fmla="*/ 65 w 775" name="T30"/>
                  <a:gd fmla="*/ 350 h 775" name="T31"/>
                  <a:gd fmla="*/ 0 w 775" name="T32"/>
                  <a:gd fmla="*/ 418 h 775" name="T33"/>
                  <a:gd fmla="*/ 76 w 775" name="T34"/>
                  <a:gd fmla="*/ 476 h 775" name="T35"/>
                  <a:gd fmla="*/ 42 w 775" name="T36"/>
                  <a:gd fmla="*/ 564 h 775" name="T37"/>
                  <a:gd fmla="*/ 134 w 775" name="T38"/>
                  <a:gd fmla="*/ 589 h 775" name="T39"/>
                  <a:gd fmla="*/ 136 w 775" name="T40"/>
                  <a:gd fmla="*/ 683 h 775" name="T41"/>
                  <a:gd fmla="*/ 230 w 775" name="T42"/>
                  <a:gd fmla="*/ 671 h 775" name="T43"/>
                  <a:gd fmla="*/ 268 w 775" name="T44"/>
                  <a:gd fmla="*/ 757 h 775" name="T45"/>
                  <a:gd fmla="*/ 351 w 775" name="T46"/>
                  <a:gd fmla="*/ 710 h 775" name="T47"/>
                  <a:gd fmla="*/ 419 w 775" name="T48"/>
                  <a:gd fmla="*/ 775 h 775" name="T49"/>
                  <a:gd fmla="*/ 477 w 775" name="T50"/>
                  <a:gd fmla="*/ 700 h 775" name="T51"/>
                  <a:gd fmla="*/ 565 w 775" name="T52"/>
                  <a:gd fmla="*/ 733 h 775" name="T53"/>
                  <a:gd fmla="*/ 590 w 775" name="T54"/>
                  <a:gd fmla="*/ 642 h 775" name="T55"/>
                  <a:gd fmla="*/ 684 w 775" name="T56"/>
                  <a:gd fmla="*/ 639 h 775" name="T57"/>
                  <a:gd fmla="*/ 672 w 775" name="T58"/>
                  <a:gd fmla="*/ 545 h 775" name="T59"/>
                  <a:gd fmla="*/ 758 w 775" name="T60"/>
                  <a:gd fmla="*/ 507 h 775" name="T61"/>
                  <a:gd fmla="*/ 710 w 775" name="T62"/>
                  <a:gd fmla="*/ 424 h 775" name="T63"/>
                  <a:gd fmla="*/ 418 w 775" name="T64"/>
                  <a:gd fmla="*/ 167 h 775" name="T65"/>
                  <a:gd fmla="*/ 550 w 775" name="T66"/>
                  <a:gd fmla="*/ 357 h 775" name="T67"/>
                  <a:gd fmla="*/ 418 w 775" name="T68"/>
                  <a:gd fmla="*/ 167 h 775" name="T69"/>
                  <a:gd fmla="*/ 357 w 775" name="T70"/>
                  <a:gd fmla="*/ 225 h 775" name="T71"/>
                  <a:gd fmla="*/ 168 w 775" name="T72"/>
                  <a:gd fmla="*/ 357 h 775" name="T73"/>
                  <a:gd fmla="*/ 357 w 775" name="T74"/>
                  <a:gd fmla="*/ 607 h 775" name="T75"/>
                  <a:gd fmla="*/ 226 w 775" name="T76"/>
                  <a:gd fmla="*/ 418 h 775" name="T77"/>
                  <a:gd fmla="*/ 357 w 775" name="T78"/>
                  <a:gd fmla="*/ 607 h 775" name="T79"/>
                  <a:gd fmla="*/ 341 w 775" name="T80"/>
                  <a:gd fmla="*/ 340 h 775" name="T81"/>
                  <a:gd fmla="*/ 435 w 775" name="T82"/>
                  <a:gd fmla="*/ 435 h 775" name="T83"/>
                  <a:gd fmla="*/ 418 w 775" name="T84"/>
                  <a:gd fmla="*/ 607 h 775" name="T85"/>
                  <a:gd fmla="*/ 550 w 775" name="T86"/>
                  <a:gd fmla="*/ 418 h 775" name="T87"/>
                  <a:gd fmla="*/ 418 w 775" name="T88"/>
                  <a:gd fmla="*/ 607 h 77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775" w="775">
                    <a:moveTo>
                      <a:pt x="775" y="418"/>
                    </a:moveTo>
                    <a:cubicBezTo>
                      <a:pt x="775" y="356"/>
                      <a:pt x="775" y="356"/>
                      <a:pt x="775" y="356"/>
                    </a:cubicBezTo>
                    <a:cubicBezTo>
                      <a:pt x="710" y="350"/>
                      <a:pt x="710" y="350"/>
                      <a:pt x="710" y="350"/>
                    </a:cubicBezTo>
                    <a:cubicBezTo>
                      <a:pt x="708" y="333"/>
                      <a:pt x="705" y="315"/>
                      <a:pt x="700" y="298"/>
                    </a:cubicBezTo>
                    <a:cubicBezTo>
                      <a:pt x="758" y="268"/>
                      <a:pt x="758" y="268"/>
                      <a:pt x="758" y="268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672" y="230"/>
                      <a:pt x="672" y="230"/>
                      <a:pt x="672" y="230"/>
                    </a:cubicBezTo>
                    <a:cubicBezTo>
                      <a:pt x="663" y="214"/>
                      <a:pt x="653" y="200"/>
                      <a:pt x="642" y="185"/>
                    </a:cubicBezTo>
                    <a:cubicBezTo>
                      <a:pt x="684" y="135"/>
                      <a:pt x="684" y="135"/>
                      <a:pt x="684" y="135"/>
                    </a:cubicBezTo>
                    <a:cubicBezTo>
                      <a:pt x="640" y="92"/>
                      <a:pt x="640" y="92"/>
                      <a:pt x="640" y="92"/>
                    </a:cubicBezTo>
                    <a:cubicBezTo>
                      <a:pt x="590" y="133"/>
                      <a:pt x="590" y="133"/>
                      <a:pt x="590" y="133"/>
                    </a:cubicBezTo>
                    <a:cubicBezTo>
                      <a:pt x="576" y="122"/>
                      <a:pt x="561" y="112"/>
                      <a:pt x="546" y="103"/>
                    </a:cubicBezTo>
                    <a:cubicBezTo>
                      <a:pt x="565" y="41"/>
                      <a:pt x="565" y="41"/>
                      <a:pt x="565" y="41"/>
                    </a:cubicBezTo>
                    <a:cubicBezTo>
                      <a:pt x="508" y="18"/>
                      <a:pt x="508" y="18"/>
                      <a:pt x="508" y="18"/>
                    </a:cubicBezTo>
                    <a:cubicBezTo>
                      <a:pt x="477" y="75"/>
                      <a:pt x="477" y="75"/>
                      <a:pt x="477" y="75"/>
                    </a:cubicBezTo>
                    <a:cubicBezTo>
                      <a:pt x="460" y="70"/>
                      <a:pt x="443" y="67"/>
                      <a:pt x="425" y="65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357" y="0"/>
                      <a:pt x="357" y="0"/>
                      <a:pt x="357" y="0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33" y="67"/>
                      <a:pt x="316" y="70"/>
                      <a:pt x="299" y="75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15" y="112"/>
                      <a:pt x="200" y="122"/>
                      <a:pt x="186" y="13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22" y="200"/>
                      <a:pt x="112" y="214"/>
                      <a:pt x="104" y="230"/>
                    </a:cubicBezTo>
                    <a:cubicBezTo>
                      <a:pt x="42" y="211"/>
                      <a:pt x="42" y="211"/>
                      <a:pt x="42" y="211"/>
                    </a:cubicBezTo>
                    <a:cubicBezTo>
                      <a:pt x="18" y="268"/>
                      <a:pt x="18" y="268"/>
                      <a:pt x="18" y="268"/>
                    </a:cubicBezTo>
                    <a:cubicBezTo>
                      <a:pt x="76" y="298"/>
                      <a:pt x="76" y="298"/>
                      <a:pt x="76" y="298"/>
                    </a:cubicBezTo>
                    <a:cubicBezTo>
                      <a:pt x="71" y="315"/>
                      <a:pt x="67" y="333"/>
                      <a:pt x="65" y="350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65" y="424"/>
                      <a:pt x="65" y="424"/>
                      <a:pt x="65" y="424"/>
                    </a:cubicBezTo>
                    <a:cubicBezTo>
                      <a:pt x="67" y="442"/>
                      <a:pt x="71" y="459"/>
                      <a:pt x="76" y="476"/>
                    </a:cubicBezTo>
                    <a:cubicBezTo>
                      <a:pt x="18" y="507"/>
                      <a:pt x="18" y="507"/>
                      <a:pt x="18" y="507"/>
                    </a:cubicBezTo>
                    <a:cubicBezTo>
                      <a:pt x="42" y="564"/>
                      <a:pt x="42" y="564"/>
                      <a:pt x="42" y="564"/>
                    </a:cubicBezTo>
                    <a:cubicBezTo>
                      <a:pt x="104" y="545"/>
                      <a:pt x="104" y="545"/>
                      <a:pt x="104" y="545"/>
                    </a:cubicBezTo>
                    <a:cubicBezTo>
                      <a:pt x="112" y="560"/>
                      <a:pt x="122" y="575"/>
                      <a:pt x="134" y="589"/>
                    </a:cubicBezTo>
                    <a:cubicBezTo>
                      <a:pt x="92" y="639"/>
                      <a:pt x="92" y="639"/>
                      <a:pt x="92" y="639"/>
                    </a:cubicBezTo>
                    <a:cubicBezTo>
                      <a:pt x="136" y="683"/>
                      <a:pt x="136" y="683"/>
                      <a:pt x="136" y="683"/>
                    </a:cubicBezTo>
                    <a:cubicBezTo>
                      <a:pt x="186" y="642"/>
                      <a:pt x="186" y="642"/>
                      <a:pt x="186" y="642"/>
                    </a:cubicBezTo>
                    <a:cubicBezTo>
                      <a:pt x="200" y="653"/>
                      <a:pt x="215" y="663"/>
                      <a:pt x="230" y="671"/>
                    </a:cubicBezTo>
                    <a:cubicBezTo>
                      <a:pt x="211" y="733"/>
                      <a:pt x="211" y="733"/>
                      <a:pt x="211" y="733"/>
                    </a:cubicBezTo>
                    <a:cubicBezTo>
                      <a:pt x="268" y="757"/>
                      <a:pt x="268" y="757"/>
                      <a:pt x="268" y="757"/>
                    </a:cubicBezTo>
                    <a:cubicBezTo>
                      <a:pt x="299" y="700"/>
                      <a:pt x="299" y="700"/>
                      <a:pt x="299" y="700"/>
                    </a:cubicBezTo>
                    <a:cubicBezTo>
                      <a:pt x="316" y="704"/>
                      <a:pt x="333" y="708"/>
                      <a:pt x="351" y="710"/>
                    </a:cubicBezTo>
                    <a:cubicBezTo>
                      <a:pt x="357" y="775"/>
                      <a:pt x="357" y="775"/>
                      <a:pt x="357" y="775"/>
                    </a:cubicBezTo>
                    <a:cubicBezTo>
                      <a:pt x="419" y="775"/>
                      <a:pt x="419" y="775"/>
                      <a:pt x="419" y="775"/>
                    </a:cubicBezTo>
                    <a:cubicBezTo>
                      <a:pt x="425" y="710"/>
                      <a:pt x="425" y="710"/>
                      <a:pt x="425" y="710"/>
                    </a:cubicBezTo>
                    <a:cubicBezTo>
                      <a:pt x="443" y="708"/>
                      <a:pt x="460" y="704"/>
                      <a:pt x="477" y="700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65" y="733"/>
                      <a:pt x="565" y="733"/>
                      <a:pt x="565" y="733"/>
                    </a:cubicBezTo>
                    <a:cubicBezTo>
                      <a:pt x="546" y="671"/>
                      <a:pt x="546" y="671"/>
                      <a:pt x="546" y="671"/>
                    </a:cubicBezTo>
                    <a:cubicBezTo>
                      <a:pt x="561" y="663"/>
                      <a:pt x="576" y="653"/>
                      <a:pt x="590" y="642"/>
                    </a:cubicBezTo>
                    <a:cubicBezTo>
                      <a:pt x="640" y="683"/>
                      <a:pt x="640" y="683"/>
                      <a:pt x="640" y="683"/>
                    </a:cubicBezTo>
                    <a:cubicBezTo>
                      <a:pt x="684" y="639"/>
                      <a:pt x="684" y="639"/>
                      <a:pt x="684" y="639"/>
                    </a:cubicBezTo>
                    <a:cubicBezTo>
                      <a:pt x="642" y="589"/>
                      <a:pt x="642" y="589"/>
                      <a:pt x="642" y="589"/>
                    </a:cubicBezTo>
                    <a:cubicBezTo>
                      <a:pt x="653" y="575"/>
                      <a:pt x="663" y="560"/>
                      <a:pt x="672" y="545"/>
                    </a:cubicBezTo>
                    <a:cubicBezTo>
                      <a:pt x="734" y="564"/>
                      <a:pt x="734" y="564"/>
                      <a:pt x="734" y="564"/>
                    </a:cubicBezTo>
                    <a:cubicBezTo>
                      <a:pt x="758" y="507"/>
                      <a:pt x="758" y="507"/>
                      <a:pt x="758" y="507"/>
                    </a:cubicBezTo>
                    <a:cubicBezTo>
                      <a:pt x="700" y="476"/>
                      <a:pt x="700" y="476"/>
                      <a:pt x="700" y="476"/>
                    </a:cubicBezTo>
                    <a:cubicBezTo>
                      <a:pt x="705" y="459"/>
                      <a:pt x="708" y="442"/>
                      <a:pt x="710" y="424"/>
                    </a:cubicBezTo>
                    <a:lnTo>
                      <a:pt x="775" y="418"/>
                    </a:lnTo>
                    <a:close/>
                    <a:moveTo>
                      <a:pt x="418" y="167"/>
                    </a:moveTo>
                    <a:cubicBezTo>
                      <a:pt x="517" y="181"/>
                      <a:pt x="594" y="259"/>
                      <a:pt x="608" y="357"/>
                    </a:cubicBezTo>
                    <a:cubicBezTo>
                      <a:pt x="550" y="357"/>
                      <a:pt x="550" y="357"/>
                      <a:pt x="550" y="357"/>
                    </a:cubicBezTo>
                    <a:cubicBezTo>
                      <a:pt x="537" y="290"/>
                      <a:pt x="485" y="238"/>
                      <a:pt x="418" y="225"/>
                    </a:cubicBezTo>
                    <a:lnTo>
                      <a:pt x="418" y="167"/>
                    </a:lnTo>
                    <a:close/>
                    <a:moveTo>
                      <a:pt x="357" y="167"/>
                    </a:moveTo>
                    <a:cubicBezTo>
                      <a:pt x="357" y="225"/>
                      <a:pt x="357" y="225"/>
                      <a:pt x="357" y="225"/>
                    </a:cubicBezTo>
                    <a:cubicBezTo>
                      <a:pt x="291" y="238"/>
                      <a:pt x="238" y="290"/>
                      <a:pt x="226" y="357"/>
                    </a:cubicBezTo>
                    <a:cubicBezTo>
                      <a:pt x="168" y="357"/>
                      <a:pt x="168" y="357"/>
                      <a:pt x="168" y="357"/>
                    </a:cubicBezTo>
                    <a:cubicBezTo>
                      <a:pt x="181" y="259"/>
                      <a:pt x="259" y="181"/>
                      <a:pt x="357" y="167"/>
                    </a:cubicBezTo>
                    <a:close/>
                    <a:moveTo>
                      <a:pt x="357" y="607"/>
                    </a:moveTo>
                    <a:cubicBezTo>
                      <a:pt x="259" y="594"/>
                      <a:pt x="181" y="516"/>
                      <a:pt x="168" y="418"/>
                    </a:cubicBezTo>
                    <a:cubicBezTo>
                      <a:pt x="226" y="418"/>
                      <a:pt x="226" y="418"/>
                      <a:pt x="226" y="418"/>
                    </a:cubicBezTo>
                    <a:cubicBezTo>
                      <a:pt x="238" y="484"/>
                      <a:pt x="291" y="537"/>
                      <a:pt x="357" y="549"/>
                    </a:cubicBezTo>
                    <a:lnTo>
                      <a:pt x="357" y="607"/>
                    </a:lnTo>
                    <a:close/>
                    <a:moveTo>
                      <a:pt x="341" y="435"/>
                    </a:moveTo>
                    <a:cubicBezTo>
                      <a:pt x="314" y="409"/>
                      <a:pt x="314" y="366"/>
                      <a:pt x="341" y="340"/>
                    </a:cubicBezTo>
                    <a:cubicBezTo>
                      <a:pt x="367" y="314"/>
                      <a:pt x="409" y="314"/>
                      <a:pt x="435" y="340"/>
                    </a:cubicBezTo>
                    <a:cubicBezTo>
                      <a:pt x="461" y="366"/>
                      <a:pt x="461" y="409"/>
                      <a:pt x="435" y="435"/>
                    </a:cubicBezTo>
                    <a:cubicBezTo>
                      <a:pt x="409" y="461"/>
                      <a:pt x="367" y="461"/>
                      <a:pt x="341" y="435"/>
                    </a:cubicBezTo>
                    <a:close/>
                    <a:moveTo>
                      <a:pt x="418" y="607"/>
                    </a:moveTo>
                    <a:cubicBezTo>
                      <a:pt x="418" y="549"/>
                      <a:pt x="418" y="549"/>
                      <a:pt x="418" y="549"/>
                    </a:cubicBezTo>
                    <a:cubicBezTo>
                      <a:pt x="485" y="537"/>
                      <a:pt x="537" y="484"/>
                      <a:pt x="550" y="418"/>
                    </a:cubicBezTo>
                    <a:cubicBezTo>
                      <a:pt x="608" y="418"/>
                      <a:pt x="608" y="418"/>
                      <a:pt x="608" y="418"/>
                    </a:cubicBezTo>
                    <a:cubicBezTo>
                      <a:pt x="594" y="516"/>
                      <a:pt x="517" y="594"/>
                      <a:pt x="418" y="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  <p:sp>
            <p:nvSpPr>
              <p:cNvPr id="72" name="iṣļidè">
                <a:extLst>
                  <a:ext uri="{FF2B5EF4-FFF2-40B4-BE49-F238E27FC236}">
                    <a16:creationId xmlns:a16="http://schemas.microsoft.com/office/drawing/2014/main" id="{8DA03F03-B9E1-44A7-858F-DF649BF3E1BF}"/>
                  </a:ext>
                </a:extLst>
              </p:cNvPr>
              <p:cNvSpPr/>
              <p:nvPr/>
            </p:nvSpPr>
            <p:spPr bwMode="auto">
              <a:xfrm>
                <a:off x="6328275" y="3803397"/>
                <a:ext cx="1659871" cy="1662620"/>
              </a:xfrm>
              <a:custGeom>
                <a:gdLst>
                  <a:gd fmla="*/ 775 w 775" name="T0"/>
                  <a:gd fmla="*/ 356 h 775" name="T1"/>
                  <a:gd fmla="*/ 700 w 775" name="T2"/>
                  <a:gd fmla="*/ 298 h 775" name="T3"/>
                  <a:gd fmla="*/ 734 w 775" name="T4"/>
                  <a:gd fmla="*/ 211 h 775" name="T5"/>
                  <a:gd fmla="*/ 642 w 775" name="T6"/>
                  <a:gd fmla="*/ 185 h 775" name="T7"/>
                  <a:gd fmla="*/ 640 w 775" name="T8"/>
                  <a:gd fmla="*/ 92 h 775" name="T9"/>
                  <a:gd fmla="*/ 546 w 775" name="T10"/>
                  <a:gd fmla="*/ 103 h 775" name="T11"/>
                  <a:gd fmla="*/ 508 w 775" name="T12"/>
                  <a:gd fmla="*/ 18 h 775" name="T13"/>
                  <a:gd fmla="*/ 425 w 775" name="T14"/>
                  <a:gd fmla="*/ 65 h 775" name="T15"/>
                  <a:gd fmla="*/ 357 w 775" name="T16"/>
                  <a:gd fmla="*/ 0 h 775" name="T17"/>
                  <a:gd fmla="*/ 299 w 775" name="T18"/>
                  <a:gd fmla="*/ 75 h 775" name="T19"/>
                  <a:gd fmla="*/ 211 w 775" name="T20"/>
                  <a:gd fmla="*/ 41 h 775" name="T21"/>
                  <a:gd fmla="*/ 186 w 775" name="T22"/>
                  <a:gd fmla="*/ 133 h 775" name="T23"/>
                  <a:gd fmla="*/ 92 w 775" name="T24"/>
                  <a:gd fmla="*/ 135 h 775" name="T25"/>
                  <a:gd fmla="*/ 104 w 775" name="T26"/>
                  <a:gd fmla="*/ 230 h 775" name="T27"/>
                  <a:gd fmla="*/ 18 w 775" name="T28"/>
                  <a:gd fmla="*/ 268 h 775" name="T29"/>
                  <a:gd fmla="*/ 65 w 775" name="T30"/>
                  <a:gd fmla="*/ 350 h 775" name="T31"/>
                  <a:gd fmla="*/ 0 w 775" name="T32"/>
                  <a:gd fmla="*/ 418 h 775" name="T33"/>
                  <a:gd fmla="*/ 76 w 775" name="T34"/>
                  <a:gd fmla="*/ 476 h 775" name="T35"/>
                  <a:gd fmla="*/ 42 w 775" name="T36"/>
                  <a:gd fmla="*/ 564 h 775" name="T37"/>
                  <a:gd fmla="*/ 134 w 775" name="T38"/>
                  <a:gd fmla="*/ 589 h 775" name="T39"/>
                  <a:gd fmla="*/ 136 w 775" name="T40"/>
                  <a:gd fmla="*/ 683 h 775" name="T41"/>
                  <a:gd fmla="*/ 230 w 775" name="T42"/>
                  <a:gd fmla="*/ 671 h 775" name="T43"/>
                  <a:gd fmla="*/ 268 w 775" name="T44"/>
                  <a:gd fmla="*/ 757 h 775" name="T45"/>
                  <a:gd fmla="*/ 351 w 775" name="T46"/>
                  <a:gd fmla="*/ 710 h 775" name="T47"/>
                  <a:gd fmla="*/ 419 w 775" name="T48"/>
                  <a:gd fmla="*/ 775 h 775" name="T49"/>
                  <a:gd fmla="*/ 477 w 775" name="T50"/>
                  <a:gd fmla="*/ 700 h 775" name="T51"/>
                  <a:gd fmla="*/ 565 w 775" name="T52"/>
                  <a:gd fmla="*/ 733 h 775" name="T53"/>
                  <a:gd fmla="*/ 590 w 775" name="T54"/>
                  <a:gd fmla="*/ 642 h 775" name="T55"/>
                  <a:gd fmla="*/ 684 w 775" name="T56"/>
                  <a:gd fmla="*/ 639 h 775" name="T57"/>
                  <a:gd fmla="*/ 672 w 775" name="T58"/>
                  <a:gd fmla="*/ 545 h 775" name="T59"/>
                  <a:gd fmla="*/ 758 w 775" name="T60"/>
                  <a:gd fmla="*/ 507 h 775" name="T61"/>
                  <a:gd fmla="*/ 710 w 775" name="T62"/>
                  <a:gd fmla="*/ 424 h 775" name="T63"/>
                  <a:gd fmla="*/ 418 w 775" name="T64"/>
                  <a:gd fmla="*/ 167 h 775" name="T65"/>
                  <a:gd fmla="*/ 550 w 775" name="T66"/>
                  <a:gd fmla="*/ 357 h 775" name="T67"/>
                  <a:gd fmla="*/ 418 w 775" name="T68"/>
                  <a:gd fmla="*/ 167 h 775" name="T69"/>
                  <a:gd fmla="*/ 357 w 775" name="T70"/>
                  <a:gd fmla="*/ 225 h 775" name="T71"/>
                  <a:gd fmla="*/ 168 w 775" name="T72"/>
                  <a:gd fmla="*/ 357 h 775" name="T73"/>
                  <a:gd fmla="*/ 357 w 775" name="T74"/>
                  <a:gd fmla="*/ 607 h 775" name="T75"/>
                  <a:gd fmla="*/ 226 w 775" name="T76"/>
                  <a:gd fmla="*/ 418 h 775" name="T77"/>
                  <a:gd fmla="*/ 357 w 775" name="T78"/>
                  <a:gd fmla="*/ 607 h 775" name="T79"/>
                  <a:gd fmla="*/ 341 w 775" name="T80"/>
                  <a:gd fmla="*/ 340 h 775" name="T81"/>
                  <a:gd fmla="*/ 435 w 775" name="T82"/>
                  <a:gd fmla="*/ 435 h 775" name="T83"/>
                  <a:gd fmla="*/ 418 w 775" name="T84"/>
                  <a:gd fmla="*/ 607 h 775" name="T85"/>
                  <a:gd fmla="*/ 550 w 775" name="T86"/>
                  <a:gd fmla="*/ 418 h 775" name="T87"/>
                  <a:gd fmla="*/ 418 w 775" name="T88"/>
                  <a:gd fmla="*/ 607 h 775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775" w="775">
                    <a:moveTo>
                      <a:pt x="775" y="418"/>
                    </a:moveTo>
                    <a:cubicBezTo>
                      <a:pt x="775" y="356"/>
                      <a:pt x="775" y="356"/>
                      <a:pt x="775" y="356"/>
                    </a:cubicBezTo>
                    <a:cubicBezTo>
                      <a:pt x="710" y="350"/>
                      <a:pt x="710" y="350"/>
                      <a:pt x="710" y="350"/>
                    </a:cubicBezTo>
                    <a:cubicBezTo>
                      <a:pt x="708" y="333"/>
                      <a:pt x="705" y="315"/>
                      <a:pt x="700" y="298"/>
                    </a:cubicBezTo>
                    <a:cubicBezTo>
                      <a:pt x="758" y="268"/>
                      <a:pt x="758" y="268"/>
                      <a:pt x="758" y="268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672" y="230"/>
                      <a:pt x="672" y="230"/>
                      <a:pt x="672" y="230"/>
                    </a:cubicBezTo>
                    <a:cubicBezTo>
                      <a:pt x="663" y="214"/>
                      <a:pt x="653" y="200"/>
                      <a:pt x="642" y="185"/>
                    </a:cubicBezTo>
                    <a:cubicBezTo>
                      <a:pt x="684" y="135"/>
                      <a:pt x="684" y="135"/>
                      <a:pt x="684" y="135"/>
                    </a:cubicBezTo>
                    <a:cubicBezTo>
                      <a:pt x="640" y="92"/>
                      <a:pt x="640" y="92"/>
                      <a:pt x="640" y="92"/>
                    </a:cubicBezTo>
                    <a:cubicBezTo>
                      <a:pt x="590" y="133"/>
                      <a:pt x="590" y="133"/>
                      <a:pt x="590" y="133"/>
                    </a:cubicBezTo>
                    <a:cubicBezTo>
                      <a:pt x="576" y="122"/>
                      <a:pt x="561" y="112"/>
                      <a:pt x="546" y="103"/>
                    </a:cubicBezTo>
                    <a:cubicBezTo>
                      <a:pt x="565" y="41"/>
                      <a:pt x="565" y="41"/>
                      <a:pt x="565" y="41"/>
                    </a:cubicBezTo>
                    <a:cubicBezTo>
                      <a:pt x="508" y="18"/>
                      <a:pt x="508" y="18"/>
                      <a:pt x="508" y="18"/>
                    </a:cubicBezTo>
                    <a:cubicBezTo>
                      <a:pt x="477" y="75"/>
                      <a:pt x="477" y="75"/>
                      <a:pt x="477" y="75"/>
                    </a:cubicBezTo>
                    <a:cubicBezTo>
                      <a:pt x="460" y="70"/>
                      <a:pt x="443" y="67"/>
                      <a:pt x="425" y="65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357" y="0"/>
                      <a:pt x="357" y="0"/>
                      <a:pt x="357" y="0"/>
                    </a:cubicBezTo>
                    <a:cubicBezTo>
                      <a:pt x="351" y="65"/>
                      <a:pt x="351" y="65"/>
                      <a:pt x="351" y="65"/>
                    </a:cubicBezTo>
                    <a:cubicBezTo>
                      <a:pt x="333" y="67"/>
                      <a:pt x="316" y="70"/>
                      <a:pt x="299" y="75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11" y="41"/>
                      <a:pt x="211" y="41"/>
                      <a:pt x="211" y="41"/>
                    </a:cubicBezTo>
                    <a:cubicBezTo>
                      <a:pt x="230" y="103"/>
                      <a:pt x="230" y="103"/>
                      <a:pt x="230" y="103"/>
                    </a:cubicBezTo>
                    <a:cubicBezTo>
                      <a:pt x="215" y="112"/>
                      <a:pt x="200" y="122"/>
                      <a:pt x="186" y="13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134" y="185"/>
                      <a:pt x="134" y="185"/>
                      <a:pt x="134" y="185"/>
                    </a:cubicBezTo>
                    <a:cubicBezTo>
                      <a:pt x="122" y="200"/>
                      <a:pt x="112" y="214"/>
                      <a:pt x="104" y="230"/>
                    </a:cubicBezTo>
                    <a:cubicBezTo>
                      <a:pt x="42" y="211"/>
                      <a:pt x="42" y="211"/>
                      <a:pt x="42" y="211"/>
                    </a:cubicBezTo>
                    <a:cubicBezTo>
                      <a:pt x="18" y="268"/>
                      <a:pt x="18" y="268"/>
                      <a:pt x="18" y="268"/>
                    </a:cubicBezTo>
                    <a:cubicBezTo>
                      <a:pt x="76" y="298"/>
                      <a:pt x="76" y="298"/>
                      <a:pt x="76" y="298"/>
                    </a:cubicBezTo>
                    <a:cubicBezTo>
                      <a:pt x="71" y="315"/>
                      <a:pt x="67" y="333"/>
                      <a:pt x="65" y="350"/>
                    </a:cubicBezTo>
                    <a:cubicBezTo>
                      <a:pt x="0" y="356"/>
                      <a:pt x="0" y="356"/>
                      <a:pt x="0" y="356"/>
                    </a:cubicBezTo>
                    <a:cubicBezTo>
                      <a:pt x="0" y="418"/>
                      <a:pt x="0" y="418"/>
                      <a:pt x="0" y="418"/>
                    </a:cubicBezTo>
                    <a:cubicBezTo>
                      <a:pt x="65" y="424"/>
                      <a:pt x="65" y="424"/>
                      <a:pt x="65" y="424"/>
                    </a:cubicBezTo>
                    <a:cubicBezTo>
                      <a:pt x="67" y="442"/>
                      <a:pt x="71" y="459"/>
                      <a:pt x="76" y="476"/>
                    </a:cubicBezTo>
                    <a:cubicBezTo>
                      <a:pt x="18" y="507"/>
                      <a:pt x="18" y="507"/>
                      <a:pt x="18" y="507"/>
                    </a:cubicBezTo>
                    <a:cubicBezTo>
                      <a:pt x="42" y="564"/>
                      <a:pt x="42" y="564"/>
                      <a:pt x="42" y="564"/>
                    </a:cubicBezTo>
                    <a:cubicBezTo>
                      <a:pt x="104" y="545"/>
                      <a:pt x="104" y="545"/>
                      <a:pt x="104" y="545"/>
                    </a:cubicBezTo>
                    <a:cubicBezTo>
                      <a:pt x="112" y="560"/>
                      <a:pt x="122" y="575"/>
                      <a:pt x="134" y="589"/>
                    </a:cubicBezTo>
                    <a:cubicBezTo>
                      <a:pt x="92" y="639"/>
                      <a:pt x="92" y="639"/>
                      <a:pt x="92" y="639"/>
                    </a:cubicBezTo>
                    <a:cubicBezTo>
                      <a:pt x="136" y="683"/>
                      <a:pt x="136" y="683"/>
                      <a:pt x="136" y="683"/>
                    </a:cubicBezTo>
                    <a:cubicBezTo>
                      <a:pt x="186" y="642"/>
                      <a:pt x="186" y="642"/>
                      <a:pt x="186" y="642"/>
                    </a:cubicBezTo>
                    <a:cubicBezTo>
                      <a:pt x="200" y="653"/>
                      <a:pt x="215" y="663"/>
                      <a:pt x="230" y="671"/>
                    </a:cubicBezTo>
                    <a:cubicBezTo>
                      <a:pt x="211" y="733"/>
                      <a:pt x="211" y="733"/>
                      <a:pt x="211" y="733"/>
                    </a:cubicBezTo>
                    <a:cubicBezTo>
                      <a:pt x="268" y="757"/>
                      <a:pt x="268" y="757"/>
                      <a:pt x="268" y="757"/>
                    </a:cubicBezTo>
                    <a:cubicBezTo>
                      <a:pt x="299" y="700"/>
                      <a:pt x="299" y="700"/>
                      <a:pt x="299" y="700"/>
                    </a:cubicBezTo>
                    <a:cubicBezTo>
                      <a:pt x="316" y="704"/>
                      <a:pt x="333" y="708"/>
                      <a:pt x="351" y="710"/>
                    </a:cubicBezTo>
                    <a:cubicBezTo>
                      <a:pt x="357" y="775"/>
                      <a:pt x="357" y="775"/>
                      <a:pt x="357" y="775"/>
                    </a:cubicBezTo>
                    <a:cubicBezTo>
                      <a:pt x="419" y="775"/>
                      <a:pt x="419" y="775"/>
                      <a:pt x="419" y="775"/>
                    </a:cubicBezTo>
                    <a:cubicBezTo>
                      <a:pt x="425" y="710"/>
                      <a:pt x="425" y="710"/>
                      <a:pt x="425" y="710"/>
                    </a:cubicBezTo>
                    <a:cubicBezTo>
                      <a:pt x="443" y="708"/>
                      <a:pt x="460" y="704"/>
                      <a:pt x="477" y="700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65" y="733"/>
                      <a:pt x="565" y="733"/>
                      <a:pt x="565" y="733"/>
                    </a:cubicBezTo>
                    <a:cubicBezTo>
                      <a:pt x="546" y="671"/>
                      <a:pt x="546" y="671"/>
                      <a:pt x="546" y="671"/>
                    </a:cubicBezTo>
                    <a:cubicBezTo>
                      <a:pt x="561" y="663"/>
                      <a:pt x="576" y="653"/>
                      <a:pt x="590" y="642"/>
                    </a:cubicBezTo>
                    <a:cubicBezTo>
                      <a:pt x="640" y="683"/>
                      <a:pt x="640" y="683"/>
                      <a:pt x="640" y="683"/>
                    </a:cubicBezTo>
                    <a:cubicBezTo>
                      <a:pt x="684" y="639"/>
                      <a:pt x="684" y="639"/>
                      <a:pt x="684" y="639"/>
                    </a:cubicBezTo>
                    <a:cubicBezTo>
                      <a:pt x="642" y="589"/>
                      <a:pt x="642" y="589"/>
                      <a:pt x="642" y="589"/>
                    </a:cubicBezTo>
                    <a:cubicBezTo>
                      <a:pt x="653" y="575"/>
                      <a:pt x="663" y="560"/>
                      <a:pt x="672" y="545"/>
                    </a:cubicBezTo>
                    <a:cubicBezTo>
                      <a:pt x="734" y="564"/>
                      <a:pt x="734" y="564"/>
                      <a:pt x="734" y="564"/>
                    </a:cubicBezTo>
                    <a:cubicBezTo>
                      <a:pt x="758" y="507"/>
                      <a:pt x="758" y="507"/>
                      <a:pt x="758" y="507"/>
                    </a:cubicBezTo>
                    <a:cubicBezTo>
                      <a:pt x="700" y="476"/>
                      <a:pt x="700" y="476"/>
                      <a:pt x="700" y="476"/>
                    </a:cubicBezTo>
                    <a:cubicBezTo>
                      <a:pt x="705" y="459"/>
                      <a:pt x="708" y="442"/>
                      <a:pt x="710" y="424"/>
                    </a:cubicBezTo>
                    <a:lnTo>
                      <a:pt x="775" y="418"/>
                    </a:lnTo>
                    <a:close/>
                    <a:moveTo>
                      <a:pt x="418" y="167"/>
                    </a:moveTo>
                    <a:cubicBezTo>
                      <a:pt x="517" y="181"/>
                      <a:pt x="594" y="259"/>
                      <a:pt x="608" y="357"/>
                    </a:cubicBezTo>
                    <a:cubicBezTo>
                      <a:pt x="550" y="357"/>
                      <a:pt x="550" y="357"/>
                      <a:pt x="550" y="357"/>
                    </a:cubicBezTo>
                    <a:cubicBezTo>
                      <a:pt x="537" y="290"/>
                      <a:pt x="485" y="238"/>
                      <a:pt x="418" y="225"/>
                    </a:cubicBezTo>
                    <a:lnTo>
                      <a:pt x="418" y="167"/>
                    </a:lnTo>
                    <a:close/>
                    <a:moveTo>
                      <a:pt x="357" y="167"/>
                    </a:moveTo>
                    <a:cubicBezTo>
                      <a:pt x="357" y="225"/>
                      <a:pt x="357" y="225"/>
                      <a:pt x="357" y="225"/>
                    </a:cubicBezTo>
                    <a:cubicBezTo>
                      <a:pt x="291" y="238"/>
                      <a:pt x="238" y="290"/>
                      <a:pt x="226" y="357"/>
                    </a:cubicBezTo>
                    <a:cubicBezTo>
                      <a:pt x="168" y="357"/>
                      <a:pt x="168" y="357"/>
                      <a:pt x="168" y="357"/>
                    </a:cubicBezTo>
                    <a:cubicBezTo>
                      <a:pt x="181" y="259"/>
                      <a:pt x="259" y="181"/>
                      <a:pt x="357" y="167"/>
                    </a:cubicBezTo>
                    <a:close/>
                    <a:moveTo>
                      <a:pt x="357" y="607"/>
                    </a:moveTo>
                    <a:cubicBezTo>
                      <a:pt x="259" y="594"/>
                      <a:pt x="181" y="516"/>
                      <a:pt x="168" y="418"/>
                    </a:cubicBezTo>
                    <a:cubicBezTo>
                      <a:pt x="226" y="418"/>
                      <a:pt x="226" y="418"/>
                      <a:pt x="226" y="418"/>
                    </a:cubicBezTo>
                    <a:cubicBezTo>
                      <a:pt x="238" y="484"/>
                      <a:pt x="291" y="537"/>
                      <a:pt x="357" y="549"/>
                    </a:cubicBezTo>
                    <a:lnTo>
                      <a:pt x="357" y="607"/>
                    </a:lnTo>
                    <a:close/>
                    <a:moveTo>
                      <a:pt x="341" y="435"/>
                    </a:moveTo>
                    <a:cubicBezTo>
                      <a:pt x="314" y="409"/>
                      <a:pt x="314" y="366"/>
                      <a:pt x="341" y="340"/>
                    </a:cubicBezTo>
                    <a:cubicBezTo>
                      <a:pt x="367" y="314"/>
                      <a:pt x="409" y="314"/>
                      <a:pt x="435" y="340"/>
                    </a:cubicBezTo>
                    <a:cubicBezTo>
                      <a:pt x="461" y="366"/>
                      <a:pt x="461" y="409"/>
                      <a:pt x="435" y="435"/>
                    </a:cubicBezTo>
                    <a:cubicBezTo>
                      <a:pt x="409" y="461"/>
                      <a:pt x="367" y="461"/>
                      <a:pt x="341" y="435"/>
                    </a:cubicBezTo>
                    <a:close/>
                    <a:moveTo>
                      <a:pt x="418" y="607"/>
                    </a:moveTo>
                    <a:cubicBezTo>
                      <a:pt x="418" y="549"/>
                      <a:pt x="418" y="549"/>
                      <a:pt x="418" y="549"/>
                    </a:cubicBezTo>
                    <a:cubicBezTo>
                      <a:pt x="485" y="537"/>
                      <a:pt x="537" y="484"/>
                      <a:pt x="550" y="418"/>
                    </a:cubicBezTo>
                    <a:cubicBezTo>
                      <a:pt x="608" y="418"/>
                      <a:pt x="608" y="418"/>
                      <a:pt x="608" y="418"/>
                    </a:cubicBezTo>
                    <a:cubicBezTo>
                      <a:pt x="594" y="516"/>
                      <a:pt x="517" y="594"/>
                      <a:pt x="418" y="6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endParaRPr lang="en-US" sz="1801"/>
              </a:p>
            </p:txBody>
          </p:sp>
        </p:grpSp>
        <p:sp>
          <p:nvSpPr>
            <p:cNvPr id="38" name="iṥḻïḍé">
              <a:extLst>
                <a:ext uri="{FF2B5EF4-FFF2-40B4-BE49-F238E27FC236}">
                  <a16:creationId xmlns:a16="http://schemas.microsoft.com/office/drawing/2014/main" id="{CE72F178-1AB0-4CE1-8D08-6BD4B2C0819D}"/>
                </a:ext>
              </a:extLst>
            </p:cNvPr>
            <p:cNvSpPr txBox="1"/>
            <p:nvPr/>
          </p:nvSpPr>
          <p:spPr bwMode="auto">
            <a:xfrm>
              <a:off x="660400" y="1361183"/>
              <a:ext cx="3324950" cy="62412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altLang="en-US" b="1" lang="zh-CN" sz="1600">
                  <a:solidFill>
                    <a:schemeClr val="bg1"/>
                  </a:solidFill>
                </a:rPr>
                <a:t>确立“分工协作、密切配合、互相补台”的理念</a:t>
              </a:r>
            </a:p>
          </p:txBody>
        </p:sp>
        <p:sp>
          <p:nvSpPr>
            <p:cNvPr id="49" name="ïṩ1îďê">
              <a:extLst>
                <a:ext uri="{FF2B5EF4-FFF2-40B4-BE49-F238E27FC236}">
                  <a16:creationId xmlns:a16="http://schemas.microsoft.com/office/drawing/2014/main" id="{F12FDF6D-F0B2-4E1F-910C-FEADD4C428FF}"/>
                </a:ext>
              </a:extLst>
            </p:cNvPr>
            <p:cNvSpPr txBox="1"/>
            <p:nvPr/>
          </p:nvSpPr>
          <p:spPr bwMode="auto">
            <a:xfrm>
              <a:off x="8349621" y="1361182"/>
              <a:ext cx="3169277" cy="624099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bIns="45720" lIns="91440" rIns="91440" tIns="45720" wrap="square">
              <a:normAutofit fontScale="85000" lnSpcReduction="20000"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弘扬“甘于奉献、乐守清贫”的精神</a:t>
              </a:r>
            </a:p>
          </p:txBody>
        </p:sp>
      </p:grpSp>
      <p:sp>
        <p:nvSpPr>
          <p:cNvPr id="73" name="TextBox 33">
            <a:extLst>
              <a:ext uri="{FF2B5EF4-FFF2-40B4-BE49-F238E27FC236}">
                <a16:creationId xmlns:a16="http://schemas.microsoft.com/office/drawing/2014/main" id="{9AF47895-6931-4472-9B1C-F1C84EBC9C60}"/>
              </a:ext>
            </a:extLst>
          </p:cNvPr>
          <p:cNvSpPr txBox="1"/>
          <p:nvPr/>
        </p:nvSpPr>
        <p:spPr>
          <a:xfrm>
            <a:off x="856087" y="2365229"/>
            <a:ext cx="3336534" cy="27325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要求大家明确职责，又团结协作，做到不论份内份外，不论是常规性工作还是临时性任务，都要不折不扣的完成，发现问题及时沟通，不让工作出现真空。</a:t>
            </a: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5BE8F98D-E687-4454-A456-7B0F07C30208}"/>
              </a:ext>
            </a:extLst>
          </p:cNvPr>
          <p:cNvSpPr txBox="1"/>
          <p:nvPr/>
        </p:nvSpPr>
        <p:spPr>
          <a:xfrm>
            <a:off x="7966506" y="2474348"/>
            <a:ext cx="3336534" cy="20722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733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财务人员要都能从大局出发，主动化解和消除不良情绪，显示了较高的政治素质，加班加点、自觉奉献，使财务工作更加有序、协调、高效。</a:t>
            </a:r>
          </a:p>
        </p:txBody>
      </p:sp>
    </p:spTree>
    <p:extLst>
      <p:ext uri="{BB962C8B-B14F-4D97-AF65-F5344CB8AC3E}">
        <p14:creationId val="584910653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73"/>
      <p:bldP grpId="0" spid="74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5466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加强团队建设，提高服务意识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7BF0142-89DB-4CBC-A6D1-79A60B58CFEF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18761D-60CE-4B45-92F7-828938BBF9B2}"/>
              </a:ext>
            </a:extLst>
          </p:cNvPr>
          <p:cNvGrpSpPr/>
          <p:nvPr/>
        </p:nvGrpSpPr>
        <p:grpSpPr>
          <a:xfrm>
            <a:off x="731520" y="656038"/>
            <a:ext cx="454847" cy="455675"/>
            <a:chOff x="2107660" y="2917582"/>
            <a:chExt cx="454847" cy="455675"/>
          </a:xfrm>
        </p:grpSpPr>
        <p:sp>
          <p:nvSpPr>
            <p:cNvPr id="19" name="椭圆 22">
              <a:extLst>
                <a:ext uri="{FF2B5EF4-FFF2-40B4-BE49-F238E27FC236}">
                  <a16:creationId xmlns:a16="http://schemas.microsoft.com/office/drawing/2014/main" id="{77E98C96-631E-4F53-BC0D-4A19F568A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660" y="2917582"/>
              <a:ext cx="454847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93B5765E-6660-484B-BF1D-5436BE99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867" y="3013466"/>
              <a:ext cx="252433" cy="263908"/>
            </a:xfrm>
            <a:custGeom>
              <a:gdLst>
                <a:gd fmla="*/ 73627430 w 581" name="T0"/>
                <a:gd fmla="*/ 67678707 h 609" name="T1"/>
                <a:gd fmla="*/ 61659637 w 581" name="T2"/>
                <a:gd fmla="*/ 78678142 h 609" name="T3"/>
                <a:gd fmla="*/ 54244957 w 581" name="T4"/>
                <a:gd fmla="*/ 72208055 h 609" name="T5"/>
                <a:gd fmla="*/ 57106883 w 581" name="T6"/>
                <a:gd fmla="*/ 65867111 h 609" name="T7"/>
                <a:gd fmla="*/ 61659637 w 581" name="T8"/>
                <a:gd fmla="*/ 69490662 h 609" name="T9"/>
                <a:gd fmla="*/ 71806401 w 581" name="T10"/>
                <a:gd fmla="*/ 61338122 h 609" name="T11"/>
                <a:gd fmla="*/ 73627430 w 581" name="T12"/>
                <a:gd fmla="*/ 67678707 h 609" name="T13"/>
                <a:gd fmla="*/ 61659637 w 581" name="T14"/>
                <a:gd fmla="*/ 64055516 h 609" name="T15"/>
                <a:gd fmla="*/ 49691843 w 581" name="T16"/>
                <a:gd fmla="*/ 69490662 h 609" name="T17"/>
                <a:gd fmla="*/ 51513233 w 581" name="T18"/>
                <a:gd fmla="*/ 75054951 h 609" name="T19"/>
                <a:gd fmla="*/ 3772261 w 581" name="T20"/>
                <a:gd fmla="*/ 78678142 h 609" name="T21"/>
                <a:gd fmla="*/ 0 w 581" name="T22"/>
                <a:gd fmla="*/ 10999436 h 609" name="T23"/>
                <a:gd fmla="*/ 10146404 w 581" name="T24"/>
                <a:gd fmla="*/ 7246742 h 609" name="T25"/>
                <a:gd fmla="*/ 17561444 w 581" name="T26"/>
                <a:gd fmla="*/ 18246178 h 609" name="T27"/>
                <a:gd fmla="*/ 24845922 w 581" name="T28"/>
                <a:gd fmla="*/ 7246742 h 609" name="T29"/>
                <a:gd fmla="*/ 28488341 w 581" name="T30"/>
                <a:gd fmla="*/ 10999436 h 609" name="T31"/>
                <a:gd fmla="*/ 43318061 w 581" name="T32"/>
                <a:gd fmla="*/ 10999436 h 609" name="T33"/>
                <a:gd fmla="*/ 46960119 w 581" name="T34"/>
                <a:gd fmla="*/ 7246742 h 609" name="T35"/>
                <a:gd fmla="*/ 54244957 w 581" name="T36"/>
                <a:gd fmla="*/ 18246178 h 609" name="T37"/>
                <a:gd fmla="*/ 61659637 w 581" name="T38"/>
                <a:gd fmla="*/ 7246742 h 609" name="T39"/>
                <a:gd fmla="*/ 71806401 w 581" name="T40"/>
                <a:gd fmla="*/ 10999436 h 609" name="T41"/>
                <a:gd fmla="*/ 66212751 w 581" name="T42"/>
                <a:gd fmla="*/ 59526167 h 609" name="T43"/>
                <a:gd fmla="*/ 10146404 w 581" name="T44"/>
                <a:gd fmla="*/ 63149718 h 609" name="T45"/>
                <a:gd fmla="*/ 12878128 w 581" name="T46"/>
                <a:gd fmla="*/ 65867111 h 609" name="T47"/>
                <a:gd fmla="*/ 39545439 w 581" name="T48"/>
                <a:gd fmla="*/ 63149718 h 609" name="T49"/>
                <a:gd fmla="*/ 39545439 w 581" name="T50"/>
                <a:gd fmla="*/ 63149718 h 609" name="T51"/>
                <a:gd fmla="*/ 39545439 w 581" name="T52"/>
                <a:gd fmla="*/ 63149718 h 609" name="T53"/>
                <a:gd fmla="*/ 12878128 w 581" name="T54"/>
                <a:gd fmla="*/ 60431965 h 609" name="T55"/>
                <a:gd fmla="*/ 58017218 w 581" name="T56"/>
                <a:gd fmla="*/ 28339815 h 609" name="T57"/>
                <a:gd fmla="*/ 13788823 w 581" name="T58"/>
                <a:gd fmla="*/ 28339815 h 609" name="T59"/>
                <a:gd fmla="*/ 13788823 w 581" name="T60"/>
                <a:gd fmla="*/ 35715700 h 609" name="T61"/>
                <a:gd fmla="*/ 61659637 w 581" name="T62"/>
                <a:gd fmla="*/ 31963007 h 609" name="T63"/>
                <a:gd fmla="*/ 58017218 w 581" name="T64"/>
                <a:gd fmla="*/ 43868240 h 609" name="T65"/>
                <a:gd fmla="*/ 35903020 w 581" name="T66"/>
                <a:gd fmla="*/ 43868240 h 609" name="T67"/>
                <a:gd fmla="*/ 13788823 w 581" name="T68"/>
                <a:gd fmla="*/ 43868240 h 609" name="T69"/>
                <a:gd fmla="*/ 13788823 w 581" name="T70"/>
                <a:gd fmla="*/ 51244484 h 609" name="T71"/>
                <a:gd fmla="*/ 35903020 w 581" name="T72"/>
                <a:gd fmla="*/ 51244484 h 609" name="T73"/>
                <a:gd fmla="*/ 61659637 w 581" name="T74"/>
                <a:gd fmla="*/ 47491791 h 609" name="T75"/>
                <a:gd fmla="*/ 54244957 w 581" name="T76"/>
                <a:gd fmla="*/ 14622627 h 609" name="T77"/>
                <a:gd fmla="*/ 50602538 w 581" name="T78"/>
                <a:gd fmla="*/ 10999436 h 609" name="T79"/>
                <a:gd fmla="*/ 54244957 w 581" name="T80"/>
                <a:gd fmla="*/ 0 h 609" name="T81"/>
                <a:gd fmla="*/ 58017218 w 581" name="T82"/>
                <a:gd fmla="*/ 10999436 h 609" name="T83"/>
                <a:gd fmla="*/ 35903020 w 581" name="T84"/>
                <a:gd fmla="*/ 14622627 h 609" name="T85"/>
                <a:gd fmla="*/ 32260601 w 581" name="T86"/>
                <a:gd fmla="*/ 10999436 h 609" name="T87"/>
                <a:gd fmla="*/ 35903020 w 581" name="T88"/>
                <a:gd fmla="*/ 0 h 609" name="T89"/>
                <a:gd fmla="*/ 39545439 w 581" name="T90"/>
                <a:gd fmla="*/ 10999436 h 609" name="T91"/>
                <a:gd fmla="*/ 17561444 w 581" name="T92"/>
                <a:gd fmla="*/ 14622627 h 609" name="T93"/>
                <a:gd fmla="*/ 13788823 w 581" name="T94"/>
                <a:gd fmla="*/ 10999436 h 609" name="T95"/>
                <a:gd fmla="*/ 17561444 w 581" name="T96"/>
                <a:gd fmla="*/ 0 h 609" name="T97"/>
                <a:gd fmla="*/ 21203502 w 581" name="T98"/>
                <a:gd fmla="*/ 10999436 h 609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609" w="581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2" name="207501" title="iSlide™ 版权声明  COPYRIGHT NOTICE">
            <a:extLst>
              <a:ext uri="{FF2B5EF4-FFF2-40B4-BE49-F238E27FC236}">
                <a16:creationId xmlns:a16="http://schemas.microsoft.com/office/drawing/2014/main" id="{9584546E-B532-42DF-8124-70BE5EC787B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3094589"/>
            <a:ext cx="10871200" cy="1768858"/>
            <a:chOff x="660400" y="2754121"/>
            <a:chExt cx="10871200" cy="1768858"/>
          </a:xfrm>
        </p:grpSpPr>
        <p:sp>
          <p:nvSpPr>
            <p:cNvPr id="23" name="iṩḻïďe">
              <a:extLst>
                <a:ext uri="{FF2B5EF4-FFF2-40B4-BE49-F238E27FC236}">
                  <a16:creationId xmlns:a16="http://schemas.microsoft.com/office/drawing/2014/main" id="{7CFB5B98-9F9F-49B4-98BD-077E2CCB9AD9}"/>
                </a:ext>
              </a:extLst>
            </p:cNvPr>
            <p:cNvSpPr/>
            <p:nvPr/>
          </p:nvSpPr>
          <p:spPr bwMode="auto">
            <a:xfrm>
              <a:off x="4712661" y="3187864"/>
              <a:ext cx="786159" cy="564769"/>
            </a:xfrm>
            <a:custGeom>
              <a:gdLst>
                <a:gd fmla="*/ 0 w 213" name="T0"/>
                <a:gd fmla="*/ 12 h 152" name="T1"/>
                <a:gd fmla="*/ 68 w 213" name="T2"/>
                <a:gd fmla="*/ 25 h 152" name="T3"/>
                <a:gd fmla="*/ 142 w 213" name="T4"/>
                <a:gd fmla="*/ 78 h 152" name="T5"/>
                <a:gd fmla="*/ 203 w 213" name="T6"/>
                <a:gd fmla="*/ 152 h 152" name="T7"/>
                <a:gd fmla="*/ 213 w 213" name="T8"/>
                <a:gd fmla="*/ 144 h 152" name="T9"/>
                <a:gd fmla="*/ 128 w 213" name="T10"/>
                <a:gd fmla="*/ 48 h 152" name="T11"/>
                <a:gd fmla="*/ 72 w 213" name="T12"/>
                <a:gd fmla="*/ 13 h 152" name="T13"/>
                <a:gd fmla="*/ 0 w 213" name="T14"/>
                <a:gd fmla="*/ 0 h 152" name="T15"/>
                <a:gd fmla="*/ 0 w 213" name="T16"/>
                <a:gd fmla="*/ 12 h 15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2" w="213">
                  <a:moveTo>
                    <a:pt x="0" y="12"/>
                  </a:moveTo>
                  <a:cubicBezTo>
                    <a:pt x="26" y="12"/>
                    <a:pt x="48" y="17"/>
                    <a:pt x="68" y="25"/>
                  </a:cubicBezTo>
                  <a:cubicBezTo>
                    <a:pt x="97" y="36"/>
                    <a:pt x="121" y="56"/>
                    <a:pt x="142" y="78"/>
                  </a:cubicBezTo>
                  <a:cubicBezTo>
                    <a:pt x="163" y="101"/>
                    <a:pt x="183" y="127"/>
                    <a:pt x="203" y="152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185" y="111"/>
                    <a:pt x="160" y="76"/>
                    <a:pt x="128" y="48"/>
                  </a:cubicBezTo>
                  <a:cubicBezTo>
                    <a:pt x="111" y="34"/>
                    <a:pt x="93" y="22"/>
                    <a:pt x="72" y="13"/>
                  </a:cubicBezTo>
                  <a:cubicBezTo>
                    <a:pt x="51" y="5"/>
                    <a:pt x="28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4" name="ïṧḷidê">
              <a:extLst>
                <a:ext uri="{FF2B5EF4-FFF2-40B4-BE49-F238E27FC236}">
                  <a16:creationId xmlns:a16="http://schemas.microsoft.com/office/drawing/2014/main" id="{2D072E29-C3F1-4293-98DA-C4302E97992C}"/>
                </a:ext>
              </a:extLst>
            </p:cNvPr>
            <p:cNvSpPr/>
            <p:nvPr/>
          </p:nvSpPr>
          <p:spPr bwMode="auto">
            <a:xfrm>
              <a:off x="4109489" y="3187864"/>
              <a:ext cx="603172" cy="338862"/>
            </a:xfrm>
            <a:custGeom>
              <a:gdLst>
                <a:gd fmla="*/ 9 w 163" name="T0"/>
                <a:gd fmla="*/ 91 h 91" name="T1"/>
                <a:gd fmla="*/ 74 w 163" name="T2"/>
                <a:gd fmla="*/ 35 h 91" name="T3"/>
                <a:gd fmla="*/ 163 w 163" name="T4"/>
                <a:gd fmla="*/ 12 h 91" name="T5"/>
                <a:gd fmla="*/ 163 w 163" name="T6"/>
                <a:gd fmla="*/ 0 h 91" name="T7"/>
                <a:gd fmla="*/ 68 w 163" name="T8"/>
                <a:gd fmla="*/ 25 h 91" name="T9"/>
                <a:gd fmla="*/ 0 w 163" name="T10"/>
                <a:gd fmla="*/ 83 h 91" name="T11"/>
                <a:gd fmla="*/ 9 w 163" name="T12"/>
                <a:gd fmla="*/ 91 h 9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1" w="163">
                  <a:moveTo>
                    <a:pt x="9" y="91"/>
                  </a:moveTo>
                  <a:cubicBezTo>
                    <a:pt x="29" y="69"/>
                    <a:pt x="49" y="49"/>
                    <a:pt x="74" y="35"/>
                  </a:cubicBezTo>
                  <a:cubicBezTo>
                    <a:pt x="98" y="21"/>
                    <a:pt x="127" y="12"/>
                    <a:pt x="163" y="1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25" y="0"/>
                    <a:pt x="94" y="10"/>
                    <a:pt x="68" y="25"/>
                  </a:cubicBezTo>
                  <a:cubicBezTo>
                    <a:pt x="41" y="40"/>
                    <a:pt x="20" y="61"/>
                    <a:pt x="0" y="83"/>
                  </a:cubicBezTo>
                  <a:cubicBezTo>
                    <a:pt x="9" y="91"/>
                    <a:pt x="9" y="91"/>
                    <a:pt x="9" y="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5" name="îs1îďé">
              <a:extLst>
                <a:ext uri="{FF2B5EF4-FFF2-40B4-BE49-F238E27FC236}">
                  <a16:creationId xmlns:a16="http://schemas.microsoft.com/office/drawing/2014/main" id="{1D01BC23-D184-4040-B83E-8D746785843C}"/>
                </a:ext>
              </a:extLst>
            </p:cNvPr>
            <p:cNvSpPr/>
            <p:nvPr/>
          </p:nvSpPr>
          <p:spPr bwMode="auto">
            <a:xfrm>
              <a:off x="4184037" y="3361813"/>
              <a:ext cx="1068542" cy="10730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6" name="iSḻîḋe">
              <a:extLst>
                <a:ext uri="{FF2B5EF4-FFF2-40B4-BE49-F238E27FC236}">
                  <a16:creationId xmlns:a16="http://schemas.microsoft.com/office/drawing/2014/main" id="{0250FBE2-5929-4C21-8B44-C3F757775FA9}"/>
                </a:ext>
              </a:extLst>
            </p:cNvPr>
            <p:cNvSpPr/>
            <p:nvPr/>
          </p:nvSpPr>
          <p:spPr bwMode="auto">
            <a:xfrm>
              <a:off x="5462675" y="3585461"/>
              <a:ext cx="1369001" cy="508293"/>
            </a:xfrm>
            <a:custGeom>
              <a:gdLst>
                <a:gd fmla="*/ 0 w 371" name="T0"/>
                <a:gd fmla="*/ 45 h 137" name="T1"/>
                <a:gd fmla="*/ 70 w 371" name="T2"/>
                <a:gd fmla="*/ 109 h 137" name="T3"/>
                <a:gd fmla="*/ 171 w 371" name="T4"/>
                <a:gd fmla="*/ 137 h 137" name="T5"/>
                <a:gd fmla="*/ 239 w 371" name="T6"/>
                <a:gd fmla="*/ 125 h 137" name="T7"/>
                <a:gd fmla="*/ 313 w 371" name="T8"/>
                <a:gd fmla="*/ 76 h 137" name="T9"/>
                <a:gd fmla="*/ 371 w 371" name="T10"/>
                <a:gd fmla="*/ 8 h 137" name="T11"/>
                <a:gd fmla="*/ 362 w 371" name="T12"/>
                <a:gd fmla="*/ 0 h 137" name="T13"/>
                <a:gd fmla="*/ 284 w 371" name="T14"/>
                <a:gd fmla="*/ 86 h 137" name="T15"/>
                <a:gd fmla="*/ 234 w 371" name="T16"/>
                <a:gd fmla="*/ 114 h 137" name="T17"/>
                <a:gd fmla="*/ 171 w 371" name="T18"/>
                <a:gd fmla="*/ 125 h 137" name="T19"/>
                <a:gd fmla="*/ 77 w 371" name="T20"/>
                <a:gd fmla="*/ 99 h 137" name="T21"/>
                <a:gd fmla="*/ 10 w 371" name="T22"/>
                <a:gd fmla="*/ 37 h 137" name="T23"/>
                <a:gd fmla="*/ 0 w 371" name="T24"/>
                <a:gd fmla="*/ 45 h 13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7" w="371">
                  <a:moveTo>
                    <a:pt x="0" y="45"/>
                  </a:moveTo>
                  <a:cubicBezTo>
                    <a:pt x="21" y="69"/>
                    <a:pt x="43" y="92"/>
                    <a:pt x="70" y="109"/>
                  </a:cubicBezTo>
                  <a:cubicBezTo>
                    <a:pt x="97" y="126"/>
                    <a:pt x="130" y="137"/>
                    <a:pt x="171" y="137"/>
                  </a:cubicBezTo>
                  <a:cubicBezTo>
                    <a:pt x="196" y="137"/>
                    <a:pt x="219" y="133"/>
                    <a:pt x="239" y="125"/>
                  </a:cubicBezTo>
                  <a:cubicBezTo>
                    <a:pt x="268" y="114"/>
                    <a:pt x="292" y="96"/>
                    <a:pt x="313" y="76"/>
                  </a:cubicBezTo>
                  <a:cubicBezTo>
                    <a:pt x="334" y="55"/>
                    <a:pt x="353" y="31"/>
                    <a:pt x="371" y="8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37" y="31"/>
                    <a:pt x="313" y="63"/>
                    <a:pt x="284" y="86"/>
                  </a:cubicBezTo>
                  <a:cubicBezTo>
                    <a:pt x="269" y="98"/>
                    <a:pt x="253" y="107"/>
                    <a:pt x="234" y="114"/>
                  </a:cubicBezTo>
                  <a:cubicBezTo>
                    <a:pt x="216" y="121"/>
                    <a:pt x="195" y="125"/>
                    <a:pt x="171" y="125"/>
                  </a:cubicBezTo>
                  <a:cubicBezTo>
                    <a:pt x="132" y="125"/>
                    <a:pt x="102" y="115"/>
                    <a:pt x="77" y="99"/>
                  </a:cubicBezTo>
                  <a:cubicBezTo>
                    <a:pt x="51" y="83"/>
                    <a:pt x="30" y="61"/>
                    <a:pt x="10" y="37"/>
                  </a:cubicBezTo>
                  <a:cubicBezTo>
                    <a:pt x="0" y="45"/>
                    <a:pt x="0" y="45"/>
                    <a:pt x="0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7" name="iṧḻïďé">
              <a:extLst>
                <a:ext uri="{FF2B5EF4-FFF2-40B4-BE49-F238E27FC236}">
                  <a16:creationId xmlns:a16="http://schemas.microsoft.com/office/drawing/2014/main" id="{C3AC2028-EA69-4100-BBB1-96F3FA647ADB}"/>
                </a:ext>
              </a:extLst>
            </p:cNvPr>
            <p:cNvSpPr/>
            <p:nvPr/>
          </p:nvSpPr>
          <p:spPr bwMode="auto">
            <a:xfrm>
              <a:off x="6800048" y="3187864"/>
              <a:ext cx="1436773" cy="530884"/>
            </a:xfrm>
            <a:custGeom>
              <a:gdLst>
                <a:gd fmla="*/ 9 w 389" name="T0"/>
                <a:gd fmla="*/ 115 h 143" name="T1"/>
                <a:gd fmla="*/ 81 w 389" name="T2"/>
                <a:gd fmla="*/ 43 h 143" name="T3"/>
                <a:gd fmla="*/ 183 w 389" name="T4"/>
                <a:gd fmla="*/ 12 h 143" name="T5"/>
                <a:gd fmla="*/ 248 w 389" name="T6"/>
                <a:gd fmla="*/ 24 h 143" name="T7"/>
                <a:gd fmla="*/ 320 w 389" name="T8"/>
                <a:gd fmla="*/ 74 h 143" name="T9"/>
                <a:gd fmla="*/ 379 w 389" name="T10"/>
                <a:gd fmla="*/ 143 h 143" name="T11"/>
                <a:gd fmla="*/ 389 w 389" name="T12"/>
                <a:gd fmla="*/ 136 h 143" name="T13"/>
                <a:gd fmla="*/ 306 w 389" name="T14"/>
                <a:gd fmla="*/ 44 h 143" name="T15"/>
                <a:gd fmla="*/ 253 w 389" name="T16"/>
                <a:gd fmla="*/ 12 h 143" name="T17"/>
                <a:gd fmla="*/ 183 w 389" name="T18"/>
                <a:gd fmla="*/ 0 h 143" name="T19"/>
                <a:gd fmla="*/ 74 w 389" name="T20"/>
                <a:gd fmla="*/ 33 h 143" name="T21"/>
                <a:gd fmla="*/ 0 w 389" name="T22"/>
                <a:gd fmla="*/ 107 h 143" name="T23"/>
                <a:gd fmla="*/ 9 w 389" name="T24"/>
                <a:gd fmla="*/ 115 h 14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3" w="389">
                  <a:moveTo>
                    <a:pt x="9" y="115"/>
                  </a:moveTo>
                  <a:cubicBezTo>
                    <a:pt x="31" y="88"/>
                    <a:pt x="54" y="62"/>
                    <a:pt x="81" y="43"/>
                  </a:cubicBezTo>
                  <a:cubicBezTo>
                    <a:pt x="108" y="24"/>
                    <a:pt x="140" y="12"/>
                    <a:pt x="183" y="12"/>
                  </a:cubicBezTo>
                  <a:cubicBezTo>
                    <a:pt x="208" y="12"/>
                    <a:pt x="229" y="16"/>
                    <a:pt x="248" y="24"/>
                  </a:cubicBezTo>
                  <a:cubicBezTo>
                    <a:pt x="277" y="35"/>
                    <a:pt x="300" y="52"/>
                    <a:pt x="320" y="74"/>
                  </a:cubicBezTo>
                  <a:cubicBezTo>
                    <a:pt x="341" y="95"/>
                    <a:pt x="360" y="119"/>
                    <a:pt x="379" y="143"/>
                  </a:cubicBezTo>
                  <a:cubicBezTo>
                    <a:pt x="389" y="136"/>
                    <a:pt x="389" y="136"/>
                    <a:pt x="389" y="136"/>
                  </a:cubicBezTo>
                  <a:cubicBezTo>
                    <a:pt x="363" y="104"/>
                    <a:pt x="338" y="71"/>
                    <a:pt x="306" y="44"/>
                  </a:cubicBezTo>
                  <a:cubicBezTo>
                    <a:pt x="291" y="31"/>
                    <a:pt x="273" y="20"/>
                    <a:pt x="253" y="12"/>
                  </a:cubicBezTo>
                  <a:cubicBezTo>
                    <a:pt x="232" y="5"/>
                    <a:pt x="209" y="0"/>
                    <a:pt x="183" y="0"/>
                  </a:cubicBezTo>
                  <a:cubicBezTo>
                    <a:pt x="138" y="0"/>
                    <a:pt x="103" y="13"/>
                    <a:pt x="74" y="33"/>
                  </a:cubicBezTo>
                  <a:cubicBezTo>
                    <a:pt x="45" y="53"/>
                    <a:pt x="22" y="80"/>
                    <a:pt x="0" y="107"/>
                  </a:cubicBezTo>
                  <a:cubicBezTo>
                    <a:pt x="9" y="115"/>
                    <a:pt x="9" y="115"/>
                    <a:pt x="9" y="1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" name="íšḷîḋé">
              <a:extLst>
                <a:ext uri="{FF2B5EF4-FFF2-40B4-BE49-F238E27FC236}">
                  <a16:creationId xmlns:a16="http://schemas.microsoft.com/office/drawing/2014/main" id="{AC359920-3201-41F7-A69B-F2B9582171CA}"/>
                </a:ext>
              </a:extLst>
            </p:cNvPr>
            <p:cNvSpPr/>
            <p:nvPr/>
          </p:nvSpPr>
          <p:spPr bwMode="auto">
            <a:xfrm>
              <a:off x="6976256" y="3452176"/>
              <a:ext cx="1068542" cy="10708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ïŝ1îďê">
              <a:extLst>
                <a:ext uri="{FF2B5EF4-FFF2-40B4-BE49-F238E27FC236}">
                  <a16:creationId xmlns:a16="http://schemas.microsoft.com/office/drawing/2014/main" id="{74A3EF67-E524-4F6C-91B2-5FE135B39E48}"/>
                </a:ext>
              </a:extLst>
            </p:cNvPr>
            <p:cNvSpPr/>
            <p:nvPr/>
          </p:nvSpPr>
          <p:spPr bwMode="auto">
            <a:xfrm>
              <a:off x="1963366" y="3179384"/>
              <a:ext cx="2191304" cy="905891"/>
            </a:xfrm>
            <a:custGeom>
              <a:gdLst>
                <a:gd fmla="*/ 0 w 593" name="T0"/>
                <a:gd fmla="*/ 12 h 244" name="T1"/>
                <a:gd fmla="*/ 107 w 593" name="T2"/>
                <a:gd fmla="*/ 47 h 244" name="T3"/>
                <a:gd fmla="*/ 165 w 593" name="T4"/>
                <a:gd fmla="*/ 104 h 244" name="T5"/>
                <a:gd fmla="*/ 248 w 593" name="T6"/>
                <a:gd fmla="*/ 198 h 244" name="T7"/>
                <a:gd fmla="*/ 303 w 593" name="T8"/>
                <a:gd fmla="*/ 231 h 244" name="T9"/>
                <a:gd fmla="*/ 373 w 593" name="T10"/>
                <a:gd fmla="*/ 244 h 244" name="T11"/>
                <a:gd fmla="*/ 449 w 593" name="T12"/>
                <a:gd fmla="*/ 229 h 244" name="T13"/>
                <a:gd fmla="*/ 529 w 593" name="T14"/>
                <a:gd fmla="*/ 168 h 244" name="T15"/>
                <a:gd fmla="*/ 593 w 593" name="T16"/>
                <a:gd fmla="*/ 91 h 244" name="T17"/>
                <a:gd fmla="*/ 584 w 593" name="T18"/>
                <a:gd fmla="*/ 83 h 244" name="T19"/>
                <a:gd fmla="*/ 497 w 593" name="T20"/>
                <a:gd fmla="*/ 183 h 244" name="T21"/>
                <a:gd fmla="*/ 444 w 593" name="T22"/>
                <a:gd fmla="*/ 218 h 244" name="T23"/>
                <a:gd fmla="*/ 373 w 593" name="T24"/>
                <a:gd fmla="*/ 232 h 244" name="T25"/>
                <a:gd fmla="*/ 266 w 593" name="T26"/>
                <a:gd fmla="*/ 197 h 244" name="T27"/>
                <a:gd fmla="*/ 209 w 593" name="T28"/>
                <a:gd fmla="*/ 140 h 244" name="T29"/>
                <a:gd fmla="*/ 126 w 593" name="T30"/>
                <a:gd fmla="*/ 46 h 244" name="T31"/>
                <a:gd fmla="*/ 71 w 593" name="T32"/>
                <a:gd fmla="*/ 13 h 244" name="T33"/>
                <a:gd fmla="*/ 0 w 593" name="T34"/>
                <a:gd fmla="*/ 0 h 244" name="T35"/>
                <a:gd fmla="*/ 0 w 593" name="T36"/>
                <a:gd fmla="*/ 1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593">
                  <a:moveTo>
                    <a:pt x="0" y="12"/>
                  </a:moveTo>
                  <a:cubicBezTo>
                    <a:pt x="46" y="12"/>
                    <a:pt x="79" y="26"/>
                    <a:pt x="107" y="47"/>
                  </a:cubicBezTo>
                  <a:cubicBezTo>
                    <a:pt x="129" y="63"/>
                    <a:pt x="147" y="83"/>
                    <a:pt x="165" y="104"/>
                  </a:cubicBezTo>
                  <a:cubicBezTo>
                    <a:pt x="191" y="136"/>
                    <a:pt x="216" y="171"/>
                    <a:pt x="248" y="198"/>
                  </a:cubicBezTo>
                  <a:cubicBezTo>
                    <a:pt x="264" y="211"/>
                    <a:pt x="282" y="223"/>
                    <a:pt x="303" y="231"/>
                  </a:cubicBezTo>
                  <a:cubicBezTo>
                    <a:pt x="323" y="239"/>
                    <a:pt x="347" y="244"/>
                    <a:pt x="373" y="244"/>
                  </a:cubicBezTo>
                  <a:cubicBezTo>
                    <a:pt x="402" y="244"/>
                    <a:pt x="427" y="239"/>
                    <a:pt x="449" y="229"/>
                  </a:cubicBezTo>
                  <a:cubicBezTo>
                    <a:pt x="481" y="216"/>
                    <a:pt x="506" y="193"/>
                    <a:pt x="529" y="168"/>
                  </a:cubicBezTo>
                  <a:cubicBezTo>
                    <a:pt x="552" y="143"/>
                    <a:pt x="572" y="116"/>
                    <a:pt x="593" y="91"/>
                  </a:cubicBezTo>
                  <a:cubicBezTo>
                    <a:pt x="584" y="83"/>
                    <a:pt x="584" y="83"/>
                    <a:pt x="584" y="83"/>
                  </a:cubicBezTo>
                  <a:cubicBezTo>
                    <a:pt x="555" y="117"/>
                    <a:pt x="529" y="155"/>
                    <a:pt x="497" y="183"/>
                  </a:cubicBezTo>
                  <a:cubicBezTo>
                    <a:pt x="481" y="198"/>
                    <a:pt x="464" y="210"/>
                    <a:pt x="444" y="218"/>
                  </a:cubicBezTo>
                  <a:cubicBezTo>
                    <a:pt x="424" y="227"/>
                    <a:pt x="401" y="232"/>
                    <a:pt x="373" y="232"/>
                  </a:cubicBezTo>
                  <a:cubicBezTo>
                    <a:pt x="328" y="232"/>
                    <a:pt x="295" y="218"/>
                    <a:pt x="266" y="197"/>
                  </a:cubicBezTo>
                  <a:cubicBezTo>
                    <a:pt x="245" y="181"/>
                    <a:pt x="227" y="161"/>
                    <a:pt x="209" y="140"/>
                  </a:cubicBezTo>
                  <a:cubicBezTo>
                    <a:pt x="183" y="108"/>
                    <a:pt x="158" y="73"/>
                    <a:pt x="126" y="46"/>
                  </a:cubicBezTo>
                  <a:cubicBezTo>
                    <a:pt x="110" y="33"/>
                    <a:pt x="92" y="21"/>
                    <a:pt x="71" y="13"/>
                  </a:cubicBezTo>
                  <a:cubicBezTo>
                    <a:pt x="51" y="5"/>
                    <a:pt x="27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îsļïḍè">
              <a:extLst>
                <a:ext uri="{FF2B5EF4-FFF2-40B4-BE49-F238E27FC236}">
                  <a16:creationId xmlns:a16="http://schemas.microsoft.com/office/drawing/2014/main" id="{FE107035-8CB9-42A7-96E6-33811278D92A}"/>
                </a:ext>
              </a:extLst>
            </p:cNvPr>
            <p:cNvSpPr/>
            <p:nvPr/>
          </p:nvSpPr>
          <p:spPr bwMode="auto">
            <a:xfrm>
              <a:off x="8193207" y="3187864"/>
              <a:ext cx="2035427" cy="905891"/>
            </a:xfrm>
            <a:custGeom>
              <a:gdLst>
                <a:gd fmla="*/ 0 w 551" name="T0"/>
                <a:gd fmla="*/ 143 h 244" name="T1"/>
                <a:gd fmla="*/ 72 w 551" name="T2"/>
                <a:gd fmla="*/ 213 h 244" name="T3"/>
                <a:gd fmla="*/ 177 w 551" name="T4"/>
                <a:gd fmla="*/ 244 h 244" name="T5"/>
                <a:gd fmla="*/ 292 w 551" name="T6"/>
                <a:gd fmla="*/ 207 h 244" name="T7"/>
                <a:gd fmla="*/ 351 w 551" name="T8"/>
                <a:gd fmla="*/ 147 h 244" name="T9"/>
                <a:gd fmla="*/ 433 w 551" name="T10"/>
                <a:gd fmla="*/ 55 h 244" name="T11"/>
                <a:gd fmla="*/ 484 w 551" name="T12"/>
                <a:gd fmla="*/ 24 h 244" name="T13"/>
                <a:gd fmla="*/ 551 w 551" name="T14"/>
                <a:gd fmla="*/ 12 h 244" name="T15"/>
                <a:gd fmla="*/ 551 w 551" name="T16"/>
                <a:gd fmla="*/ 0 h 244" name="T17"/>
                <a:gd fmla="*/ 436 w 551" name="T18"/>
                <a:gd fmla="*/ 37 h 244" name="T19"/>
                <a:gd fmla="*/ 377 w 551" name="T20"/>
                <a:gd fmla="*/ 97 h 244" name="T21"/>
                <a:gd fmla="*/ 295 w 551" name="T22"/>
                <a:gd fmla="*/ 189 h 244" name="T23"/>
                <a:gd fmla="*/ 244 w 551" name="T24"/>
                <a:gd fmla="*/ 220 h 244" name="T25"/>
                <a:gd fmla="*/ 177 w 551" name="T26"/>
                <a:gd fmla="*/ 232 h 244" name="T27"/>
                <a:gd fmla="*/ 79 w 551" name="T28"/>
                <a:gd fmla="*/ 203 h 244" name="T29"/>
                <a:gd fmla="*/ 10 w 551" name="T30"/>
                <a:gd fmla="*/ 136 h 244" name="T31"/>
                <a:gd fmla="*/ 0 w 551" name="T32"/>
                <a:gd fmla="*/ 143 h 244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4" w="551">
                  <a:moveTo>
                    <a:pt x="0" y="143"/>
                  </a:moveTo>
                  <a:cubicBezTo>
                    <a:pt x="22" y="169"/>
                    <a:pt x="44" y="194"/>
                    <a:pt x="72" y="213"/>
                  </a:cubicBezTo>
                  <a:cubicBezTo>
                    <a:pt x="100" y="232"/>
                    <a:pt x="134" y="244"/>
                    <a:pt x="177" y="244"/>
                  </a:cubicBezTo>
                  <a:cubicBezTo>
                    <a:pt x="225" y="244"/>
                    <a:pt x="262" y="229"/>
                    <a:pt x="292" y="207"/>
                  </a:cubicBezTo>
                  <a:cubicBezTo>
                    <a:pt x="314" y="190"/>
                    <a:pt x="333" y="169"/>
                    <a:pt x="351" y="147"/>
                  </a:cubicBezTo>
                  <a:cubicBezTo>
                    <a:pt x="378" y="115"/>
                    <a:pt x="403" y="81"/>
                    <a:pt x="433" y="55"/>
                  </a:cubicBezTo>
                  <a:cubicBezTo>
                    <a:pt x="448" y="42"/>
                    <a:pt x="465" y="32"/>
                    <a:pt x="484" y="24"/>
                  </a:cubicBezTo>
                  <a:cubicBezTo>
                    <a:pt x="503" y="16"/>
                    <a:pt x="525" y="12"/>
                    <a:pt x="551" y="12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03" y="0"/>
                    <a:pt x="466" y="15"/>
                    <a:pt x="436" y="37"/>
                  </a:cubicBezTo>
                  <a:cubicBezTo>
                    <a:pt x="414" y="54"/>
                    <a:pt x="395" y="75"/>
                    <a:pt x="377" y="97"/>
                  </a:cubicBezTo>
                  <a:cubicBezTo>
                    <a:pt x="350" y="129"/>
                    <a:pt x="326" y="163"/>
                    <a:pt x="295" y="189"/>
                  </a:cubicBezTo>
                  <a:cubicBezTo>
                    <a:pt x="280" y="202"/>
                    <a:pt x="263" y="212"/>
                    <a:pt x="244" y="220"/>
                  </a:cubicBezTo>
                  <a:cubicBezTo>
                    <a:pt x="225" y="228"/>
                    <a:pt x="203" y="232"/>
                    <a:pt x="177" y="232"/>
                  </a:cubicBezTo>
                  <a:cubicBezTo>
                    <a:pt x="137" y="232"/>
                    <a:pt x="105" y="221"/>
                    <a:pt x="79" y="203"/>
                  </a:cubicBezTo>
                  <a:cubicBezTo>
                    <a:pt x="52" y="185"/>
                    <a:pt x="31" y="161"/>
                    <a:pt x="10" y="136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íṩ1îḋe">
              <a:extLst>
                <a:ext uri="{FF2B5EF4-FFF2-40B4-BE49-F238E27FC236}">
                  <a16:creationId xmlns:a16="http://schemas.microsoft.com/office/drawing/2014/main" id="{88ECB490-A7BD-4683-AB40-B399DEF5FCF6}"/>
                </a:ext>
              </a:extLst>
            </p:cNvPr>
            <p:cNvSpPr/>
            <p:nvPr/>
          </p:nvSpPr>
          <p:spPr bwMode="auto">
            <a:xfrm>
              <a:off x="8324925" y="2828672"/>
              <a:ext cx="1064024" cy="1070803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îṡ1ïḓe">
              <a:extLst>
                <a:ext uri="{FF2B5EF4-FFF2-40B4-BE49-F238E27FC236}">
                  <a16:creationId xmlns:a16="http://schemas.microsoft.com/office/drawing/2014/main" id="{2C39E329-A9FD-4642-B09C-E70190DC28BE}"/>
                </a:ext>
              </a:extLst>
            </p:cNvPr>
            <p:cNvSpPr/>
            <p:nvPr/>
          </p:nvSpPr>
          <p:spPr bwMode="auto">
            <a:xfrm>
              <a:off x="8651864" y="3160168"/>
              <a:ext cx="410146" cy="407810"/>
            </a:xfrm>
            <a:custGeom>
              <a:gdLst>
                <a:gd fmla="*/ 3682 w 4808" name="T0"/>
                <a:gd fmla="*/ 2763 h 4789" name="T1"/>
                <a:gd fmla="*/ 3420 w 4808" name="T2"/>
                <a:gd fmla="*/ 2703 h 4789" name="T3"/>
                <a:gd fmla="*/ 3026 w 4808" name="T4"/>
                <a:gd fmla="*/ 2392 h 4789" name="T5"/>
                <a:gd fmla="*/ 2818 w 4808" name="T6"/>
                <a:gd fmla="*/ 2517 h 4789" name="T7"/>
                <a:gd fmla="*/ 3219 w 4808" name="T8"/>
                <a:gd fmla="*/ 1876 h 4789" name="T9"/>
                <a:gd fmla="*/ 3609 w 4808" name="T10"/>
                <a:gd fmla="*/ 1953 h 4789" name="T11"/>
                <a:gd fmla="*/ 4553 w 4808" name="T12"/>
                <a:gd fmla="*/ 720 h 4789" name="T13"/>
                <a:gd fmla="*/ 4388 w 4808" name="T14"/>
                <a:gd fmla="*/ 680 h 4789" name="T15"/>
                <a:gd fmla="*/ 3872 w 4808" name="T16"/>
                <a:gd fmla="*/ 1161 h 4789" name="T17"/>
                <a:gd fmla="*/ 3859 w 4808" name="T18"/>
                <a:gd fmla="*/ 1160 h 4789" name="T19"/>
                <a:gd fmla="*/ 3491 w 4808" name="T20"/>
                <a:gd fmla="*/ 1099 h 4789" name="T21"/>
                <a:gd fmla="*/ 3432 w 4808" name="T22"/>
                <a:gd fmla="*/ 731 h 4789" name="T23"/>
                <a:gd fmla="*/ 3454 w 4808" name="T24"/>
                <a:gd fmla="*/ 658 h 4789" name="T25"/>
                <a:gd fmla="*/ 3938 w 4808" name="T26"/>
                <a:gd fmla="*/ 104 h 4789" name="T27"/>
                <a:gd fmla="*/ 3609 w 4808" name="T28"/>
                <a:gd fmla="*/ 0 h 4789" name="T29"/>
                <a:gd fmla="*/ 2710 w 4808" name="T30"/>
                <a:gd fmla="*/ 1369 h 4789" name="T31"/>
                <a:gd fmla="*/ 1300 w 4808" name="T32"/>
                <a:gd fmla="*/ 999 h 4789" name="T33"/>
                <a:gd fmla="*/ 1309 w 4808" name="T34"/>
                <a:gd fmla="*/ 892 h 4789" name="T35"/>
                <a:gd fmla="*/ 865 w 4808" name="T36"/>
                <a:gd fmla="*/ 294 h 4789" name="T37"/>
                <a:gd fmla="*/ 665 w 4808" name="T38"/>
                <a:gd fmla="*/ 298 h 4789" name="T39"/>
                <a:gd fmla="*/ 278 w 4808" name="T40"/>
                <a:gd fmla="*/ 787 h 4789" name="T41"/>
                <a:gd fmla="*/ 630 w 4808" name="T42"/>
                <a:gd fmla="*/ 1163 h 4789" name="T43"/>
                <a:gd fmla="*/ 926 w 4808" name="T44"/>
                <a:gd fmla="*/ 1291 h 4789" name="T45"/>
                <a:gd fmla="*/ 1018 w 4808" name="T46"/>
                <a:gd fmla="*/ 1282 h 4789" name="T47"/>
                <a:gd fmla="*/ 1485 w 4808" name="T48"/>
                <a:gd fmla="*/ 2594 h 4789" name="T49"/>
                <a:gd fmla="*/ 1037 w 4808" name="T50"/>
                <a:gd fmla="*/ 2572 h 4789" name="T51"/>
                <a:gd fmla="*/ 92 w 4808" name="T52"/>
                <a:gd fmla="*/ 3809 h 4789" name="T53"/>
                <a:gd fmla="*/ 186 w 4808" name="T54"/>
                <a:gd fmla="*/ 3882 h 4789" name="T55"/>
                <a:gd fmla="*/ 727 w 4808" name="T56"/>
                <a:gd fmla="*/ 3384 h 4789" name="T57"/>
                <a:gd fmla="*/ 789 w 4808" name="T58"/>
                <a:gd fmla="*/ 3371 h 4789" name="T59"/>
                <a:gd fmla="*/ 796 w 4808" name="T60"/>
                <a:gd fmla="*/ 3372 h 4789" name="T61"/>
                <a:gd fmla="*/ 1218 w 4808" name="T62"/>
                <a:gd fmla="*/ 3798 h 4789" name="T63"/>
                <a:gd fmla="*/ 1192 w 4808" name="T64"/>
                <a:gd fmla="*/ 3873 h 4789" name="T65"/>
                <a:gd fmla="*/ 707 w 4808" name="T66"/>
                <a:gd fmla="*/ 4427 h 4789" name="T67"/>
                <a:gd fmla="*/ 1037 w 4808" name="T68"/>
                <a:gd fmla="*/ 4531 h 4789" name="T69"/>
                <a:gd fmla="*/ 2016 w 4808" name="T70"/>
                <a:gd fmla="*/ 3551 h 4789" name="T71"/>
                <a:gd fmla="*/ 1994 w 4808" name="T72"/>
                <a:gd fmla="*/ 3103 h 4789" name="T73"/>
                <a:gd fmla="*/ 2535 w 4808" name="T74"/>
                <a:gd fmla="*/ 2799 h 4789" name="T75"/>
                <a:gd fmla="*/ 2410 w 4808" name="T76"/>
                <a:gd fmla="*/ 3007 h 4789" name="T77"/>
                <a:gd fmla="*/ 2721 w 4808" name="T78"/>
                <a:gd fmla="*/ 3401 h 4789" name="T79"/>
                <a:gd fmla="*/ 2781 w 4808" name="T80"/>
                <a:gd fmla="*/ 3663 h 4789" name="T81"/>
                <a:gd fmla="*/ 4013 w 4808" name="T82"/>
                <a:gd fmla="*/ 4789 h 4789" name="T83"/>
                <a:gd fmla="*/ 4734 w 4808" name="T84"/>
                <a:gd fmla="*/ 4173 h 4789" name="T85"/>
                <a:gd fmla="*/ 4734 w 4808" name="T86"/>
                <a:gd fmla="*/ 3815 h 478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4789" w="4808">
                  <a:moveTo>
                    <a:pt x="4734" y="3815"/>
                  </a:moveTo>
                  <a:lnTo>
                    <a:pt x="3682" y="2763"/>
                  </a:lnTo>
                  <a:cubicBezTo>
                    <a:pt x="3634" y="2715"/>
                    <a:pt x="3570" y="2689"/>
                    <a:pt x="3502" y="2689"/>
                  </a:cubicBezTo>
                  <a:cubicBezTo>
                    <a:pt x="3474" y="2689"/>
                    <a:pt x="3446" y="2694"/>
                    <a:pt x="3420" y="2703"/>
                  </a:cubicBezTo>
                  <a:lnTo>
                    <a:pt x="3167" y="2450"/>
                  </a:lnTo>
                  <a:cubicBezTo>
                    <a:pt x="3130" y="2413"/>
                    <a:pt x="3079" y="2392"/>
                    <a:pt x="3026" y="2392"/>
                  </a:cubicBezTo>
                  <a:cubicBezTo>
                    <a:pt x="2972" y="2392"/>
                    <a:pt x="2922" y="2413"/>
                    <a:pt x="2884" y="2450"/>
                  </a:cubicBezTo>
                  <a:lnTo>
                    <a:pt x="2818" y="2517"/>
                  </a:lnTo>
                  <a:lnTo>
                    <a:pt x="2699" y="2398"/>
                  </a:lnTo>
                  <a:lnTo>
                    <a:pt x="3219" y="1876"/>
                  </a:lnTo>
                  <a:cubicBezTo>
                    <a:pt x="3340" y="1928"/>
                    <a:pt x="3472" y="1953"/>
                    <a:pt x="3609" y="1953"/>
                  </a:cubicBezTo>
                  <a:lnTo>
                    <a:pt x="3609" y="1953"/>
                  </a:lnTo>
                  <a:cubicBezTo>
                    <a:pt x="3870" y="1953"/>
                    <a:pt x="4116" y="1854"/>
                    <a:pt x="4301" y="1669"/>
                  </a:cubicBezTo>
                  <a:cubicBezTo>
                    <a:pt x="4549" y="1421"/>
                    <a:pt x="4646" y="1059"/>
                    <a:pt x="4553" y="720"/>
                  </a:cubicBezTo>
                  <a:cubicBezTo>
                    <a:pt x="4542" y="678"/>
                    <a:pt x="4502" y="648"/>
                    <a:pt x="4459" y="648"/>
                  </a:cubicBezTo>
                  <a:cubicBezTo>
                    <a:pt x="4441" y="648"/>
                    <a:pt x="4413" y="654"/>
                    <a:pt x="4388" y="680"/>
                  </a:cubicBezTo>
                  <a:cubicBezTo>
                    <a:pt x="4384" y="683"/>
                    <a:pt x="4034" y="1030"/>
                    <a:pt x="3918" y="1146"/>
                  </a:cubicBezTo>
                  <a:cubicBezTo>
                    <a:pt x="3906" y="1159"/>
                    <a:pt x="3885" y="1161"/>
                    <a:pt x="3872" y="1161"/>
                  </a:cubicBezTo>
                  <a:cubicBezTo>
                    <a:pt x="3864" y="1161"/>
                    <a:pt x="3859" y="1160"/>
                    <a:pt x="3859" y="1160"/>
                  </a:cubicBezTo>
                  <a:lnTo>
                    <a:pt x="3859" y="1160"/>
                  </a:lnTo>
                  <a:lnTo>
                    <a:pt x="3851" y="1159"/>
                  </a:lnTo>
                  <a:cubicBezTo>
                    <a:pt x="3707" y="1146"/>
                    <a:pt x="3535" y="1119"/>
                    <a:pt x="3491" y="1099"/>
                  </a:cubicBezTo>
                  <a:cubicBezTo>
                    <a:pt x="3470" y="1055"/>
                    <a:pt x="3445" y="879"/>
                    <a:pt x="3432" y="733"/>
                  </a:cubicBezTo>
                  <a:lnTo>
                    <a:pt x="3432" y="731"/>
                  </a:lnTo>
                  <a:lnTo>
                    <a:pt x="3429" y="727"/>
                  </a:lnTo>
                  <a:cubicBezTo>
                    <a:pt x="3428" y="720"/>
                    <a:pt x="3425" y="687"/>
                    <a:pt x="3454" y="658"/>
                  </a:cubicBezTo>
                  <a:cubicBezTo>
                    <a:pt x="3574" y="538"/>
                    <a:pt x="3905" y="204"/>
                    <a:pt x="3908" y="201"/>
                  </a:cubicBezTo>
                  <a:cubicBezTo>
                    <a:pt x="3936" y="173"/>
                    <a:pt x="3947" y="138"/>
                    <a:pt x="3938" y="104"/>
                  </a:cubicBezTo>
                  <a:cubicBezTo>
                    <a:pt x="3927" y="64"/>
                    <a:pt x="3893" y="42"/>
                    <a:pt x="3865" y="34"/>
                  </a:cubicBezTo>
                  <a:cubicBezTo>
                    <a:pt x="3782" y="11"/>
                    <a:pt x="3695" y="0"/>
                    <a:pt x="3609" y="0"/>
                  </a:cubicBezTo>
                  <a:cubicBezTo>
                    <a:pt x="3347" y="0"/>
                    <a:pt x="3101" y="102"/>
                    <a:pt x="2916" y="287"/>
                  </a:cubicBezTo>
                  <a:cubicBezTo>
                    <a:pt x="2624" y="579"/>
                    <a:pt x="2555" y="1011"/>
                    <a:pt x="2710" y="1369"/>
                  </a:cubicBezTo>
                  <a:lnTo>
                    <a:pt x="2190" y="1889"/>
                  </a:lnTo>
                  <a:lnTo>
                    <a:pt x="1300" y="999"/>
                  </a:lnTo>
                  <a:cubicBezTo>
                    <a:pt x="1300" y="998"/>
                    <a:pt x="1299" y="998"/>
                    <a:pt x="1299" y="997"/>
                  </a:cubicBezTo>
                  <a:cubicBezTo>
                    <a:pt x="1307" y="963"/>
                    <a:pt x="1311" y="928"/>
                    <a:pt x="1309" y="892"/>
                  </a:cubicBezTo>
                  <a:cubicBezTo>
                    <a:pt x="1305" y="788"/>
                    <a:pt x="1260" y="689"/>
                    <a:pt x="1182" y="611"/>
                  </a:cubicBezTo>
                  <a:lnTo>
                    <a:pt x="865" y="294"/>
                  </a:lnTo>
                  <a:cubicBezTo>
                    <a:pt x="858" y="288"/>
                    <a:pt x="821" y="253"/>
                    <a:pt x="766" y="253"/>
                  </a:cubicBezTo>
                  <a:cubicBezTo>
                    <a:pt x="740" y="253"/>
                    <a:pt x="702" y="261"/>
                    <a:pt x="665" y="298"/>
                  </a:cubicBezTo>
                  <a:lnTo>
                    <a:pt x="318" y="645"/>
                  </a:lnTo>
                  <a:cubicBezTo>
                    <a:pt x="277" y="685"/>
                    <a:pt x="263" y="737"/>
                    <a:pt x="278" y="787"/>
                  </a:cubicBezTo>
                  <a:cubicBezTo>
                    <a:pt x="288" y="820"/>
                    <a:pt x="308" y="842"/>
                    <a:pt x="314" y="848"/>
                  </a:cubicBezTo>
                  <a:lnTo>
                    <a:pt x="630" y="1163"/>
                  </a:lnTo>
                  <a:cubicBezTo>
                    <a:pt x="712" y="1246"/>
                    <a:pt x="817" y="1291"/>
                    <a:pt x="926" y="1291"/>
                  </a:cubicBezTo>
                  <a:lnTo>
                    <a:pt x="926" y="1291"/>
                  </a:lnTo>
                  <a:cubicBezTo>
                    <a:pt x="957" y="1291"/>
                    <a:pt x="987" y="1287"/>
                    <a:pt x="1016" y="1280"/>
                  </a:cubicBezTo>
                  <a:cubicBezTo>
                    <a:pt x="1017" y="1281"/>
                    <a:pt x="1017" y="1281"/>
                    <a:pt x="1018" y="1282"/>
                  </a:cubicBezTo>
                  <a:lnTo>
                    <a:pt x="1907" y="2171"/>
                  </a:lnTo>
                  <a:lnTo>
                    <a:pt x="1485" y="2594"/>
                  </a:lnTo>
                  <a:cubicBezTo>
                    <a:pt x="1466" y="2613"/>
                    <a:pt x="1449" y="2634"/>
                    <a:pt x="1435" y="2656"/>
                  </a:cubicBezTo>
                  <a:cubicBezTo>
                    <a:pt x="1311" y="2601"/>
                    <a:pt x="1176" y="2572"/>
                    <a:pt x="1037" y="2572"/>
                  </a:cubicBezTo>
                  <a:cubicBezTo>
                    <a:pt x="775" y="2572"/>
                    <a:pt x="529" y="2674"/>
                    <a:pt x="344" y="2859"/>
                  </a:cubicBezTo>
                  <a:cubicBezTo>
                    <a:pt x="96" y="3106"/>
                    <a:pt x="0" y="3471"/>
                    <a:pt x="92" y="3809"/>
                  </a:cubicBezTo>
                  <a:cubicBezTo>
                    <a:pt x="103" y="3852"/>
                    <a:pt x="143" y="3882"/>
                    <a:pt x="186" y="3882"/>
                  </a:cubicBezTo>
                  <a:lnTo>
                    <a:pt x="186" y="3882"/>
                  </a:lnTo>
                  <a:cubicBezTo>
                    <a:pt x="204" y="3882"/>
                    <a:pt x="232" y="3877"/>
                    <a:pt x="258" y="3851"/>
                  </a:cubicBezTo>
                  <a:cubicBezTo>
                    <a:pt x="261" y="3847"/>
                    <a:pt x="611" y="3500"/>
                    <a:pt x="727" y="3384"/>
                  </a:cubicBezTo>
                  <a:cubicBezTo>
                    <a:pt x="740" y="3372"/>
                    <a:pt x="762" y="3370"/>
                    <a:pt x="774" y="3370"/>
                  </a:cubicBezTo>
                  <a:cubicBezTo>
                    <a:pt x="783" y="3370"/>
                    <a:pt x="789" y="3371"/>
                    <a:pt x="789" y="3371"/>
                  </a:cubicBezTo>
                  <a:lnTo>
                    <a:pt x="789" y="3371"/>
                  </a:lnTo>
                  <a:lnTo>
                    <a:pt x="796" y="3372"/>
                  </a:lnTo>
                  <a:cubicBezTo>
                    <a:pt x="940" y="3385"/>
                    <a:pt x="1113" y="3411"/>
                    <a:pt x="1157" y="3431"/>
                  </a:cubicBezTo>
                  <a:cubicBezTo>
                    <a:pt x="1178" y="3475"/>
                    <a:pt x="1205" y="3652"/>
                    <a:pt x="1218" y="3798"/>
                  </a:cubicBezTo>
                  <a:lnTo>
                    <a:pt x="1219" y="3805"/>
                  </a:lnTo>
                  <a:cubicBezTo>
                    <a:pt x="1219" y="3805"/>
                    <a:pt x="1223" y="3842"/>
                    <a:pt x="1192" y="3873"/>
                  </a:cubicBezTo>
                  <a:cubicBezTo>
                    <a:pt x="1072" y="3993"/>
                    <a:pt x="741" y="4327"/>
                    <a:pt x="738" y="4330"/>
                  </a:cubicBezTo>
                  <a:cubicBezTo>
                    <a:pt x="710" y="4358"/>
                    <a:pt x="699" y="4393"/>
                    <a:pt x="707" y="4427"/>
                  </a:cubicBezTo>
                  <a:cubicBezTo>
                    <a:pt x="718" y="4467"/>
                    <a:pt x="752" y="4489"/>
                    <a:pt x="780" y="4497"/>
                  </a:cubicBezTo>
                  <a:cubicBezTo>
                    <a:pt x="864" y="4519"/>
                    <a:pt x="950" y="4531"/>
                    <a:pt x="1037" y="4531"/>
                  </a:cubicBezTo>
                  <a:cubicBezTo>
                    <a:pt x="1298" y="4531"/>
                    <a:pt x="1544" y="4429"/>
                    <a:pt x="1729" y="4244"/>
                  </a:cubicBezTo>
                  <a:cubicBezTo>
                    <a:pt x="1914" y="4059"/>
                    <a:pt x="2016" y="3813"/>
                    <a:pt x="2016" y="3551"/>
                  </a:cubicBezTo>
                  <a:cubicBezTo>
                    <a:pt x="2016" y="3412"/>
                    <a:pt x="1987" y="3277"/>
                    <a:pt x="1932" y="3153"/>
                  </a:cubicBezTo>
                  <a:cubicBezTo>
                    <a:pt x="1954" y="3139"/>
                    <a:pt x="1975" y="3122"/>
                    <a:pt x="1994" y="3103"/>
                  </a:cubicBezTo>
                  <a:lnTo>
                    <a:pt x="2417" y="2681"/>
                  </a:lnTo>
                  <a:lnTo>
                    <a:pt x="2535" y="2799"/>
                  </a:lnTo>
                  <a:lnTo>
                    <a:pt x="2469" y="2866"/>
                  </a:lnTo>
                  <a:cubicBezTo>
                    <a:pt x="2431" y="2904"/>
                    <a:pt x="2410" y="2954"/>
                    <a:pt x="2410" y="3007"/>
                  </a:cubicBezTo>
                  <a:cubicBezTo>
                    <a:pt x="2410" y="3061"/>
                    <a:pt x="2431" y="3111"/>
                    <a:pt x="2469" y="3149"/>
                  </a:cubicBezTo>
                  <a:lnTo>
                    <a:pt x="2721" y="3401"/>
                  </a:lnTo>
                  <a:cubicBezTo>
                    <a:pt x="2712" y="3427"/>
                    <a:pt x="2707" y="3455"/>
                    <a:pt x="2707" y="3484"/>
                  </a:cubicBezTo>
                  <a:cubicBezTo>
                    <a:pt x="2707" y="3552"/>
                    <a:pt x="2734" y="3615"/>
                    <a:pt x="2781" y="3663"/>
                  </a:cubicBezTo>
                  <a:lnTo>
                    <a:pt x="3834" y="4715"/>
                  </a:lnTo>
                  <a:cubicBezTo>
                    <a:pt x="3881" y="4763"/>
                    <a:pt x="3945" y="4789"/>
                    <a:pt x="4013" y="4789"/>
                  </a:cubicBezTo>
                  <a:cubicBezTo>
                    <a:pt x="4081" y="4789"/>
                    <a:pt x="4144" y="4763"/>
                    <a:pt x="4192" y="4715"/>
                  </a:cubicBezTo>
                  <a:lnTo>
                    <a:pt x="4734" y="4173"/>
                  </a:lnTo>
                  <a:cubicBezTo>
                    <a:pt x="4782" y="4126"/>
                    <a:pt x="4808" y="4062"/>
                    <a:pt x="4808" y="3994"/>
                  </a:cubicBezTo>
                  <a:cubicBezTo>
                    <a:pt x="4808" y="3926"/>
                    <a:pt x="4782" y="3863"/>
                    <a:pt x="4734" y="38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/>
            </a:p>
          </p:txBody>
        </p:sp>
        <p:sp>
          <p:nvSpPr>
            <p:cNvPr id="37" name="işḻíďe">
              <a:extLst>
                <a:ext uri="{FF2B5EF4-FFF2-40B4-BE49-F238E27FC236}">
                  <a16:creationId xmlns:a16="http://schemas.microsoft.com/office/drawing/2014/main" id="{22CFB1CF-FB3E-4BDC-8F54-28742D369299}"/>
                </a:ext>
              </a:extLst>
            </p:cNvPr>
            <p:cNvSpPr/>
            <p:nvPr/>
          </p:nvSpPr>
          <p:spPr bwMode="auto">
            <a:xfrm>
              <a:off x="2794706" y="2754121"/>
              <a:ext cx="1064024" cy="107306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9" name="iSḻîḓè">
              <a:extLst>
                <a:ext uri="{FF2B5EF4-FFF2-40B4-BE49-F238E27FC236}">
                  <a16:creationId xmlns:a16="http://schemas.microsoft.com/office/drawing/2014/main" id="{EDD74405-D946-4D56-9338-3C4546A6CF5B}"/>
                </a:ext>
              </a:extLst>
            </p:cNvPr>
            <p:cNvSpPr/>
            <p:nvPr/>
          </p:nvSpPr>
          <p:spPr bwMode="auto">
            <a:xfrm>
              <a:off x="3126388" y="3090626"/>
              <a:ext cx="400660" cy="400052"/>
            </a:xfrm>
            <a:custGeom>
              <a:gdLst>
                <a:gd fmla="*/ 373273 h 605239" name="connsiteX0"/>
                <a:gd fmla="*/ 373273 h 605239" name="connsiteY0"/>
                <a:gd fmla="*/ 373273 h 605239" name="connsiteX1"/>
                <a:gd fmla="*/ 373273 h 605239" name="connsiteY1"/>
                <a:gd fmla="*/ 373273 h 605239" name="connsiteX2"/>
                <a:gd fmla="*/ 373273 h 605239" name="connsiteY2"/>
                <a:gd fmla="*/ 373273 h 605239" name="connsiteX3"/>
                <a:gd fmla="*/ 373273 h 605239" name="connsiteY3"/>
                <a:gd fmla="*/ 373273 h 605239" name="connsiteX4"/>
                <a:gd fmla="*/ 373273 h 605239" name="connsiteY4"/>
                <a:gd fmla="*/ 373273 h 605239" name="connsiteX5"/>
                <a:gd fmla="*/ 373273 h 605239" name="connsiteY5"/>
                <a:gd fmla="*/ 373273 h 605239" name="connsiteX6"/>
                <a:gd fmla="*/ 373273 h 605239" name="connsiteY6"/>
                <a:gd fmla="*/ 373273 h 605239" name="connsiteX7"/>
                <a:gd fmla="*/ 373273 h 605239" name="connsiteY7"/>
                <a:gd fmla="*/ 373273 h 605239" name="connsiteX8"/>
                <a:gd fmla="*/ 373273 h 605239" name="connsiteY8"/>
                <a:gd fmla="*/ 373273 h 605239" name="connsiteX9"/>
                <a:gd fmla="*/ 373273 h 605239" name="connsiteY9"/>
                <a:gd fmla="*/ 373273 h 605239" name="connsiteX10"/>
                <a:gd fmla="*/ 373273 h 605239" name="connsiteY10"/>
                <a:gd fmla="*/ 373273 h 605239" name="connsiteX11"/>
                <a:gd fmla="*/ 373273 h 605239" name="connsiteY11"/>
                <a:gd fmla="*/ 373273 h 605239" name="connsiteX12"/>
                <a:gd fmla="*/ 373273 h 605239" name="connsiteY12"/>
                <a:gd fmla="*/ 373273 h 605239" name="connsiteX13"/>
                <a:gd fmla="*/ 373273 h 605239" name="connsiteY13"/>
                <a:gd fmla="*/ 373273 h 605239" name="connsiteX14"/>
                <a:gd fmla="*/ 373273 h 605239" name="connsiteY14"/>
                <a:gd fmla="*/ 373273 h 605239" name="connsiteX15"/>
                <a:gd fmla="*/ 373273 h 605239" name="connsiteY15"/>
                <a:gd fmla="*/ 373273 h 605239" name="connsiteX16"/>
                <a:gd fmla="*/ 373273 h 605239" name="connsiteY16"/>
                <a:gd fmla="*/ 373273 h 605239" name="connsiteX17"/>
                <a:gd fmla="*/ 373273 h 605239" name="connsiteY17"/>
                <a:gd fmla="*/ 373273 h 605239" name="connsiteX18"/>
                <a:gd fmla="*/ 373273 h 605239" name="connsiteY18"/>
                <a:gd fmla="*/ 373273 h 605239" name="connsiteX19"/>
                <a:gd fmla="*/ 373273 h 605239" name="connsiteY19"/>
                <a:gd fmla="*/ 373273 h 605239" name="connsiteX20"/>
                <a:gd fmla="*/ 373273 h 605239" name="connsiteY20"/>
                <a:gd fmla="*/ 373273 h 605239" name="connsiteX21"/>
                <a:gd fmla="*/ 373273 h 605239" name="connsiteY21"/>
                <a:gd fmla="*/ 373273 h 605239" name="connsiteX22"/>
                <a:gd fmla="*/ 373273 h 605239" name="connsiteY22"/>
                <a:gd fmla="*/ 373273 h 605239" name="connsiteX23"/>
                <a:gd fmla="*/ 373273 h 605239" name="connsiteY23"/>
                <a:gd fmla="*/ 373273 h 605239" name="connsiteX24"/>
                <a:gd fmla="*/ 373273 h 605239" name="connsiteY24"/>
                <a:gd fmla="*/ 373273 h 605239" name="connsiteX25"/>
                <a:gd fmla="*/ 373273 h 605239" name="connsiteY25"/>
                <a:gd fmla="*/ 373273 h 605239" name="connsiteX26"/>
                <a:gd fmla="*/ 373273 h 605239" name="connsiteY26"/>
                <a:gd fmla="*/ 373273 h 605239" name="connsiteX27"/>
                <a:gd fmla="*/ 373273 h 605239" name="connsiteY27"/>
                <a:gd fmla="*/ 373273 h 605239" name="connsiteX28"/>
                <a:gd fmla="*/ 373273 h 605239" name="connsiteY28"/>
                <a:gd fmla="*/ 373273 h 605239" name="connsiteX29"/>
                <a:gd fmla="*/ 373273 h 605239" name="connsiteY29"/>
                <a:gd fmla="*/ 373273 h 605239" name="connsiteX30"/>
                <a:gd fmla="*/ 373273 h 605239" name="connsiteY30"/>
                <a:gd fmla="*/ 373273 h 605239" name="connsiteX31"/>
                <a:gd fmla="*/ 373273 h 605239" name="connsiteY31"/>
                <a:gd fmla="*/ 373273 h 605239" name="connsiteX32"/>
                <a:gd fmla="*/ 373273 h 605239" name="connsiteY32"/>
                <a:gd fmla="*/ 373273 h 605239" name="connsiteX33"/>
                <a:gd fmla="*/ 373273 h 605239" name="connsiteY33"/>
                <a:gd fmla="*/ 373273 h 605239" name="connsiteX34"/>
                <a:gd fmla="*/ 373273 h 605239" name="connsiteY34"/>
                <a:gd fmla="*/ 373273 h 605239" name="connsiteX35"/>
                <a:gd fmla="*/ 373273 h 605239" name="connsiteY35"/>
                <a:gd fmla="*/ 373273 h 605239" name="connsiteX36"/>
                <a:gd fmla="*/ 373273 h 605239" name="connsiteY36"/>
                <a:gd fmla="*/ 373273 h 605239" name="connsiteX37"/>
                <a:gd fmla="*/ 373273 h 605239" name="connsiteY37"/>
                <a:gd fmla="*/ 373273 h 605239" name="connsiteX38"/>
                <a:gd fmla="*/ 373273 h 605239" name="connsiteY38"/>
                <a:gd fmla="*/ 373273 h 605239" name="connsiteX39"/>
                <a:gd fmla="*/ 373273 h 605239" name="connsiteY39"/>
                <a:gd fmla="*/ 373273 h 605239" name="connsiteX40"/>
                <a:gd fmla="*/ 373273 h 605239" name="connsiteY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594741" w="578649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45720" lIns="91440" rIns="91440" tIns="45720" wrap="square">
              <a:normAutofit/>
            </a:bodyPr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40" name="íṡ1ide">
              <a:extLst>
                <a:ext uri="{FF2B5EF4-FFF2-40B4-BE49-F238E27FC236}">
                  <a16:creationId xmlns:a16="http://schemas.microsoft.com/office/drawing/2014/main" id="{97459C51-9F35-44C2-9433-291B290F401E}"/>
                </a:ext>
              </a:extLst>
            </p:cNvPr>
            <p:cNvSpPr/>
            <p:nvPr/>
          </p:nvSpPr>
          <p:spPr bwMode="auto">
            <a:xfrm>
              <a:off x="5557557" y="2828672"/>
              <a:ext cx="1068542" cy="1070803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1" name="îslîḑè">
              <a:extLst>
                <a:ext uri="{FF2B5EF4-FFF2-40B4-BE49-F238E27FC236}">
                  <a16:creationId xmlns:a16="http://schemas.microsoft.com/office/drawing/2014/main" id="{CD141218-7C04-4F44-BA53-FE1A1E1D3FF5}"/>
                </a:ext>
              </a:extLst>
            </p:cNvPr>
            <p:cNvSpPr/>
            <p:nvPr/>
          </p:nvSpPr>
          <p:spPr>
            <a:xfrm>
              <a:off x="5874552" y="3134013"/>
              <a:ext cx="434552" cy="379340"/>
            </a:xfrm>
            <a:custGeom>
              <a:gdLst>
                <a:gd fmla="*/ 424975 w 608697" name="connsiteX0"/>
                <a:gd fmla="*/ 168488 h 531358" name="connsiteY0"/>
                <a:gd fmla="*/ 387604 w 608697" name="connsiteX1"/>
                <a:gd fmla="*/ 205806 h 531358" name="connsiteY1"/>
                <a:gd fmla="*/ 424975 w 608697" name="connsiteX2"/>
                <a:gd fmla="*/ 243124 h 531358" name="connsiteY2"/>
                <a:gd fmla="*/ 462346 w 608697" name="connsiteX3"/>
                <a:gd fmla="*/ 205806 h 531358" name="connsiteY3"/>
                <a:gd fmla="*/ 424975 w 608697" name="connsiteX4"/>
                <a:gd fmla="*/ 168488 h 531358" name="connsiteY4"/>
                <a:gd fmla="*/ 287947 w 608697" name="connsiteX5"/>
                <a:gd fmla="*/ 168488 h 531358" name="connsiteY5"/>
                <a:gd fmla="*/ 250576 w 608697" name="connsiteX6"/>
                <a:gd fmla="*/ 205806 h 531358" name="connsiteY6"/>
                <a:gd fmla="*/ 287947 w 608697" name="connsiteX7"/>
                <a:gd fmla="*/ 243124 h 531358" name="connsiteY7"/>
                <a:gd fmla="*/ 325318 w 608697" name="connsiteX8"/>
                <a:gd fmla="*/ 205806 h 531358" name="connsiteY8"/>
                <a:gd fmla="*/ 287947 w 608697" name="connsiteX9"/>
                <a:gd fmla="*/ 168488 h 531358" name="connsiteY9"/>
                <a:gd fmla="*/ 102356 w 608697" name="connsiteX10"/>
                <a:gd fmla="*/ 121231 h 531358" name="connsiteY10"/>
                <a:gd fmla="*/ 98850 w 608697" name="connsiteX11"/>
                <a:gd fmla="*/ 127711 h 531358" name="connsiteY11"/>
                <a:gd fmla="*/ 76842 w 608697" name="connsiteX12"/>
                <a:gd fmla="*/ 217990 h 531358" name="connsiteY12"/>
                <a:gd fmla="*/ 98850 w 608697" name="connsiteX13"/>
                <a:gd fmla="*/ 308194 h 531358" name="connsiteY13"/>
                <a:gd fmla="*/ 157488 w 608697" name="connsiteX14"/>
                <a:gd fmla="*/ 380223 h 531358" name="connsiteY14"/>
                <a:gd fmla="*/ 344668 w 608697" name="connsiteX15"/>
                <a:gd fmla="*/ 444729 h 531358" name="connsiteY15"/>
                <a:gd fmla="*/ 370257 w 608697" name="connsiteX16"/>
                <a:gd fmla="*/ 443687 h 531358" name="connsiteY16"/>
                <a:gd fmla="*/ 236717 w 608697" name="connsiteX17"/>
                <a:gd fmla="*/ 477876 h 531358" name="connsiteY17"/>
                <a:gd fmla="*/ 198072 w 608697" name="connsiteX18"/>
                <a:gd fmla="*/ 475344 h 531358" name="connsiteY18"/>
                <a:gd fmla="*/ 82437 w 608697" name="connsiteX19"/>
                <a:gd fmla="*/ 531284 h 531358" name="connsiteY19"/>
                <a:gd fmla="*/ 81542 w 608697" name="connsiteX20"/>
                <a:gd fmla="*/ 531358 h 531358" name="connsiteY20"/>
                <a:gd fmla="*/ 75051 w 608697" name="connsiteX21"/>
                <a:gd fmla="*/ 527857 h 531358" name="connsiteY21"/>
                <a:gd fmla="*/ 74753 w 608697" name="connsiteX22"/>
                <a:gd fmla="*/ 519738 h 531358" name="connsiteY22"/>
                <a:gd fmla="*/ 88778 w 608697" name="connsiteX23"/>
                <a:gd fmla="*/ 435046 h 531358" name="connsiteY23"/>
                <a:gd fmla="*/ 0 w 608697" name="connsiteX24"/>
                <a:gd fmla="*/ 282198 h 531358" name="connsiteY24"/>
                <a:gd fmla="*/ 102356 w 608697" name="connsiteX25"/>
                <a:gd fmla="*/ 121231 h 531358" name="connsiteY25"/>
                <a:gd fmla="*/ 356424 w 608697" name="connsiteX26"/>
                <a:gd fmla="*/ 0 h 531358" name="connsiteY26"/>
                <a:gd fmla="*/ 608697 w 608697" name="connsiteX27"/>
                <a:gd fmla="*/ 211244 h 531358" name="connsiteY27"/>
                <a:gd fmla="*/ 518290 w 608697" name="connsiteX28"/>
                <a:gd fmla="*/ 373401 h 531358" name="connsiteY28"/>
                <a:gd fmla="*/ 531941 w 608697" name="connsiteX29"/>
                <a:gd fmla="*/ 441109 h 531358" name="connsiteY29"/>
                <a:gd fmla="*/ 531120 w 608697" name="connsiteX30"/>
                <a:gd fmla="*/ 465391 h 531358" name="connsiteY30"/>
                <a:gd fmla="*/ 511577 w 608697" name="connsiteX31"/>
                <a:gd fmla="*/ 475894 h 531358" name="connsiteY31"/>
                <a:gd fmla="*/ 509041 w 608697" name="connsiteX32"/>
                <a:gd fmla="*/ 475745 h 531358" name="connsiteY32"/>
                <a:gd fmla="*/ 391408 w 608697" name="connsiteX33"/>
                <a:gd fmla="*/ 420476 h 531358" name="connsiteY33"/>
                <a:gd fmla="*/ 356424 w 608697" name="connsiteX34"/>
                <a:gd fmla="*/ 422487 h 531358" name="connsiteY34"/>
                <a:gd fmla="*/ 104225 w 608697" name="connsiteX35"/>
                <a:gd fmla="*/ 211244 h 531358" name="connsiteY35"/>
                <a:gd fmla="*/ 356424 w 608697" name="connsiteX36"/>
                <a:gd fmla="*/ 0 h 531358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531358" w="608697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/>
            </a:p>
          </p:txBody>
        </p:sp>
        <p:sp>
          <p:nvSpPr>
            <p:cNvPr id="42" name="íŝļîdê">
              <a:extLst>
                <a:ext uri="{FF2B5EF4-FFF2-40B4-BE49-F238E27FC236}">
                  <a16:creationId xmlns:a16="http://schemas.microsoft.com/office/drawing/2014/main" id="{0935196A-9E49-426D-9996-6E7B0B082B74}"/>
                </a:ext>
              </a:extLst>
            </p:cNvPr>
            <p:cNvSpPr/>
            <p:nvPr/>
          </p:nvSpPr>
          <p:spPr>
            <a:xfrm>
              <a:off x="4499076" y="3700648"/>
              <a:ext cx="438464" cy="395392"/>
            </a:xfrm>
            <a:custGeom>
              <a:gdLst>
                <a:gd fmla="*/ 521432 w 608344" name="connsiteX0"/>
                <a:gd fmla="*/ 370453 h 548582" name="connsiteY0"/>
                <a:gd fmla="*/ 465737 w 608344" name="connsiteX1"/>
                <a:gd fmla="*/ 425787 h 548582" name="connsiteY1"/>
                <a:gd fmla="*/ 442491 w 608344" name="connsiteX2"/>
                <a:gd fmla="*/ 402479 h 548582" name="connsiteY2"/>
                <a:gd fmla="*/ 418201 w 608344" name="connsiteX3"/>
                <a:gd fmla="*/ 426545 h 548582" name="connsiteY3"/>
                <a:gd fmla="*/ 441447 w 608344" name="connsiteX4"/>
                <a:gd fmla="*/ 449948 h 548582" name="connsiteY4"/>
                <a:gd fmla="*/ 465642 w 608344" name="connsiteX5"/>
                <a:gd fmla="*/ 474204 h 548582" name="connsiteY5"/>
                <a:gd fmla="*/ 489932 w 608344" name="connsiteX6"/>
                <a:gd fmla="*/ 450043 h 548582" name="connsiteY6"/>
                <a:gd fmla="*/ 545532 w 608344" name="connsiteX7"/>
                <a:gd fmla="*/ 394709 h 548582" name="connsiteY7"/>
                <a:gd fmla="*/ 481962 w 608344" name="connsiteX8"/>
                <a:gd fmla="*/ 296170 h 548582" name="connsiteY8"/>
                <a:gd fmla="*/ 608344 w 608344" name="connsiteX9"/>
                <a:gd fmla="*/ 422376 h 548582" name="connsiteY9"/>
                <a:gd fmla="*/ 481962 w 608344" name="connsiteX10"/>
                <a:gd fmla="*/ 548582 h 548582" name="connsiteY10"/>
                <a:gd fmla="*/ 355579 w 608344" name="connsiteX11"/>
                <a:gd fmla="*/ 422376 h 548582" name="connsiteY11"/>
                <a:gd fmla="*/ 481962 w 608344" name="connsiteX12"/>
                <a:gd fmla="*/ 296170 h 548582" name="connsiteY12"/>
                <a:gd fmla="*/ 255835 w 608344" name="connsiteX13"/>
                <a:gd fmla="*/ 446 h 548582" name="connsiteY13"/>
                <a:gd fmla="*/ 317801 w 608344" name="connsiteX14"/>
                <a:gd fmla="*/ 13616 h 548582" name="connsiteY14"/>
                <a:gd fmla="*/ 348072 w 608344" name="connsiteX15"/>
                <a:gd fmla="*/ 41661 h 548582" name="connsiteY15"/>
                <a:gd fmla="*/ 381190 w 608344" name="connsiteX16"/>
                <a:gd fmla="*/ 146831 h 548582" name="connsiteY16"/>
                <a:gd fmla="*/ 378913 w 608344" name="connsiteX17"/>
                <a:gd fmla="*/ 156211 h 548582" name="connsiteY17"/>
                <a:gd fmla="*/ 387833 w 608344" name="connsiteX18"/>
                <a:gd fmla="*/ 200458 h 548582" name="connsiteY18"/>
                <a:gd fmla="*/ 366387 w 608344" name="connsiteX19"/>
                <a:gd fmla="*/ 237694 h 548582" name="connsiteY19"/>
                <a:gd fmla="*/ 351393 w 608344" name="connsiteX20"/>
                <a:gd fmla="*/ 278720 h 548582" name="connsiteY20"/>
                <a:gd fmla="*/ 351393 w 608344" name="connsiteX21"/>
                <a:gd fmla="*/ 322873 h 548582" name="connsiteY21"/>
                <a:gd fmla="*/ 317611 w 608344" name="connsiteX22"/>
                <a:gd fmla="*/ 422358 h 548582" name="connsiteY22"/>
                <a:gd fmla="*/ 376635 w 608344" name="connsiteX23"/>
                <a:gd fmla="*/ 548088 h 548582" name="connsiteY23"/>
                <a:gd fmla="*/ 26855 w 608344" name="connsiteX24"/>
                <a:gd fmla="*/ 548088 h 548582" name="connsiteY24"/>
                <a:gd fmla="*/ 0 w 608344" name="connsiteX25"/>
                <a:gd fmla="*/ 521274 h 548582" name="connsiteY25"/>
                <a:gd fmla="*/ 0 w 608344" name="connsiteX26"/>
                <a:gd fmla="*/ 473806 h 548582" name="connsiteY26"/>
                <a:gd fmla="*/ 19453 w 608344" name="connsiteX27"/>
                <a:gd fmla="*/ 432969 h 548582" name="connsiteY27"/>
                <a:gd fmla="*/ 173751 w 608344" name="connsiteX28"/>
                <a:gd fmla="*/ 334242 h 548582" name="connsiteY28"/>
                <a:gd fmla="*/ 176408 w 608344" name="connsiteX29"/>
                <a:gd fmla="*/ 329884 h 548582" name="connsiteY29"/>
                <a:gd fmla="*/ 176408 w 608344" name="connsiteX30"/>
                <a:gd fmla="*/ 278720 h 548582" name="connsiteY30"/>
                <a:gd fmla="*/ 161320 w 608344" name="connsiteX31"/>
                <a:gd fmla="*/ 237694 h 548582" name="connsiteY31"/>
                <a:gd fmla="*/ 139969 w 608344" name="connsiteX32"/>
                <a:gd fmla="*/ 200458 h 548582" name="connsiteY32"/>
                <a:gd fmla="*/ 148320 w 608344" name="connsiteX33"/>
                <a:gd fmla="*/ 156211 h 548582" name="connsiteY33"/>
                <a:gd fmla="*/ 146042 w 608344" name="connsiteX34"/>
                <a:gd fmla="*/ 146736 h 548582" name="connsiteY34"/>
                <a:gd fmla="*/ 145758 w 608344" name="connsiteX35"/>
                <a:gd fmla="*/ 95099 h 548582" name="connsiteY35"/>
                <a:gd fmla="*/ 176029 w 608344" name="connsiteX36"/>
                <a:gd fmla="*/ 42135 h 548582" name="connsiteY36"/>
                <a:gd fmla="*/ 203928 w 608344" name="connsiteX37"/>
                <a:gd fmla="*/ 19017 h 548582" name="connsiteY37"/>
                <a:gd fmla="*/ 231162 w 608344" name="connsiteX38"/>
                <a:gd fmla="*/ 5089 h 548582" name="connsiteY38"/>
                <a:gd fmla="*/ 255835 w 608344" name="connsiteX39"/>
                <a:gd fmla="*/ 446 h 548582" name="connsiteY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b="b" l="l" r="r" t="t"/>
              <a:pathLst>
                <a:path h="548582" w="608344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/>
            </a:p>
          </p:txBody>
        </p:sp>
        <p:sp>
          <p:nvSpPr>
            <p:cNvPr id="43" name="ísḻïḑe">
              <a:extLst>
                <a:ext uri="{FF2B5EF4-FFF2-40B4-BE49-F238E27FC236}">
                  <a16:creationId xmlns:a16="http://schemas.microsoft.com/office/drawing/2014/main" id="{D9CB24F2-F556-4601-ADD5-B645E49A26FB}"/>
                </a:ext>
              </a:extLst>
            </p:cNvPr>
            <p:cNvSpPr/>
            <p:nvPr/>
          </p:nvSpPr>
          <p:spPr>
            <a:xfrm>
              <a:off x="7292429" y="3790234"/>
              <a:ext cx="436196" cy="394686"/>
            </a:xfrm>
            <a:custGeom>
              <a:gdLst>
                <a:gd fmla="*/ 407586 w 606580" name="connsiteX0"/>
                <a:gd fmla="*/ 252695 h 548858" name="connsiteY0"/>
                <a:gd fmla="*/ 502285 w 606580" name="connsiteX1"/>
                <a:gd fmla="*/ 252695 h 548858" name="connsiteY1"/>
                <a:gd fmla="*/ 502285 w 606580" name="connsiteX2"/>
                <a:gd fmla="*/ 346759 h 548858" name="connsiteY2"/>
                <a:gd fmla="*/ 407586 w 606580" name="connsiteX3"/>
                <a:gd fmla="*/ 346759 h 548858" name="connsiteY3"/>
                <a:gd fmla="*/ 104296 w 606580" name="connsiteX4"/>
                <a:gd fmla="*/ 205698 h 548858" name="connsiteY4"/>
                <a:gd fmla="*/ 199065 w 606580" name="connsiteX5"/>
                <a:gd fmla="*/ 205698 h 548858" name="connsiteY5"/>
                <a:gd fmla="*/ 199065 w 606580" name="connsiteX6"/>
                <a:gd fmla="*/ 346758 h 548858" name="connsiteY6"/>
                <a:gd fmla="*/ 104296 w 606580" name="connsiteX7"/>
                <a:gd fmla="*/ 346758 h 548858" name="connsiteY7"/>
                <a:gd fmla="*/ 255870 w 606580" name="connsiteX8"/>
                <a:gd fmla="*/ 96040 h 548858" name="connsiteY8"/>
                <a:gd fmla="*/ 350710 w 606580" name="connsiteX9"/>
                <a:gd fmla="*/ 96040 h 548858" name="connsiteY9"/>
                <a:gd fmla="*/ 350710 w 606580" name="connsiteX10"/>
                <a:gd fmla="*/ 346759 h 548858" name="connsiteY10"/>
                <a:gd fmla="*/ 255870 w 606580" name="connsiteX11"/>
                <a:gd fmla="*/ 346759 h 548858" name="connsiteY11"/>
                <a:gd fmla="*/ 37882 w 606580" name="connsiteX12"/>
                <a:gd fmla="*/ 37913 h 548858" name="connsiteY12"/>
                <a:gd fmla="*/ 37882 w 606580" name="connsiteX13"/>
                <a:gd fmla="*/ 405363 h 548858" name="connsiteY13"/>
                <a:gd fmla="*/ 568698 w 606580" name="connsiteX14"/>
                <a:gd fmla="*/ 405363 h 548858" name="connsiteY14"/>
                <a:gd fmla="*/ 568698 w 606580" name="connsiteX15"/>
                <a:gd fmla="*/ 37913 h 548858" name="connsiteY15"/>
                <a:gd fmla="*/ 18941 w 606580" name="connsiteX16"/>
                <a:gd fmla="*/ 0 h 548858" name="connsiteY16"/>
                <a:gd fmla="*/ 587639 w 606580" name="connsiteX17"/>
                <a:gd fmla="*/ 0 h 548858" name="connsiteY17"/>
                <a:gd fmla="*/ 606580 w 606580" name="connsiteX18"/>
                <a:gd fmla="*/ 18910 h 548858" name="connsiteY18"/>
                <a:gd fmla="*/ 606580 w 606580" name="connsiteX19"/>
                <a:gd fmla="*/ 424274 h 548858" name="connsiteY19"/>
                <a:gd fmla="*/ 587639 w 606580" name="connsiteX20"/>
                <a:gd fmla="*/ 443184 h 548858" name="connsiteY20"/>
                <a:gd fmla="*/ 322278 w 606580" name="connsiteX21"/>
                <a:gd fmla="*/ 443184 h 548858" name="connsiteY21"/>
                <a:gd fmla="*/ 322278 w 606580" name="connsiteX22"/>
                <a:gd fmla="*/ 511038 h 548858" name="connsiteY22"/>
                <a:gd fmla="*/ 450223 w 606580" name="connsiteX23"/>
                <a:gd fmla="*/ 511038 h 548858" name="connsiteY23"/>
                <a:gd fmla="*/ 450223 w 606580" name="connsiteX24"/>
                <a:gd fmla="*/ 548858 h 548858" name="connsiteY24"/>
                <a:gd fmla="*/ 156357 w 606580" name="connsiteX25"/>
                <a:gd fmla="*/ 548858 h 548858" name="connsiteY25"/>
                <a:gd fmla="*/ 156357 w 606580" name="connsiteX26"/>
                <a:gd fmla="*/ 511038 h 548858" name="connsiteY26"/>
                <a:gd fmla="*/ 284302 w 606580" name="connsiteX27"/>
                <a:gd fmla="*/ 511038 h 548858" name="connsiteY27"/>
                <a:gd fmla="*/ 284302 w 606580" name="connsiteX28"/>
                <a:gd fmla="*/ 443184 h 548858" name="connsiteY28"/>
                <a:gd fmla="*/ 18941 w 606580" name="connsiteX29"/>
                <a:gd fmla="*/ 443184 h 548858" name="connsiteY29"/>
                <a:gd fmla="*/ 0 w 606580" name="connsiteX30"/>
                <a:gd fmla="*/ 424274 h 548858" name="connsiteY30"/>
                <a:gd fmla="*/ 0 w 606580" name="connsiteX31"/>
                <a:gd fmla="*/ 18910 h 548858" name="connsiteY31"/>
                <a:gd fmla="*/ 18941 w 606580" name="connsiteX32"/>
                <a:gd fmla="*/ 0 h 548858" name="connsiteY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b="b" l="l" r="r" t="t"/>
              <a:pathLst>
                <a:path h="548858" w="606580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5720" lIns="91440" numCol="1" rIns="91440" spcCol="1270" spcFirstLastPara="0" tIns="45720" vert="horz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ern="1200" lang="en-US" sz="2200"/>
            </a:p>
          </p:txBody>
        </p:sp>
        <p:sp>
          <p:nvSpPr>
            <p:cNvPr id="50" name="îṡļiḍè">
              <a:extLst>
                <a:ext uri="{FF2B5EF4-FFF2-40B4-BE49-F238E27FC236}">
                  <a16:creationId xmlns:a16="http://schemas.microsoft.com/office/drawing/2014/main" id="{3469BE07-07D4-45D4-88FF-08D8A2B9EE82}"/>
                </a:ext>
              </a:extLst>
            </p:cNvPr>
            <p:cNvSpPr/>
            <p:nvPr/>
          </p:nvSpPr>
          <p:spPr>
            <a:xfrm>
              <a:off x="660400" y="3178175"/>
              <a:ext cx="1309742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1" name="iṧlíďe">
              <a:extLst>
                <a:ext uri="{FF2B5EF4-FFF2-40B4-BE49-F238E27FC236}">
                  <a16:creationId xmlns:a16="http://schemas.microsoft.com/office/drawing/2014/main" id="{8FCBB4A4-39B5-42B3-B69D-DE5CC91E8596}"/>
                </a:ext>
              </a:extLst>
            </p:cNvPr>
            <p:cNvSpPr/>
            <p:nvPr/>
          </p:nvSpPr>
          <p:spPr>
            <a:xfrm>
              <a:off x="10221858" y="3189615"/>
              <a:ext cx="1309742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 fontScale="22500" lnSpcReduction="20000"/>
            </a:bodyPr>
            <a:lstStyle/>
            <a:p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12">
            <a:extLst>
              <a:ext uri="{FF2B5EF4-FFF2-40B4-BE49-F238E27FC236}">
                <a16:creationId xmlns:a16="http://schemas.microsoft.com/office/drawing/2014/main" id="{04ECBBA9-374E-4E83-954C-5330AA238173}"/>
              </a:ext>
            </a:extLst>
          </p:cNvPr>
          <p:cNvSpPr txBox="1"/>
          <p:nvPr/>
        </p:nvSpPr>
        <p:spPr>
          <a:xfrm>
            <a:off x="1284034" y="1284210"/>
            <a:ext cx="998510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2019年，我部的工作重点，要树立就优质服务的理念，提升服务意识，加强团队建设。</a:t>
            </a:r>
          </a:p>
        </p:txBody>
      </p:sp>
      <p:sp>
        <p:nvSpPr>
          <p:cNvPr id="63" name="TextBox 51">
            <a:extLst>
              <a:ext uri="{FF2B5EF4-FFF2-40B4-BE49-F238E27FC236}">
                <a16:creationId xmlns:a16="http://schemas.microsoft.com/office/drawing/2014/main" id="{7B85E8D5-3866-4AE9-A394-E53E610B871E}"/>
              </a:ext>
            </a:extLst>
          </p:cNvPr>
          <p:cNvSpPr txBox="1"/>
          <p:nvPr/>
        </p:nvSpPr>
        <p:spPr>
          <a:xfrm>
            <a:off x="2075437" y="2150164"/>
            <a:ext cx="22631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提倡“先服务人，再处理事”的概念</a:t>
            </a:r>
          </a:p>
        </p:txBody>
      </p:sp>
      <p:sp>
        <p:nvSpPr>
          <p:cNvPr id="64" name="TextBox 52">
            <a:extLst>
              <a:ext uri="{FF2B5EF4-FFF2-40B4-BE49-F238E27FC236}">
                <a16:creationId xmlns:a16="http://schemas.microsoft.com/office/drawing/2014/main" id="{88679FF3-A631-41CA-87CA-7AE93CB9D9FE}"/>
              </a:ext>
            </a:extLst>
          </p:cNvPr>
          <p:cNvSpPr txBox="1"/>
          <p:nvPr/>
        </p:nvSpPr>
        <p:spPr>
          <a:xfrm>
            <a:off x="4821025" y="2132656"/>
            <a:ext cx="254160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以“真心关怀，轻松体验”的服务宗旨</a:t>
            </a:r>
          </a:p>
        </p:txBody>
      </p:sp>
      <p:sp>
        <p:nvSpPr>
          <p:cNvPr id="65" name="TextBox 53">
            <a:extLst>
              <a:ext uri="{FF2B5EF4-FFF2-40B4-BE49-F238E27FC236}">
                <a16:creationId xmlns:a16="http://schemas.microsoft.com/office/drawing/2014/main" id="{2CE60C18-5908-4896-B51B-230526CE07C7}"/>
              </a:ext>
            </a:extLst>
          </p:cNvPr>
          <p:cNvSpPr txBox="1"/>
          <p:nvPr/>
        </p:nvSpPr>
        <p:spPr>
          <a:xfrm>
            <a:off x="3831754" y="4998946"/>
            <a:ext cx="197854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以诚心诚意的服务意识为中心</a:t>
            </a:r>
          </a:p>
        </p:txBody>
      </p:sp>
      <p:sp>
        <p:nvSpPr>
          <p:cNvPr id="66" name="TextBox 54">
            <a:extLst>
              <a:ext uri="{FF2B5EF4-FFF2-40B4-BE49-F238E27FC236}">
                <a16:creationId xmlns:a16="http://schemas.microsoft.com/office/drawing/2014/main" id="{7AA58441-C25E-454A-A1B8-5CFB1E048B68}"/>
              </a:ext>
            </a:extLst>
          </p:cNvPr>
          <p:cNvSpPr txBox="1"/>
          <p:nvPr/>
        </p:nvSpPr>
        <p:spPr>
          <a:xfrm>
            <a:off x="6605363" y="4996732"/>
            <a:ext cx="20513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以精益求精的专业技术为基础</a:t>
            </a:r>
          </a:p>
        </p:txBody>
      </p:sp>
      <p:sp>
        <p:nvSpPr>
          <p:cNvPr id="67" name="TextBox 55">
            <a:extLst>
              <a:ext uri="{FF2B5EF4-FFF2-40B4-BE49-F238E27FC236}">
                <a16:creationId xmlns:a16="http://schemas.microsoft.com/office/drawing/2014/main" id="{6E1838A7-D220-4568-BD0F-4136BA6ED30C}"/>
              </a:ext>
            </a:extLst>
          </p:cNvPr>
          <p:cNvSpPr txBox="1"/>
          <p:nvPr/>
        </p:nvSpPr>
        <p:spPr>
          <a:xfrm>
            <a:off x="7631025" y="2149177"/>
            <a:ext cx="302781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以环境行为流程规范为重点，全面开展各项工作</a:t>
            </a:r>
          </a:p>
        </p:txBody>
      </p:sp>
    </p:spTree>
    <p:extLst>
      <p:ext uri="{BB962C8B-B14F-4D97-AF65-F5344CB8AC3E}">
        <p14:creationId val="3706291523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2"/>
      <p:bldP grpId="0" spid="63"/>
      <p:bldP grpId="0" spid="64"/>
      <p:bldP grpId="0" spid="65"/>
      <p:bldP grpId="0" spid="66"/>
      <p:bldP grpId="0" spid="67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81D146-8458-4AB5-A821-9E422F5EC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7813" t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0189187-6D36-4206-BA2F-F1EA714017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5C8E890-B5F8-4985-AE18-17D7E00EE3AE}"/>
              </a:ext>
            </a:extLst>
          </p:cNvPr>
          <p:cNvSpPr/>
          <p:nvPr/>
        </p:nvSpPr>
        <p:spPr>
          <a:xfrm>
            <a:off x="218832" y="179024"/>
            <a:ext cx="1203890" cy="701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lvl="0">
              <a:defRPr/>
            </a:pPr>
            <a:r>
              <a:rPr altLang="zh-CN" kern="0" lang="en-US" sz="4000">
                <a:solidFill>
                  <a:srgbClr val="C00000"/>
                </a:solidFill>
                <a:latin charset="0" pitchFamily="34" typeface="Impact"/>
                <a:ea charset="-122" typeface="宋体"/>
              </a:rPr>
              <a:t>LOGO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D03D1C9-3580-4C74-9995-9463957118B0}"/>
              </a:ext>
            </a:extLst>
          </p:cNvPr>
          <p:cNvSpPr/>
          <p:nvPr/>
        </p:nvSpPr>
        <p:spPr>
          <a:xfrm>
            <a:off x="0" y="1773820"/>
            <a:ext cx="12192000" cy="331035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A41105-6417-4162-A080-ADF438D17C23}"/>
              </a:ext>
            </a:extLst>
          </p:cNvPr>
          <p:cNvSpPr/>
          <p:nvPr/>
        </p:nvSpPr>
        <p:spPr>
          <a:xfrm>
            <a:off x="721490" y="2321003"/>
            <a:ext cx="4065114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altLang="zh-CN" lang="en-US" smtClean="0" sz="13800">
                <a:solidFill>
                  <a:srgbClr val="C00000"/>
                </a:solidFill>
                <a:latin charset="0" pitchFamily="34" typeface="Impact"/>
                <a:ea typeface="微软雅黑"/>
              </a:rPr>
              <a:t>2021</a:t>
            </a: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C3C92281-3E64-4558-B670-6D1B2AEA2E6B}"/>
              </a:ext>
            </a:extLst>
          </p:cNvPr>
          <p:cNvSpPr txBox="1"/>
          <p:nvPr/>
        </p:nvSpPr>
        <p:spPr>
          <a:xfrm>
            <a:off x="4861368" y="2525551"/>
            <a:ext cx="630598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600" sz="7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感谢您的聆听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364AA4-3995-4B04-A27A-23B0C7EEDFC2}"/>
              </a:ext>
            </a:extLst>
          </p:cNvPr>
          <p:cNvSpPr/>
          <p:nvPr/>
        </p:nvSpPr>
        <p:spPr>
          <a:xfrm>
            <a:off x="4861366" y="3732283"/>
            <a:ext cx="585025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财务报表 | 数据报告 | 金融理财 | 商业数据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9DE40E-B376-4712-BEC6-C0D6632EB854}"/>
              </a:ext>
            </a:extLst>
          </p:cNvPr>
          <p:cNvSpPr/>
          <p:nvPr/>
        </p:nvSpPr>
        <p:spPr>
          <a:xfrm>
            <a:off x="10278314" y="5835910"/>
            <a:ext cx="1765617" cy="33528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882C9C-630C-4EBD-9065-645E45FD13AC}"/>
              </a:ext>
            </a:extLst>
          </p:cNvPr>
          <p:cNvSpPr/>
          <p:nvPr/>
        </p:nvSpPr>
        <p:spPr>
          <a:xfrm>
            <a:off x="10218203" y="6346954"/>
            <a:ext cx="1724342" cy="335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日期：2021.1.20</a:t>
            </a:r>
          </a:p>
        </p:txBody>
      </p:sp>
    </p:spTree>
    <p:extLst>
      <p:ext uri="{BB962C8B-B14F-4D97-AF65-F5344CB8AC3E}">
        <p14:creationId val="3915089135"/>
      </p:ext>
    </p:extLst>
  </p:cSld>
  <p:clrMapOvr>
    <a:masterClrMapping/>
  </p:clrMapOvr>
  <mc:AlternateContent>
    <mc:Choice Requires="p14">
      <p:transition advTm="6000" p14:dur="10"/>
    </mc:Choice>
    <mc:Fallback>
      <p:transition advTm="6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Freeform 9">
            <a:extLst>
              <a:ext uri="{FF2B5EF4-FFF2-40B4-BE49-F238E27FC236}">
                <a16:creationId xmlns:a16="http://schemas.microsoft.com/office/drawing/2014/main" id="{7B739969-72BA-41DD-8196-B4346E89FD31}"/>
              </a:ext>
            </a:extLst>
          </p:cNvPr>
          <p:cNvSpPr>
            <a:spLocks noEditPoints="1"/>
          </p:cNvSpPr>
          <p:nvPr/>
        </p:nvSpPr>
        <p:spPr bwMode="auto">
          <a:xfrm>
            <a:off x="10622129" y="5506840"/>
            <a:ext cx="264583" cy="264584"/>
          </a:xfrm>
          <a:custGeom>
            <a:gdLst>
              <a:gd fmla="*/ 146 w 268" name="T0"/>
              <a:gd fmla="*/ 226 h 268" name="T1"/>
              <a:gd fmla="*/ 125 w 268" name="T2"/>
              <a:gd fmla="*/ 209 h 268" name="T3"/>
              <a:gd fmla="*/ 177 w 268" name="T4"/>
              <a:gd fmla="*/ 148 h 268" name="T5"/>
              <a:gd fmla="*/ 43 w 268" name="T6"/>
              <a:gd fmla="*/ 148 h 268" name="T7"/>
              <a:gd fmla="*/ 43 w 268" name="T8"/>
              <a:gd fmla="*/ 120 h 268" name="T9"/>
              <a:gd fmla="*/ 177 w 268" name="T10"/>
              <a:gd fmla="*/ 120 h 268" name="T11"/>
              <a:gd fmla="*/ 125 w 268" name="T12"/>
              <a:gd fmla="*/ 60 h 268" name="T13"/>
              <a:gd fmla="*/ 146 w 268" name="T14"/>
              <a:gd fmla="*/ 42 h 268" name="T15"/>
              <a:gd fmla="*/ 224 w 268" name="T16"/>
              <a:gd fmla="*/ 134 h 268" name="T17"/>
              <a:gd fmla="*/ 146 w 268" name="T18"/>
              <a:gd fmla="*/ 226 h 268" name="T19"/>
              <a:gd fmla="*/ 134 w 268" name="T20"/>
              <a:gd fmla="*/ 0 h 268" name="T21"/>
              <a:gd fmla="*/ 268 w 268" name="T22"/>
              <a:gd fmla="*/ 134 h 268" name="T23"/>
              <a:gd fmla="*/ 134 w 268" name="T24"/>
              <a:gd fmla="*/ 268 h 268" name="T25"/>
              <a:gd fmla="*/ 0 w 268" name="T26"/>
              <a:gd fmla="*/ 134 h 268" name="T27"/>
              <a:gd fmla="*/ 134 w 268" name="T28"/>
              <a:gd fmla="*/ 0 h 268" name="T29"/>
              <a:gd fmla="*/ 134 w 268" name="T30"/>
              <a:gd fmla="*/ 17 h 268" name="T31"/>
              <a:gd fmla="*/ 250 w 268" name="T32"/>
              <a:gd fmla="*/ 134 h 268" name="T33"/>
              <a:gd fmla="*/ 134 w 268" name="T34"/>
              <a:gd fmla="*/ 251 h 268" name="T35"/>
              <a:gd fmla="*/ 17 w 268" name="T36"/>
              <a:gd fmla="*/ 134 h 268" name="T37"/>
              <a:gd fmla="*/ 134 w 268" name="T38"/>
              <a:gd fmla="*/ 17 h 26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68" w="268">
                <a:moveTo>
                  <a:pt x="146" y="226"/>
                </a:moveTo>
                <a:lnTo>
                  <a:pt x="125" y="209"/>
                </a:lnTo>
                <a:lnTo>
                  <a:pt x="177" y="148"/>
                </a:lnTo>
                <a:lnTo>
                  <a:pt x="43" y="148"/>
                </a:lnTo>
                <a:lnTo>
                  <a:pt x="43" y="120"/>
                </a:lnTo>
                <a:lnTo>
                  <a:pt x="177" y="120"/>
                </a:lnTo>
                <a:lnTo>
                  <a:pt x="125" y="60"/>
                </a:lnTo>
                <a:lnTo>
                  <a:pt x="146" y="42"/>
                </a:lnTo>
                <a:lnTo>
                  <a:pt x="224" y="134"/>
                </a:lnTo>
                <a:lnTo>
                  <a:pt x="146" y="226"/>
                </a:lnTo>
                <a:close/>
                <a:moveTo>
                  <a:pt x="134" y="0"/>
                </a:moveTo>
                <a:cubicBezTo>
                  <a:pt x="208" y="0"/>
                  <a:pt x="268" y="60"/>
                  <a:pt x="268" y="134"/>
                </a:cubicBezTo>
                <a:cubicBezTo>
                  <a:pt x="268" y="208"/>
                  <a:pt x="208" y="268"/>
                  <a:pt x="134" y="268"/>
                </a:cubicBezTo>
                <a:cubicBezTo>
                  <a:pt x="60" y="268"/>
                  <a:pt x="0" y="208"/>
                  <a:pt x="0" y="134"/>
                </a:cubicBezTo>
                <a:cubicBezTo>
                  <a:pt x="0" y="60"/>
                  <a:pt x="60" y="0"/>
                  <a:pt x="134" y="0"/>
                </a:cubicBezTo>
                <a:close/>
                <a:moveTo>
                  <a:pt x="134" y="17"/>
                </a:moveTo>
                <a:cubicBezTo>
                  <a:pt x="198" y="17"/>
                  <a:pt x="250" y="70"/>
                  <a:pt x="250" y="134"/>
                </a:cubicBezTo>
                <a:cubicBezTo>
                  <a:pt x="250" y="199"/>
                  <a:pt x="198" y="251"/>
                  <a:pt x="134" y="251"/>
                </a:cubicBezTo>
                <a:cubicBezTo>
                  <a:pt x="69" y="251"/>
                  <a:pt x="17" y="199"/>
                  <a:pt x="17" y="134"/>
                </a:cubicBezTo>
                <a:cubicBezTo>
                  <a:pt x="17" y="70"/>
                  <a:pt x="69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60960" compatLnSpc="1" lIns="121920" numCol="1" rIns="121920" tIns="60960" vert="horz" wrap="square">
            <a:prstTxWarp prst="textNoShape">
              <a:avLst/>
            </a:prstTxWarp>
          </a:bodyPr>
          <a:lstStyle/>
          <a:p>
            <a:endParaRPr altLang="en-US" lang="zh-CN" sz="2400">
              <a:solidFill>
                <a:srgbClr val="FEAE0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1A5D3F13-0918-455B-A36D-DC63375680F2}"/>
              </a:ext>
            </a:extLst>
          </p:cNvPr>
          <p:cNvSpPr/>
          <p:nvPr/>
        </p:nvSpPr>
        <p:spPr>
          <a:xfrm rot="2700000">
            <a:off x="3054551" y="4085272"/>
            <a:ext cx="370728" cy="370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51A4AA5F-FD45-40CE-B7EE-5B86EFB6E6B2}"/>
              </a:ext>
            </a:extLst>
          </p:cNvPr>
          <p:cNvSpPr/>
          <p:nvPr/>
        </p:nvSpPr>
        <p:spPr>
          <a:xfrm rot="2700000">
            <a:off x="3759770" y="3871712"/>
            <a:ext cx="181545" cy="18154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888FC923-A929-4241-9BF1-D46934A76D94}"/>
              </a:ext>
            </a:extLst>
          </p:cNvPr>
          <p:cNvSpPr txBox="1"/>
          <p:nvPr/>
        </p:nvSpPr>
        <p:spPr>
          <a:xfrm>
            <a:off x="3915053" y="2280192"/>
            <a:ext cx="657835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pc="800" sz="4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2020年度工作情况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8AA57DF-5E7F-442A-8876-C3A4CA8883C2}"/>
              </a:ext>
            </a:extLst>
          </p:cNvPr>
          <p:cNvSpPr txBox="1"/>
          <p:nvPr/>
        </p:nvSpPr>
        <p:spPr>
          <a:xfrm>
            <a:off x="5938018" y="3465511"/>
            <a:ext cx="401620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更多办公素材尽在优页PPT（文字可替换）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87F25D5-9C9C-4040-867F-90A599AECB04}"/>
              </a:ext>
            </a:extLst>
          </p:cNvPr>
          <p:cNvGrpSpPr/>
          <p:nvPr/>
        </p:nvGrpSpPr>
        <p:grpSpPr>
          <a:xfrm>
            <a:off x="380553" y="2358529"/>
            <a:ext cx="10318312" cy="1741534"/>
            <a:chOff x="380553" y="2358529"/>
            <a:chExt cx="10318312" cy="1741534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BECF5DA6-1965-4B1D-A412-71C92F1242A6}"/>
                </a:ext>
              </a:extLst>
            </p:cNvPr>
            <p:cNvSpPr/>
            <p:nvPr/>
          </p:nvSpPr>
          <p:spPr>
            <a:xfrm rot="2700000">
              <a:off x="1459204" y="2358529"/>
              <a:ext cx="1741534" cy="174153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EB9EFD0C-B399-4A7F-B947-378EB583FF9C}"/>
                </a:ext>
              </a:extLst>
            </p:cNvPr>
            <p:cNvSpPr txBox="1"/>
            <p:nvPr/>
          </p:nvSpPr>
          <p:spPr>
            <a:xfrm>
              <a:off x="1353768" y="2433508"/>
              <a:ext cx="1963492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PART</a:t>
              </a:r>
            </a:p>
            <a:p>
              <a:pPr algn="ctr">
                <a:lnSpc>
                  <a:spcPct val="150000"/>
                </a:lnSpc>
              </a:pPr>
              <a:r>
                <a:rPr altLang="zh-CN" lang="en-US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One</a:t>
              </a:r>
            </a:p>
          </p:txBody>
        </p: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2BC816F5-58DC-4707-82CF-621417AF4222}"/>
                </a:ext>
              </a:extLst>
            </p:cNvPr>
            <p:cNvCxnSpPr/>
            <p:nvPr/>
          </p:nvCxnSpPr>
          <p:spPr>
            <a:xfrm>
              <a:off x="3523812" y="3229296"/>
              <a:ext cx="7175053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8907FAD-428C-4323-BEA8-E26DA49FCD6D}"/>
                </a:ext>
              </a:extLst>
            </p:cNvPr>
            <p:cNvCxnSpPr/>
            <p:nvPr/>
          </p:nvCxnSpPr>
          <p:spPr>
            <a:xfrm>
              <a:off x="380553" y="3229296"/>
              <a:ext cx="717967" cy="0"/>
            </a:xfrm>
            <a:prstGeom prst="line">
              <a:avLst/>
            </a:prstGeom>
            <a:ln>
              <a:solidFill>
                <a:srgbClr val="D767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687539442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4"/>
      <p:bldP grpId="0" spid="66"/>
      <p:bldP grpId="0" spid="69"/>
      <p:bldP grpId="0" spid="7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42B806CD-5C85-4E43-A7E5-32B5031F1D16}"/>
              </a:ext>
            </a:extLst>
          </p:cNvPr>
          <p:cNvSpPr/>
          <p:nvPr/>
        </p:nvSpPr>
        <p:spPr>
          <a:xfrm>
            <a:off x="1284034" y="59148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日常会计核算工作</a:t>
            </a:r>
          </a:p>
        </p:txBody>
      </p:sp>
      <p:sp>
        <p:nvSpPr>
          <p:cNvPr id="46" name="PA-矩形 45">
            <a:extLst>
              <a:ext uri="{FF2B5EF4-FFF2-40B4-BE49-F238E27FC236}">
                <a16:creationId xmlns:a16="http://schemas.microsoft.com/office/drawing/2014/main" id="{1199F22F-DA45-44C9-863B-C1D468713C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28361" y="1748328"/>
            <a:ext cx="466111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做好日常的会计核算工作,加强会计凭证的审核和检查。</a:t>
            </a:r>
          </a:p>
        </p:txBody>
      </p:sp>
      <p:sp>
        <p:nvSpPr>
          <p:cNvPr id="44" name="PA-文本框 43">
            <a:extLst>
              <a:ext uri="{FF2B5EF4-FFF2-40B4-BE49-F238E27FC236}">
                <a16:creationId xmlns:a16="http://schemas.microsoft.com/office/drawing/2014/main" id="{9FCCA6CC-DF41-469A-A76A-1280F6F71B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28362" y="2789548"/>
            <a:ext cx="4661111" cy="297180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1、对公司的一些原始凭证采取审核金额审核原始人签字、审核其合理合规性、审核领导签字的方法，既节约了采购成本，又方便了客户，也保证了会计资料的真实完整性。</a:t>
            </a:r>
          </a:p>
          <a:p>
            <a:pPr algn="just">
              <a:lnSpc>
                <a:spcPct val="150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2、在录入的记帐方面，基本上是在电脑上登记一 遍，自己再核一遍，再交审核人员进行审核，保证了会计记录的准确性。</a:t>
            </a:r>
          </a:p>
        </p:txBody>
      </p:sp>
      <p:sp>
        <p:nvSpPr>
          <p:cNvPr id="51" name="PA-矩形 50">
            <a:extLst>
              <a:ext uri="{FF2B5EF4-FFF2-40B4-BE49-F238E27FC236}">
                <a16:creationId xmlns:a16="http://schemas.microsoft.com/office/drawing/2014/main" id="{FCCE5AFF-716D-4D14-995A-1F41D60E06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59804" y="4554575"/>
            <a:ext cx="494159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强化财务管理，注重财务分析。</a:t>
            </a:r>
          </a:p>
        </p:txBody>
      </p:sp>
      <p:sp>
        <p:nvSpPr>
          <p:cNvPr id="49" name="PA-文本框 48">
            <a:extLst>
              <a:ext uri="{FF2B5EF4-FFF2-40B4-BE49-F238E27FC236}">
                <a16:creationId xmlns:a16="http://schemas.microsoft.com/office/drawing/2014/main" id="{7AE92464-8700-4BCB-8B40-447EC3C462A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59806" y="5016240"/>
            <a:ext cx="494159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1、加强往来款项的清理，杜绝帐实不符的现象。</a:t>
            </a:r>
          </a:p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2、添加财务报表，丰富报表数据。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E6C9ED9-7D87-4D18-87A1-3A621CDEBE39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6372" y="2286235"/>
            <a:chExt cx="455673" cy="455675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C3211B11-441C-4550-BB45-A0496B9DA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372" y="2286235"/>
              <a:ext cx="455673" cy="4556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58" name="Freeform 75">
              <a:extLst>
                <a:ext uri="{FF2B5EF4-FFF2-40B4-BE49-F238E27FC236}">
                  <a16:creationId xmlns:a16="http://schemas.microsoft.com/office/drawing/2014/main" id="{3F549F64-046E-49D0-8971-01EF0B18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213" y="2403155"/>
              <a:ext cx="261995" cy="221836"/>
            </a:xfrm>
            <a:custGeom>
              <a:gdLst>
                <a:gd fmla="*/ 74657633 w 602" name="T0"/>
                <a:gd fmla="*/ 66362244 h 510" name="T1"/>
                <a:gd fmla="*/ 74657633 w 602" name="T2"/>
                <a:gd fmla="*/ 66362244 h 510" name="T3"/>
                <a:gd fmla="*/ 3654665 w 602" name="T4"/>
                <a:gd fmla="*/ 66362244 h 510" name="T5"/>
                <a:gd fmla="*/ 0 w 602" name="T6"/>
                <a:gd fmla="*/ 62711741 h 510" name="T7"/>
                <a:gd fmla="*/ 0 w 602" name="T8"/>
                <a:gd fmla="*/ 3650503 h 510" name="T9"/>
                <a:gd fmla="*/ 3654665 w 602" name="T10"/>
                <a:gd fmla="*/ 0 h 510" name="T11"/>
                <a:gd fmla="*/ 7308970 w 602" name="T12"/>
                <a:gd fmla="*/ 3650503 h 510" name="T13"/>
                <a:gd fmla="*/ 7308970 w 602" name="T14"/>
                <a:gd fmla="*/ 50717076 h 510" name="T15"/>
                <a:gd fmla="*/ 7308970 w 602" name="T16"/>
                <a:gd fmla="*/ 50717076 h 510" name="T17"/>
                <a:gd fmla="*/ 7308970 w 602" name="T18"/>
                <a:gd fmla="*/ 58930528 h 510" name="T19"/>
                <a:gd fmla="*/ 74657633 w 602" name="T20"/>
                <a:gd fmla="*/ 58930528 h 510" name="T21"/>
                <a:gd fmla="*/ 78442719 w 602" name="T22"/>
                <a:gd fmla="*/ 62711741 h 510" name="T23"/>
                <a:gd fmla="*/ 74657633 w 602" name="T24"/>
                <a:gd fmla="*/ 66362244 h 510" name="T25"/>
                <a:gd fmla="*/ 66434636 w 602" name="T26"/>
                <a:gd fmla="*/ 55280025 h 510" name="T27"/>
                <a:gd fmla="*/ 66434636 w 602" name="T28"/>
                <a:gd fmla="*/ 55280025 h 510" name="T29"/>
                <a:gd fmla="*/ 58995246 w 602" name="T30"/>
                <a:gd fmla="*/ 55280025 h 510" name="T31"/>
                <a:gd fmla="*/ 55340580 w 602" name="T32"/>
                <a:gd fmla="*/ 51629522 h 510" name="T33"/>
                <a:gd fmla="*/ 55340580 w 602" name="T34"/>
                <a:gd fmla="*/ 25814941 h 510" name="T35"/>
                <a:gd fmla="*/ 58995246 w 602" name="T36"/>
                <a:gd fmla="*/ 22164077 h 510" name="T37"/>
                <a:gd fmla="*/ 66434636 w 602" name="T38"/>
                <a:gd fmla="*/ 22164077 h 510" name="T39"/>
                <a:gd fmla="*/ 70089301 w 602" name="T40"/>
                <a:gd fmla="*/ 25814941 h 510" name="T41"/>
                <a:gd fmla="*/ 70089301 w 602" name="T42"/>
                <a:gd fmla="*/ 51629522 h 510" name="T43"/>
                <a:gd fmla="*/ 66434636 w 602" name="T44"/>
                <a:gd fmla="*/ 55280025 h 510" name="T45"/>
                <a:gd fmla="*/ 45159830 w 602" name="T46"/>
                <a:gd fmla="*/ 55280025 h 510" name="T47"/>
                <a:gd fmla="*/ 45159830 w 602" name="T48"/>
                <a:gd fmla="*/ 55280025 h 510" name="T49"/>
                <a:gd fmla="*/ 37850860 w 602" name="T50"/>
                <a:gd fmla="*/ 55280025 h 510" name="T51"/>
                <a:gd fmla="*/ 34065774 w 602" name="T52"/>
                <a:gd fmla="*/ 51629522 h 510" name="T53"/>
                <a:gd fmla="*/ 34065774 w 602" name="T54"/>
                <a:gd fmla="*/ 11082219 h 510" name="T55"/>
                <a:gd fmla="*/ 37850860 w 602" name="T56"/>
                <a:gd fmla="*/ 7431355 h 510" name="T57"/>
                <a:gd fmla="*/ 45159830 w 602" name="T58"/>
                <a:gd fmla="*/ 7431355 h 510" name="T59"/>
                <a:gd fmla="*/ 48814495 w 602" name="T60"/>
                <a:gd fmla="*/ 11082219 h 510" name="T61"/>
                <a:gd fmla="*/ 48814495 w 602" name="T62"/>
                <a:gd fmla="*/ 51629522 h 510" name="T63"/>
                <a:gd fmla="*/ 45159830 w 602" name="T64"/>
                <a:gd fmla="*/ 55280025 h 510" name="T65"/>
                <a:gd fmla="*/ 24929472 w 602" name="T66"/>
                <a:gd fmla="*/ 55280025 h 510" name="T67"/>
                <a:gd fmla="*/ 24929472 w 602" name="T68"/>
                <a:gd fmla="*/ 55280025 h 510" name="T69"/>
                <a:gd fmla="*/ 17489720 w 602" name="T70"/>
                <a:gd fmla="*/ 55280025 h 510" name="T71"/>
                <a:gd fmla="*/ 13835055 w 602" name="T72"/>
                <a:gd fmla="*/ 51629522 h 510" name="T73"/>
                <a:gd fmla="*/ 13835055 w 602" name="T74"/>
                <a:gd fmla="*/ 44198166 h 510" name="T75"/>
                <a:gd fmla="*/ 17489720 w 602" name="T76"/>
                <a:gd fmla="*/ 40547302 h 510" name="T77"/>
                <a:gd fmla="*/ 24929472 w 602" name="T78"/>
                <a:gd fmla="*/ 40547302 h 510" name="T79"/>
                <a:gd fmla="*/ 28583776 w 602" name="T80"/>
                <a:gd fmla="*/ 44198166 h 510" name="T81"/>
                <a:gd fmla="*/ 28583776 w 602" name="T82"/>
                <a:gd fmla="*/ 51629522 h 510" name="T83"/>
                <a:gd fmla="*/ 24929472 w 602" name="T84"/>
                <a:gd fmla="*/ 55280025 h 510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b" l="0" r="r" t="0"/>
              <a:pathLst>
                <a:path h="510" w="602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cxnSp>
        <p:nvCxnSpPr>
          <p:cNvPr id="60" name="PA-直接连接符 59">
            <a:extLst>
              <a:ext uri="{FF2B5EF4-FFF2-40B4-BE49-F238E27FC236}">
                <a16:creationId xmlns:a16="http://schemas.microsoft.com/office/drawing/2014/main" id="{69C61EA5-E19C-49C9-9D80-C00FD7974CC3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26A27303-09A7-4BD5-9353-EAEFB459F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l="4578" t="8227"/>
          <a:stretch>
            <a:fillRect/>
          </a:stretch>
        </p:blipFill>
        <p:spPr>
          <a:xfrm>
            <a:off x="6443449" y="1748328"/>
            <a:ext cx="4160520" cy="2481551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</p:spTree>
    <p:extLst>
      <p:ext uri="{BB962C8B-B14F-4D97-AF65-F5344CB8AC3E}">
        <p14:creationId val="2507185294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6" presetSubtype="16">
                                  <p:stCondLst>
                                    <p:cond delay="315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634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709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6"/>
      <p:bldP grpId="0" spid="44"/>
      <p:bldP grpId="0" spid="51"/>
      <p:bldP grpId="0" spid="4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42B806CD-5C85-4E43-A7E5-32B5031F1D16}"/>
              </a:ext>
            </a:extLst>
          </p:cNvPr>
          <p:cNvSpPr/>
          <p:nvPr/>
        </p:nvSpPr>
        <p:spPr>
          <a:xfrm>
            <a:off x="1284034" y="591489"/>
            <a:ext cx="5466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分公司、合作方财务核算工作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69C61EA5-E19C-49C9-9D80-C00FD7974CC3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数据 11">
            <a:extLst>
              <a:ext uri="{FF2B5EF4-FFF2-40B4-BE49-F238E27FC236}">
                <a16:creationId xmlns:a16="http://schemas.microsoft.com/office/drawing/2014/main" id="{56A0BDE5-35F1-496B-A47B-31B72943AC2F}"/>
              </a:ext>
            </a:extLst>
          </p:cNvPr>
          <p:cNvSpPr/>
          <p:nvPr/>
        </p:nvSpPr>
        <p:spPr>
          <a:xfrm flipH="1" rot="16200000">
            <a:off x="1320472" y="1938388"/>
            <a:ext cx="672073" cy="265032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3" name="圆角矩形 4">
            <a:extLst>
              <a:ext uri="{FF2B5EF4-FFF2-40B4-BE49-F238E27FC236}">
                <a16:creationId xmlns:a16="http://schemas.microsoft.com/office/drawing/2014/main" id="{06BD8321-9859-4A08-80AB-B7C929724FFC}"/>
              </a:ext>
            </a:extLst>
          </p:cNvPr>
          <p:cNvSpPr/>
          <p:nvPr/>
        </p:nvSpPr>
        <p:spPr>
          <a:xfrm>
            <a:off x="1716013" y="1504216"/>
            <a:ext cx="4032448" cy="4800533"/>
          </a:xfrm>
          <a:prstGeom prst="roundRect">
            <a:avLst>
              <a:gd fmla="val 6769" name="adj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4" name="五边形 5">
            <a:extLst>
              <a:ext uri="{FF2B5EF4-FFF2-40B4-BE49-F238E27FC236}">
                <a16:creationId xmlns:a16="http://schemas.microsoft.com/office/drawing/2014/main" id="{EBEEC36C-771D-4DBA-8E28-01B73FA60FC9}"/>
              </a:ext>
            </a:extLst>
          </p:cNvPr>
          <p:cNvSpPr/>
          <p:nvPr/>
        </p:nvSpPr>
        <p:spPr>
          <a:xfrm>
            <a:off x="1523993" y="1876879"/>
            <a:ext cx="3445409" cy="530063"/>
          </a:xfrm>
          <a:prstGeom prst="homePlate">
            <a:avLst>
              <a:gd fmla="val 33465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8CD9A29-44FC-44F9-B6F7-81C059D50AB5}"/>
              </a:ext>
            </a:extLst>
          </p:cNvPr>
          <p:cNvSpPr txBox="1"/>
          <p:nvPr/>
        </p:nvSpPr>
        <p:spPr>
          <a:xfrm>
            <a:off x="1789025" y="1965913"/>
            <a:ext cx="2959024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bg2">
                    <a:lumMod val="60000"/>
                    <a:lumOff val="4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</a:rPr>
              <a:t>合作方财务核算工作</a:t>
            </a:r>
          </a:p>
        </p:txBody>
      </p:sp>
      <p:sp>
        <p:nvSpPr>
          <p:cNvPr id="20" name="流程图: 数据 19">
            <a:extLst>
              <a:ext uri="{FF2B5EF4-FFF2-40B4-BE49-F238E27FC236}">
                <a16:creationId xmlns:a16="http://schemas.microsoft.com/office/drawing/2014/main" id="{E564B051-0110-4731-85DE-E4F9E08A88C8}"/>
              </a:ext>
            </a:extLst>
          </p:cNvPr>
          <p:cNvSpPr/>
          <p:nvPr/>
        </p:nvSpPr>
        <p:spPr>
          <a:xfrm flipH="1" rot="16200000">
            <a:off x="6217016" y="1938388"/>
            <a:ext cx="672073" cy="265032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1" name="圆角矩形 11">
            <a:extLst>
              <a:ext uri="{FF2B5EF4-FFF2-40B4-BE49-F238E27FC236}">
                <a16:creationId xmlns:a16="http://schemas.microsoft.com/office/drawing/2014/main" id="{26B0088D-238D-4C9D-A396-A60D669C4887}"/>
              </a:ext>
            </a:extLst>
          </p:cNvPr>
          <p:cNvSpPr/>
          <p:nvPr/>
        </p:nvSpPr>
        <p:spPr>
          <a:xfrm>
            <a:off x="6612557" y="1504216"/>
            <a:ext cx="4032448" cy="4800533"/>
          </a:xfrm>
          <a:prstGeom prst="roundRect">
            <a:avLst>
              <a:gd fmla="val 6769" name="adj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2" name="五边形 12">
            <a:extLst>
              <a:ext uri="{FF2B5EF4-FFF2-40B4-BE49-F238E27FC236}">
                <a16:creationId xmlns:a16="http://schemas.microsoft.com/office/drawing/2014/main" id="{D8BA4B59-EAAA-4198-9EC7-9108527A86A8}"/>
              </a:ext>
            </a:extLst>
          </p:cNvPr>
          <p:cNvSpPr/>
          <p:nvPr/>
        </p:nvSpPr>
        <p:spPr>
          <a:xfrm>
            <a:off x="6420537" y="1876879"/>
            <a:ext cx="3445409" cy="530063"/>
          </a:xfrm>
          <a:prstGeom prst="homePlate">
            <a:avLst>
              <a:gd fmla="val 33465" name="adj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2400"/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725A5A8-5C75-401B-B145-2CCFF4A13BAD}"/>
              </a:ext>
            </a:extLst>
          </p:cNvPr>
          <p:cNvSpPr txBox="1"/>
          <p:nvPr/>
        </p:nvSpPr>
        <p:spPr>
          <a:xfrm>
            <a:off x="6803495" y="1957244"/>
            <a:ext cx="2755238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b="1" sz="1400">
                <a:solidFill>
                  <a:schemeClr val="bg2">
                    <a:lumMod val="60000"/>
                    <a:lumOff val="4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 sz="2400">
                <a:solidFill>
                  <a:schemeClr val="bg1">
                    <a:lumMod val="95000"/>
                  </a:schemeClr>
                </a:solidFill>
              </a:rPr>
              <a:t>分公司财务核算工作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19668D-43E3-49D2-ABE8-D716C9D40BB4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6577138" y="3206212"/>
            <a:chExt cx="455673" cy="455675"/>
          </a:xfrm>
        </p:grpSpPr>
        <p:sp>
          <p:nvSpPr>
            <p:cNvPr id="27" name="椭圆 16">
              <a:extLst>
                <a:ext uri="{FF2B5EF4-FFF2-40B4-BE49-F238E27FC236}">
                  <a16:creationId xmlns:a16="http://schemas.microsoft.com/office/drawing/2014/main" id="{23718E63-F064-4C27-A897-A4DB9C1AD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7138" y="3206212"/>
              <a:ext cx="455673" cy="455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0B715E9-697A-493C-BB8B-9E7052B92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706" y="3314526"/>
              <a:ext cx="206535" cy="239047"/>
            </a:xfrm>
            <a:custGeom>
              <a:gdLst>
                <a:gd fmla="*/ 58106390 w 475" name="T0"/>
                <a:gd fmla="*/ 71207247 h 552" name="T1"/>
                <a:gd fmla="*/ 58106390 w 475" name="T2"/>
                <a:gd fmla="*/ 71207247 h 552" name="T3"/>
                <a:gd fmla="*/ 54327993 w 475" name="T4"/>
                <a:gd fmla="*/ 71207247 h 552" name="T5"/>
                <a:gd fmla="*/ 54327993 w 475" name="T6"/>
                <a:gd fmla="*/ 0 h 552" name="T7"/>
                <a:gd fmla="*/ 58106390 w 475" name="T8"/>
                <a:gd fmla="*/ 0 h 552" name="T9"/>
                <a:gd fmla="*/ 61754124 w 475" name="T10"/>
                <a:gd fmla="*/ 3618618 h 552" name="T11"/>
                <a:gd fmla="*/ 61754124 w 475" name="T12"/>
                <a:gd fmla="*/ 67588630 h 552" name="T13"/>
                <a:gd fmla="*/ 58106390 w 475" name="T14"/>
                <a:gd fmla="*/ 71207247 h 552" name="T15"/>
                <a:gd fmla="*/ 7426131 w 475" name="T16"/>
                <a:gd fmla="*/ 67588630 h 552" name="T17"/>
                <a:gd fmla="*/ 7426131 w 475" name="T18"/>
                <a:gd fmla="*/ 67588630 h 552" name="T19"/>
                <a:gd fmla="*/ 7426131 w 475" name="T20"/>
                <a:gd fmla="*/ 63970012 h 552" name="T21"/>
                <a:gd fmla="*/ 13809846 w 475" name="T22"/>
                <a:gd fmla="*/ 63970012 h 552" name="T23"/>
                <a:gd fmla="*/ 21235977 w 475" name="T24"/>
                <a:gd fmla="*/ 56603721 h 552" name="T25"/>
                <a:gd fmla="*/ 13809846 w 475" name="T26"/>
                <a:gd fmla="*/ 49237429 h 552" name="T27"/>
                <a:gd fmla="*/ 7426131 w 475" name="T28"/>
                <a:gd fmla="*/ 49237429 h 552" name="T29"/>
                <a:gd fmla="*/ 7426131 w 475" name="T30"/>
                <a:gd fmla="*/ 42905028 h 552" name="T31"/>
                <a:gd fmla="*/ 13809846 w 475" name="T32"/>
                <a:gd fmla="*/ 42905028 h 552" name="T33"/>
                <a:gd fmla="*/ 21235977 w 475" name="T34"/>
                <a:gd fmla="*/ 35539095 h 552" name="T35"/>
                <a:gd fmla="*/ 13809846 w 475" name="T36"/>
                <a:gd fmla="*/ 28301860 h 552" name="T37"/>
                <a:gd fmla="*/ 7426131 w 475" name="T38"/>
                <a:gd fmla="*/ 28301860 h 552" name="T39"/>
                <a:gd fmla="*/ 7426131 w 475" name="T40"/>
                <a:gd fmla="*/ 21840403 h 552" name="T41"/>
                <a:gd fmla="*/ 13809846 w 475" name="T42"/>
                <a:gd fmla="*/ 21840403 h 552" name="T43"/>
                <a:gd fmla="*/ 21235977 w 475" name="T44"/>
                <a:gd fmla="*/ 14603167 h 552" name="T45"/>
                <a:gd fmla="*/ 13809846 w 475" name="T46"/>
                <a:gd fmla="*/ 7236876 h 552" name="T47"/>
                <a:gd fmla="*/ 7426131 w 475" name="T48"/>
                <a:gd fmla="*/ 7236876 h 552" name="T49"/>
                <a:gd fmla="*/ 7426131 w 475" name="T50"/>
                <a:gd fmla="*/ 3618618 h 552" name="T51"/>
                <a:gd fmla="*/ 11074226 w 475" name="T52"/>
                <a:gd fmla="*/ 0 h 552" name="T53"/>
                <a:gd fmla="*/ 50680259 w 475" name="T54"/>
                <a:gd fmla="*/ 0 h 552" name="T55"/>
                <a:gd fmla="*/ 50680259 w 475" name="T56"/>
                <a:gd fmla="*/ 71207247 h 552" name="T57"/>
                <a:gd fmla="*/ 11074226 w 475" name="T58"/>
                <a:gd fmla="*/ 71207247 h 552" name="T59"/>
                <a:gd fmla="*/ 7426131 w 475" name="T60"/>
                <a:gd fmla="*/ 67588630 h 552" name="T61"/>
                <a:gd fmla="*/ 17588243 w 475" name="T62"/>
                <a:gd fmla="*/ 14603167 h 552" name="T63"/>
                <a:gd fmla="*/ 17588243 w 475" name="T64"/>
                <a:gd fmla="*/ 14603167 h 552" name="T65"/>
                <a:gd fmla="*/ 13809846 w 475" name="T66"/>
                <a:gd fmla="*/ 18221785 h 552" name="T67"/>
                <a:gd fmla="*/ 3778036 w 475" name="T68"/>
                <a:gd fmla="*/ 18221785 h 552" name="T69"/>
                <a:gd fmla="*/ 0 w 475" name="T70"/>
                <a:gd fmla="*/ 14603167 h 552" name="T71"/>
                <a:gd fmla="*/ 3778036 w 475" name="T72"/>
                <a:gd fmla="*/ 10984909 h 552" name="T73"/>
                <a:gd fmla="*/ 13809846 w 475" name="T74"/>
                <a:gd fmla="*/ 10984909 h 552" name="T75"/>
                <a:gd fmla="*/ 17588243 w 475" name="T76"/>
                <a:gd fmla="*/ 14603167 h 552" name="T77"/>
                <a:gd fmla="*/ 3778036 w 475" name="T78"/>
                <a:gd fmla="*/ 31920478 h 552" name="T79"/>
                <a:gd fmla="*/ 3778036 w 475" name="T80"/>
                <a:gd fmla="*/ 31920478 h 552" name="T81"/>
                <a:gd fmla="*/ 13809846 w 475" name="T82"/>
                <a:gd fmla="*/ 31920478 h 552" name="T83"/>
                <a:gd fmla="*/ 17588243 w 475" name="T84"/>
                <a:gd fmla="*/ 35539095 h 552" name="T85"/>
                <a:gd fmla="*/ 13809846 w 475" name="T86"/>
                <a:gd fmla="*/ 39286770 h 552" name="T87"/>
                <a:gd fmla="*/ 3778036 w 475" name="T88"/>
                <a:gd fmla="*/ 39286770 h 552" name="T89"/>
                <a:gd fmla="*/ 0 w 475" name="T90"/>
                <a:gd fmla="*/ 35539095 h 552" name="T91"/>
                <a:gd fmla="*/ 3778036 w 475" name="T92"/>
                <a:gd fmla="*/ 31920478 h 552" name="T93"/>
                <a:gd fmla="*/ 3778036 w 475" name="T94"/>
                <a:gd fmla="*/ 52985462 h 552" name="T95"/>
                <a:gd fmla="*/ 3778036 w 475" name="T96"/>
                <a:gd fmla="*/ 52985462 h 552" name="T97"/>
                <a:gd fmla="*/ 13809846 w 475" name="T98"/>
                <a:gd fmla="*/ 52985462 h 552" name="T99"/>
                <a:gd fmla="*/ 17588243 w 475" name="T100"/>
                <a:gd fmla="*/ 56603721 h 552" name="T101"/>
                <a:gd fmla="*/ 13809846 w 475" name="T102"/>
                <a:gd fmla="*/ 60222338 h 552" name="T103"/>
                <a:gd fmla="*/ 3778036 w 475" name="T104"/>
                <a:gd fmla="*/ 60222338 h 552" name="T105"/>
                <a:gd fmla="*/ 0 w 475" name="T106"/>
                <a:gd fmla="*/ 56603721 h 552" name="T107"/>
                <a:gd fmla="*/ 3778036 w 475" name="T108"/>
                <a:gd fmla="*/ 52985462 h 552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b" l="0" r="r" t="0"/>
              <a:pathLst>
                <a:path h="552" w="475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sp>
        <p:nvSpPr>
          <p:cNvPr id="29" name="TextBox 106">
            <a:extLst>
              <a:ext uri="{FF2B5EF4-FFF2-40B4-BE49-F238E27FC236}">
                <a16:creationId xmlns:a16="http://schemas.microsoft.com/office/drawing/2014/main" id="{8614DB56-B150-4919-B2E5-5E0B803431ED}"/>
              </a:ext>
            </a:extLst>
          </p:cNvPr>
          <p:cNvSpPr txBox="1"/>
          <p:nvPr/>
        </p:nvSpPr>
        <p:spPr>
          <a:xfrm>
            <a:off x="2009532" y="2621345"/>
            <a:ext cx="3445409" cy="2743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今年合作方的业务量比往年有较大的增加，账务部也及时完成供应商款项的支付申请、供应商账目的核对等工作。工作态度和工作成绩得到了合作方的充分肯定。</a:t>
            </a:r>
          </a:p>
        </p:txBody>
      </p:sp>
      <p:sp>
        <p:nvSpPr>
          <p:cNvPr id="30" name="TextBox 23">
            <a:extLst>
              <a:ext uri="{FF2B5EF4-FFF2-40B4-BE49-F238E27FC236}">
                <a16:creationId xmlns:a16="http://schemas.microsoft.com/office/drawing/2014/main" id="{9DF2AEAE-13F6-413D-BC43-27B81D98F36D}"/>
              </a:ext>
            </a:extLst>
          </p:cNvPr>
          <p:cNvSpPr txBox="1"/>
          <p:nvPr/>
        </p:nvSpPr>
        <p:spPr>
          <a:xfrm>
            <a:off x="6995409" y="2569700"/>
            <a:ext cx="3266744" cy="3200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主要负责分公司和总部之间的往来转账对账工作。并与所属各公司各项费用的转账及每期末对账工作。本年度主要完成了杭州分公固定资产的增减、调出、调入、报废等核算工作。</a:t>
            </a:r>
          </a:p>
        </p:txBody>
      </p:sp>
    </p:spTree>
    <p:extLst>
      <p:ext uri="{BB962C8B-B14F-4D97-AF65-F5344CB8AC3E}">
        <p14:creationId val="1834752647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5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12"/>
      <p:bldP grpId="0" spid="13"/>
      <p:bldP grpId="0" spid="14"/>
      <p:bldP grpId="0" spid="17"/>
      <p:bldP grpId="0" spid="20"/>
      <p:bldP grpId="0" spid="21"/>
      <p:bldP grpId="0" spid="22"/>
      <p:bldP grpId="0" spid="24"/>
      <p:bldP grpId="0" spid="29"/>
      <p:bldP grpId="0" spid="3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建章立制，完善核算管理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99EF6E2-5ADF-4D65-87D8-17505BB390EC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54D5958-A4B0-49AA-AE19-AB6BDD9E0837}"/>
              </a:ext>
            </a:extLst>
          </p:cNvPr>
          <p:cNvGrpSpPr/>
          <p:nvPr/>
        </p:nvGrpSpPr>
        <p:grpSpPr>
          <a:xfrm>
            <a:off x="5855671" y="2781433"/>
            <a:ext cx="624677" cy="724625"/>
            <a:chOff x="6078714" y="2963936"/>
            <a:chExt cx="1423152" cy="1650856"/>
          </a:xfrm>
        </p:grpSpPr>
        <p:sp>
          <p:nvSpPr>
            <p:cNvPr id="34" name="六边形 33">
              <a:extLst>
                <a:ext uri="{FF2B5EF4-FFF2-40B4-BE49-F238E27FC236}">
                  <a16:creationId xmlns:a16="http://schemas.microsoft.com/office/drawing/2014/main" id="{81E51DB8-1CBA-4A2F-A086-199AC1DB6677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rgbClr val="C034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5" name="椭圆 38">
              <a:extLst>
                <a:ext uri="{FF2B5EF4-FFF2-40B4-BE49-F238E27FC236}">
                  <a16:creationId xmlns:a16="http://schemas.microsoft.com/office/drawing/2014/main" id="{7FC2249E-32B8-4044-8C6C-1493A8CF2C91}"/>
                </a:ext>
              </a:extLst>
            </p:cNvPr>
            <p:cNvSpPr/>
            <p:nvPr/>
          </p:nvSpPr>
          <p:spPr>
            <a:xfrm>
              <a:off x="6419428" y="3392410"/>
              <a:ext cx="741724" cy="793906"/>
            </a:xfrm>
            <a:custGeom>
              <a:gdLst>
                <a:gd fmla="*/ 270013 w 315913" name="connsiteX0"/>
                <a:gd fmla="*/ 244475 h 338138" name="connsiteY0"/>
                <a:gd fmla="*/ 315913 w 315913" name="connsiteX1"/>
                <a:gd fmla="*/ 290647 h 338138" name="connsiteY1"/>
                <a:gd fmla="*/ 315913 w 315913" name="connsiteX2"/>
                <a:gd fmla="*/ 331542 h 338138" name="connsiteY2"/>
                <a:gd fmla="*/ 313290 w 315913" name="connsiteX3"/>
                <a:gd fmla="*/ 335500 h 338138" name="connsiteY3"/>
                <a:gd fmla="*/ 309356 w 315913" name="connsiteX4"/>
                <a:gd fmla="*/ 338138 h 338138" name="connsiteY4"/>
                <a:gd fmla="*/ 231982 w 315913" name="connsiteX5"/>
                <a:gd fmla="*/ 338138 h 338138" name="connsiteY5"/>
                <a:gd fmla="*/ 225425 w 315913" name="connsiteX6"/>
                <a:gd fmla="*/ 331542 h 338138" name="connsiteY6"/>
                <a:gd fmla="*/ 225425 w 315913" name="connsiteX7"/>
                <a:gd fmla="*/ 290647 h 338138" name="connsiteY7"/>
                <a:gd fmla="*/ 270013 w 315913" name="connsiteX8"/>
                <a:gd fmla="*/ 244475 h 338138" name="connsiteY8"/>
                <a:gd fmla="*/ 157956 w 315913" name="connsiteX9"/>
                <a:gd fmla="*/ 244475 h 338138" name="connsiteY9"/>
                <a:gd fmla="*/ 203200 w 315913" name="connsiteX10"/>
                <a:gd fmla="*/ 290647 h 338138" name="connsiteY10"/>
                <a:gd fmla="*/ 203200 w 315913" name="connsiteX11"/>
                <a:gd fmla="*/ 331542 h 338138" name="connsiteY11"/>
                <a:gd fmla="*/ 201869 w 315913" name="connsiteX12"/>
                <a:gd fmla="*/ 335500 h 338138" name="connsiteY12"/>
                <a:gd fmla="*/ 196546 w 315913" name="connsiteX13"/>
                <a:gd fmla="*/ 338138 h 338138" name="connsiteY13"/>
                <a:gd fmla="*/ 119365 w 315913" name="connsiteX14"/>
                <a:gd fmla="*/ 338138 h 338138" name="connsiteY14"/>
                <a:gd fmla="*/ 112712 w 315913" name="connsiteX15"/>
                <a:gd fmla="*/ 331542 h 338138" name="connsiteY15"/>
                <a:gd fmla="*/ 112712 w 315913" name="connsiteX16"/>
                <a:gd fmla="*/ 290647 h 338138" name="connsiteY16"/>
                <a:gd fmla="*/ 157956 w 315913" name="connsiteX17"/>
                <a:gd fmla="*/ 244475 h 338138" name="connsiteY17"/>
                <a:gd fmla="*/ 45900 w 315913" name="connsiteX18"/>
                <a:gd fmla="*/ 244475 h 338138" name="connsiteY18"/>
                <a:gd fmla="*/ 90488 w 315913" name="connsiteX19"/>
                <a:gd fmla="*/ 290647 h 338138" name="connsiteY19"/>
                <a:gd fmla="*/ 90488 w 315913" name="connsiteX20"/>
                <a:gd fmla="*/ 331542 h 338138" name="connsiteY20"/>
                <a:gd fmla="*/ 89176 w 315913" name="connsiteX21"/>
                <a:gd fmla="*/ 335500 h 338138" name="connsiteY21"/>
                <a:gd fmla="*/ 83931 w 315913" name="connsiteX22"/>
                <a:gd fmla="*/ 338138 h 338138" name="connsiteY22"/>
                <a:gd fmla="*/ 6557 w 315913" name="connsiteX23"/>
                <a:gd fmla="*/ 338138 h 338138" name="connsiteY23"/>
                <a:gd fmla="*/ 0 w 315913" name="connsiteX24"/>
                <a:gd fmla="*/ 331542 h 338138" name="connsiteY24"/>
                <a:gd fmla="*/ 0 w 315913" name="connsiteX25"/>
                <a:gd fmla="*/ 290647 h 338138" name="connsiteY25"/>
                <a:gd fmla="*/ 45900 w 315913" name="connsiteX26"/>
                <a:gd fmla="*/ 244475 h 338138" name="connsiteY26"/>
                <a:gd fmla="*/ 271463 w 315913" name="connsiteX27"/>
                <a:gd fmla="*/ 180975 h 338138" name="connsiteY27"/>
                <a:gd fmla="*/ 301625 w 315913" name="connsiteX28"/>
                <a:gd fmla="*/ 211138 h 338138" name="connsiteY28"/>
                <a:gd fmla="*/ 271463 w 315913" name="connsiteX29"/>
                <a:gd fmla="*/ 241300 h 338138" name="connsiteY29"/>
                <a:gd fmla="*/ 241300 w 315913" name="connsiteX30"/>
                <a:gd fmla="*/ 211138 h 338138" name="connsiteY30"/>
                <a:gd fmla="*/ 271463 w 315913" name="connsiteX31"/>
                <a:gd fmla="*/ 180975 h 338138" name="connsiteY31"/>
                <a:gd fmla="*/ 159420 w 315913" name="connsiteX32"/>
                <a:gd fmla="*/ 180975 h 338138" name="connsiteY32"/>
                <a:gd fmla="*/ 188912 w 315913" name="connsiteX33"/>
                <a:gd fmla="*/ 211138 h 338138" name="connsiteY33"/>
                <a:gd fmla="*/ 159420 w 315913" name="connsiteX34"/>
                <a:gd fmla="*/ 241300 h 338138" name="connsiteY34"/>
                <a:gd fmla="*/ 128587 w 315913" name="connsiteX35"/>
                <a:gd fmla="*/ 211138 h 338138" name="connsiteY35"/>
                <a:gd fmla="*/ 159420 w 315913" name="connsiteX36"/>
                <a:gd fmla="*/ 180975 h 338138" name="connsiteY36"/>
                <a:gd fmla="*/ 46038 w 315913" name="connsiteX37"/>
                <a:gd fmla="*/ 180975 h 338138" name="connsiteY37"/>
                <a:gd fmla="*/ 76201 w 315913" name="connsiteX38"/>
                <a:gd fmla="*/ 211138 h 338138" name="connsiteY38"/>
                <a:gd fmla="*/ 46038 w 315913" name="connsiteX39"/>
                <a:gd fmla="*/ 241301 h 338138" name="connsiteY39"/>
                <a:gd fmla="*/ 15875 w 315913" name="connsiteX40"/>
                <a:gd fmla="*/ 211138 h 338138" name="connsiteY40"/>
                <a:gd fmla="*/ 46038 w 315913" name="connsiteX41"/>
                <a:gd fmla="*/ 180975 h 338138" name="connsiteY41"/>
                <a:gd fmla="*/ 270005 w 315913" name="connsiteX42"/>
                <a:gd fmla="*/ 77788 h 338138" name="connsiteY42"/>
                <a:gd fmla="*/ 238125 w 315913" name="connsiteX43"/>
                <a:gd fmla="*/ 109792 h 338138" name="connsiteY43"/>
                <a:gd fmla="*/ 238125 w 315913" name="connsiteX44"/>
                <a:gd fmla="*/ 144463 h 338138" name="connsiteY44"/>
                <a:gd fmla="*/ 303213 w 315913" name="connsiteX45"/>
                <a:gd fmla="*/ 144463 h 338138" name="connsiteY45"/>
                <a:gd fmla="*/ 303213 w 315913" name="connsiteX46"/>
                <a:gd fmla="*/ 109792 h 338138" name="connsiteY46"/>
                <a:gd fmla="*/ 270005 w 315913" name="connsiteX47"/>
                <a:gd fmla="*/ 77788 h 338138" name="connsiteY47"/>
                <a:gd fmla="*/ 270013 w 315913" name="connsiteX48"/>
                <a:gd fmla="*/ 65088 h 338138" name="connsiteY48"/>
                <a:gd fmla="*/ 315913 w 315913" name="connsiteX49"/>
                <a:gd fmla="*/ 109941 h 338138" name="connsiteY49"/>
                <a:gd fmla="*/ 315913 w 315913" name="connsiteX50"/>
                <a:gd fmla="*/ 150836 h 338138" name="connsiteY50"/>
                <a:gd fmla="*/ 313290 w 315913" name="connsiteX51"/>
                <a:gd fmla="*/ 156113 h 338138" name="connsiteY51"/>
                <a:gd fmla="*/ 309356 w 315913" name="connsiteX52"/>
                <a:gd fmla="*/ 158751 h 338138" name="connsiteY52"/>
                <a:gd fmla="*/ 231982 w 315913" name="connsiteX53"/>
                <a:gd fmla="*/ 158751 h 338138" name="connsiteY53"/>
                <a:gd fmla="*/ 225425 w 315913" name="connsiteX54"/>
                <a:gd fmla="*/ 150836 h 338138" name="connsiteY54"/>
                <a:gd fmla="*/ 225425 w 315913" name="connsiteX55"/>
                <a:gd fmla="*/ 109941 h 338138" name="connsiteY55"/>
                <a:gd fmla="*/ 270013 w 315913" name="connsiteX56"/>
                <a:gd fmla="*/ 65088 h 338138" name="connsiteY56"/>
                <a:gd fmla="*/ 157956 w 315913" name="connsiteX57"/>
                <a:gd fmla="*/ 65088 h 338138" name="connsiteY57"/>
                <a:gd fmla="*/ 203200 w 315913" name="connsiteX58"/>
                <a:gd fmla="*/ 109941 h 338138" name="connsiteY58"/>
                <a:gd fmla="*/ 203200 w 315913" name="connsiteX59"/>
                <a:gd fmla="*/ 150836 h 338138" name="connsiteY59"/>
                <a:gd fmla="*/ 201869 w 315913" name="connsiteX60"/>
                <a:gd fmla="*/ 156113 h 338138" name="connsiteY60"/>
                <a:gd fmla="*/ 196546 w 315913" name="connsiteX61"/>
                <a:gd fmla="*/ 158751 h 338138" name="connsiteY61"/>
                <a:gd fmla="*/ 119365 w 315913" name="connsiteX62"/>
                <a:gd fmla="*/ 158751 h 338138" name="connsiteY62"/>
                <a:gd fmla="*/ 112712 w 315913" name="connsiteX63"/>
                <a:gd fmla="*/ 150836 h 338138" name="connsiteY63"/>
                <a:gd fmla="*/ 112712 w 315913" name="connsiteX64"/>
                <a:gd fmla="*/ 109941 h 338138" name="connsiteY64"/>
                <a:gd fmla="*/ 157956 w 315913" name="connsiteX65"/>
                <a:gd fmla="*/ 65088 h 338138" name="connsiteY65"/>
                <a:gd fmla="*/ 45900 w 315913" name="connsiteX66"/>
                <a:gd fmla="*/ 65088 h 338138" name="connsiteY66"/>
                <a:gd fmla="*/ 90488 w 315913" name="connsiteX67"/>
                <a:gd fmla="*/ 109941 h 338138" name="connsiteY67"/>
                <a:gd fmla="*/ 90488 w 315913" name="connsiteX68"/>
                <a:gd fmla="*/ 150836 h 338138" name="connsiteY68"/>
                <a:gd fmla="*/ 89176 w 315913" name="connsiteX69"/>
                <a:gd fmla="*/ 156113 h 338138" name="connsiteY69"/>
                <a:gd fmla="*/ 83931 w 315913" name="connsiteX70"/>
                <a:gd fmla="*/ 158751 h 338138" name="connsiteY70"/>
                <a:gd fmla="*/ 6557 w 315913" name="connsiteX71"/>
                <a:gd fmla="*/ 158751 h 338138" name="connsiteY71"/>
                <a:gd fmla="*/ 0 w 315913" name="connsiteX72"/>
                <a:gd fmla="*/ 150836 h 338138" name="connsiteY72"/>
                <a:gd fmla="*/ 0 w 315913" name="connsiteX73"/>
                <a:gd fmla="*/ 109941 h 338138" name="connsiteY73"/>
                <a:gd fmla="*/ 45900 w 315913" name="connsiteX74"/>
                <a:gd fmla="*/ 65088 h 338138" name="connsiteY74"/>
                <a:gd fmla="*/ 270669 w 315913" name="connsiteX75"/>
                <a:gd fmla="*/ 14288 h 338138" name="connsiteY75"/>
                <a:gd fmla="*/ 254000 w 315913" name="connsiteX76"/>
                <a:gd fmla="*/ 30957 h 338138" name="connsiteY76"/>
                <a:gd fmla="*/ 270669 w 315913" name="connsiteX77"/>
                <a:gd fmla="*/ 47626 h 338138" name="connsiteY77"/>
                <a:gd fmla="*/ 287338 w 315913" name="connsiteX78"/>
                <a:gd fmla="*/ 30957 h 338138" name="connsiteY78"/>
                <a:gd fmla="*/ 270669 w 315913" name="connsiteX79"/>
                <a:gd fmla="*/ 14288 h 338138" name="connsiteY79"/>
                <a:gd fmla="*/ 271463 w 315913" name="connsiteX80"/>
                <a:gd fmla="*/ 0 h 338138" name="connsiteY80"/>
                <a:gd fmla="*/ 301625 w 315913" name="connsiteX81"/>
                <a:gd fmla="*/ 30957 h 338138" name="connsiteY81"/>
                <a:gd fmla="*/ 271463 w 315913" name="connsiteX82"/>
                <a:gd fmla="*/ 61913 h 338138" name="connsiteY82"/>
                <a:gd fmla="*/ 241300 w 315913" name="connsiteX83"/>
                <a:gd fmla="*/ 30957 h 338138" name="connsiteY83"/>
                <a:gd fmla="*/ 271463 w 315913" name="connsiteX84"/>
                <a:gd fmla="*/ 0 h 338138" name="connsiteY84"/>
                <a:gd fmla="*/ 159420 w 315913" name="connsiteX85"/>
                <a:gd fmla="*/ 0 h 338138" name="connsiteY85"/>
                <a:gd fmla="*/ 188912 w 315913" name="connsiteX86"/>
                <a:gd fmla="*/ 30957 h 338138" name="connsiteY86"/>
                <a:gd fmla="*/ 159420 w 315913" name="connsiteX87"/>
                <a:gd fmla="*/ 61913 h 338138" name="connsiteY87"/>
                <a:gd fmla="*/ 128587 w 315913" name="connsiteX88"/>
                <a:gd fmla="*/ 30957 h 338138" name="connsiteY88"/>
                <a:gd fmla="*/ 159420 w 315913" name="connsiteX89"/>
                <a:gd fmla="*/ 0 h 338138" name="connsiteY89"/>
                <a:gd fmla="*/ 46037 w 315913" name="connsiteX90"/>
                <a:gd fmla="*/ 0 h 338138" name="connsiteY90"/>
                <a:gd fmla="*/ 76200 w 315913" name="connsiteX91"/>
                <a:gd fmla="*/ 30957 h 338138" name="connsiteY91"/>
                <a:gd fmla="*/ 46037 w 315913" name="connsiteX92"/>
                <a:gd fmla="*/ 61913 h 338138" name="connsiteY92"/>
                <a:gd fmla="*/ 15875 w 315913" name="connsiteX93"/>
                <a:gd fmla="*/ 30957 h 338138" name="connsiteY93"/>
                <a:gd fmla="*/ 46037 w 315913" name="connsiteX94"/>
                <a:gd fmla="*/ 0 h 338138" name="connsiteY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b="b" l="l" r="r" t="t"/>
              <a:pathLst>
                <a:path h="338138" w="315913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0BC5BED-6030-4452-8868-D62BE6B160E7}"/>
              </a:ext>
            </a:extLst>
          </p:cNvPr>
          <p:cNvGrpSpPr/>
          <p:nvPr/>
        </p:nvGrpSpPr>
        <p:grpSpPr>
          <a:xfrm>
            <a:off x="5855671" y="3933499"/>
            <a:ext cx="624677" cy="724625"/>
            <a:chOff x="6078714" y="2963936"/>
            <a:chExt cx="1423152" cy="1650856"/>
          </a:xfrm>
        </p:grpSpPr>
        <p:sp>
          <p:nvSpPr>
            <p:cNvPr id="37" name="六边形 36">
              <a:extLst>
                <a:ext uri="{FF2B5EF4-FFF2-40B4-BE49-F238E27FC236}">
                  <a16:creationId xmlns:a16="http://schemas.microsoft.com/office/drawing/2014/main" id="{31218D84-EBF4-4CA3-9F73-C9B9F7F49EB9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38" name="椭圆 41">
              <a:extLst>
                <a:ext uri="{FF2B5EF4-FFF2-40B4-BE49-F238E27FC236}">
                  <a16:creationId xmlns:a16="http://schemas.microsoft.com/office/drawing/2014/main" id="{E82E27A8-6354-48D9-BB45-088B8416BE66}"/>
                </a:ext>
              </a:extLst>
            </p:cNvPr>
            <p:cNvSpPr/>
            <p:nvPr/>
          </p:nvSpPr>
          <p:spPr>
            <a:xfrm>
              <a:off x="6393337" y="3424957"/>
              <a:ext cx="793906" cy="728811"/>
            </a:xfrm>
            <a:custGeom>
              <a:gdLst>
                <a:gd fmla="*/ 117399 w 337212" name="connsiteX0"/>
                <a:gd fmla="*/ 192088 h 309563" name="connsiteY0"/>
                <a:gd fmla="*/ 130099 w 337212" name="connsiteX1"/>
                <a:gd fmla="*/ 196036 h 309563" name="connsiteY1"/>
                <a:gd fmla="*/ 130099 w 337212" name="connsiteX2"/>
                <a:gd fmla="*/ 278941 h 309563" name="connsiteY2"/>
                <a:gd fmla="*/ 117399 w 337212" name="connsiteX3"/>
                <a:gd fmla="*/ 292101 h 309563" name="connsiteY3"/>
                <a:gd fmla="*/ 176137 w 337212" name="connsiteX4"/>
                <a:gd fmla="*/ 187325 h 309563" name="connsiteY4"/>
                <a:gd fmla="*/ 187250 w 337212" name="connsiteX5"/>
                <a:gd fmla="*/ 191271 h 309563" name="connsiteY5"/>
                <a:gd fmla="*/ 187250 w 337212" name="connsiteX6"/>
                <a:gd fmla="*/ 267562 h 309563" name="connsiteY6"/>
                <a:gd fmla="*/ 176137 w 337212" name="connsiteX7"/>
                <a:gd fmla="*/ 279400 h 309563" name="connsiteY7"/>
                <a:gd fmla="*/ 176137 w 337212" name="connsiteX8"/>
                <a:gd fmla="*/ 187325 h 309563" name="connsiteY8"/>
                <a:gd fmla="*/ 231699 w 337212" name="connsiteX9"/>
                <a:gd fmla="*/ 180975 h 309563" name="connsiteY9"/>
                <a:gd fmla="*/ 239637 w 337212" name="connsiteX10"/>
                <a:gd fmla="*/ 184982 h 309563" name="connsiteY10"/>
                <a:gd fmla="*/ 239637 w 337212" name="connsiteX11"/>
                <a:gd fmla="*/ 254429 h 309563" name="connsiteY11"/>
                <a:gd fmla="*/ 231699 w 337212" name="connsiteX12"/>
                <a:gd fmla="*/ 265113 h 309563" name="connsiteY12"/>
                <a:gd fmla="*/ 277737 w 337212" name="connsiteX13"/>
                <a:gd fmla="*/ 177800 h 309563" name="connsiteY13"/>
                <a:gd fmla="*/ 287262 w 337212" name="connsiteX14"/>
                <a:gd fmla="*/ 180398 h 309563" name="connsiteY14"/>
                <a:gd fmla="*/ 287262 w 337212" name="connsiteX15"/>
                <a:gd fmla="*/ 238847 h 309563" name="connsiteY15"/>
                <a:gd fmla="*/ 277737 w 337212" name="connsiteX16"/>
                <a:gd fmla="*/ 249238 h 309563" name="connsiteY16"/>
                <a:gd fmla="*/ 280912 w 337212" name="connsiteX17"/>
                <a:gd fmla="*/ 92075 h 309563" name="connsiteY17"/>
                <a:gd fmla="*/ 307493 w 337212" name="connsiteX18"/>
                <a:gd fmla="*/ 92075 h 309563" name="connsiteY18"/>
                <a:gd fmla="*/ 315468 w 337212" name="connsiteX19"/>
                <a:gd fmla="*/ 97314 h 309563" name="connsiteY19"/>
                <a:gd fmla="*/ 336733 w 337212" name="connsiteX20"/>
                <a:gd fmla="*/ 158869 h 309563" name="connsiteY20"/>
                <a:gd fmla="*/ 331417 w 337212" name="connsiteX21"/>
                <a:gd fmla="*/ 169347 h 309563" name="connsiteY21"/>
                <a:gd fmla="*/ 320784 w 337212" name="connsiteX22"/>
                <a:gd fmla="*/ 164108 h 309563" name="connsiteY22"/>
                <a:gd fmla="*/ 314139 w 337212" name="connsiteX23"/>
                <a:gd fmla="*/ 145772 h 309563" name="connsiteY23"/>
                <a:gd fmla="*/ 314139 w 337212" name="connsiteX24"/>
                <a:gd fmla="*/ 238761 h 309563" name="connsiteY24"/>
                <a:gd fmla="*/ 304835 w 337212" name="connsiteX25"/>
                <a:gd fmla="*/ 249238 h 309563" name="connsiteY25"/>
                <a:gd fmla="*/ 294203 w 337212" name="connsiteX26"/>
                <a:gd fmla="*/ 238761 h 309563" name="connsiteY26"/>
                <a:gd fmla="*/ 294203 w 337212" name="connsiteX27"/>
                <a:gd fmla="*/ 179824 h 309563" name="connsiteY27"/>
                <a:gd fmla="*/ 288886 w 337212" name="connsiteX28"/>
                <a:gd fmla="*/ 179824 h 309563" name="connsiteY28"/>
                <a:gd fmla="*/ 294203 w 337212" name="connsiteX29"/>
                <a:gd fmla="*/ 178515 h 309563" name="connsiteY29"/>
                <a:gd fmla="*/ 304835 w 337212" name="connsiteX30"/>
                <a:gd fmla="*/ 157560 h 309563" name="connsiteY30"/>
                <a:gd fmla="*/ 280912 w 337212" name="connsiteX31"/>
                <a:gd fmla="*/ 92075 h 309563" name="connsiteY31"/>
                <a:gd fmla="*/ 231699 w 337212" name="connsiteX32"/>
                <a:gd fmla="*/ 82550 h 309563" name="connsiteY32"/>
                <a:gd fmla="*/ 243745 w 337212" name="connsiteX33"/>
                <a:gd fmla="*/ 82550 h 309563" name="connsiteY33"/>
                <a:gd fmla="*/ 262484 w 337212" name="connsiteX34"/>
                <a:gd fmla="*/ 82550 h 309563" name="connsiteY34"/>
                <a:gd fmla="*/ 273192 w 337212" name="connsiteX35"/>
                <a:gd fmla="*/ 89117 h 309563" name="connsiteY35"/>
                <a:gd fmla="*/ 297285 w 337212" name="connsiteX36"/>
                <a:gd fmla="*/ 160041 h 309563" name="connsiteY36"/>
                <a:gd fmla="*/ 291931 w 337212" name="connsiteX37"/>
                <a:gd fmla="*/ 171861 h 309563" name="connsiteY37"/>
                <a:gd fmla="*/ 279885 w 337212" name="connsiteX38"/>
                <a:gd fmla="*/ 166608 h 309563" name="connsiteY38"/>
                <a:gd fmla="*/ 271854 w 337212" name="connsiteX39"/>
                <a:gd fmla="*/ 144280 h 309563" name="connsiteY39"/>
                <a:gd fmla="*/ 271854 w 337212" name="connsiteX40"/>
                <a:gd fmla="*/ 253292 h 309563" name="connsiteY40"/>
                <a:gd fmla="*/ 259807 w 337212" name="connsiteX41"/>
                <a:gd fmla="*/ 265113 h 309563" name="connsiteY41"/>
                <a:gd fmla="*/ 247761 w 337212" name="connsiteX42"/>
                <a:gd fmla="*/ 253292 h 309563" name="connsiteY42"/>
                <a:gd fmla="*/ 247761 w 337212" name="connsiteX43"/>
                <a:gd fmla="*/ 183682 h 309563" name="connsiteY43"/>
                <a:gd fmla="*/ 258469 w 337212" name="connsiteX44"/>
                <a:gd fmla="*/ 160041 h 309563" name="connsiteY44"/>
                <a:gd fmla="*/ 231699 w 337212" name="connsiteX45"/>
                <a:gd fmla="*/ 82550 h 309563" name="connsiteY45"/>
                <a:gd fmla="*/ 177724 w 337212" name="connsiteX46"/>
                <a:gd fmla="*/ 77788 h 309563" name="connsiteY46"/>
                <a:gd fmla="*/ 214510 w 337212" name="connsiteX47"/>
                <a:gd fmla="*/ 77788 h 309563" name="connsiteY47"/>
                <a:gd fmla="*/ 225021 w 337212" name="connsiteX48"/>
                <a:gd fmla="*/ 85643 h 309563" name="connsiteY48"/>
                <a:gd fmla="*/ 252610 w 337212" name="connsiteX49"/>
                <a:gd fmla="*/ 162884 h 309563" name="connsiteY49"/>
                <a:gd fmla="*/ 246041 w 337212" name="connsiteX50"/>
                <a:gd fmla="*/ 175976 h 309563" name="connsiteY50"/>
                <a:gd fmla="*/ 231590 w 337212" name="connsiteX51"/>
                <a:gd fmla="*/ 169430 h 309563" name="connsiteY51"/>
                <a:gd fmla="*/ 223707 w 337212" name="connsiteX52"/>
                <a:gd fmla="*/ 145865 h 309563" name="connsiteY52"/>
                <a:gd fmla="*/ 223707 w 337212" name="connsiteX53"/>
                <a:gd fmla="*/ 266309 h 309563" name="connsiteY53"/>
                <a:gd fmla="*/ 210569 w 337212" name="connsiteX54"/>
                <a:gd fmla="*/ 279401 h 309563" name="connsiteY54"/>
                <a:gd fmla="*/ 198745 w 337212" name="connsiteX55"/>
                <a:gd fmla="*/ 266309 h 309563" name="connsiteY55"/>
                <a:gd fmla="*/ 198745 w 337212" name="connsiteX56"/>
                <a:gd fmla="*/ 189068 h 309563" name="connsiteY56"/>
                <a:gd fmla="*/ 197759 w 337212" name="connsiteX57"/>
                <a:gd fmla="*/ 189068 h 309563" name="connsiteY57"/>
                <a:gd fmla="*/ 194803 w 337212" name="connsiteX58"/>
                <a:gd fmla="*/ 189068 h 309563" name="connsiteY58"/>
                <a:gd fmla="*/ 206628 w 337212" name="connsiteX59"/>
                <a:gd fmla="*/ 178595 h 309563" name="connsiteY59"/>
                <a:gd fmla="*/ 206628 w 337212" name="connsiteX60"/>
                <a:gd fmla="*/ 162884 h 309563" name="connsiteY60"/>
                <a:gd fmla="*/ 177724 w 337212" name="connsiteX61"/>
                <a:gd fmla="*/ 79097 h 309563" name="connsiteY61"/>
                <a:gd fmla="*/ 177724 w 337212" name="connsiteX62"/>
                <a:gd fmla="*/ 77788 h 309563" name="connsiteY62"/>
                <a:gd fmla="*/ 120574 w 337212" name="connsiteX63"/>
                <a:gd fmla="*/ 73025 h 309563" name="connsiteY63"/>
                <a:gd fmla="*/ 157008 w 337212" name="connsiteX64"/>
                <a:gd fmla="*/ 73025 h 309563" name="connsiteY64"/>
                <a:gd fmla="*/ 168720 w 337212" name="connsiteX65"/>
                <a:gd fmla="*/ 80953 h 309563" name="connsiteY65"/>
                <a:gd fmla="*/ 197347 w 337212" name="connsiteX66"/>
                <a:gd fmla="*/ 166840 h 309563" name="connsiteY66"/>
                <a:gd fmla="*/ 190840 w 337212" name="connsiteX67"/>
                <a:gd fmla="*/ 181375 h 309563" name="connsiteY67"/>
                <a:gd fmla="*/ 176527 w 337212" name="connsiteX68"/>
                <a:gd fmla="*/ 173447 h 309563" name="connsiteY68"/>
                <a:gd fmla="*/ 167418 w 337212" name="connsiteX69"/>
                <a:gd fmla="*/ 148341 h 309563" name="connsiteY69"/>
                <a:gd fmla="*/ 167418 w 337212" name="connsiteX70"/>
                <a:gd fmla="*/ 279153 h 309563" name="connsiteY70"/>
                <a:gd fmla="*/ 153105 w 337212" name="connsiteX71"/>
                <a:gd fmla="*/ 293688 h 309563" name="connsiteY71"/>
                <a:gd fmla="*/ 140093 w 337212" name="connsiteX72"/>
                <a:gd fmla="*/ 279153 h 309563" name="connsiteY72"/>
                <a:gd fmla="*/ 140093 w 337212" name="connsiteX73"/>
                <a:gd fmla="*/ 195909 h 309563" name="connsiteY73"/>
                <a:gd fmla="*/ 133586 w 337212" name="connsiteX74"/>
                <a:gd fmla="*/ 195909 h 309563" name="connsiteY74"/>
                <a:gd fmla="*/ 138791 w 337212" name="connsiteX75"/>
                <a:gd fmla="*/ 194588 h 309563" name="connsiteY75"/>
                <a:gd fmla="*/ 151804 w 337212" name="connsiteX76"/>
                <a:gd fmla="*/ 166840 h 309563" name="connsiteY76"/>
                <a:gd fmla="*/ 120574 w 337212" name="connsiteX77"/>
                <a:gd fmla="*/ 73025 h 309563" name="connsiteY77"/>
                <a:gd fmla="*/ 46220 w 337212" name="connsiteX78"/>
                <a:gd fmla="*/ 66675 h 309563" name="connsiteY78"/>
                <a:gd fmla="*/ 72821 w 337212" name="connsiteX79"/>
                <a:gd fmla="*/ 66675 h 309563" name="connsiteY79"/>
                <a:gd fmla="*/ 98092 w 337212" name="connsiteX80"/>
                <a:gd fmla="*/ 66675 h 309563" name="connsiteY80"/>
                <a:gd fmla="*/ 111393 w 337212" name="connsiteX81"/>
                <a:gd fmla="*/ 74595 h 309563" name="connsiteY81"/>
                <a:gd fmla="*/ 143315 w 337212" name="connsiteX82"/>
                <a:gd fmla="*/ 169638 h 309563" name="connsiteY82"/>
                <a:gd fmla="*/ 135334 w 337212" name="connsiteX83"/>
                <a:gd fmla="*/ 185479 h 309563" name="connsiteY83"/>
                <a:gd fmla="*/ 119374 w 337212" name="connsiteX84"/>
                <a:gd fmla="*/ 177559 h 309563" name="connsiteY84"/>
                <a:gd fmla="*/ 108733 w 337212" name="connsiteX85"/>
                <a:gd fmla="*/ 148518 h 309563" name="connsiteY85"/>
                <a:gd fmla="*/ 108733 w 337212" name="connsiteX86"/>
                <a:gd fmla="*/ 295043 h 309563" name="connsiteY86"/>
                <a:gd fmla="*/ 94102 w 337212" name="connsiteX87"/>
                <a:gd fmla="*/ 309563 h 309563" name="connsiteY87"/>
                <a:gd fmla="*/ 78141 w 337212" name="connsiteX88"/>
                <a:gd fmla="*/ 295043 h 309563" name="connsiteY88"/>
                <a:gd fmla="*/ 78141 w 337212" name="connsiteX89"/>
                <a:gd fmla="*/ 202640 h 309563" name="connsiteY89"/>
                <a:gd fmla="*/ 66171 w 337212" name="connsiteX90"/>
                <a:gd fmla="*/ 202640 h 309563" name="connsiteY90"/>
                <a:gd fmla="*/ 66171 w 337212" name="connsiteX91"/>
                <a:gd fmla="*/ 295043 h 309563" name="connsiteY91"/>
                <a:gd fmla="*/ 50210 w 337212" name="connsiteX92"/>
                <a:gd fmla="*/ 309563 h 309563" name="connsiteY92"/>
                <a:gd fmla="*/ 35579 w 337212" name="connsiteX93"/>
                <a:gd fmla="*/ 295043 h 309563" name="connsiteY93"/>
                <a:gd fmla="*/ 35579 w 337212" name="connsiteX94"/>
                <a:gd fmla="*/ 148518 h 309563" name="connsiteY94"/>
                <a:gd fmla="*/ 24938 w 337212" name="connsiteX95"/>
                <a:gd fmla="*/ 177559 h 309563" name="connsiteY95"/>
                <a:gd fmla="*/ 8978 w 337212" name="connsiteX96"/>
                <a:gd fmla="*/ 185479 h 309563" name="connsiteY96"/>
                <a:gd fmla="*/ 997 w 337212" name="connsiteX97"/>
                <a:gd fmla="*/ 169638 h 309563" name="connsiteY97"/>
                <a:gd fmla="*/ 32919 w 337212" name="connsiteX98"/>
                <a:gd fmla="*/ 74595 h 309563" name="connsiteY98"/>
                <a:gd fmla="*/ 46220 w 337212" name="connsiteX99"/>
                <a:gd fmla="*/ 66675 h 309563" name="connsiteY99"/>
                <a:gd fmla="*/ 289643 w 337212" name="connsiteX100"/>
                <a:gd fmla="*/ 49213 h 309563" name="connsiteY100"/>
                <a:gd fmla="*/ 309487 w 337212" name="connsiteX101"/>
                <a:gd fmla="*/ 68263 h 309563" name="connsiteY101"/>
                <a:gd fmla="*/ 289643 w 337212" name="connsiteX102"/>
                <a:gd fmla="*/ 87313 h 309563" name="connsiteY102"/>
                <a:gd fmla="*/ 269799 w 337212" name="connsiteX103"/>
                <a:gd fmla="*/ 68263 h 309563" name="connsiteY103"/>
                <a:gd fmla="*/ 271122 w 337212" name="connsiteX104"/>
                <a:gd fmla="*/ 68263 h 309563" name="connsiteY104"/>
                <a:gd fmla="*/ 272445 w 337212" name="connsiteX105"/>
                <a:gd fmla="*/ 59373 h 309563" name="connsiteY105"/>
                <a:gd fmla="*/ 289643 w 337212" name="connsiteX106"/>
                <a:gd fmla="*/ 49213 h 309563" name="connsiteY106"/>
                <a:gd fmla="*/ 244544 w 337212" name="connsiteX107"/>
                <a:gd fmla="*/ 33338 h 309563" name="connsiteY107"/>
                <a:gd fmla="*/ 266625 w 337212" name="connsiteX108"/>
                <a:gd fmla="*/ 55699 h 309563" name="connsiteY108"/>
                <a:gd fmla="*/ 244544 w 337212" name="connsiteX109"/>
                <a:gd fmla="*/ 79376 h 309563" name="connsiteY109"/>
                <a:gd fmla="*/ 223762 w 337212" name="connsiteX110"/>
                <a:gd fmla="*/ 63592 h 309563" name="connsiteY110"/>
                <a:gd fmla="*/ 226360 w 337212" name="connsiteX111"/>
                <a:gd fmla="*/ 49123 h 309563" name="connsiteY111"/>
                <a:gd fmla="*/ 226360 w 337212" name="connsiteX112"/>
                <a:gd fmla="*/ 43861 h 309563" name="connsiteY112"/>
                <a:gd fmla="*/ 244544 w 337212" name="connsiteX113"/>
                <a:gd fmla="*/ 33338 h 309563" name="connsiteY113"/>
                <a:gd fmla="*/ 192806 w 337212" name="connsiteX114"/>
                <a:gd fmla="*/ 23813 h 309563" name="connsiteY114"/>
                <a:gd fmla="*/ 217412 w 337212" name="connsiteX115"/>
                <a:gd fmla="*/ 48420 h 309563" name="connsiteY115"/>
                <a:gd fmla="*/ 192806 w 337212" name="connsiteX116"/>
                <a:gd fmla="*/ 73026 h 309563" name="connsiteY116"/>
                <a:gd fmla="*/ 168199 w 337212" name="connsiteX117"/>
                <a:gd fmla="*/ 51010 h 309563" name="connsiteY117"/>
                <a:gd fmla="*/ 170789 w 337212" name="connsiteX118"/>
                <a:gd fmla="*/ 39354 h 309563" name="connsiteY118"/>
                <a:gd fmla="*/ 170789 w 337212" name="connsiteX119"/>
                <a:gd fmla="*/ 38059 h 309563" name="connsiteY119"/>
                <a:gd fmla="*/ 192806 w 337212" name="connsiteX120"/>
                <a:gd fmla="*/ 23813 h 309563" name="connsiteY120"/>
                <a:gd fmla="*/ 133275 w 337212" name="connsiteX121"/>
                <a:gd fmla="*/ 12700 h 309563" name="connsiteY121"/>
                <a:gd fmla="*/ 160262 w 337212" name="connsiteX122"/>
                <a:gd fmla="*/ 39029 h 309563" name="connsiteY122"/>
                <a:gd fmla="*/ 133275 w 337212" name="connsiteX123"/>
                <a:gd fmla="*/ 66675 h 309563" name="connsiteY123"/>
                <a:gd fmla="*/ 106287 w 337212" name="connsiteX124"/>
                <a:gd fmla="*/ 48245 h 309563" name="connsiteY124"/>
                <a:gd fmla="*/ 111685 w 337212" name="connsiteX125"/>
                <a:gd fmla="*/ 29814 h 309563" name="connsiteY125"/>
                <a:gd fmla="*/ 110335 w 337212" name="connsiteX126"/>
                <a:gd fmla="*/ 23232 h 309563" name="connsiteY126"/>
                <a:gd fmla="*/ 133275 w 337212" name="connsiteX127"/>
                <a:gd fmla="*/ 12700 h 309563" name="connsiteY127"/>
                <a:gd fmla="*/ 72809 w 337212" name="connsiteX128"/>
                <a:gd fmla="*/ 0 h 309563" name="connsiteY128"/>
                <a:gd fmla="*/ 101525 w 337212" name="connsiteX129"/>
                <a:gd fmla="*/ 30163 h 309563" name="connsiteY129"/>
                <a:gd fmla="*/ 72809 w 337212" name="connsiteX130"/>
                <a:gd fmla="*/ 60325 h 309563" name="connsiteY130"/>
                <a:gd fmla="*/ 42787 w 337212" name="connsiteX131"/>
                <a:gd fmla="*/ 30163 h 309563" name="connsiteY131"/>
                <a:gd fmla="*/ 72809 w 337212" name="connsiteX132"/>
                <a:gd fmla="*/ 0 h 309563" name="connsiteY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b="b" l="l" r="r" t="t"/>
              <a:pathLst>
                <a:path h="309563" w="337212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D5AA7A4-A2D3-4783-AF1A-AA9A13FF16AF}"/>
              </a:ext>
            </a:extLst>
          </p:cNvPr>
          <p:cNvGrpSpPr/>
          <p:nvPr/>
        </p:nvGrpSpPr>
        <p:grpSpPr>
          <a:xfrm>
            <a:off x="5875483" y="5041882"/>
            <a:ext cx="624677" cy="724625"/>
            <a:chOff x="6078714" y="2963936"/>
            <a:chExt cx="1423152" cy="1650856"/>
          </a:xfrm>
        </p:grpSpPr>
        <p:sp>
          <p:nvSpPr>
            <p:cNvPr id="41" name="六边形 40">
              <a:extLst>
                <a:ext uri="{FF2B5EF4-FFF2-40B4-BE49-F238E27FC236}">
                  <a16:creationId xmlns:a16="http://schemas.microsoft.com/office/drawing/2014/main" id="{A016A9B9-1821-41C9-A755-A39B6DDF309E}"/>
                </a:ext>
              </a:extLst>
            </p:cNvPr>
            <p:cNvSpPr/>
            <p:nvPr/>
          </p:nvSpPr>
          <p:spPr>
            <a:xfrm rot="5400000">
              <a:off x="5964862" y="3077788"/>
              <a:ext cx="1650856" cy="1423152"/>
            </a:xfrm>
            <a:prstGeom prst="hexag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  <p:sp>
          <p:nvSpPr>
            <p:cNvPr id="42" name="椭圆 44">
              <a:extLst>
                <a:ext uri="{FF2B5EF4-FFF2-40B4-BE49-F238E27FC236}">
                  <a16:creationId xmlns:a16="http://schemas.microsoft.com/office/drawing/2014/main" id="{E9040F6B-4C81-43D7-A4E2-2DE8292CB6F8}"/>
                </a:ext>
              </a:extLst>
            </p:cNvPr>
            <p:cNvSpPr/>
            <p:nvPr/>
          </p:nvSpPr>
          <p:spPr>
            <a:xfrm>
              <a:off x="6393337" y="3392410"/>
              <a:ext cx="793906" cy="793906"/>
            </a:xfrm>
            <a:custGeom>
              <a:gdLst>
                <a:gd fmla="*/ 157638 w 338138" name="connsiteX0"/>
                <a:gd fmla="*/ 144463 h 338138" name="connsiteY0"/>
                <a:gd fmla="*/ 165544 w 338138" name="connsiteX1"/>
                <a:gd fmla="*/ 148443 h 338138" name="connsiteY1"/>
                <a:gd fmla="*/ 249865 w 338138" name="connsiteX2"/>
                <a:gd fmla="*/ 233341 h 338138" name="connsiteY2"/>
                <a:gd fmla="*/ 280167 w 338138" name="connsiteX3"/>
                <a:gd fmla="*/ 232015 h 338138" name="connsiteY3"/>
                <a:gd fmla="*/ 286755 w 338138" name="connsiteX4"/>
                <a:gd fmla="*/ 234668 h 338138" name="connsiteY4"/>
                <a:gd fmla="*/ 335503 w 338138" name="connsiteX5"/>
                <a:gd fmla="*/ 283750 h 338138" name="connsiteY5"/>
                <a:gd fmla="*/ 338138 w 338138" name="connsiteX6"/>
                <a:gd fmla="*/ 293036 h 338138" name="connsiteY6"/>
                <a:gd fmla="*/ 330233 w 338138" name="connsiteX7"/>
                <a:gd fmla="*/ 298342 h 338138" name="connsiteY7"/>
                <a:gd fmla="*/ 311788 w 338138" name="connsiteX8"/>
                <a:gd fmla="*/ 303648 h 338138" name="connsiteY8"/>
                <a:gd fmla="*/ 303883 w 338138" name="connsiteX9"/>
                <a:gd fmla="*/ 310281 h 338138" name="connsiteY9"/>
                <a:gd fmla="*/ 299930 w 338138" name="connsiteX10"/>
                <a:gd fmla="*/ 331505 h 338138" name="connsiteY10"/>
                <a:gd fmla="*/ 293343 w 338138" name="connsiteX11"/>
                <a:gd fmla="*/ 338138 h 338138" name="connsiteY11"/>
                <a:gd fmla="*/ 290708 w 338138" name="connsiteX12"/>
                <a:gd fmla="*/ 338138 h 338138" name="connsiteY12"/>
                <a:gd fmla="*/ 284120 w 338138" name="connsiteX13"/>
                <a:gd fmla="*/ 335485 h 338138" name="connsiteY13"/>
                <a:gd fmla="*/ 235372 w 338138" name="connsiteX14"/>
                <a:gd fmla="*/ 286403 h 338138" name="connsiteY14"/>
                <a:gd fmla="*/ 232737 w 338138" name="connsiteX15"/>
                <a:gd fmla="*/ 279770 h 338138" name="connsiteY15"/>
                <a:gd fmla="*/ 234054 w 338138" name="connsiteX16"/>
                <a:gd fmla="*/ 249260 h 338138" name="connsiteY16"/>
                <a:gd fmla="*/ 149733 w 338138" name="connsiteX17"/>
                <a:gd fmla="*/ 164361 h 338138" name="connsiteY17"/>
                <a:gd fmla="*/ 149733 w 338138" name="connsiteX18"/>
                <a:gd fmla="*/ 148443 h 338138" name="connsiteY18"/>
                <a:gd fmla="*/ 157638 w 338138" name="connsiteX19"/>
                <a:gd fmla="*/ 144463 h 338138" name="connsiteY19"/>
                <a:gd fmla="*/ 145922 w 338138" name="connsiteX20"/>
                <a:gd fmla="*/ 120650 h 338138" name="connsiteY20"/>
                <a:gd fmla="*/ 169863 w 338138" name="connsiteX21"/>
                <a:gd fmla="*/ 137383 h 338138" name="connsiteY21"/>
                <a:gd fmla="*/ 157893 w 338138" name="connsiteX22"/>
                <a:gd fmla="*/ 133522 h 338138" name="connsiteY22"/>
                <a:gd fmla="*/ 141931 w 338138" name="connsiteX23"/>
                <a:gd fmla="*/ 141245 h 338138" name="connsiteY23"/>
                <a:gd fmla="*/ 137941 w 338138" name="connsiteX24"/>
                <a:gd fmla="*/ 168275 h 338138" name="connsiteY24"/>
                <a:gd fmla="*/ 120650 w 338138" name="connsiteX25"/>
                <a:gd fmla="*/ 145106 h 338138" name="connsiteY25"/>
                <a:gd fmla="*/ 145922 w 338138" name="connsiteX26"/>
                <a:gd fmla="*/ 120650 h 338138" name="connsiteY26"/>
                <a:gd fmla="*/ 146051 w 338138" name="connsiteX27"/>
                <a:gd fmla="*/ 60325 h 338138" name="connsiteY27"/>
                <a:gd fmla="*/ 230188 w 338138" name="connsiteX28"/>
                <a:gd fmla="*/ 145257 h 338138" name="connsiteY28"/>
                <a:gd fmla="*/ 219671 w 338138" name="connsiteX29"/>
                <a:gd fmla="*/ 186395 h 338138" name="connsiteY29"/>
                <a:gd fmla="*/ 193378 w 338138" name="connsiteX30"/>
                <a:gd fmla="*/ 161181 h 338138" name="connsiteY30"/>
                <a:gd fmla="*/ 196007 w 338138" name="connsiteX31"/>
                <a:gd fmla="*/ 145257 h 338138" name="connsiteY31"/>
                <a:gd fmla="*/ 146051 w 338138" name="connsiteX32"/>
                <a:gd fmla="*/ 94828 h 338138" name="connsiteY32"/>
                <a:gd fmla="*/ 96094 w 338138" name="connsiteX33"/>
                <a:gd fmla="*/ 145257 h 338138" name="connsiteY33"/>
                <a:gd fmla="*/ 146051 w 338138" name="connsiteX34"/>
                <a:gd fmla="*/ 195685 h 338138" name="connsiteY34"/>
                <a:gd fmla="*/ 161827 w 338138" name="connsiteX35"/>
                <a:gd fmla="*/ 193031 h 338138" name="connsiteY35"/>
                <a:gd fmla="*/ 188119 w 338138" name="connsiteX36"/>
                <a:gd fmla="*/ 219572 h 338138" name="connsiteY36"/>
                <a:gd fmla="*/ 146051 w 338138" name="connsiteX37"/>
                <a:gd fmla="*/ 230188 h 338138" name="connsiteY37"/>
                <a:gd fmla="*/ 61913 w 338138" name="connsiteX38"/>
                <a:gd fmla="*/ 145257 h 338138" name="connsiteY38"/>
                <a:gd fmla="*/ 146051 w 338138" name="connsiteX39"/>
                <a:gd fmla="*/ 60325 h 338138" name="connsiteY39"/>
                <a:gd fmla="*/ 145257 w 338138" name="connsiteX40"/>
                <a:gd fmla="*/ 0 h 338138" name="connsiteY40"/>
                <a:gd fmla="*/ 290513 w 338138" name="connsiteX41"/>
                <a:gd fmla="*/ 145257 h 338138" name="connsiteY41"/>
                <a:gd fmla="*/ 269385 w 338138" name="connsiteX42"/>
                <a:gd fmla="*/ 221846 h 338138" name="connsiteY42"/>
                <a:gd fmla="*/ 254859 w 338138" name="connsiteX43"/>
                <a:gd fmla="*/ 221846 h 338138" name="connsiteY43"/>
                <a:gd fmla="*/ 239013 w 338138" name="connsiteX44"/>
                <a:gd fmla="*/ 206000 h 338138" name="connsiteY44"/>
                <a:gd fmla="*/ 256180 w 338138" name="connsiteX45"/>
                <a:gd fmla="*/ 145257 h 338138" name="connsiteY45"/>
                <a:gd fmla="*/ 145257 w 338138" name="connsiteX46"/>
                <a:gd fmla="*/ 34333 h 338138" name="connsiteY46"/>
                <a:gd fmla="*/ 34333 w 338138" name="connsiteX47"/>
                <a:gd fmla="*/ 145257 h 338138" name="connsiteY47"/>
                <a:gd fmla="*/ 145257 w 338138" name="connsiteX48"/>
                <a:gd fmla="*/ 256180 h 338138" name="connsiteY48"/>
                <a:gd fmla="*/ 206000 w 338138" name="connsiteX49"/>
                <a:gd fmla="*/ 239013 h 338138" name="connsiteY49"/>
                <a:gd fmla="*/ 221847 w 338138" name="connsiteX50"/>
                <a:gd fmla="*/ 254859 h 338138" name="connsiteY50"/>
                <a:gd fmla="*/ 221847 w 338138" name="connsiteX51"/>
                <a:gd fmla="*/ 269385 h 338138" name="connsiteY51"/>
                <a:gd fmla="*/ 145257 w 338138" name="connsiteX52"/>
                <a:gd fmla="*/ 290513 h 338138" name="connsiteY52"/>
                <a:gd fmla="*/ 0 w 338138" name="connsiteX53"/>
                <a:gd fmla="*/ 145257 h 338138" name="connsiteY53"/>
                <a:gd fmla="*/ 145257 w 338138" name="connsiteX54"/>
                <a:gd fmla="*/ 0 h 338138" name="connsiteY5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b="b" l="l" r="r" t="t"/>
              <a:pathLst>
                <a:path h="338138" w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17FC155D-42D2-479F-9F57-F16701D210E5}"/>
              </a:ext>
            </a:extLst>
          </p:cNvPr>
          <p:cNvSpPr/>
          <p:nvPr/>
        </p:nvSpPr>
        <p:spPr>
          <a:xfrm>
            <a:off x="5791200" y="1957902"/>
            <a:ext cx="4899861" cy="5303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400">
                <a:solidFill>
                  <a:srgbClr val="C034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一是做好基础工作，按时上交报表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DECF1CD-693F-4C73-A13A-C5BCDC040200}"/>
              </a:ext>
            </a:extLst>
          </p:cNvPr>
          <p:cNvSpPr/>
          <p:nvPr/>
        </p:nvSpPr>
        <p:spPr>
          <a:xfrm>
            <a:off x="6629902" y="2788540"/>
            <a:ext cx="4302078" cy="676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进一步加强日常财务工作的管理，完善财务规章制度和岗位职责。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9F754DF-2A7F-4356-9E90-0F63A7541D4F}"/>
              </a:ext>
            </a:extLst>
          </p:cNvPr>
          <p:cNvSpPr/>
          <p:nvPr/>
        </p:nvSpPr>
        <p:spPr>
          <a:xfrm>
            <a:off x="6640241" y="3933499"/>
            <a:ext cx="4302078" cy="676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加大财务基础工作建设，从粘贴票据、装订凭证等最基础的工作抓起，认真审核原始票据。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72DE8DD-CC2E-40EE-AB2D-CC6E75EBE113}"/>
              </a:ext>
            </a:extLst>
          </p:cNvPr>
          <p:cNvSpPr/>
          <p:nvPr/>
        </p:nvSpPr>
        <p:spPr>
          <a:xfrm>
            <a:off x="6640241" y="5068115"/>
            <a:ext cx="4302078" cy="969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细化财务报账流程，将内控与内审相结合，每月终结都要进行自查、自检工作，逐步完善财务部的财务管理体系。 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24AB2FC3-46F3-49A8-A73F-C510198BD2EF}"/>
              </a:ext>
            </a:extLst>
          </p:cNvPr>
          <p:cNvGrpSpPr/>
          <p:nvPr/>
        </p:nvGrpSpPr>
        <p:grpSpPr>
          <a:xfrm>
            <a:off x="969472" y="1847722"/>
            <a:ext cx="3421009" cy="3581033"/>
            <a:chOff x="1415480" y="1772816"/>
            <a:chExt cx="3783462" cy="3960440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2ABE353-8579-4219-AC1E-893A5B15551F}"/>
                </a:ext>
              </a:extLst>
            </p:cNvPr>
            <p:cNvGrpSpPr/>
            <p:nvPr/>
          </p:nvGrpSpPr>
          <p:grpSpPr>
            <a:xfrm>
              <a:off x="2390628" y="1772816"/>
              <a:ext cx="1839246" cy="2133524"/>
              <a:chOff x="2390628" y="1772816"/>
              <a:chExt cx="1839246" cy="2133524"/>
            </a:xfrm>
          </p:grpSpPr>
          <p:sp>
            <p:nvSpPr>
              <p:cNvPr id="72" name="六边形 71">
                <a:extLst>
                  <a:ext uri="{FF2B5EF4-FFF2-40B4-BE49-F238E27FC236}">
                    <a16:creationId xmlns:a16="http://schemas.microsoft.com/office/drawing/2014/main" id="{69D9EDCD-AA80-4133-885A-8D5EDE282DA7}"/>
                  </a:ext>
                </a:extLst>
              </p:cNvPr>
              <p:cNvSpPr/>
              <p:nvPr/>
            </p:nvSpPr>
            <p:spPr>
              <a:xfrm rot="5400000">
                <a:off x="2243490" y="1919955"/>
                <a:ext cx="2133524" cy="1839245"/>
              </a:xfrm>
              <a:prstGeom prst="hexagon">
                <a:avLst/>
              </a:prstGeom>
              <a:solidFill>
                <a:srgbClr val="C034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椭圆 4">
                <a:extLst>
                  <a:ext uri="{FF2B5EF4-FFF2-40B4-BE49-F238E27FC236}">
                    <a16:creationId xmlns:a16="http://schemas.microsoft.com/office/drawing/2014/main" id="{4F72A406-6634-4CC9-8AEC-93213DFF82BA}"/>
                  </a:ext>
                </a:extLst>
              </p:cNvPr>
              <p:cNvSpPr/>
              <p:nvPr/>
            </p:nvSpPr>
            <p:spPr>
              <a:xfrm>
                <a:off x="2956365" y="2170028"/>
                <a:ext cx="707773" cy="793906"/>
              </a:xfrm>
              <a:custGeom>
                <a:gdLst>
                  <a:gd fmla="*/ 199932 w 300038" name="connsiteX0"/>
                  <a:gd fmla="*/ 273051 h 336551" name="connsiteY0"/>
                  <a:gd fmla="*/ 192088 w 300038" name="connsiteX1"/>
                  <a:gd fmla="*/ 280989 h 336551" name="connsiteY1"/>
                  <a:gd fmla="*/ 192088 w 300038" name="connsiteX2"/>
                  <a:gd fmla="*/ 306124 h 336551" name="connsiteY2"/>
                  <a:gd fmla="*/ 199932 w 300038" name="connsiteX3"/>
                  <a:gd fmla="*/ 312739 h 336551" name="connsiteY3"/>
                  <a:gd fmla="*/ 250919 w 300038" name="connsiteX4"/>
                  <a:gd fmla="*/ 312739 h 336551" name="connsiteY4"/>
                  <a:gd fmla="*/ 258763 w 300038" name="connsiteX5"/>
                  <a:gd fmla="*/ 306124 h 336551" name="connsiteY5"/>
                  <a:gd fmla="*/ 258763 w 300038" name="connsiteX6"/>
                  <a:gd fmla="*/ 280989 h 336551" name="connsiteY6"/>
                  <a:gd fmla="*/ 250919 w 300038" name="connsiteX7"/>
                  <a:gd fmla="*/ 273051 h 336551" name="connsiteY7"/>
                  <a:gd fmla="*/ 199932 w 300038" name="connsiteX8"/>
                  <a:gd fmla="*/ 273051 h 336551" name="connsiteY8"/>
                  <a:gd fmla="*/ 101328 w 300038" name="connsiteX9"/>
                  <a:gd fmla="*/ 196851 h 336551" name="connsiteY9"/>
                  <a:gd fmla="*/ 107908 w 300038" name="connsiteX10"/>
                  <a:gd fmla="*/ 196851 h 336551" name="connsiteY10"/>
                  <a:gd fmla="*/ 111856 w 300038" name="connsiteX11"/>
                  <a:gd fmla="*/ 202123 h 336551" name="connsiteY11"/>
                  <a:gd fmla="*/ 128964 w 300038" name="connsiteX12"/>
                  <a:gd fmla="*/ 248250 h 336551" name="connsiteY12"/>
                  <a:gd fmla="*/ 131595 w 300038" name="connsiteX13"/>
                  <a:gd fmla="*/ 239025 h 336551" name="connsiteY13"/>
                  <a:gd fmla="*/ 126332 w 300038" name="connsiteX14"/>
                  <a:gd fmla="*/ 225845 h 336551" name="connsiteY14"/>
                  <a:gd fmla="*/ 127648 w 300038" name="connsiteX15"/>
                  <a:gd fmla="*/ 217938 h 336551" name="connsiteY15"/>
                  <a:gd fmla="*/ 132911 w 300038" name="connsiteX16"/>
                  <a:gd fmla="*/ 215302 h 336551" name="connsiteY16"/>
                  <a:gd fmla="*/ 167126 w 300038" name="connsiteX17"/>
                  <a:gd fmla="*/ 215302 h 336551" name="connsiteY17"/>
                  <a:gd fmla="*/ 172390 w 300038" name="connsiteX18"/>
                  <a:gd fmla="*/ 217938 h 336551" name="connsiteY18"/>
                  <a:gd fmla="*/ 173706 w 300038" name="connsiteX19"/>
                  <a:gd fmla="*/ 225845 h 336551" name="connsiteY19"/>
                  <a:gd fmla="*/ 168442 w 300038" name="connsiteX20"/>
                  <a:gd fmla="*/ 239025 h 336551" name="connsiteY20"/>
                  <a:gd fmla="*/ 171074 w 300038" name="connsiteX21"/>
                  <a:gd fmla="*/ 248250 h 336551" name="connsiteY21"/>
                  <a:gd fmla="*/ 188182 w 300038" name="connsiteX22"/>
                  <a:gd fmla="*/ 202123 h 336551" name="connsiteY22"/>
                  <a:gd fmla="*/ 192130 w 300038" name="connsiteX23"/>
                  <a:gd fmla="*/ 196851 h 336551" name="connsiteY23"/>
                  <a:gd fmla="*/ 198710 w 300038" name="connsiteX24"/>
                  <a:gd fmla="*/ 196851 h 336551" name="connsiteY24"/>
                  <a:gd fmla="*/ 265823 w 300038" name="connsiteX25"/>
                  <a:gd fmla="*/ 224527 h 336551" name="connsiteY25"/>
                  <a:gd fmla="*/ 300038 w 300038" name="connsiteX26"/>
                  <a:gd fmla="*/ 274609 h 336551" name="connsiteY26"/>
                  <a:gd fmla="*/ 300038 w 300038" name="connsiteX27"/>
                  <a:gd fmla="*/ 328643 h 336551" name="connsiteY27"/>
                  <a:gd fmla="*/ 292142 w 300038" name="connsiteX28"/>
                  <a:gd fmla="*/ 336551 h 336551" name="connsiteY28"/>
                  <a:gd fmla="*/ 7896 w 300038" name="connsiteX29"/>
                  <a:gd fmla="*/ 336551 h 336551" name="connsiteY29"/>
                  <a:gd fmla="*/ 0 w 300038" name="connsiteX30"/>
                  <a:gd fmla="*/ 328643 h 336551" name="connsiteY30"/>
                  <a:gd fmla="*/ 0 w 300038" name="connsiteX31"/>
                  <a:gd fmla="*/ 274609 h 336551" name="connsiteY31"/>
                  <a:gd fmla="*/ 34215 w 300038" name="connsiteX32"/>
                  <a:gd fmla="*/ 224527 h 336551" name="connsiteY32"/>
                  <a:gd fmla="*/ 101328 w 300038" name="connsiteX33"/>
                  <a:gd fmla="*/ 196851 h 336551" name="connsiteY33"/>
                  <a:gd fmla="*/ 155328 w 300038" name="connsiteX34"/>
                  <a:gd fmla="*/ 0 h 336551" name="connsiteY34"/>
                  <a:gd fmla="*/ 201775 w 300038" name="connsiteX35"/>
                  <a:gd fmla="*/ 15854 h 336551" name="connsiteY35"/>
                  <a:gd fmla="*/ 223008 w 300038" name="connsiteX36"/>
                  <a:gd fmla="*/ 79268 h 336551" name="connsiteY36"/>
                  <a:gd fmla="*/ 224335 w 300038" name="connsiteX37"/>
                  <a:gd fmla="*/ 93801 h 336551" name="connsiteY37"/>
                  <a:gd fmla="*/ 229643 w 300038" name="connsiteX38"/>
                  <a:gd fmla="*/ 100407 h 336551" name="connsiteY38"/>
                  <a:gd fmla="*/ 232297 w 300038" name="connsiteX39"/>
                  <a:gd fmla="*/ 125508 h 336551" name="connsiteY39"/>
                  <a:gd fmla="*/ 208410 w 300038" name="connsiteX40"/>
                  <a:gd fmla="*/ 151931 h 336551" name="connsiteY40"/>
                  <a:gd fmla="*/ 185850 w 300038" name="connsiteX41"/>
                  <a:gd fmla="*/ 183639 h 336551" name="connsiteY41"/>
                  <a:gd fmla="*/ 172579 w 300038" name="connsiteX42"/>
                  <a:gd fmla="*/ 192887 h 336551" name="connsiteY42"/>
                  <a:gd fmla="*/ 150019 w 300038" name="connsiteX43"/>
                  <a:gd fmla="*/ 196850 h 336551" name="connsiteY43"/>
                  <a:gd fmla="*/ 127459 w 300038" name="connsiteX44"/>
                  <a:gd fmla="*/ 192887 h 336551" name="connsiteY44"/>
                  <a:gd fmla="*/ 114189 w 300038" name="connsiteX45"/>
                  <a:gd fmla="*/ 183639 h 336551" name="connsiteY45"/>
                  <a:gd fmla="*/ 91629 w 300038" name="connsiteX46"/>
                  <a:gd fmla="*/ 151931 h 336551" name="connsiteY46"/>
                  <a:gd fmla="*/ 67742 w 300038" name="connsiteX47"/>
                  <a:gd fmla="*/ 125508 h 336551" name="connsiteY47"/>
                  <a:gd fmla="*/ 70396 w 300038" name="connsiteX48"/>
                  <a:gd fmla="*/ 100407 h 336551" name="connsiteY48"/>
                  <a:gd fmla="*/ 75704 w 300038" name="connsiteX49"/>
                  <a:gd fmla="*/ 93801 h 336551" name="connsiteY49"/>
                  <a:gd fmla="*/ 77031 w 300038" name="connsiteX50"/>
                  <a:gd fmla="*/ 85874 h 336551" name="connsiteY50"/>
                  <a:gd fmla="*/ 74377 w 300038" name="connsiteX51"/>
                  <a:gd fmla="*/ 50203 h 336551" name="connsiteY51"/>
                  <a:gd fmla="*/ 103572 w 300038" name="connsiteX52"/>
                  <a:gd fmla="*/ 27744 h 336551" name="connsiteY52"/>
                  <a:gd fmla="*/ 119497 w 300038" name="connsiteX53"/>
                  <a:gd fmla="*/ 10569 h 336551" name="connsiteY53"/>
                  <a:gd fmla="*/ 155328 w 300038" name="connsiteX54"/>
                  <a:gd fmla="*/ 0 h 336551" name="connsiteY5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b="b" l="l" r="r" t="t"/>
                <a:pathLst>
                  <a:path h="336551" w="300038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A00EBBDD-6D64-46C2-9E70-1C1D4104B6F5}"/>
                  </a:ext>
                </a:extLst>
              </p:cNvPr>
              <p:cNvSpPr/>
              <p:nvPr/>
            </p:nvSpPr>
            <p:spPr>
              <a:xfrm>
                <a:off x="2390627" y="3043622"/>
                <a:ext cx="1839246" cy="4651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5682DD7D-8460-48CC-A2CC-635DCD8C7502}"/>
                </a:ext>
              </a:extLst>
            </p:cNvPr>
            <p:cNvGrpSpPr/>
            <p:nvPr/>
          </p:nvGrpSpPr>
          <p:grpSpPr>
            <a:xfrm>
              <a:off x="1415480" y="3599732"/>
              <a:ext cx="1839246" cy="2133524"/>
              <a:chOff x="1415480" y="3599732"/>
              <a:chExt cx="1839246" cy="2133524"/>
            </a:xfrm>
          </p:grpSpPr>
          <p:sp>
            <p:nvSpPr>
              <p:cNvPr id="69" name="六边形 68">
                <a:extLst>
                  <a:ext uri="{FF2B5EF4-FFF2-40B4-BE49-F238E27FC236}">
                    <a16:creationId xmlns:a16="http://schemas.microsoft.com/office/drawing/2014/main" id="{CBA47870-5548-4027-9121-23F750B7FB16}"/>
                  </a:ext>
                </a:extLst>
              </p:cNvPr>
              <p:cNvSpPr/>
              <p:nvPr/>
            </p:nvSpPr>
            <p:spPr>
              <a:xfrm rot="5400000">
                <a:off x="1268341" y="3746871"/>
                <a:ext cx="2133524" cy="1839245"/>
              </a:xfrm>
              <a:prstGeom prst="hexago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椭圆 33">
                <a:extLst>
                  <a:ext uri="{FF2B5EF4-FFF2-40B4-BE49-F238E27FC236}">
                    <a16:creationId xmlns:a16="http://schemas.microsoft.com/office/drawing/2014/main" id="{5DA8EFBA-3EDB-4FFA-92B4-276A7CA0062E}"/>
                  </a:ext>
                </a:extLst>
              </p:cNvPr>
              <p:cNvSpPr/>
              <p:nvPr/>
            </p:nvSpPr>
            <p:spPr>
              <a:xfrm>
                <a:off x="1938150" y="3993426"/>
                <a:ext cx="793906" cy="793903"/>
              </a:xfrm>
              <a:custGeom>
                <a:gdLst>
                  <a:gd fmla="*/ 199497 w 331788" name="connsiteX0"/>
                  <a:gd fmla="*/ 265112 h 331787" name="connsiteY0"/>
                  <a:gd fmla="*/ 209798 w 331788" name="connsiteX1"/>
                  <a:gd fmla="*/ 279217 h 331787" name="connsiteY1"/>
                  <a:gd fmla="*/ 238126 w 331788" name="connsiteX2"/>
                  <a:gd fmla="*/ 315118 h 331787" name="connsiteY2"/>
                  <a:gd fmla="*/ 166018 w 331788" name="connsiteX3"/>
                  <a:gd fmla="*/ 331787 h 331787" name="connsiteY3"/>
                  <a:gd fmla="*/ 122238 w 331788" name="connsiteX4"/>
                  <a:gd fmla="*/ 325376 h 331787" name="connsiteY4"/>
                  <a:gd fmla="*/ 199497 w 331788" name="connsiteX5"/>
                  <a:gd fmla="*/ 265112 h 331787" name="connsiteY5"/>
                  <a:gd fmla="*/ 190500 w 331788" name="connsiteX6"/>
                  <a:gd fmla="*/ 228600 h 331787" name="connsiteY6"/>
                  <a:gd fmla="*/ 201490 w 331788" name="connsiteX7"/>
                  <a:gd fmla="*/ 228600 h 331787" name="connsiteY7"/>
                  <a:gd fmla="*/ 206375 w 331788" name="connsiteX8"/>
                  <a:gd fmla="*/ 236394 h 331787" name="connsiteY8"/>
                  <a:gd fmla="*/ 200269 w 331788" name="connsiteX9"/>
                  <a:gd fmla="*/ 242888 h 331787" name="connsiteY9"/>
                  <a:gd fmla="*/ 190500 w 331788" name="connsiteX10"/>
                  <a:gd fmla="*/ 228600 h 331787" name="connsiteY10"/>
                  <a:gd fmla="*/ 146452 w 331788" name="connsiteX11"/>
                  <a:gd fmla="*/ 228600 h 331787" name="connsiteY11"/>
                  <a:gd fmla="*/ 164590 w 331788" name="connsiteX12"/>
                  <a:gd fmla="*/ 229897 h 331787" name="connsiteY12"/>
                  <a:gd fmla="*/ 165885 w 331788" name="connsiteX13"/>
                  <a:gd fmla="*/ 229897 h 331787" name="connsiteY13"/>
                  <a:gd fmla="*/ 173659 w 331788" name="connsiteX14"/>
                  <a:gd fmla="*/ 229897 h 331787" name="connsiteY14"/>
                  <a:gd fmla="*/ 190501 w 331788" name="connsiteX15"/>
                  <a:gd fmla="*/ 253240 h 331787" name="connsiteY15"/>
                  <a:gd fmla="*/ 103699 w 331788" name="connsiteX16"/>
                  <a:gd fmla="*/ 320675 h 331787" name="connsiteY16"/>
                  <a:gd fmla="*/ 77788 w 331788" name="connsiteX17"/>
                  <a:gd fmla="*/ 306410 h 331787" name="connsiteY17"/>
                  <a:gd fmla="*/ 112768 w 331788" name="connsiteX18"/>
                  <a:gd fmla="*/ 244162 h 331787" name="connsiteY18"/>
                  <a:gd fmla="*/ 121837 w 331788" name="connsiteX19"/>
                  <a:gd fmla="*/ 245459 h 331787" name="connsiteY19"/>
                  <a:gd fmla="*/ 146452 w 331788" name="connsiteX20"/>
                  <a:gd fmla="*/ 228600 h 331787" name="connsiteY20"/>
                  <a:gd fmla="*/ 323851 w 331788" name="connsiteX21"/>
                  <a:gd fmla="*/ 217487 h 331787" name="connsiteY21"/>
                  <a:gd fmla="*/ 249631 w 331788" name="connsiteX22"/>
                  <a:gd fmla="*/ 307975 h 331787" name="connsiteY22"/>
                  <a:gd fmla="*/ 207963 w 331788" name="connsiteX23"/>
                  <a:gd fmla="*/ 253682 h 331787" name="connsiteY23"/>
                  <a:gd fmla="*/ 218380 w 331788" name="connsiteX24"/>
                  <a:gd fmla="*/ 243341 h 331787" name="connsiteY24"/>
                  <a:gd fmla="*/ 227495 w 331788" name="connsiteX25"/>
                  <a:gd fmla="*/ 244634 h 331787" name="connsiteY25"/>
                  <a:gd fmla="*/ 253537 w 331788" name="connsiteX26"/>
                  <a:gd fmla="*/ 225243 h 331787" name="connsiteY26"/>
                  <a:gd fmla="*/ 323851 w 331788" name="connsiteX27"/>
                  <a:gd fmla="*/ 217487 h 331787" name="connsiteY27"/>
                  <a:gd fmla="*/ 3175 w 331788" name="connsiteX28"/>
                  <a:gd fmla="*/ 196850 h 331787" name="connsiteY28"/>
                  <a:gd fmla="*/ 93642 w 331788" name="connsiteX29"/>
                  <a:gd fmla="*/ 222902 h 331787" name="connsiteY29"/>
                  <a:gd fmla="*/ 100013 w 331788" name="connsiteX30"/>
                  <a:gd fmla="*/ 235927 h 331787" name="connsiteY30"/>
                  <a:gd fmla="*/ 65610 w 331788" name="connsiteX31"/>
                  <a:gd fmla="*/ 298450 h 331787" name="connsiteY31"/>
                  <a:gd fmla="*/ 3175 w 331788" name="connsiteX32"/>
                  <a:gd fmla="*/ 196850 h 331787" name="connsiteY32"/>
                  <a:gd fmla="*/ 146517 w 331788" name="connsiteX33"/>
                  <a:gd fmla="*/ 192087 h 331787" name="connsiteY33"/>
                  <a:gd fmla="*/ 163513 w 331788" name="connsiteX34"/>
                  <a:gd fmla="*/ 215900 h 331787" name="connsiteY34"/>
                  <a:gd fmla="*/ 147825 w 331788" name="connsiteX35"/>
                  <a:gd fmla="*/ 214577 h 331787" name="connsiteY35"/>
                  <a:gd fmla="*/ 141288 w 331788" name="connsiteX36"/>
                  <a:gd fmla="*/ 200025 h 331787" name="connsiteY36"/>
                  <a:gd fmla="*/ 146517 w 331788" name="connsiteX37"/>
                  <a:gd fmla="*/ 192087 h 331787" name="connsiteY37"/>
                  <a:gd fmla="*/ 277877 w 331788" name="connsiteX38"/>
                  <a:gd fmla="*/ 160337 h 331787" name="connsiteY38"/>
                  <a:gd fmla="*/ 314326 w 331788" name="connsiteX39"/>
                  <a:gd fmla="*/ 204624 h 331787" name="connsiteY39"/>
                  <a:gd fmla="*/ 253143 w 331788" name="connsiteX40"/>
                  <a:gd fmla="*/ 211137 h 331787" name="connsiteY40"/>
                  <a:gd fmla="*/ 249238 w 331788" name="connsiteX41"/>
                  <a:gd fmla="*/ 203322 h 331787" name="connsiteY41"/>
                  <a:gd fmla="*/ 277877 w 331788" name="connsiteX42"/>
                  <a:gd fmla="*/ 160337 h 331787" name="connsiteY42"/>
                  <a:gd fmla="*/ 290513 w 331788" name="connsiteX43"/>
                  <a:gd fmla="*/ 153987 h 331787" name="connsiteY43"/>
                  <a:gd fmla="*/ 331788 w 331788" name="connsiteX44"/>
                  <a:gd fmla="*/ 167061 h 331787" name="connsiteY44"/>
                  <a:gd fmla="*/ 329125 w 331788" name="connsiteX45"/>
                  <a:gd fmla="*/ 198437 h 331787" name="connsiteY45"/>
                  <a:gd fmla="*/ 290513 w 331788" name="connsiteX46"/>
                  <a:gd fmla="*/ 153987 h 331787" name="connsiteY46"/>
                  <a:gd fmla="*/ 113341 w 331788" name="connsiteX47"/>
                  <a:gd fmla="*/ 139700 h 331787" name="connsiteY47"/>
                  <a:gd fmla="*/ 130085 w 331788" name="connsiteX48"/>
                  <a:gd fmla="*/ 169324 h 331787" name="connsiteY48"/>
                  <a:gd fmla="*/ 136525 w 331788" name="connsiteX49"/>
                  <a:gd fmla="*/ 178340 h 331787" name="connsiteY49"/>
                  <a:gd fmla="*/ 128797 w 331788" name="connsiteX50"/>
                  <a:gd fmla="*/ 191219 h 331787" name="connsiteY50"/>
                  <a:gd fmla="*/ 121069 w 331788" name="connsiteX51"/>
                  <a:gd fmla="*/ 189932 h 331787" name="connsiteY51"/>
                  <a:gd fmla="*/ 95310 w 331788" name="connsiteX52"/>
                  <a:gd fmla="*/ 207963 h 331787" name="connsiteY52"/>
                  <a:gd fmla="*/ 1288 w 331788" name="connsiteX53"/>
                  <a:gd fmla="*/ 179628 h 331787" name="connsiteY53"/>
                  <a:gd fmla="*/ 0 w 331788" name="connsiteX54"/>
                  <a:gd fmla="*/ 165460 h 331787" name="connsiteY54"/>
                  <a:gd fmla="*/ 1288 w 331788" name="connsiteX55"/>
                  <a:gd fmla="*/ 151292 h 331787" name="connsiteY55"/>
                  <a:gd fmla="*/ 113341 w 331788" name="connsiteX56"/>
                  <a:gd fmla="*/ 139700 h 331787" name="connsiteY56"/>
                  <a:gd fmla="*/ 186315 w 331788" name="connsiteX57"/>
                  <a:gd fmla="*/ 138112 h 331787" name="connsiteY57"/>
                  <a:gd fmla="*/ 268288 w 331788" name="connsiteX58"/>
                  <a:gd fmla="*/ 149780 h 331787" name="connsiteY58"/>
                  <a:gd fmla="*/ 238829 w 331788" name="connsiteX59"/>
                  <a:gd fmla="*/ 193860 h 331787" name="connsiteY59"/>
                  <a:gd fmla="*/ 227301 w 331788" name="connsiteX60"/>
                  <a:gd fmla="*/ 191267 h 331787" name="connsiteY60"/>
                  <a:gd fmla="*/ 200404 w 331788" name="connsiteX61"/>
                  <a:gd fmla="*/ 214604 h 331787" name="connsiteY61"/>
                  <a:gd fmla="*/ 179911 w 331788" name="connsiteX62"/>
                  <a:gd fmla="*/ 215900 h 331787" name="connsiteY62"/>
                  <a:gd fmla="*/ 155575 w 331788" name="connsiteX63"/>
                  <a:gd fmla="*/ 179599 h 331787" name="connsiteY63"/>
                  <a:gd fmla="*/ 173507 w 331788" name="connsiteX64"/>
                  <a:gd fmla="*/ 154966 h 331787" name="connsiteY64"/>
                  <a:gd fmla="*/ 186315 w 331788" name="connsiteX65"/>
                  <a:gd fmla="*/ 138112 h 331787" name="connsiteY65"/>
                  <a:gd fmla="*/ 168276 w 331788" name="connsiteX66"/>
                  <a:gd fmla="*/ 138112 h 331787" name="connsiteY66"/>
                  <a:gd fmla="*/ 161661 w 331788" name="connsiteX67"/>
                  <a:gd fmla="*/ 145566 h 331787" name="connsiteY67"/>
                  <a:gd fmla="*/ 145786 w 331788" name="connsiteX68"/>
                  <a:gd fmla="*/ 166687 h 331787" name="connsiteY68"/>
                  <a:gd fmla="*/ 141817 w 331788" name="connsiteX69"/>
                  <a:gd fmla="*/ 161718 h 331787" name="connsiteY69"/>
                  <a:gd fmla="*/ 128588 w 331788" name="connsiteX70"/>
                  <a:gd fmla="*/ 139354 h 331787" name="connsiteY70"/>
                  <a:gd fmla="*/ 168276 w 331788" name="connsiteX71"/>
                  <a:gd fmla="*/ 138112 h 331787" name="connsiteY71"/>
                  <a:gd fmla="*/ 220028 w 331788" name="connsiteX72"/>
                  <a:gd fmla="*/ 103187 h 331787" name="connsiteY72"/>
                  <a:gd fmla="*/ 232728 w 331788" name="connsiteX73"/>
                  <a:gd fmla="*/ 105784 h 331787" name="connsiteY73"/>
                  <a:gd fmla="*/ 237808 w 331788" name="connsiteX74"/>
                  <a:gd fmla="*/ 105784 h 331787" name="connsiteY74"/>
                  <a:gd fmla="*/ 246698 w 331788" name="connsiteX75"/>
                  <a:gd fmla="*/ 118773 h 331787" name="connsiteY75"/>
                  <a:gd fmla="*/ 255588 w 331788" name="connsiteX76"/>
                  <a:gd fmla="*/ 131762 h 331787" name="connsiteY76"/>
                  <a:gd fmla="*/ 198438 w 331788" name="connsiteX77"/>
                  <a:gd fmla="*/ 125267 h 331787" name="connsiteY77"/>
                  <a:gd fmla="*/ 220028 w 331788" name="connsiteX78"/>
                  <a:gd fmla="*/ 103187 h 331787" name="connsiteY78"/>
                  <a:gd fmla="*/ 317236 w 331788" name="connsiteX79"/>
                  <a:gd fmla="*/ 98425 h 331787" name="connsiteY79"/>
                  <a:gd fmla="*/ 331788 w 331788" name="connsiteX80"/>
                  <a:gd fmla="*/ 152400 h 331787" name="connsiteY80"/>
                  <a:gd fmla="*/ 292100 w 331788" name="connsiteX81"/>
                  <a:gd fmla="*/ 140552 h 331787" name="connsiteY81"/>
                  <a:gd fmla="*/ 317236 w 331788" name="connsiteX82"/>
                  <a:gd fmla="*/ 98425 h 331787" name="connsiteY82"/>
                  <a:gd fmla="*/ 286068 w 331788" name="connsiteX83"/>
                  <a:gd fmla="*/ 52387 h 331787" name="connsiteY83"/>
                  <a:gd fmla="*/ 309563 w 331788" name="connsiteX84"/>
                  <a:gd fmla="*/ 84748 h 331787" name="connsiteY84"/>
                  <a:gd fmla="*/ 278236 w 331788" name="connsiteX85"/>
                  <a:gd fmla="*/ 136525 h 331787" name="connsiteY85"/>
                  <a:gd fmla="*/ 276931 w 331788" name="connsiteX86"/>
                  <a:gd fmla="*/ 136525 h 331787" name="connsiteY86"/>
                  <a:gd fmla="*/ 258657 w 331788" name="connsiteX87"/>
                  <a:gd fmla="*/ 110636 h 331787" name="connsiteY87"/>
                  <a:gd fmla="*/ 250825 w 331788" name="connsiteX88"/>
                  <a:gd fmla="*/ 98986 h 331787" name="connsiteY88"/>
                  <a:gd fmla="*/ 259962 w 331788" name="connsiteX89"/>
                  <a:gd fmla="*/ 78275 h 331787" name="connsiteY89"/>
                  <a:gd fmla="*/ 258657 w 331788" name="connsiteX90"/>
                  <a:gd fmla="*/ 70509 h 331787" name="connsiteY90"/>
                  <a:gd fmla="*/ 286068 w 331788" name="connsiteX91"/>
                  <a:gd fmla="*/ 52387 h 331787" name="connsiteY91"/>
                  <a:gd fmla="*/ 73025 w 331788" name="connsiteX92"/>
                  <a:gd fmla="*/ 28575 h 331787" name="connsiteY92"/>
                  <a:gd fmla="*/ 107950 w 331788" name="connsiteX93"/>
                  <a:gd fmla="*/ 126377 h 331787" name="connsiteY93"/>
                  <a:gd fmla="*/ 3175 w 331788" name="connsiteX94"/>
                  <a:gd fmla="*/ 138113 h 331787" name="connsiteY94"/>
                  <a:gd fmla="*/ 73025 w 331788" name="connsiteX95"/>
                  <a:gd fmla="*/ 28575 h 331787" name="connsiteY95"/>
                  <a:gd fmla="*/ 203200 w 331788" name="connsiteX96"/>
                  <a:gd fmla="*/ 4762 h 331787" name="connsiteY96"/>
                  <a:gd fmla="*/ 274638 w 331788" name="connsiteX97"/>
                  <a:gd fmla="*/ 41817 h 331787" name="connsiteY97"/>
                  <a:gd fmla="*/ 251258 w 331788" name="connsiteX98"/>
                  <a:gd fmla="*/ 57150 h 331787" name="connsiteY98"/>
                  <a:gd fmla="*/ 233074 w 331788" name="connsiteX99"/>
                  <a:gd fmla="*/ 50761 h 331787" name="connsiteY99"/>
                  <a:gd fmla="*/ 225281 w 331788" name="connsiteX100"/>
                  <a:gd fmla="*/ 52039 h 331787" name="connsiteY100"/>
                  <a:gd fmla="*/ 203200 w 331788" name="connsiteX101"/>
                  <a:gd fmla="*/ 4762 h 331787" name="connsiteY101"/>
                  <a:gd fmla="*/ 165260 w 331788" name="connsiteX102"/>
                  <a:gd fmla="*/ 0 h 331787" name="connsiteY102"/>
                  <a:gd fmla="*/ 185786 w 331788" name="connsiteX103"/>
                  <a:gd fmla="*/ 1290 h 331787" name="connsiteY103"/>
                  <a:gd fmla="*/ 212725 w 331788" name="connsiteX104"/>
                  <a:gd fmla="*/ 59333 h 331787" name="connsiteY104"/>
                  <a:gd fmla="*/ 205028 w 331788" name="connsiteX105"/>
                  <a:gd fmla="*/ 77390 h 331787" name="connsiteY105"/>
                  <a:gd fmla="*/ 208876 w 331788" name="connsiteX106"/>
                  <a:gd fmla="*/ 91579 h 331787" name="connsiteY106"/>
                  <a:gd fmla="*/ 179371 w 331788" name="connsiteX107"/>
                  <a:gd fmla="*/ 122535 h 331787" name="connsiteY107"/>
                  <a:gd fmla="*/ 176806 w 331788" name="connsiteX108"/>
                  <a:gd fmla="*/ 122535 h 331787" name="connsiteY108"/>
                  <a:gd fmla="*/ 122927 w 331788" name="connsiteX109"/>
                  <a:gd fmla="*/ 123825 h 331787" name="connsiteY109"/>
                  <a:gd fmla="*/ 85725 w 331788" name="connsiteX110"/>
                  <a:gd fmla="*/ 20637 h 331787" name="connsiteY110"/>
                  <a:gd fmla="*/ 165260 w 331788" name="connsiteX111"/>
                  <a:gd fmla="*/ 0 h 331787" name="connsiteY1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b="b" l="l" r="r" t="t"/>
                <a:pathLst>
                  <a:path h="331787" w="331788">
                    <a:moveTo>
                      <a:pt x="199497" y="265112"/>
                    </a:moveTo>
                    <a:cubicBezTo>
                      <a:pt x="203360" y="270241"/>
                      <a:pt x="205935" y="274088"/>
                      <a:pt x="209798" y="279217"/>
                    </a:cubicBezTo>
                    <a:cubicBezTo>
                      <a:pt x="222674" y="295885"/>
                      <a:pt x="231688" y="307425"/>
                      <a:pt x="238126" y="315118"/>
                    </a:cubicBezTo>
                    <a:cubicBezTo>
                      <a:pt x="216236" y="325376"/>
                      <a:pt x="191771" y="331787"/>
                      <a:pt x="166018" y="331787"/>
                    </a:cubicBezTo>
                    <a:cubicBezTo>
                      <a:pt x="150566" y="331787"/>
                      <a:pt x="136402" y="329223"/>
                      <a:pt x="122238" y="325376"/>
                    </a:cubicBezTo>
                    <a:cubicBezTo>
                      <a:pt x="141553" y="312554"/>
                      <a:pt x="169881" y="293321"/>
                      <a:pt x="199497" y="265112"/>
                    </a:cubicBezTo>
                    <a:close/>
                    <a:moveTo>
                      <a:pt x="190500" y="228600"/>
                    </a:moveTo>
                    <a:cubicBezTo>
                      <a:pt x="194163" y="228600"/>
                      <a:pt x="197827" y="228600"/>
                      <a:pt x="201490" y="228600"/>
                    </a:cubicBezTo>
                    <a:cubicBezTo>
                      <a:pt x="202712" y="231198"/>
                      <a:pt x="203933" y="233796"/>
                      <a:pt x="206375" y="236394"/>
                    </a:cubicBezTo>
                    <a:cubicBezTo>
                      <a:pt x="203933" y="237693"/>
                      <a:pt x="201490" y="240290"/>
                      <a:pt x="200269" y="242888"/>
                    </a:cubicBezTo>
                    <a:cubicBezTo>
                      <a:pt x="196606" y="237693"/>
                      <a:pt x="194163" y="233796"/>
                      <a:pt x="190500" y="228600"/>
                    </a:cubicBezTo>
                    <a:close/>
                    <a:moveTo>
                      <a:pt x="146452" y="228600"/>
                    </a:moveTo>
                    <a:cubicBezTo>
                      <a:pt x="152930" y="228600"/>
                      <a:pt x="159408" y="229897"/>
                      <a:pt x="164590" y="229897"/>
                    </a:cubicBezTo>
                    <a:cubicBezTo>
                      <a:pt x="164590" y="229897"/>
                      <a:pt x="164590" y="229897"/>
                      <a:pt x="165885" y="229897"/>
                    </a:cubicBezTo>
                    <a:cubicBezTo>
                      <a:pt x="168477" y="229897"/>
                      <a:pt x="171068" y="229897"/>
                      <a:pt x="173659" y="229897"/>
                    </a:cubicBezTo>
                    <a:cubicBezTo>
                      <a:pt x="178841" y="237678"/>
                      <a:pt x="185319" y="245459"/>
                      <a:pt x="190501" y="253240"/>
                    </a:cubicBezTo>
                    <a:cubicBezTo>
                      <a:pt x="156817" y="286958"/>
                      <a:pt x="123132" y="309004"/>
                      <a:pt x="103699" y="320675"/>
                    </a:cubicBezTo>
                    <a:cubicBezTo>
                      <a:pt x="94630" y="316785"/>
                      <a:pt x="85561" y="311597"/>
                      <a:pt x="77788" y="306410"/>
                    </a:cubicBezTo>
                    <a:cubicBezTo>
                      <a:pt x="84266" y="293442"/>
                      <a:pt x="97221" y="271396"/>
                      <a:pt x="112768" y="244162"/>
                    </a:cubicBezTo>
                    <a:cubicBezTo>
                      <a:pt x="115359" y="245459"/>
                      <a:pt x="117950" y="245459"/>
                      <a:pt x="121837" y="245459"/>
                    </a:cubicBezTo>
                    <a:cubicBezTo>
                      <a:pt x="132201" y="245459"/>
                      <a:pt x="142566" y="238975"/>
                      <a:pt x="146452" y="228600"/>
                    </a:cubicBezTo>
                    <a:close/>
                    <a:moveTo>
                      <a:pt x="323851" y="217487"/>
                    </a:moveTo>
                    <a:cubicBezTo>
                      <a:pt x="310830" y="256268"/>
                      <a:pt x="284788" y="287292"/>
                      <a:pt x="249631" y="307975"/>
                    </a:cubicBezTo>
                    <a:cubicBezTo>
                      <a:pt x="240516" y="295048"/>
                      <a:pt x="224890" y="275658"/>
                      <a:pt x="207963" y="253682"/>
                    </a:cubicBezTo>
                    <a:cubicBezTo>
                      <a:pt x="211869" y="249804"/>
                      <a:pt x="214474" y="247219"/>
                      <a:pt x="218380" y="243341"/>
                    </a:cubicBezTo>
                    <a:cubicBezTo>
                      <a:pt x="220984" y="244634"/>
                      <a:pt x="223588" y="244634"/>
                      <a:pt x="227495" y="244634"/>
                    </a:cubicBezTo>
                    <a:cubicBezTo>
                      <a:pt x="239214" y="244634"/>
                      <a:pt x="250933" y="236878"/>
                      <a:pt x="253537" y="225243"/>
                    </a:cubicBezTo>
                    <a:cubicBezTo>
                      <a:pt x="280881" y="222658"/>
                      <a:pt x="304319" y="220073"/>
                      <a:pt x="323851" y="217487"/>
                    </a:cubicBezTo>
                    <a:close/>
                    <a:moveTo>
                      <a:pt x="3175" y="196850"/>
                    </a:moveTo>
                    <a:cubicBezTo>
                      <a:pt x="23562" y="204666"/>
                      <a:pt x="55417" y="215086"/>
                      <a:pt x="93642" y="222902"/>
                    </a:cubicBezTo>
                    <a:cubicBezTo>
                      <a:pt x="94916" y="228112"/>
                      <a:pt x="96190" y="232019"/>
                      <a:pt x="100013" y="235927"/>
                    </a:cubicBezTo>
                    <a:cubicBezTo>
                      <a:pt x="84723" y="261978"/>
                      <a:pt x="71981" y="284122"/>
                      <a:pt x="65610" y="298450"/>
                    </a:cubicBezTo>
                    <a:cubicBezTo>
                      <a:pt x="33755" y="273702"/>
                      <a:pt x="10820" y="237230"/>
                      <a:pt x="3175" y="196850"/>
                    </a:cubicBezTo>
                    <a:close/>
                    <a:moveTo>
                      <a:pt x="146517" y="192087"/>
                    </a:moveTo>
                    <a:cubicBezTo>
                      <a:pt x="151747" y="200025"/>
                      <a:pt x="156976" y="207963"/>
                      <a:pt x="163513" y="215900"/>
                    </a:cubicBezTo>
                    <a:cubicBezTo>
                      <a:pt x="158284" y="215900"/>
                      <a:pt x="153054" y="214577"/>
                      <a:pt x="147825" y="214577"/>
                    </a:cubicBezTo>
                    <a:cubicBezTo>
                      <a:pt x="147825" y="209286"/>
                      <a:pt x="145210" y="203994"/>
                      <a:pt x="141288" y="200025"/>
                    </a:cubicBezTo>
                    <a:cubicBezTo>
                      <a:pt x="142595" y="197379"/>
                      <a:pt x="145210" y="194733"/>
                      <a:pt x="146517" y="192087"/>
                    </a:cubicBezTo>
                    <a:close/>
                    <a:moveTo>
                      <a:pt x="277877" y="160337"/>
                    </a:moveTo>
                    <a:cubicBezTo>
                      <a:pt x="290894" y="175968"/>
                      <a:pt x="302610" y="190296"/>
                      <a:pt x="314326" y="204624"/>
                    </a:cubicBezTo>
                    <a:cubicBezTo>
                      <a:pt x="297403" y="205927"/>
                      <a:pt x="276575" y="208532"/>
                      <a:pt x="253143" y="211137"/>
                    </a:cubicBezTo>
                    <a:cubicBezTo>
                      <a:pt x="251842" y="207230"/>
                      <a:pt x="251842" y="204624"/>
                      <a:pt x="249238" y="203322"/>
                    </a:cubicBezTo>
                    <a:cubicBezTo>
                      <a:pt x="259652" y="188994"/>
                      <a:pt x="270066" y="174665"/>
                      <a:pt x="277877" y="160337"/>
                    </a:cubicBezTo>
                    <a:close/>
                    <a:moveTo>
                      <a:pt x="290513" y="153987"/>
                    </a:moveTo>
                    <a:cubicBezTo>
                      <a:pt x="306490" y="159216"/>
                      <a:pt x="321136" y="163139"/>
                      <a:pt x="331788" y="167061"/>
                    </a:cubicBezTo>
                    <a:cubicBezTo>
                      <a:pt x="331788" y="178827"/>
                      <a:pt x="330457" y="187978"/>
                      <a:pt x="329125" y="198437"/>
                    </a:cubicBezTo>
                    <a:cubicBezTo>
                      <a:pt x="317142" y="185364"/>
                      <a:pt x="303828" y="170983"/>
                      <a:pt x="290513" y="153987"/>
                    </a:cubicBezTo>
                    <a:close/>
                    <a:moveTo>
                      <a:pt x="113341" y="139700"/>
                    </a:moveTo>
                    <a:cubicBezTo>
                      <a:pt x="118493" y="150004"/>
                      <a:pt x="124933" y="160307"/>
                      <a:pt x="130085" y="169324"/>
                    </a:cubicBezTo>
                    <a:cubicBezTo>
                      <a:pt x="132661" y="171900"/>
                      <a:pt x="135237" y="175764"/>
                      <a:pt x="136525" y="178340"/>
                    </a:cubicBezTo>
                    <a:cubicBezTo>
                      <a:pt x="133949" y="183492"/>
                      <a:pt x="131373" y="187356"/>
                      <a:pt x="128797" y="191219"/>
                    </a:cubicBezTo>
                    <a:cubicBezTo>
                      <a:pt x="126221" y="189932"/>
                      <a:pt x="123645" y="189932"/>
                      <a:pt x="121069" y="189932"/>
                    </a:cubicBezTo>
                    <a:cubicBezTo>
                      <a:pt x="109478" y="189932"/>
                      <a:pt x="99174" y="197659"/>
                      <a:pt x="95310" y="207963"/>
                    </a:cubicBezTo>
                    <a:cubicBezTo>
                      <a:pt x="52807" y="200235"/>
                      <a:pt x="19320" y="187356"/>
                      <a:pt x="1288" y="179628"/>
                    </a:cubicBezTo>
                    <a:cubicBezTo>
                      <a:pt x="0" y="174476"/>
                      <a:pt x="0" y="170612"/>
                      <a:pt x="0" y="165460"/>
                    </a:cubicBezTo>
                    <a:cubicBezTo>
                      <a:pt x="0" y="160307"/>
                      <a:pt x="0" y="156444"/>
                      <a:pt x="1288" y="151292"/>
                    </a:cubicBezTo>
                    <a:cubicBezTo>
                      <a:pt x="23183" y="147428"/>
                      <a:pt x="64399" y="142276"/>
                      <a:pt x="113341" y="139700"/>
                    </a:cubicBezTo>
                    <a:close/>
                    <a:moveTo>
                      <a:pt x="186315" y="138112"/>
                    </a:moveTo>
                    <a:cubicBezTo>
                      <a:pt x="215774" y="139408"/>
                      <a:pt x="243952" y="143298"/>
                      <a:pt x="268288" y="149780"/>
                    </a:cubicBezTo>
                    <a:cubicBezTo>
                      <a:pt x="259322" y="164042"/>
                      <a:pt x="249076" y="179599"/>
                      <a:pt x="238829" y="193860"/>
                    </a:cubicBezTo>
                    <a:cubicBezTo>
                      <a:pt x="234986" y="192564"/>
                      <a:pt x="231144" y="191267"/>
                      <a:pt x="227301" y="191267"/>
                    </a:cubicBezTo>
                    <a:cubicBezTo>
                      <a:pt x="213212" y="191267"/>
                      <a:pt x="201685" y="201639"/>
                      <a:pt x="200404" y="214604"/>
                    </a:cubicBezTo>
                    <a:cubicBezTo>
                      <a:pt x="194000" y="214604"/>
                      <a:pt x="186315" y="214604"/>
                      <a:pt x="179911" y="215900"/>
                    </a:cubicBezTo>
                    <a:cubicBezTo>
                      <a:pt x="170945" y="202936"/>
                      <a:pt x="163260" y="191267"/>
                      <a:pt x="155575" y="179599"/>
                    </a:cubicBezTo>
                    <a:cubicBezTo>
                      <a:pt x="160698" y="171820"/>
                      <a:pt x="167102" y="162745"/>
                      <a:pt x="173507" y="154966"/>
                    </a:cubicBezTo>
                    <a:cubicBezTo>
                      <a:pt x="177349" y="148483"/>
                      <a:pt x="182472" y="143298"/>
                      <a:pt x="186315" y="138112"/>
                    </a:cubicBezTo>
                    <a:close/>
                    <a:moveTo>
                      <a:pt x="168276" y="138112"/>
                    </a:moveTo>
                    <a:cubicBezTo>
                      <a:pt x="165630" y="140597"/>
                      <a:pt x="164307" y="143081"/>
                      <a:pt x="161661" y="145566"/>
                    </a:cubicBezTo>
                    <a:cubicBezTo>
                      <a:pt x="156370" y="153020"/>
                      <a:pt x="151078" y="159232"/>
                      <a:pt x="145786" y="166687"/>
                    </a:cubicBezTo>
                    <a:cubicBezTo>
                      <a:pt x="144463" y="165445"/>
                      <a:pt x="143140" y="162960"/>
                      <a:pt x="141817" y="161718"/>
                    </a:cubicBezTo>
                    <a:cubicBezTo>
                      <a:pt x="137849" y="154263"/>
                      <a:pt x="132557" y="146808"/>
                      <a:pt x="128588" y="139354"/>
                    </a:cubicBezTo>
                    <a:cubicBezTo>
                      <a:pt x="141817" y="139354"/>
                      <a:pt x="155047" y="138112"/>
                      <a:pt x="168276" y="138112"/>
                    </a:cubicBezTo>
                    <a:close/>
                    <a:moveTo>
                      <a:pt x="220028" y="103187"/>
                    </a:moveTo>
                    <a:cubicBezTo>
                      <a:pt x="223838" y="104486"/>
                      <a:pt x="227648" y="105784"/>
                      <a:pt x="232728" y="105784"/>
                    </a:cubicBezTo>
                    <a:cubicBezTo>
                      <a:pt x="233998" y="105784"/>
                      <a:pt x="236538" y="105784"/>
                      <a:pt x="237808" y="105784"/>
                    </a:cubicBezTo>
                    <a:cubicBezTo>
                      <a:pt x="241618" y="109681"/>
                      <a:pt x="244158" y="114877"/>
                      <a:pt x="246698" y="118773"/>
                    </a:cubicBezTo>
                    <a:cubicBezTo>
                      <a:pt x="249238" y="122670"/>
                      <a:pt x="253048" y="127865"/>
                      <a:pt x="255588" y="131762"/>
                    </a:cubicBezTo>
                    <a:cubicBezTo>
                      <a:pt x="237808" y="129164"/>
                      <a:pt x="218758" y="126566"/>
                      <a:pt x="198438" y="125267"/>
                    </a:cubicBezTo>
                    <a:cubicBezTo>
                      <a:pt x="206058" y="117474"/>
                      <a:pt x="213678" y="109681"/>
                      <a:pt x="220028" y="103187"/>
                    </a:cubicBezTo>
                    <a:close/>
                    <a:moveTo>
                      <a:pt x="317236" y="98425"/>
                    </a:moveTo>
                    <a:cubicBezTo>
                      <a:pt x="325173" y="115539"/>
                      <a:pt x="329142" y="133969"/>
                      <a:pt x="331788" y="152400"/>
                    </a:cubicBezTo>
                    <a:cubicBezTo>
                      <a:pt x="319882" y="148450"/>
                      <a:pt x="306652" y="144501"/>
                      <a:pt x="292100" y="140552"/>
                    </a:cubicBezTo>
                    <a:cubicBezTo>
                      <a:pt x="301361" y="124754"/>
                      <a:pt x="310621" y="111589"/>
                      <a:pt x="317236" y="98425"/>
                    </a:cubicBezTo>
                    <a:close/>
                    <a:moveTo>
                      <a:pt x="286068" y="52387"/>
                    </a:moveTo>
                    <a:cubicBezTo>
                      <a:pt x="295205" y="61448"/>
                      <a:pt x="303037" y="71803"/>
                      <a:pt x="309563" y="84748"/>
                    </a:cubicBezTo>
                    <a:cubicBezTo>
                      <a:pt x="301731" y="98986"/>
                      <a:pt x="289984" y="117108"/>
                      <a:pt x="278236" y="136525"/>
                    </a:cubicBezTo>
                    <a:cubicBezTo>
                      <a:pt x="278236" y="136525"/>
                      <a:pt x="276931" y="136525"/>
                      <a:pt x="276931" y="136525"/>
                    </a:cubicBezTo>
                    <a:cubicBezTo>
                      <a:pt x="270404" y="127464"/>
                      <a:pt x="265183" y="119697"/>
                      <a:pt x="258657" y="110636"/>
                    </a:cubicBezTo>
                    <a:cubicBezTo>
                      <a:pt x="256046" y="106753"/>
                      <a:pt x="253436" y="102870"/>
                      <a:pt x="250825" y="98986"/>
                    </a:cubicBezTo>
                    <a:cubicBezTo>
                      <a:pt x="256046" y="93809"/>
                      <a:pt x="259962" y="86042"/>
                      <a:pt x="259962" y="78275"/>
                    </a:cubicBezTo>
                    <a:cubicBezTo>
                      <a:pt x="259962" y="75687"/>
                      <a:pt x="259962" y="73098"/>
                      <a:pt x="258657" y="70509"/>
                    </a:cubicBezTo>
                    <a:cubicBezTo>
                      <a:pt x="269099" y="62742"/>
                      <a:pt x="278236" y="57564"/>
                      <a:pt x="286068" y="52387"/>
                    </a:cubicBezTo>
                    <a:close/>
                    <a:moveTo>
                      <a:pt x="73025" y="28575"/>
                    </a:moveTo>
                    <a:cubicBezTo>
                      <a:pt x="79493" y="54655"/>
                      <a:pt x="92428" y="92472"/>
                      <a:pt x="107950" y="126377"/>
                    </a:cubicBezTo>
                    <a:cubicBezTo>
                      <a:pt x="63970" y="128985"/>
                      <a:pt x="25165" y="134201"/>
                      <a:pt x="3175" y="138113"/>
                    </a:cubicBezTo>
                    <a:cubicBezTo>
                      <a:pt x="10936" y="92472"/>
                      <a:pt x="36806" y="53351"/>
                      <a:pt x="73025" y="28575"/>
                    </a:cubicBezTo>
                    <a:close/>
                    <a:moveTo>
                      <a:pt x="203200" y="4762"/>
                    </a:moveTo>
                    <a:cubicBezTo>
                      <a:pt x="230476" y="11151"/>
                      <a:pt x="255155" y="23928"/>
                      <a:pt x="274638" y="41817"/>
                    </a:cubicBezTo>
                    <a:cubicBezTo>
                      <a:pt x="268144" y="45650"/>
                      <a:pt x="260350" y="52039"/>
                      <a:pt x="251258" y="57150"/>
                    </a:cubicBezTo>
                    <a:cubicBezTo>
                      <a:pt x="246063" y="53316"/>
                      <a:pt x="239568" y="50761"/>
                      <a:pt x="233074" y="50761"/>
                    </a:cubicBezTo>
                    <a:cubicBezTo>
                      <a:pt x="230476" y="50761"/>
                      <a:pt x="227879" y="50761"/>
                      <a:pt x="225281" y="52039"/>
                    </a:cubicBezTo>
                    <a:cubicBezTo>
                      <a:pt x="216189" y="34150"/>
                      <a:pt x="208395" y="17539"/>
                      <a:pt x="203200" y="4762"/>
                    </a:cubicBezTo>
                    <a:close/>
                    <a:moveTo>
                      <a:pt x="165260" y="0"/>
                    </a:moveTo>
                    <a:cubicBezTo>
                      <a:pt x="172957" y="0"/>
                      <a:pt x="179371" y="0"/>
                      <a:pt x="185786" y="1290"/>
                    </a:cubicBezTo>
                    <a:cubicBezTo>
                      <a:pt x="192200" y="15478"/>
                      <a:pt x="199897" y="36115"/>
                      <a:pt x="212725" y="59333"/>
                    </a:cubicBezTo>
                    <a:cubicBezTo>
                      <a:pt x="207594" y="63202"/>
                      <a:pt x="205028" y="69651"/>
                      <a:pt x="205028" y="77390"/>
                    </a:cubicBezTo>
                    <a:cubicBezTo>
                      <a:pt x="205028" y="82550"/>
                      <a:pt x="206311" y="87709"/>
                      <a:pt x="208876" y="91579"/>
                    </a:cubicBezTo>
                    <a:cubicBezTo>
                      <a:pt x="198614" y="100608"/>
                      <a:pt x="188351" y="110926"/>
                      <a:pt x="179371" y="122535"/>
                    </a:cubicBezTo>
                    <a:cubicBezTo>
                      <a:pt x="178089" y="122535"/>
                      <a:pt x="178089" y="122535"/>
                      <a:pt x="176806" y="122535"/>
                    </a:cubicBezTo>
                    <a:cubicBezTo>
                      <a:pt x="158846" y="122535"/>
                      <a:pt x="139604" y="123825"/>
                      <a:pt x="122927" y="123825"/>
                    </a:cubicBezTo>
                    <a:cubicBezTo>
                      <a:pt x="104967" y="87709"/>
                      <a:pt x="92139" y="45144"/>
                      <a:pt x="85725" y="20637"/>
                    </a:cubicBezTo>
                    <a:cubicBezTo>
                      <a:pt x="108816" y="7739"/>
                      <a:pt x="135755" y="0"/>
                      <a:pt x="1652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8B76C1C-BD7D-42D9-A662-4F3170071A77}"/>
                  </a:ext>
                </a:extLst>
              </p:cNvPr>
              <p:cNvSpPr/>
              <p:nvPr/>
            </p:nvSpPr>
            <p:spPr>
              <a:xfrm>
                <a:off x="1415480" y="4845085"/>
                <a:ext cx="1839246" cy="4651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8B2D1C69-EC6B-4544-9C41-BD2DD390E65E}"/>
                </a:ext>
              </a:extLst>
            </p:cNvPr>
            <p:cNvGrpSpPr/>
            <p:nvPr/>
          </p:nvGrpSpPr>
          <p:grpSpPr>
            <a:xfrm>
              <a:off x="3359696" y="3596213"/>
              <a:ext cx="1839246" cy="2133524"/>
              <a:chOff x="3359696" y="3596213"/>
              <a:chExt cx="1839246" cy="2133524"/>
            </a:xfrm>
          </p:grpSpPr>
          <p:sp>
            <p:nvSpPr>
              <p:cNvPr id="66" name="六边形 65">
                <a:extLst>
                  <a:ext uri="{FF2B5EF4-FFF2-40B4-BE49-F238E27FC236}">
                    <a16:creationId xmlns:a16="http://schemas.microsoft.com/office/drawing/2014/main" id="{44166855-068D-4DDB-8590-8014A860A4F3}"/>
                  </a:ext>
                </a:extLst>
              </p:cNvPr>
              <p:cNvSpPr/>
              <p:nvPr/>
            </p:nvSpPr>
            <p:spPr>
              <a:xfrm rot="5400000">
                <a:off x="3212557" y="3743352"/>
                <a:ext cx="2133524" cy="183924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7" name="椭圆 34">
                <a:extLst>
                  <a:ext uri="{FF2B5EF4-FFF2-40B4-BE49-F238E27FC236}">
                    <a16:creationId xmlns:a16="http://schemas.microsoft.com/office/drawing/2014/main" id="{F76C778E-9AC5-4D1A-8956-585CE117E018}"/>
                  </a:ext>
                </a:extLst>
              </p:cNvPr>
              <p:cNvSpPr/>
              <p:nvPr/>
            </p:nvSpPr>
            <p:spPr>
              <a:xfrm>
                <a:off x="3882366" y="4015788"/>
                <a:ext cx="793906" cy="749179"/>
              </a:xfrm>
              <a:custGeom>
                <a:gdLst>
                  <a:gd fmla="*/ 255815 w 338138" name="connsiteX0"/>
                  <a:gd fmla="*/ 276225 h 319088" name="connsiteY0"/>
                  <a:gd fmla="*/ 267653 w 338138" name="connsiteX1"/>
                  <a:gd fmla="*/ 282720 h 319088" name="connsiteY1"/>
                  <a:gd fmla="*/ 275546 w 338138" name="connsiteX2"/>
                  <a:gd fmla="*/ 282720 h 319088" name="connsiteY2"/>
                  <a:gd fmla="*/ 287384 w 338138" name="connsiteX3"/>
                  <a:gd fmla="*/ 276225 h 319088" name="connsiteY3"/>
                  <a:gd fmla="*/ 290015 w 338138" name="connsiteX4"/>
                  <a:gd fmla="*/ 277524 h 319088" name="connsiteY4"/>
                  <a:gd fmla="*/ 295276 w 338138" name="connsiteX5"/>
                  <a:gd fmla="*/ 284018 h 319088" name="connsiteY5"/>
                  <a:gd fmla="*/ 295276 w 338138" name="connsiteX6"/>
                  <a:gd fmla="*/ 315191 h 319088" name="connsiteY6"/>
                  <a:gd fmla="*/ 271600 w 338138" name="connsiteX7"/>
                  <a:gd fmla="*/ 319088 h 319088" name="connsiteY7"/>
                  <a:gd fmla="*/ 249238 w 338138" name="connsiteX8"/>
                  <a:gd fmla="*/ 315191 h 319088" name="connsiteY8"/>
                  <a:gd fmla="*/ 249238 w 338138" name="connsiteX9"/>
                  <a:gd fmla="*/ 284018 h 319088" name="connsiteY9"/>
                  <a:gd fmla="*/ 253184 w 338138" name="connsiteX10"/>
                  <a:gd fmla="*/ 277524 h 319088" name="connsiteY10"/>
                  <a:gd fmla="*/ 255815 w 338138" name="connsiteX11"/>
                  <a:gd fmla="*/ 276225 h 319088" name="connsiteY11"/>
                  <a:gd fmla="*/ 50755 w 338138" name="connsiteX12"/>
                  <a:gd fmla="*/ 276225 h 319088" name="connsiteY12"/>
                  <a:gd fmla="*/ 62593 w 338138" name="connsiteX13"/>
                  <a:gd fmla="*/ 282720 h 319088" name="connsiteY13"/>
                  <a:gd fmla="*/ 70486 w 338138" name="connsiteX14"/>
                  <a:gd fmla="*/ 282720 h 319088" name="connsiteY14"/>
                  <a:gd fmla="*/ 82324 w 338138" name="connsiteX15"/>
                  <a:gd fmla="*/ 276225 h 319088" name="connsiteY15"/>
                  <a:gd fmla="*/ 84955 w 338138" name="connsiteX16"/>
                  <a:gd fmla="*/ 277524 h 319088" name="connsiteY16"/>
                  <a:gd fmla="*/ 88901 w 338138" name="connsiteX17"/>
                  <a:gd fmla="*/ 284018 h 319088" name="connsiteY17"/>
                  <a:gd fmla="*/ 88901 w 338138" name="connsiteX18"/>
                  <a:gd fmla="*/ 315191 h 319088" name="connsiteY18"/>
                  <a:gd fmla="*/ 66539 w 338138" name="connsiteX19"/>
                  <a:gd fmla="*/ 319088 h 319088" name="connsiteY19"/>
                  <a:gd fmla="*/ 42863 w 338138" name="connsiteX20"/>
                  <a:gd fmla="*/ 315191 h 319088" name="connsiteY20"/>
                  <a:gd fmla="*/ 42863 w 338138" name="connsiteX21"/>
                  <a:gd fmla="*/ 284018 h 319088" name="connsiteY21"/>
                  <a:gd fmla="*/ 48124 w 338138" name="connsiteX22"/>
                  <a:gd fmla="*/ 277524 h 319088" name="connsiteY22"/>
                  <a:gd fmla="*/ 50755 w 338138" name="connsiteX23"/>
                  <a:gd fmla="*/ 276225 h 319088" name="connsiteY23"/>
                  <a:gd fmla="*/ 273050 w 338138" name="connsiteX24"/>
                  <a:gd fmla="*/ 214313 h 319088" name="connsiteY24"/>
                  <a:gd fmla="*/ 282575 w 338138" name="connsiteX25"/>
                  <a:gd fmla="*/ 224632 h 319088" name="connsiteY25"/>
                  <a:gd fmla="*/ 273050 w 338138" name="connsiteX26"/>
                  <a:gd fmla="*/ 234951 h 319088" name="connsiteY26"/>
                  <a:gd fmla="*/ 263525 w 338138" name="connsiteX27"/>
                  <a:gd fmla="*/ 224632 h 319088" name="connsiteY27"/>
                  <a:gd fmla="*/ 273050 w 338138" name="connsiteX28"/>
                  <a:gd fmla="*/ 214313 h 319088" name="connsiteY28"/>
                  <a:gd fmla="*/ 65882 w 338138" name="connsiteX29"/>
                  <a:gd fmla="*/ 214313 h 319088" name="connsiteY29"/>
                  <a:gd fmla="*/ 76201 w 338138" name="connsiteX30"/>
                  <a:gd fmla="*/ 224632 h 319088" name="connsiteY30"/>
                  <a:gd fmla="*/ 65882 w 338138" name="connsiteX31"/>
                  <a:gd fmla="*/ 234951 h 319088" name="connsiteY31"/>
                  <a:gd fmla="*/ 55563 w 338138" name="connsiteX32"/>
                  <a:gd fmla="*/ 224632 h 319088" name="connsiteY32"/>
                  <a:gd fmla="*/ 65882 w 338138" name="connsiteX33"/>
                  <a:gd fmla="*/ 214313 h 319088" name="connsiteY33"/>
                  <a:gd fmla="*/ 272257 w 338138" name="connsiteX34"/>
                  <a:gd fmla="*/ 196850 h 319088" name="connsiteY34"/>
                  <a:gd fmla="*/ 244475 w 338138" name="connsiteX35"/>
                  <a:gd fmla="*/ 224632 h 319088" name="connsiteY35"/>
                  <a:gd fmla="*/ 272257 w 338138" name="connsiteX36"/>
                  <a:gd fmla="*/ 252414 h 319088" name="connsiteY36"/>
                  <a:gd fmla="*/ 300039 w 338138" name="connsiteX37"/>
                  <a:gd fmla="*/ 224632 h 319088" name="connsiteY37"/>
                  <a:gd fmla="*/ 272257 w 338138" name="connsiteX38"/>
                  <a:gd fmla="*/ 196850 h 319088" name="connsiteY38"/>
                  <a:gd fmla="*/ 65882 w 338138" name="connsiteX39"/>
                  <a:gd fmla="*/ 196850 h 319088" name="connsiteY39"/>
                  <a:gd fmla="*/ 38100 w 338138" name="connsiteX40"/>
                  <a:gd fmla="*/ 224632 h 319088" name="connsiteY40"/>
                  <a:gd fmla="*/ 65882 w 338138" name="connsiteX41"/>
                  <a:gd fmla="*/ 252414 h 319088" name="connsiteY41"/>
                  <a:gd fmla="*/ 93664 w 338138" name="connsiteX42"/>
                  <a:gd fmla="*/ 224632 h 319088" name="connsiteY42"/>
                  <a:gd fmla="*/ 65882 w 338138" name="connsiteX43"/>
                  <a:gd fmla="*/ 196850 h 319088" name="connsiteY43"/>
                  <a:gd fmla="*/ 272257 w 338138" name="connsiteX44"/>
                  <a:gd fmla="*/ 187325 h 319088" name="connsiteY44"/>
                  <a:gd fmla="*/ 338138 w 338138" name="connsiteX45"/>
                  <a:gd fmla="*/ 253322 h 319088" name="connsiteY45"/>
                  <a:gd fmla="*/ 313103 w 338138" name="connsiteX46"/>
                  <a:gd fmla="*/ 304800 h 319088" name="connsiteY46"/>
                  <a:gd fmla="*/ 313103 w 338138" name="connsiteX47"/>
                  <a:gd fmla="*/ 283681 h 319088" name="connsiteY47"/>
                  <a:gd fmla="*/ 295974 w 338138" name="connsiteX48"/>
                  <a:gd fmla="*/ 259922 h 319088" name="connsiteY48"/>
                  <a:gd fmla="*/ 290704 w 338138" name="connsiteX49"/>
                  <a:gd fmla="*/ 258602 h 319088" name="connsiteY49"/>
                  <a:gd fmla="*/ 284115 w 338138" name="connsiteX50"/>
                  <a:gd fmla="*/ 258602 h 319088" name="connsiteY50"/>
                  <a:gd fmla="*/ 272257 w 338138" name="connsiteX51"/>
                  <a:gd fmla="*/ 265202 h 319088" name="connsiteY51"/>
                  <a:gd fmla="*/ 260398 w 338138" name="connsiteX52"/>
                  <a:gd fmla="*/ 258602 h 319088" name="connsiteY52"/>
                  <a:gd fmla="*/ 255128 w 338138" name="connsiteX53"/>
                  <a:gd fmla="*/ 258602 h 319088" name="connsiteY53"/>
                  <a:gd fmla="*/ 248539 w 338138" name="connsiteX54"/>
                  <a:gd fmla="*/ 259922 h 319088" name="connsiteY54"/>
                  <a:gd fmla="*/ 232728 w 338138" name="connsiteX55"/>
                  <a:gd fmla="*/ 283681 h 319088" name="connsiteY55"/>
                  <a:gd fmla="*/ 232728 w 338138" name="connsiteX56"/>
                  <a:gd fmla="*/ 304800 h 319088" name="connsiteY56"/>
                  <a:gd fmla="*/ 206375 w 338138" name="connsiteX57"/>
                  <a:gd fmla="*/ 253322 h 319088" name="connsiteY57"/>
                  <a:gd fmla="*/ 272257 w 338138" name="connsiteX58"/>
                  <a:gd fmla="*/ 187325 h 319088" name="connsiteY58"/>
                  <a:gd fmla="*/ 65881 w 338138" name="connsiteX59"/>
                  <a:gd fmla="*/ 187325 h 319088" name="connsiteY59"/>
                  <a:gd fmla="*/ 131763 w 338138" name="connsiteX60"/>
                  <a:gd fmla="*/ 253322 h 319088" name="connsiteY60"/>
                  <a:gd fmla="*/ 105410 w 338138" name="connsiteX61"/>
                  <a:gd fmla="*/ 304800 h 319088" name="connsiteY61"/>
                  <a:gd fmla="*/ 105410 w 338138" name="connsiteX62"/>
                  <a:gd fmla="*/ 283681 h 319088" name="connsiteY62"/>
                  <a:gd fmla="*/ 89599 w 338138" name="connsiteX63"/>
                  <a:gd fmla="*/ 259922 h 319088" name="connsiteY63"/>
                  <a:gd fmla="*/ 83010 w 338138" name="connsiteX64"/>
                  <a:gd fmla="*/ 258602 h 319088" name="connsiteY64"/>
                  <a:gd fmla="*/ 77740 w 338138" name="connsiteX65"/>
                  <a:gd fmla="*/ 258602 h 319088" name="connsiteY65"/>
                  <a:gd fmla="*/ 65881 w 338138" name="connsiteX66"/>
                  <a:gd fmla="*/ 265202 h 319088" name="connsiteY66"/>
                  <a:gd fmla="*/ 54023 w 338138" name="connsiteX67"/>
                  <a:gd fmla="*/ 258602 h 319088" name="connsiteY67"/>
                  <a:gd fmla="*/ 47434 w 338138" name="connsiteX68"/>
                  <a:gd fmla="*/ 258602 h 319088" name="connsiteY68"/>
                  <a:gd fmla="*/ 42164 w 338138" name="connsiteX69"/>
                  <a:gd fmla="*/ 259922 h 319088" name="connsiteY69"/>
                  <a:gd fmla="*/ 25035 w 338138" name="connsiteX70"/>
                  <a:gd fmla="*/ 283681 h 319088" name="connsiteY70"/>
                  <a:gd fmla="*/ 25035 w 338138" name="connsiteX71"/>
                  <a:gd fmla="*/ 304800 h 319088" name="connsiteY71"/>
                  <a:gd fmla="*/ 0 w 338138" name="connsiteX72"/>
                  <a:gd fmla="*/ 253322 h 319088" name="connsiteY72"/>
                  <a:gd fmla="*/ 65881 w 338138" name="connsiteX73"/>
                  <a:gd fmla="*/ 187325 h 319088" name="connsiteY73"/>
                  <a:gd fmla="*/ 159754 w 338138" name="connsiteX74"/>
                  <a:gd fmla="*/ 149225 h 319088" name="connsiteY74"/>
                  <a:gd fmla="*/ 169069 w 338138" name="connsiteX75"/>
                  <a:gd fmla="*/ 149225 h 319088" name="connsiteY75"/>
                  <a:gd fmla="*/ 178384 w 338138" name="connsiteX76"/>
                  <a:gd fmla="*/ 149225 h 319088" name="connsiteY76"/>
                  <a:gd fmla="*/ 178384 w 338138" name="connsiteX77"/>
                  <a:gd fmla="*/ 175331 h 319088" name="connsiteY77"/>
                  <a:gd fmla="*/ 214313 w 338138" name="connsiteX78"/>
                  <a:gd fmla="*/ 193605 h 319088" name="connsiteY78"/>
                  <a:gd fmla="*/ 202337 w 338138" name="connsiteX79"/>
                  <a:gd fmla="*/ 207963 h 319088" name="connsiteY79"/>
                  <a:gd fmla="*/ 169069 w 338138" name="connsiteX80"/>
                  <a:gd fmla="*/ 190994 h 319088" name="connsiteY80"/>
                  <a:gd fmla="*/ 135802 w 338138" name="connsiteX81"/>
                  <a:gd fmla="*/ 207963 h 319088" name="connsiteY81"/>
                  <a:gd fmla="*/ 123825 w 338138" name="connsiteX82"/>
                  <a:gd fmla="*/ 193605 h 319088" name="connsiteY82"/>
                  <a:gd fmla="*/ 159754 w 338138" name="connsiteX83"/>
                  <a:gd fmla="*/ 175331 h 319088" name="connsiteY83"/>
                  <a:gd fmla="*/ 159754 w 338138" name="connsiteX84"/>
                  <a:gd fmla="*/ 149225 h 319088" name="connsiteY84"/>
                  <a:gd fmla="*/ 154175 w 338138" name="connsiteX85"/>
                  <a:gd fmla="*/ 88900 h 319088" name="connsiteY85"/>
                  <a:gd fmla="*/ 165941 w 338138" name="connsiteX86"/>
                  <a:gd fmla="*/ 95394 h 319088" name="connsiteY86"/>
                  <a:gd fmla="*/ 173785 w 338138" name="connsiteX87"/>
                  <a:gd fmla="*/ 95394 h 319088" name="connsiteY87"/>
                  <a:gd fmla="*/ 185551 w 338138" name="connsiteX88"/>
                  <a:gd fmla="*/ 88900 h 319088" name="connsiteY88"/>
                  <a:gd fmla="*/ 188166 w 338138" name="connsiteX89"/>
                  <a:gd fmla="*/ 90199 h 319088" name="connsiteY89"/>
                  <a:gd fmla="*/ 192088 w 338138" name="connsiteX90"/>
                  <a:gd fmla="*/ 96693 h 319088" name="connsiteY90"/>
                  <a:gd fmla="*/ 192088 w 338138" name="connsiteX91"/>
                  <a:gd fmla="*/ 126567 h 319088" name="connsiteY91"/>
                  <a:gd fmla="*/ 169863 w 338138" name="connsiteX92"/>
                  <a:gd fmla="*/ 131763 h 319088" name="connsiteY92"/>
                  <a:gd fmla="*/ 147638 w 338138" name="connsiteX93"/>
                  <a:gd fmla="*/ 126567 h 319088" name="connsiteY93"/>
                  <a:gd fmla="*/ 147638 w 338138" name="connsiteX94"/>
                  <a:gd fmla="*/ 96693 h 319088" name="connsiteY94"/>
                  <a:gd fmla="*/ 151560 w 338138" name="connsiteX95"/>
                  <a:gd fmla="*/ 90199 h 319088" name="connsiteY95"/>
                  <a:gd fmla="*/ 154175 w 338138" name="connsiteX96"/>
                  <a:gd fmla="*/ 88900 h 319088" name="connsiteY96"/>
                  <a:gd fmla="*/ 169069 w 338138" name="connsiteX97"/>
                  <a:gd fmla="*/ 26988 h 319088" name="connsiteY97"/>
                  <a:gd fmla="*/ 179388 w 338138" name="connsiteX98"/>
                  <a:gd fmla="*/ 36513 h 319088" name="connsiteY98"/>
                  <a:gd fmla="*/ 169069 w 338138" name="connsiteX99"/>
                  <a:gd fmla="*/ 46038 h 319088" name="connsiteY99"/>
                  <a:gd fmla="*/ 158750 w 338138" name="connsiteX100"/>
                  <a:gd fmla="*/ 36513 h 319088" name="connsiteY100"/>
                  <a:gd fmla="*/ 169069 w 338138" name="connsiteX101"/>
                  <a:gd fmla="*/ 26988 h 319088" name="connsiteY101"/>
                  <a:gd fmla="*/ 169070 w 338138" name="connsiteX102"/>
                  <a:gd fmla="*/ 9525 h 319088" name="connsiteY102"/>
                  <a:gd fmla="*/ 141288 w 338138" name="connsiteX103"/>
                  <a:gd fmla="*/ 37307 h 319088" name="connsiteY103"/>
                  <a:gd fmla="*/ 169070 w 338138" name="connsiteX104"/>
                  <a:gd fmla="*/ 65089 h 319088" name="connsiteY104"/>
                  <a:gd fmla="*/ 196852 w 338138" name="connsiteX105"/>
                  <a:gd fmla="*/ 37307 h 319088" name="connsiteY105"/>
                  <a:gd fmla="*/ 169070 w 338138" name="connsiteX106"/>
                  <a:gd fmla="*/ 9525 h 319088" name="connsiteY106"/>
                  <a:gd fmla="*/ 169070 w 338138" name="connsiteX107"/>
                  <a:gd fmla="*/ 0 h 319088" name="connsiteY107"/>
                  <a:gd fmla="*/ 234951 w 338138" name="connsiteX108"/>
                  <a:gd fmla="*/ 65997 h 319088" name="connsiteY108"/>
                  <a:gd fmla="*/ 209916 w 338138" name="connsiteX109"/>
                  <a:gd fmla="*/ 117475 h 319088" name="connsiteY109"/>
                  <a:gd fmla="*/ 209916 w 338138" name="connsiteX110"/>
                  <a:gd fmla="*/ 96356 h 319088" name="connsiteY110"/>
                  <a:gd fmla="*/ 192787 w 338138" name="connsiteX111"/>
                  <a:gd fmla="*/ 72597 h 319088" name="connsiteY111"/>
                  <a:gd fmla="*/ 187517 w 338138" name="connsiteX112"/>
                  <a:gd fmla="*/ 71277 h 319088" name="connsiteY112"/>
                  <a:gd fmla="*/ 180928 w 338138" name="connsiteX113"/>
                  <a:gd fmla="*/ 71277 h 319088" name="connsiteY113"/>
                  <a:gd fmla="*/ 169070 w 338138" name="connsiteX114"/>
                  <a:gd fmla="*/ 76557 h 319088" name="connsiteY114"/>
                  <a:gd fmla="*/ 157211 w 338138" name="connsiteX115"/>
                  <a:gd fmla="*/ 71277 h 319088" name="connsiteY115"/>
                  <a:gd fmla="*/ 150623 w 338138" name="connsiteX116"/>
                  <a:gd fmla="*/ 71277 h 319088" name="connsiteY116"/>
                  <a:gd fmla="*/ 145352 w 338138" name="connsiteX117"/>
                  <a:gd fmla="*/ 72597 h 319088" name="connsiteY117"/>
                  <a:gd fmla="*/ 128223 w 338138" name="connsiteX118"/>
                  <a:gd fmla="*/ 96356 h 319088" name="connsiteY118"/>
                  <a:gd fmla="*/ 128223 w 338138" name="connsiteX119"/>
                  <a:gd fmla="*/ 117475 h 319088" name="connsiteY119"/>
                  <a:gd fmla="*/ 103188 w 338138" name="connsiteX120"/>
                  <a:gd fmla="*/ 65997 h 319088" name="connsiteY120"/>
                  <a:gd fmla="*/ 169070 w 338138" name="connsiteX121"/>
                  <a:gd fmla="*/ 0 h 319088" name="connsiteY12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b="b" l="l" r="r" t="t"/>
                <a:pathLst>
                  <a:path h="319088" w="338138">
                    <a:moveTo>
                      <a:pt x="255815" y="276225"/>
                    </a:moveTo>
                    <a:cubicBezTo>
                      <a:pt x="255815" y="276225"/>
                      <a:pt x="255815" y="276225"/>
                      <a:pt x="267653" y="282720"/>
                    </a:cubicBezTo>
                    <a:cubicBezTo>
                      <a:pt x="270284" y="284018"/>
                      <a:pt x="272915" y="284018"/>
                      <a:pt x="275546" y="282720"/>
                    </a:cubicBezTo>
                    <a:cubicBezTo>
                      <a:pt x="275546" y="282720"/>
                      <a:pt x="275546" y="282720"/>
                      <a:pt x="287384" y="276225"/>
                    </a:cubicBezTo>
                    <a:cubicBezTo>
                      <a:pt x="287384" y="276225"/>
                      <a:pt x="287384" y="276225"/>
                      <a:pt x="290015" y="277524"/>
                    </a:cubicBezTo>
                    <a:cubicBezTo>
                      <a:pt x="292646" y="278823"/>
                      <a:pt x="295276" y="281421"/>
                      <a:pt x="295276" y="284018"/>
                    </a:cubicBezTo>
                    <a:cubicBezTo>
                      <a:pt x="295276" y="284018"/>
                      <a:pt x="295276" y="284018"/>
                      <a:pt x="295276" y="315191"/>
                    </a:cubicBezTo>
                    <a:cubicBezTo>
                      <a:pt x="287384" y="317789"/>
                      <a:pt x="279492" y="319088"/>
                      <a:pt x="271600" y="319088"/>
                    </a:cubicBezTo>
                    <a:cubicBezTo>
                      <a:pt x="263707" y="319088"/>
                      <a:pt x="255815" y="317789"/>
                      <a:pt x="249238" y="315191"/>
                    </a:cubicBezTo>
                    <a:cubicBezTo>
                      <a:pt x="249238" y="315191"/>
                      <a:pt x="249238" y="315191"/>
                      <a:pt x="249238" y="284018"/>
                    </a:cubicBezTo>
                    <a:cubicBezTo>
                      <a:pt x="249238" y="281421"/>
                      <a:pt x="250554" y="278823"/>
                      <a:pt x="253184" y="277524"/>
                    </a:cubicBezTo>
                    <a:cubicBezTo>
                      <a:pt x="253184" y="277524"/>
                      <a:pt x="253184" y="277524"/>
                      <a:pt x="255815" y="276225"/>
                    </a:cubicBezTo>
                    <a:close/>
                    <a:moveTo>
                      <a:pt x="50755" y="276225"/>
                    </a:moveTo>
                    <a:cubicBezTo>
                      <a:pt x="50755" y="276225"/>
                      <a:pt x="50755" y="276225"/>
                      <a:pt x="62593" y="282720"/>
                    </a:cubicBezTo>
                    <a:cubicBezTo>
                      <a:pt x="65224" y="284018"/>
                      <a:pt x="67855" y="284018"/>
                      <a:pt x="70486" y="282720"/>
                    </a:cubicBezTo>
                    <a:cubicBezTo>
                      <a:pt x="70486" y="282720"/>
                      <a:pt x="70486" y="282720"/>
                      <a:pt x="82324" y="276225"/>
                    </a:cubicBezTo>
                    <a:cubicBezTo>
                      <a:pt x="82324" y="276225"/>
                      <a:pt x="82324" y="276225"/>
                      <a:pt x="84955" y="277524"/>
                    </a:cubicBezTo>
                    <a:cubicBezTo>
                      <a:pt x="87585" y="278823"/>
                      <a:pt x="88901" y="281421"/>
                      <a:pt x="88901" y="284018"/>
                    </a:cubicBezTo>
                    <a:cubicBezTo>
                      <a:pt x="88901" y="284018"/>
                      <a:pt x="88901" y="284018"/>
                      <a:pt x="88901" y="315191"/>
                    </a:cubicBezTo>
                    <a:cubicBezTo>
                      <a:pt x="82324" y="317789"/>
                      <a:pt x="74432" y="319088"/>
                      <a:pt x="66539" y="319088"/>
                    </a:cubicBezTo>
                    <a:cubicBezTo>
                      <a:pt x="58647" y="319088"/>
                      <a:pt x="50755" y="317789"/>
                      <a:pt x="42863" y="315191"/>
                    </a:cubicBezTo>
                    <a:cubicBezTo>
                      <a:pt x="42863" y="315191"/>
                      <a:pt x="42863" y="315191"/>
                      <a:pt x="42863" y="284018"/>
                    </a:cubicBezTo>
                    <a:cubicBezTo>
                      <a:pt x="42863" y="281421"/>
                      <a:pt x="45493" y="278823"/>
                      <a:pt x="48124" y="277524"/>
                    </a:cubicBezTo>
                    <a:cubicBezTo>
                      <a:pt x="48124" y="277524"/>
                      <a:pt x="48124" y="277524"/>
                      <a:pt x="50755" y="276225"/>
                    </a:cubicBezTo>
                    <a:close/>
                    <a:moveTo>
                      <a:pt x="273050" y="214313"/>
                    </a:moveTo>
                    <a:cubicBezTo>
                      <a:pt x="278311" y="214313"/>
                      <a:pt x="282575" y="218933"/>
                      <a:pt x="282575" y="224632"/>
                    </a:cubicBezTo>
                    <a:cubicBezTo>
                      <a:pt x="282575" y="230331"/>
                      <a:pt x="278311" y="234951"/>
                      <a:pt x="273050" y="234951"/>
                    </a:cubicBezTo>
                    <a:cubicBezTo>
                      <a:pt x="267789" y="234951"/>
                      <a:pt x="263525" y="230331"/>
                      <a:pt x="263525" y="224632"/>
                    </a:cubicBezTo>
                    <a:cubicBezTo>
                      <a:pt x="263525" y="218933"/>
                      <a:pt x="267789" y="214313"/>
                      <a:pt x="273050" y="214313"/>
                    </a:cubicBezTo>
                    <a:close/>
                    <a:moveTo>
                      <a:pt x="65882" y="214313"/>
                    </a:moveTo>
                    <a:cubicBezTo>
                      <a:pt x="71581" y="214313"/>
                      <a:pt x="76201" y="218933"/>
                      <a:pt x="76201" y="224632"/>
                    </a:cubicBezTo>
                    <a:cubicBezTo>
                      <a:pt x="76201" y="230331"/>
                      <a:pt x="71581" y="234951"/>
                      <a:pt x="65882" y="234951"/>
                    </a:cubicBezTo>
                    <a:cubicBezTo>
                      <a:pt x="60183" y="234951"/>
                      <a:pt x="55563" y="230331"/>
                      <a:pt x="55563" y="224632"/>
                    </a:cubicBezTo>
                    <a:cubicBezTo>
                      <a:pt x="55563" y="218933"/>
                      <a:pt x="60183" y="214313"/>
                      <a:pt x="65882" y="214313"/>
                    </a:cubicBezTo>
                    <a:close/>
                    <a:moveTo>
                      <a:pt x="272257" y="196850"/>
                    </a:moveTo>
                    <a:cubicBezTo>
                      <a:pt x="256913" y="196850"/>
                      <a:pt x="244475" y="209288"/>
                      <a:pt x="244475" y="224632"/>
                    </a:cubicBezTo>
                    <a:cubicBezTo>
                      <a:pt x="244475" y="239976"/>
                      <a:pt x="256913" y="252414"/>
                      <a:pt x="272257" y="252414"/>
                    </a:cubicBezTo>
                    <a:cubicBezTo>
                      <a:pt x="287601" y="252414"/>
                      <a:pt x="300039" y="239976"/>
                      <a:pt x="300039" y="224632"/>
                    </a:cubicBezTo>
                    <a:cubicBezTo>
                      <a:pt x="300039" y="209288"/>
                      <a:pt x="287601" y="196850"/>
                      <a:pt x="272257" y="196850"/>
                    </a:cubicBezTo>
                    <a:close/>
                    <a:moveTo>
                      <a:pt x="65882" y="196850"/>
                    </a:moveTo>
                    <a:cubicBezTo>
                      <a:pt x="50538" y="196850"/>
                      <a:pt x="38100" y="209288"/>
                      <a:pt x="38100" y="224632"/>
                    </a:cubicBezTo>
                    <a:cubicBezTo>
                      <a:pt x="38100" y="239976"/>
                      <a:pt x="50538" y="252414"/>
                      <a:pt x="65882" y="252414"/>
                    </a:cubicBezTo>
                    <a:cubicBezTo>
                      <a:pt x="81226" y="252414"/>
                      <a:pt x="93664" y="239976"/>
                      <a:pt x="93664" y="224632"/>
                    </a:cubicBezTo>
                    <a:cubicBezTo>
                      <a:pt x="93664" y="209288"/>
                      <a:pt x="81226" y="196850"/>
                      <a:pt x="65882" y="196850"/>
                    </a:cubicBezTo>
                    <a:close/>
                    <a:moveTo>
                      <a:pt x="272257" y="187325"/>
                    </a:moveTo>
                    <a:cubicBezTo>
                      <a:pt x="309150" y="187325"/>
                      <a:pt x="338138" y="217684"/>
                      <a:pt x="338138" y="253322"/>
                    </a:cubicBezTo>
                    <a:cubicBezTo>
                      <a:pt x="338138" y="274441"/>
                      <a:pt x="328915" y="292921"/>
                      <a:pt x="313103" y="304800"/>
                    </a:cubicBezTo>
                    <a:cubicBezTo>
                      <a:pt x="313103" y="304800"/>
                      <a:pt x="313103" y="304800"/>
                      <a:pt x="313103" y="283681"/>
                    </a:cubicBezTo>
                    <a:cubicBezTo>
                      <a:pt x="313103" y="273121"/>
                      <a:pt x="306515" y="263882"/>
                      <a:pt x="295974" y="259922"/>
                    </a:cubicBezTo>
                    <a:cubicBezTo>
                      <a:pt x="295974" y="259922"/>
                      <a:pt x="290704" y="258602"/>
                      <a:pt x="290704" y="258602"/>
                    </a:cubicBezTo>
                    <a:cubicBezTo>
                      <a:pt x="288068" y="257282"/>
                      <a:pt x="286751" y="258602"/>
                      <a:pt x="284115" y="258602"/>
                    </a:cubicBezTo>
                    <a:cubicBezTo>
                      <a:pt x="284115" y="258602"/>
                      <a:pt x="284115" y="258602"/>
                      <a:pt x="272257" y="265202"/>
                    </a:cubicBezTo>
                    <a:cubicBezTo>
                      <a:pt x="272257" y="265202"/>
                      <a:pt x="272257" y="265202"/>
                      <a:pt x="260398" y="258602"/>
                    </a:cubicBezTo>
                    <a:cubicBezTo>
                      <a:pt x="259080" y="258602"/>
                      <a:pt x="256445" y="257282"/>
                      <a:pt x="255128" y="258602"/>
                    </a:cubicBezTo>
                    <a:cubicBezTo>
                      <a:pt x="255128" y="258602"/>
                      <a:pt x="248539" y="259922"/>
                      <a:pt x="248539" y="259922"/>
                    </a:cubicBezTo>
                    <a:cubicBezTo>
                      <a:pt x="239316" y="263882"/>
                      <a:pt x="232728" y="273121"/>
                      <a:pt x="232728" y="283681"/>
                    </a:cubicBezTo>
                    <a:cubicBezTo>
                      <a:pt x="232728" y="283681"/>
                      <a:pt x="232728" y="283681"/>
                      <a:pt x="232728" y="304800"/>
                    </a:cubicBezTo>
                    <a:cubicBezTo>
                      <a:pt x="216916" y="292921"/>
                      <a:pt x="206375" y="274441"/>
                      <a:pt x="206375" y="253322"/>
                    </a:cubicBezTo>
                    <a:cubicBezTo>
                      <a:pt x="206375" y="217684"/>
                      <a:pt x="236681" y="187325"/>
                      <a:pt x="272257" y="187325"/>
                    </a:cubicBezTo>
                    <a:close/>
                    <a:moveTo>
                      <a:pt x="65881" y="187325"/>
                    </a:moveTo>
                    <a:cubicBezTo>
                      <a:pt x="101457" y="187325"/>
                      <a:pt x="131763" y="217684"/>
                      <a:pt x="131763" y="253322"/>
                    </a:cubicBezTo>
                    <a:cubicBezTo>
                      <a:pt x="131763" y="274441"/>
                      <a:pt x="121222" y="292921"/>
                      <a:pt x="105410" y="304800"/>
                    </a:cubicBezTo>
                    <a:cubicBezTo>
                      <a:pt x="105410" y="304800"/>
                      <a:pt x="105410" y="304800"/>
                      <a:pt x="105410" y="283681"/>
                    </a:cubicBezTo>
                    <a:cubicBezTo>
                      <a:pt x="105410" y="273121"/>
                      <a:pt x="98822" y="263882"/>
                      <a:pt x="89599" y="259922"/>
                    </a:cubicBezTo>
                    <a:cubicBezTo>
                      <a:pt x="89599" y="259922"/>
                      <a:pt x="83010" y="258602"/>
                      <a:pt x="83010" y="258602"/>
                    </a:cubicBezTo>
                    <a:cubicBezTo>
                      <a:pt x="81693" y="257282"/>
                      <a:pt x="79058" y="258602"/>
                      <a:pt x="77740" y="258602"/>
                    </a:cubicBezTo>
                    <a:cubicBezTo>
                      <a:pt x="77740" y="258602"/>
                      <a:pt x="77740" y="258602"/>
                      <a:pt x="65881" y="265202"/>
                    </a:cubicBezTo>
                    <a:cubicBezTo>
                      <a:pt x="65881" y="265202"/>
                      <a:pt x="65881" y="265202"/>
                      <a:pt x="54023" y="258602"/>
                    </a:cubicBezTo>
                    <a:cubicBezTo>
                      <a:pt x="51387" y="258602"/>
                      <a:pt x="50070" y="257282"/>
                      <a:pt x="47434" y="258602"/>
                    </a:cubicBezTo>
                    <a:cubicBezTo>
                      <a:pt x="47434" y="258602"/>
                      <a:pt x="42164" y="259922"/>
                      <a:pt x="42164" y="259922"/>
                    </a:cubicBezTo>
                    <a:cubicBezTo>
                      <a:pt x="31623" y="263882"/>
                      <a:pt x="25035" y="273121"/>
                      <a:pt x="25035" y="283681"/>
                    </a:cubicBezTo>
                    <a:cubicBezTo>
                      <a:pt x="25035" y="283681"/>
                      <a:pt x="25035" y="283681"/>
                      <a:pt x="25035" y="304800"/>
                    </a:cubicBezTo>
                    <a:cubicBezTo>
                      <a:pt x="9223" y="292921"/>
                      <a:pt x="0" y="274441"/>
                      <a:pt x="0" y="253322"/>
                    </a:cubicBezTo>
                    <a:cubicBezTo>
                      <a:pt x="0" y="217684"/>
                      <a:pt x="28988" y="187325"/>
                      <a:pt x="65881" y="187325"/>
                    </a:cubicBezTo>
                    <a:close/>
                    <a:moveTo>
                      <a:pt x="159754" y="149225"/>
                    </a:moveTo>
                    <a:cubicBezTo>
                      <a:pt x="163746" y="149225"/>
                      <a:pt x="166408" y="149225"/>
                      <a:pt x="169069" y="149225"/>
                    </a:cubicBezTo>
                    <a:cubicBezTo>
                      <a:pt x="171731" y="149225"/>
                      <a:pt x="174392" y="149225"/>
                      <a:pt x="178384" y="149225"/>
                    </a:cubicBezTo>
                    <a:cubicBezTo>
                      <a:pt x="178384" y="149225"/>
                      <a:pt x="178384" y="149225"/>
                      <a:pt x="178384" y="175331"/>
                    </a:cubicBezTo>
                    <a:lnTo>
                      <a:pt x="214313" y="193605"/>
                    </a:lnTo>
                    <a:cubicBezTo>
                      <a:pt x="210321" y="197521"/>
                      <a:pt x="206329" y="202742"/>
                      <a:pt x="202337" y="207963"/>
                    </a:cubicBezTo>
                    <a:cubicBezTo>
                      <a:pt x="202337" y="207963"/>
                      <a:pt x="202337" y="207963"/>
                      <a:pt x="169069" y="190994"/>
                    </a:cubicBezTo>
                    <a:cubicBezTo>
                      <a:pt x="169069" y="190994"/>
                      <a:pt x="169069" y="190994"/>
                      <a:pt x="135802" y="207963"/>
                    </a:cubicBezTo>
                    <a:cubicBezTo>
                      <a:pt x="131809" y="202742"/>
                      <a:pt x="127817" y="197521"/>
                      <a:pt x="123825" y="193605"/>
                    </a:cubicBezTo>
                    <a:cubicBezTo>
                      <a:pt x="123825" y="193605"/>
                      <a:pt x="123825" y="193605"/>
                      <a:pt x="159754" y="175331"/>
                    </a:cubicBezTo>
                    <a:cubicBezTo>
                      <a:pt x="159754" y="175331"/>
                      <a:pt x="159754" y="175331"/>
                      <a:pt x="159754" y="149225"/>
                    </a:cubicBezTo>
                    <a:close/>
                    <a:moveTo>
                      <a:pt x="154175" y="88900"/>
                    </a:moveTo>
                    <a:cubicBezTo>
                      <a:pt x="154175" y="88900"/>
                      <a:pt x="154175" y="88900"/>
                      <a:pt x="165941" y="95394"/>
                    </a:cubicBezTo>
                    <a:cubicBezTo>
                      <a:pt x="168556" y="95394"/>
                      <a:pt x="171171" y="95394"/>
                      <a:pt x="173785" y="95394"/>
                    </a:cubicBezTo>
                    <a:cubicBezTo>
                      <a:pt x="173785" y="95394"/>
                      <a:pt x="173785" y="95394"/>
                      <a:pt x="185551" y="88900"/>
                    </a:cubicBezTo>
                    <a:lnTo>
                      <a:pt x="188166" y="90199"/>
                    </a:lnTo>
                    <a:cubicBezTo>
                      <a:pt x="190781" y="90199"/>
                      <a:pt x="192088" y="92797"/>
                      <a:pt x="192088" y="96693"/>
                    </a:cubicBezTo>
                    <a:cubicBezTo>
                      <a:pt x="192088" y="96693"/>
                      <a:pt x="192088" y="96693"/>
                      <a:pt x="192088" y="126567"/>
                    </a:cubicBezTo>
                    <a:cubicBezTo>
                      <a:pt x="185551" y="129165"/>
                      <a:pt x="177707" y="131763"/>
                      <a:pt x="169863" y="131763"/>
                    </a:cubicBezTo>
                    <a:cubicBezTo>
                      <a:pt x="162019" y="131763"/>
                      <a:pt x="154175" y="129165"/>
                      <a:pt x="147638" y="126567"/>
                    </a:cubicBezTo>
                    <a:cubicBezTo>
                      <a:pt x="147638" y="126567"/>
                      <a:pt x="147638" y="126567"/>
                      <a:pt x="147638" y="96693"/>
                    </a:cubicBezTo>
                    <a:cubicBezTo>
                      <a:pt x="147638" y="92797"/>
                      <a:pt x="148946" y="90199"/>
                      <a:pt x="151560" y="90199"/>
                    </a:cubicBezTo>
                    <a:cubicBezTo>
                      <a:pt x="151560" y="90199"/>
                      <a:pt x="151560" y="90199"/>
                      <a:pt x="154175" y="88900"/>
                    </a:cubicBezTo>
                    <a:close/>
                    <a:moveTo>
                      <a:pt x="169069" y="26988"/>
                    </a:moveTo>
                    <a:cubicBezTo>
                      <a:pt x="174768" y="26988"/>
                      <a:pt x="179388" y="31252"/>
                      <a:pt x="179388" y="36513"/>
                    </a:cubicBezTo>
                    <a:cubicBezTo>
                      <a:pt x="179388" y="41774"/>
                      <a:pt x="174768" y="46038"/>
                      <a:pt x="169069" y="46038"/>
                    </a:cubicBezTo>
                    <a:cubicBezTo>
                      <a:pt x="163370" y="46038"/>
                      <a:pt x="158750" y="41774"/>
                      <a:pt x="158750" y="36513"/>
                    </a:cubicBezTo>
                    <a:cubicBezTo>
                      <a:pt x="158750" y="31252"/>
                      <a:pt x="163370" y="26988"/>
                      <a:pt x="169069" y="26988"/>
                    </a:cubicBezTo>
                    <a:close/>
                    <a:moveTo>
                      <a:pt x="169070" y="9525"/>
                    </a:moveTo>
                    <a:cubicBezTo>
                      <a:pt x="153726" y="9525"/>
                      <a:pt x="141288" y="21963"/>
                      <a:pt x="141288" y="37307"/>
                    </a:cubicBezTo>
                    <a:cubicBezTo>
                      <a:pt x="141288" y="52651"/>
                      <a:pt x="153726" y="65089"/>
                      <a:pt x="169070" y="65089"/>
                    </a:cubicBezTo>
                    <a:cubicBezTo>
                      <a:pt x="184414" y="65089"/>
                      <a:pt x="196852" y="52651"/>
                      <a:pt x="196852" y="37307"/>
                    </a:cubicBezTo>
                    <a:cubicBezTo>
                      <a:pt x="196852" y="21963"/>
                      <a:pt x="184414" y="9525"/>
                      <a:pt x="169070" y="9525"/>
                    </a:cubicBezTo>
                    <a:close/>
                    <a:moveTo>
                      <a:pt x="169070" y="0"/>
                    </a:moveTo>
                    <a:cubicBezTo>
                      <a:pt x="204646" y="0"/>
                      <a:pt x="234951" y="29039"/>
                      <a:pt x="234951" y="65997"/>
                    </a:cubicBezTo>
                    <a:cubicBezTo>
                      <a:pt x="234951" y="87116"/>
                      <a:pt x="224410" y="105595"/>
                      <a:pt x="209916" y="117475"/>
                    </a:cubicBezTo>
                    <a:cubicBezTo>
                      <a:pt x="209916" y="117475"/>
                      <a:pt x="209916" y="117475"/>
                      <a:pt x="209916" y="96356"/>
                    </a:cubicBezTo>
                    <a:cubicBezTo>
                      <a:pt x="209916" y="85796"/>
                      <a:pt x="203328" y="75237"/>
                      <a:pt x="192787" y="72597"/>
                    </a:cubicBezTo>
                    <a:cubicBezTo>
                      <a:pt x="192787" y="72597"/>
                      <a:pt x="187517" y="71277"/>
                      <a:pt x="187517" y="71277"/>
                    </a:cubicBezTo>
                    <a:cubicBezTo>
                      <a:pt x="184881" y="69957"/>
                      <a:pt x="182246" y="69957"/>
                      <a:pt x="180928" y="71277"/>
                    </a:cubicBezTo>
                    <a:cubicBezTo>
                      <a:pt x="180928" y="71277"/>
                      <a:pt x="180928" y="71277"/>
                      <a:pt x="169070" y="76557"/>
                    </a:cubicBezTo>
                    <a:cubicBezTo>
                      <a:pt x="169070" y="76557"/>
                      <a:pt x="169070" y="76557"/>
                      <a:pt x="157211" y="71277"/>
                    </a:cubicBezTo>
                    <a:cubicBezTo>
                      <a:pt x="155893" y="69957"/>
                      <a:pt x="153258" y="69957"/>
                      <a:pt x="150623" y="71277"/>
                    </a:cubicBezTo>
                    <a:cubicBezTo>
                      <a:pt x="150623" y="71277"/>
                      <a:pt x="145352" y="72597"/>
                      <a:pt x="145352" y="72597"/>
                    </a:cubicBezTo>
                    <a:cubicBezTo>
                      <a:pt x="134811" y="75237"/>
                      <a:pt x="128223" y="85796"/>
                      <a:pt x="128223" y="96356"/>
                    </a:cubicBezTo>
                    <a:cubicBezTo>
                      <a:pt x="128223" y="96356"/>
                      <a:pt x="128223" y="96356"/>
                      <a:pt x="128223" y="117475"/>
                    </a:cubicBezTo>
                    <a:cubicBezTo>
                      <a:pt x="113729" y="105595"/>
                      <a:pt x="103188" y="87116"/>
                      <a:pt x="103188" y="65997"/>
                    </a:cubicBezTo>
                    <a:cubicBezTo>
                      <a:pt x="103188" y="29039"/>
                      <a:pt x="133494" y="0"/>
                      <a:pt x="1690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/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84706DF5-08A0-4D7E-9C12-D618E8AF9063}"/>
                  </a:ext>
                </a:extLst>
              </p:cNvPr>
              <p:cNvSpPr/>
              <p:nvPr/>
            </p:nvSpPr>
            <p:spPr>
              <a:xfrm>
                <a:off x="3359696" y="4845084"/>
                <a:ext cx="1839246" cy="4651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</p:grpSp>
      </p:grpSp>
    </p:spTree>
    <p:extLst>
      <p:ext uri="{BB962C8B-B14F-4D97-AF65-F5344CB8AC3E}">
        <p14:creationId val="218683495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5"/>
      <p:bldP grpId="0" spid="46"/>
      <p:bldP grpId="0" spid="47"/>
      <p:bldP grpId="0" spid="4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建章立制，完善核算管理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99EF6E2-5ADF-4D65-87D8-17505BB390EC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DB5F300-4C02-422B-98D4-C182784B17B4}"/>
              </a:ext>
            </a:extLst>
          </p:cNvPr>
          <p:cNvGrpSpPr/>
          <p:nvPr/>
        </p:nvGrpSpPr>
        <p:grpSpPr>
          <a:xfrm>
            <a:off x="1935165" y="2486053"/>
            <a:ext cx="5137150" cy="1254513"/>
            <a:chOff x="1935165" y="2486053"/>
            <a:chExt cx="5137150" cy="1254513"/>
          </a:xfrm>
        </p:grpSpPr>
        <p:sp>
          <p:nvSpPr>
            <p:cNvPr id="43" name="îşḷiďe">
              <a:extLst>
                <a:ext uri="{FF2B5EF4-FFF2-40B4-BE49-F238E27FC236}">
                  <a16:creationId xmlns:a16="http://schemas.microsoft.com/office/drawing/2014/main" id="{87E95C4C-E1A8-4937-A694-EB2E5DD7EB31}"/>
                </a:ext>
              </a:extLst>
            </p:cNvPr>
            <p:cNvSpPr/>
            <p:nvPr/>
          </p:nvSpPr>
          <p:spPr bwMode="blackWhite">
            <a:xfrm>
              <a:off x="1935165" y="2486053"/>
              <a:ext cx="5137150" cy="1254512"/>
            </a:xfrm>
            <a:custGeom>
              <a:gdLst>
                <a:gd fmla="*/ 0 w 3559" name="T0"/>
                <a:gd fmla="*/ 496 h 896" name="T1"/>
                <a:gd fmla="*/ 2943 w 3559" name="T2"/>
                <a:gd fmla="*/ 496 h 896" name="T3"/>
                <a:gd fmla="*/ 2663 w 3559" name="T4"/>
                <a:gd fmla="*/ 0 h 896" name="T5"/>
                <a:gd fmla="*/ 3063 w 3559" name="T6"/>
                <a:gd fmla="*/ 0 h 896" name="T7"/>
                <a:gd fmla="*/ 3558 w 3559" name="T8"/>
                <a:gd fmla="*/ 895 h 896" name="T9"/>
                <a:gd fmla="*/ 0 w 3559" name="T10"/>
                <a:gd fmla="*/ 895 h 8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6" w="3559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cap="flat" cmpd="sng" w="12700">
              <a:noFill/>
              <a:beve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" name="ïšľíḓe">
              <a:extLst>
                <a:ext uri="{FF2B5EF4-FFF2-40B4-BE49-F238E27FC236}">
                  <a16:creationId xmlns:a16="http://schemas.microsoft.com/office/drawing/2014/main" id="{77BF35D0-289C-497B-BB99-E5BCC7433944}"/>
                </a:ext>
              </a:extLst>
            </p:cNvPr>
            <p:cNvSpPr txBox="1"/>
            <p:nvPr/>
          </p:nvSpPr>
          <p:spPr>
            <a:xfrm>
              <a:off x="2036762" y="3218846"/>
              <a:ext cx="4254500" cy="52172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zh-CN" b="1" lang="en-US" sz="2800">
                  <a:solidFill>
                    <a:srgbClr val="C00000"/>
                  </a:solidFill>
                </a:rPr>
                <a:t>01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402854D-BF08-4B59-AAE6-752432D65EBF}"/>
              </a:ext>
            </a:extLst>
          </p:cNvPr>
          <p:cNvGrpSpPr/>
          <p:nvPr/>
        </p:nvGrpSpPr>
        <p:grpSpPr>
          <a:xfrm>
            <a:off x="2036762" y="2486053"/>
            <a:ext cx="6153150" cy="3337955"/>
            <a:chOff x="2036762" y="2486053"/>
            <a:chExt cx="6153150" cy="3337955"/>
          </a:xfrm>
        </p:grpSpPr>
        <p:sp>
          <p:nvSpPr>
            <p:cNvPr id="49" name="ïṩľîḍe">
              <a:extLst>
                <a:ext uri="{FF2B5EF4-FFF2-40B4-BE49-F238E27FC236}">
                  <a16:creationId xmlns:a16="http://schemas.microsoft.com/office/drawing/2014/main" id="{8D3C6BFB-95BC-48D9-8B43-30FCD8E4749B}"/>
                </a:ext>
              </a:extLst>
            </p:cNvPr>
            <p:cNvSpPr/>
            <p:nvPr/>
          </p:nvSpPr>
          <p:spPr bwMode="blackWhite">
            <a:xfrm>
              <a:off x="2036762" y="2486053"/>
              <a:ext cx="6153150" cy="3337955"/>
            </a:xfrm>
            <a:custGeom>
              <a:gdLst>
                <a:gd fmla="*/ 0 w 4263" name="T0"/>
                <a:gd fmla="*/ 1388271 h 2383" name="T1"/>
                <a:gd fmla="*/ 5411816 w 4263" name="T2"/>
                <a:gd fmla="*/ 1388271 h 2383" name="T3"/>
                <a:gd fmla="*/ 4628186 w 4263" name="T4"/>
                <a:gd fmla="*/ 0 h 2383" name="T5"/>
                <a:gd fmla="*/ 5238638 w 4263" name="T6"/>
                <a:gd fmla="*/ 0 h 2383" name="T7"/>
                <a:gd fmla="*/ 6150711 w 4263" name="T8"/>
                <a:gd fmla="*/ 1690861 h 2383" name="T9"/>
                <a:gd fmla="*/ 5238638 w 4263" name="T10"/>
                <a:gd fmla="*/ 3336894 h 2383" name="T11"/>
                <a:gd fmla="*/ 4696014 w 4263" name="T12"/>
                <a:gd fmla="*/ 3336894 h 2383" name="T13"/>
                <a:gd fmla="*/ 5446452 w 4263" name="T14"/>
                <a:gd fmla="*/ 1948623 h 2383" name="T15"/>
                <a:gd fmla="*/ 0 w 4263" name="T16"/>
                <a:gd fmla="*/ 1948623 h 238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263" name="T27"/>
                <a:gd fmla="*/ 0 h 2383" name="T28"/>
                <a:gd fmla="*/ 4263 w 4263" name="T29"/>
                <a:gd fmla="*/ 2383 h 238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2383" w="426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solidFill>
              <a:srgbClr val="C00000"/>
            </a:solidFill>
            <a:ln cap="flat" cmpd="sng" w="12700">
              <a:noFill/>
              <a:beve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7" name="ïšľíḓe">
              <a:extLst>
                <a:ext uri="{FF2B5EF4-FFF2-40B4-BE49-F238E27FC236}">
                  <a16:creationId xmlns:a16="http://schemas.microsoft.com/office/drawing/2014/main" id="{F17E54E0-B990-4521-9EC2-A67093C31920}"/>
                </a:ext>
              </a:extLst>
            </p:cNvPr>
            <p:cNvSpPr txBox="1"/>
            <p:nvPr/>
          </p:nvSpPr>
          <p:spPr>
            <a:xfrm>
              <a:off x="2319337" y="3878360"/>
              <a:ext cx="4254500" cy="52172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zh-CN" b="1" lang="en-US" sz="280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4BC862C-8E57-4FEE-8FB8-6217ED5148A1}"/>
              </a:ext>
            </a:extLst>
          </p:cNvPr>
          <p:cNvGrpSpPr/>
          <p:nvPr/>
        </p:nvGrpSpPr>
        <p:grpSpPr>
          <a:xfrm>
            <a:off x="1931987" y="4569496"/>
            <a:ext cx="5137150" cy="1254512"/>
            <a:chOff x="1931987" y="4569496"/>
            <a:chExt cx="5137150" cy="1254512"/>
          </a:xfrm>
        </p:grpSpPr>
        <p:sp>
          <p:nvSpPr>
            <p:cNvPr id="44" name="íṣḻïḍê">
              <a:extLst>
                <a:ext uri="{FF2B5EF4-FFF2-40B4-BE49-F238E27FC236}">
                  <a16:creationId xmlns:a16="http://schemas.microsoft.com/office/drawing/2014/main" id="{4F1BFB20-1C10-491F-A0B8-21A65EA8A448}"/>
                </a:ext>
              </a:extLst>
            </p:cNvPr>
            <p:cNvSpPr/>
            <p:nvPr/>
          </p:nvSpPr>
          <p:spPr bwMode="blackWhite">
            <a:xfrm>
              <a:off x="1931987" y="4569496"/>
              <a:ext cx="5137150" cy="1254512"/>
            </a:xfrm>
            <a:custGeom>
              <a:gdLst>
                <a:gd fmla="*/ 0 w 3559" name="T0"/>
                <a:gd fmla="*/ 399 h 896" name="T1"/>
                <a:gd fmla="*/ 2943 w 3559" name="T2"/>
                <a:gd fmla="*/ 399 h 896" name="T3"/>
                <a:gd fmla="*/ 2687 w 3559" name="T4"/>
                <a:gd fmla="*/ 895 h 896" name="T5"/>
                <a:gd fmla="*/ 3087 w 3559" name="T6"/>
                <a:gd fmla="*/ 895 h 896" name="T7"/>
                <a:gd fmla="*/ 3558 w 3559" name="T8"/>
                <a:gd fmla="*/ 0 h 896" name="T9"/>
                <a:gd fmla="*/ 0 w 3559" name="T10"/>
                <a:gd fmla="*/ 0 h 8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96" w="3559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cap="flat" cmpd="sng" w="12700">
              <a:noFill/>
              <a:bevel/>
            </a:ln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8" name="ïšľíḓe">
              <a:extLst>
                <a:ext uri="{FF2B5EF4-FFF2-40B4-BE49-F238E27FC236}">
                  <a16:creationId xmlns:a16="http://schemas.microsoft.com/office/drawing/2014/main" id="{87DC1236-6303-4899-A751-498236B443C4}"/>
                </a:ext>
              </a:extLst>
            </p:cNvPr>
            <p:cNvSpPr txBox="1"/>
            <p:nvPr/>
          </p:nvSpPr>
          <p:spPr>
            <a:xfrm>
              <a:off x="2070200" y="4590324"/>
              <a:ext cx="4254500" cy="521720"/>
            </a:xfrm>
            <a:prstGeom prst="rect">
              <a:avLst/>
            </a:prstGeom>
            <a:noFill/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zh-CN" b="1" lang="en-US" sz="2800">
                  <a:solidFill>
                    <a:srgbClr val="C00000"/>
                  </a:solidFill>
                </a:rPr>
                <a:t>03</a:t>
              </a:r>
            </a:p>
          </p:txBody>
        </p:sp>
      </p:grpSp>
      <p:sp>
        <p:nvSpPr>
          <p:cNvPr id="75" name="矩形 74">
            <a:extLst>
              <a:ext uri="{FF2B5EF4-FFF2-40B4-BE49-F238E27FC236}">
                <a16:creationId xmlns:a16="http://schemas.microsoft.com/office/drawing/2014/main" id="{070D743D-1490-4DC0-A3FF-19D718F1EE37}"/>
              </a:ext>
            </a:extLst>
          </p:cNvPr>
          <p:cNvSpPr/>
          <p:nvPr/>
        </p:nvSpPr>
        <p:spPr>
          <a:xfrm>
            <a:off x="731520" y="1341751"/>
            <a:ext cx="4899861" cy="5303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altLang="en-US" b="1" lang="zh-CN" sz="2400">
                <a:solidFill>
                  <a:srgbClr val="C034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二是组织财务活动，处理财务关系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7C2FE695-3F94-4D70-8288-D8EC24DEA27A}"/>
              </a:ext>
            </a:extLst>
          </p:cNvPr>
          <p:cNvSpPr txBox="1"/>
          <p:nvPr/>
        </p:nvSpPr>
        <p:spPr>
          <a:xfrm>
            <a:off x="838475" y="1972485"/>
            <a:ext cx="499893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工作思路一：财务部每天都离不开资金的收付与财务报帐、记帐工作，及时为各项经济活动提供了应有的支持，满足了各部门对财务部的财务要求。</a:t>
            </a:r>
          </a:p>
        </p:txBody>
      </p:sp>
      <p:sp>
        <p:nvSpPr>
          <p:cNvPr id="79" name="TextBox 30">
            <a:extLst>
              <a:ext uri="{FF2B5EF4-FFF2-40B4-BE49-F238E27FC236}">
                <a16:creationId xmlns:a16="http://schemas.microsoft.com/office/drawing/2014/main" id="{B7B28F33-3387-47D8-8C32-C095E2498F04}"/>
              </a:ext>
            </a:extLst>
          </p:cNvPr>
          <p:cNvSpPr txBox="1"/>
          <p:nvPr/>
        </p:nvSpPr>
        <p:spPr>
          <a:xfrm>
            <a:off x="8287935" y="2822128"/>
            <a:ext cx="3038877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思路二：公司资金流量一直很大,现金流量巨大而繁琐，部门人员本着“认真、仔细、严谨”的工作作风,各项资金收付安全、准确、及时，没有出现差错。公司的各项经济活动最终都能准确以财务数据的方式展现出来。</a:t>
            </a:r>
          </a:p>
        </p:txBody>
      </p:sp>
      <p:sp>
        <p:nvSpPr>
          <p:cNvPr id="80" name="TextBox 31">
            <a:extLst>
              <a:ext uri="{FF2B5EF4-FFF2-40B4-BE49-F238E27FC236}">
                <a16:creationId xmlns:a16="http://schemas.microsoft.com/office/drawing/2014/main" id="{20D616A3-0C51-4F84-AE0D-7EE677503C6B}"/>
              </a:ext>
            </a:extLst>
          </p:cNvPr>
          <p:cNvSpPr txBox="1"/>
          <p:nvPr/>
        </p:nvSpPr>
        <p:spPr>
          <a:xfrm>
            <a:off x="969472" y="5191436"/>
            <a:ext cx="372825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工作思路三：在财务核算工作中财务部尽心尽力，认真处理每一笔业务，为公司节省各项开支费用尽自己最大的努力。</a:t>
            </a:r>
          </a:p>
        </p:txBody>
      </p:sp>
    </p:spTree>
    <p:extLst>
      <p:ext uri="{BB962C8B-B14F-4D97-AF65-F5344CB8AC3E}">
        <p14:creationId val="1412185805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75"/>
      <p:bldP grpId="0" spid="76"/>
      <p:bldP grpId="0" spid="79"/>
      <p:bldP grpId="0" spid="8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4553CEA-2DCA-40EF-B463-4FF0E5052520}"/>
              </a:ext>
            </a:extLst>
          </p:cNvPr>
          <p:cNvSpPr/>
          <p:nvPr/>
        </p:nvSpPr>
        <p:spPr>
          <a:xfrm>
            <a:off x="1284034" y="591489"/>
            <a:ext cx="4653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建章立制，完善核算管理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2F335FE-C0F0-491E-8FC4-39ADC7704DEC}"/>
              </a:ext>
            </a:extLst>
          </p:cNvPr>
          <p:cNvGrpSpPr/>
          <p:nvPr/>
        </p:nvGrpSpPr>
        <p:grpSpPr>
          <a:xfrm>
            <a:off x="731520" y="656038"/>
            <a:ext cx="455673" cy="455675"/>
            <a:chOff x="1115544" y="3962153"/>
            <a:chExt cx="455673" cy="455675"/>
          </a:xfrm>
        </p:grpSpPr>
        <p:sp>
          <p:nvSpPr>
            <p:cNvPr id="31" name="椭圆 16">
              <a:extLst>
                <a:ext uri="{FF2B5EF4-FFF2-40B4-BE49-F238E27FC236}">
                  <a16:creationId xmlns:a16="http://schemas.microsoft.com/office/drawing/2014/main" id="{304E0A0B-3B56-41A6-93FE-C09B4B5B0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544" y="3962153"/>
              <a:ext cx="455673" cy="455675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 sz="2800">
                <a:solidFill>
                  <a:srgbClr val="FFFFFF"/>
                </a:solidFill>
                <a:latin charset="0" panose="020f0502020204030204" pitchFamily="34" typeface="Calibri"/>
              </a:endParaRP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0602B3D7-3D2C-4F2E-A89C-D76658729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499" y="4058993"/>
              <a:ext cx="261995" cy="261996"/>
            </a:xfrm>
            <a:custGeom>
              <a:gdLst>
                <a:gd fmla="*/ 43332858 w 602" name="T0"/>
                <a:gd fmla="*/ 34979440 h 602" name="T1"/>
                <a:gd fmla="*/ 43332858 w 602" name="T2"/>
                <a:gd fmla="*/ 34979440 h 602" name="T3"/>
                <a:gd fmla="*/ 43332858 w 602" name="T4"/>
                <a:gd fmla="*/ 0 h 602" name="T5"/>
                <a:gd fmla="*/ 78442719 w 602" name="T6"/>
                <a:gd fmla="*/ 34979440 h 602" name="T7"/>
                <a:gd fmla="*/ 43332858 w 602" name="T8"/>
                <a:gd fmla="*/ 34979440 h 602" name="T9"/>
                <a:gd fmla="*/ 36023527 w 602" name="T10"/>
                <a:gd fmla="*/ 78442719 h 602" name="T11"/>
                <a:gd fmla="*/ 36023527 w 602" name="T12"/>
                <a:gd fmla="*/ 78442719 h 602" name="T13"/>
                <a:gd fmla="*/ 0 w 602" name="T14"/>
                <a:gd fmla="*/ 42419192 h 602" name="T15"/>
                <a:gd fmla="*/ 36023527 w 602" name="T16"/>
                <a:gd fmla="*/ 7308970 h 602" name="T17"/>
                <a:gd fmla="*/ 36023527 w 602" name="T18"/>
                <a:gd fmla="*/ 42419192 h 602" name="T19"/>
                <a:gd fmla="*/ 71002968 w 602" name="T20"/>
                <a:gd fmla="*/ 42419192 h 602" name="T21"/>
                <a:gd fmla="*/ 36023527 w 602" name="T22"/>
                <a:gd fmla="*/ 78442719 h 60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602" w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bIns="22860" lIns="45720" rIns="45720" tIns="22860" wrap="none"/>
            <a:lstStyle/>
            <a:p>
              <a:endParaRPr lang="en-US" sz="2800">
                <a:latin typeface="Roboto Ligh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E0C320B-B43B-4187-8F30-4103D825DD80}"/>
              </a:ext>
            </a:extLst>
          </p:cNvPr>
          <p:cNvCxnSpPr/>
          <p:nvPr/>
        </p:nvCxnSpPr>
        <p:spPr>
          <a:xfrm>
            <a:off x="731520" y="1250017"/>
            <a:ext cx="109126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21" name="248052" title="iSlide™ 版权声明  COPYRIGHT NOTICE">
            <a:extLst>
              <a:ext uri="{FF2B5EF4-FFF2-40B4-BE49-F238E27FC236}">
                <a16:creationId xmlns:a16="http://schemas.microsoft.com/office/drawing/2014/main" id="{CFEFAF80-1E81-4376-B7E5-259E46C3CED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810253" y="2979255"/>
            <a:ext cx="2571494" cy="2551227"/>
            <a:chOff x="4810253" y="2979255"/>
            <a:chExt cx="2571494" cy="2551227"/>
          </a:xfrm>
        </p:grpSpPr>
        <p:sp>
          <p:nvSpPr>
            <p:cNvPr id="22" name="ïṥḷidé">
              <a:extLst>
                <a:ext uri="{FF2B5EF4-FFF2-40B4-BE49-F238E27FC236}">
                  <a16:creationId xmlns:a16="http://schemas.microsoft.com/office/drawing/2014/main" id="{2D6BD68D-F381-48D3-81CA-93C3EE1EE090}"/>
                </a:ext>
              </a:extLst>
            </p:cNvPr>
            <p:cNvSpPr/>
            <p:nvPr/>
          </p:nvSpPr>
          <p:spPr>
            <a:xfrm>
              <a:off x="5460069" y="4702872"/>
              <a:ext cx="1685304" cy="8276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950" y="0"/>
                  </a:moveTo>
                  <a:cubicBezTo>
                    <a:pt x="16358" y="8270"/>
                    <a:pt x="12511" y="13614"/>
                    <a:pt x="8151" y="13614"/>
                  </a:cubicBezTo>
                  <a:cubicBezTo>
                    <a:pt x="6842" y="13614"/>
                    <a:pt x="5553" y="13116"/>
                    <a:pt x="4321" y="12134"/>
                  </a:cubicBezTo>
                  <a:lnTo>
                    <a:pt x="4685" y="10242"/>
                  </a:lnTo>
                  <a:lnTo>
                    <a:pt x="0" y="12967"/>
                  </a:lnTo>
                  <a:lnTo>
                    <a:pt x="2527" y="21453"/>
                  </a:lnTo>
                  <a:lnTo>
                    <a:pt x="2889" y="19569"/>
                  </a:lnTo>
                  <a:cubicBezTo>
                    <a:pt x="4579" y="20916"/>
                    <a:pt x="6349" y="21600"/>
                    <a:pt x="8151" y="21600"/>
                  </a:cubicBezTo>
                  <a:cubicBezTo>
                    <a:pt x="11022" y="21600"/>
                    <a:pt x="13805" y="19874"/>
                    <a:pt x="16199" y="16609"/>
                  </a:cubicBezTo>
                  <a:cubicBezTo>
                    <a:pt x="18651" y="13265"/>
                    <a:pt x="20519" y="8530"/>
                    <a:pt x="21600" y="2916"/>
                  </a:cubicBezTo>
                  <a:cubicBezTo>
                    <a:pt x="21600" y="2916"/>
                    <a:pt x="17950" y="0"/>
                    <a:pt x="179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íṧlidê">
              <a:extLst>
                <a:ext uri="{FF2B5EF4-FFF2-40B4-BE49-F238E27FC236}">
                  <a16:creationId xmlns:a16="http://schemas.microsoft.com/office/drawing/2014/main" id="{21B6A719-A29A-453D-9420-E647B7A03D81}"/>
                </a:ext>
              </a:extLst>
            </p:cNvPr>
            <p:cNvSpPr/>
            <p:nvPr/>
          </p:nvSpPr>
          <p:spPr>
            <a:xfrm>
              <a:off x="4973318" y="3452265"/>
              <a:ext cx="755320" cy="16524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251">
                  <a:moveTo>
                    <a:pt x="13651" y="19106"/>
                  </a:moveTo>
                  <a:cubicBezTo>
                    <a:pt x="7680" y="15628"/>
                    <a:pt x="6914" y="10891"/>
                    <a:pt x="11700" y="7039"/>
                  </a:cubicBezTo>
                  <a:cubicBezTo>
                    <a:pt x="13137" y="5882"/>
                    <a:pt x="15017" y="4869"/>
                    <a:pt x="17285" y="4026"/>
                  </a:cubicBezTo>
                  <a:lnTo>
                    <a:pt x="18651" y="4821"/>
                  </a:lnTo>
                  <a:lnTo>
                    <a:pt x="21251" y="0"/>
                  </a:lnTo>
                  <a:lnTo>
                    <a:pt x="10557" y="107"/>
                  </a:lnTo>
                  <a:lnTo>
                    <a:pt x="11917" y="899"/>
                  </a:lnTo>
                  <a:cubicBezTo>
                    <a:pt x="8805" y="2055"/>
                    <a:pt x="6224" y="3448"/>
                    <a:pt x="4247" y="5039"/>
                  </a:cubicBezTo>
                  <a:cubicBezTo>
                    <a:pt x="1095" y="7576"/>
                    <a:pt x="-349" y="10466"/>
                    <a:pt x="71" y="13399"/>
                  </a:cubicBezTo>
                  <a:cubicBezTo>
                    <a:pt x="500" y="16403"/>
                    <a:pt x="2870" y="19239"/>
                    <a:pt x="6923" y="21600"/>
                  </a:cubicBezTo>
                  <a:cubicBezTo>
                    <a:pt x="6923" y="21600"/>
                    <a:pt x="13651" y="19106"/>
                    <a:pt x="13651" y="19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ïş1idê">
              <a:extLst>
                <a:ext uri="{FF2B5EF4-FFF2-40B4-BE49-F238E27FC236}">
                  <a16:creationId xmlns:a16="http://schemas.microsoft.com/office/drawing/2014/main" id="{FC3927EF-FFCE-4D11-828C-18CF590C6F54}"/>
                </a:ext>
              </a:extLst>
            </p:cNvPr>
            <p:cNvSpPr/>
            <p:nvPr/>
          </p:nvSpPr>
          <p:spPr>
            <a:xfrm>
              <a:off x="5927731" y="3280426"/>
              <a:ext cx="1359033" cy="12801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240" w="21600">
                  <a:moveTo>
                    <a:pt x="726" y="5232"/>
                  </a:moveTo>
                  <a:cubicBezTo>
                    <a:pt x="6074" y="4389"/>
                    <a:pt x="11276" y="7004"/>
                    <a:pt x="13980" y="11894"/>
                  </a:cubicBezTo>
                  <a:cubicBezTo>
                    <a:pt x="14791" y="13362"/>
                    <a:pt x="15328" y="14965"/>
                    <a:pt x="15574" y="16659"/>
                  </a:cubicBezTo>
                  <a:lnTo>
                    <a:pt x="14351" y="16852"/>
                  </a:lnTo>
                  <a:lnTo>
                    <a:pt x="18692" y="21240"/>
                  </a:lnTo>
                  <a:lnTo>
                    <a:pt x="21600" y="15709"/>
                  </a:lnTo>
                  <a:lnTo>
                    <a:pt x="20382" y="15901"/>
                  </a:lnTo>
                  <a:cubicBezTo>
                    <a:pt x="20044" y="13578"/>
                    <a:pt x="19307" y="11376"/>
                    <a:pt x="18190" y="9356"/>
                  </a:cubicBezTo>
                  <a:cubicBezTo>
                    <a:pt x="16410" y="6136"/>
                    <a:pt x="13775" y="3564"/>
                    <a:pt x="10569" y="1917"/>
                  </a:cubicBezTo>
                  <a:cubicBezTo>
                    <a:pt x="7285" y="229"/>
                    <a:pt x="3630" y="-360"/>
                    <a:pt x="0" y="212"/>
                  </a:cubicBezTo>
                  <a:cubicBezTo>
                    <a:pt x="0" y="212"/>
                    <a:pt x="726" y="5232"/>
                    <a:pt x="726" y="5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cap="flat" w="12700">
              <a:noFill/>
              <a:miter lim="400000"/>
            </a:ln>
            <a:effectLst/>
          </p:spPr>
          <p:txBody>
            <a:bodyPr anchor="ctr" bIns="45720" lIns="91440" numCol="1" rIns="91440" tIns="45720" wrap="square">
              <a:normAutofit/>
            </a:bodyPr>
            <a:lstStyle>
              <a:defPPr>
                <a:defRPr lang="en-US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defTabSz="228554"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25" name="ïşḻíḍè">
              <a:extLst>
                <a:ext uri="{FF2B5EF4-FFF2-40B4-BE49-F238E27FC236}">
                  <a16:creationId xmlns:a16="http://schemas.microsoft.com/office/drawing/2014/main" id="{8D5922CC-6D60-4385-8D9B-D3A2F846566C}"/>
                </a:ext>
              </a:extLst>
            </p:cNvPr>
            <p:cNvGrpSpPr/>
            <p:nvPr/>
          </p:nvGrpSpPr>
          <p:grpSpPr>
            <a:xfrm>
              <a:off x="5681840" y="2979255"/>
              <a:ext cx="828320" cy="828508"/>
              <a:chOff x="5681840" y="2979255"/>
              <a:chExt cx="828320" cy="828508"/>
            </a:xfrm>
          </p:grpSpPr>
          <p:sp>
            <p:nvSpPr>
              <p:cNvPr id="46" name="iṩľiḍê">
                <a:extLst>
                  <a:ext uri="{FF2B5EF4-FFF2-40B4-BE49-F238E27FC236}">
                    <a16:creationId xmlns:a16="http://schemas.microsoft.com/office/drawing/2014/main" id="{C7B72F5D-7859-4421-9336-C72ECD593725}"/>
                  </a:ext>
                </a:extLst>
              </p:cNvPr>
              <p:cNvSpPr/>
              <p:nvPr/>
            </p:nvSpPr>
            <p:spPr>
              <a:xfrm>
                <a:off x="5681840" y="2979255"/>
                <a:ext cx="828320" cy="82850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0" y="10800"/>
                    </a:move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6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38100">
                <a:solidFill>
                  <a:schemeClr val="bg1"/>
                </a:solidFill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  <p:sp>
            <p:nvSpPr>
              <p:cNvPr id="47" name="îṡḻíḓè">
                <a:extLst>
                  <a:ext uri="{FF2B5EF4-FFF2-40B4-BE49-F238E27FC236}">
                    <a16:creationId xmlns:a16="http://schemas.microsoft.com/office/drawing/2014/main" id="{2A298812-2E87-4BA5-B678-741BF9E17CD6}"/>
                  </a:ext>
                </a:extLst>
              </p:cNvPr>
              <p:cNvSpPr/>
              <p:nvPr/>
            </p:nvSpPr>
            <p:spPr>
              <a:xfrm>
                <a:off x="5903703" y="3139657"/>
                <a:ext cx="384594" cy="507704"/>
              </a:xfrm>
              <a:custGeom>
                <a:gdLst>
                  <a:gd fmla="*/ 55845 w 426738" name="connsiteX0"/>
                  <a:gd fmla="*/ 536580 h 563337" name="connsiteY0"/>
                  <a:gd fmla="*/ 371677 w 426738" name="connsiteX1"/>
                  <a:gd fmla="*/ 536580 h 563337" name="connsiteY1"/>
                  <a:gd fmla="*/ 371677 w 426738" name="connsiteX2"/>
                  <a:gd fmla="*/ 563337 h 563337" name="connsiteY2"/>
                  <a:gd fmla="*/ 55845 w 426738" name="connsiteX3"/>
                  <a:gd fmla="*/ 563337 h 563337" name="connsiteY3"/>
                  <a:gd fmla="*/ 113334 w 426738" name="connsiteX4"/>
                  <a:gd fmla="*/ 402793 h 563337" name="connsiteY4"/>
                  <a:gd fmla="*/ 321984 w 426738" name="connsiteX5"/>
                  <a:gd fmla="*/ 402793 h 563337" name="connsiteY5"/>
                  <a:gd fmla="*/ 321984 w 426738" name="connsiteX6"/>
                  <a:gd fmla="*/ 523679 h 563337" name="connsiteY6"/>
                  <a:gd fmla="*/ 318010 w 426738" name="connsiteX7"/>
                  <a:gd fmla="*/ 523679 h 563337" name="connsiteY7"/>
                  <a:gd fmla="*/ 113334 w 426738" name="connsiteX8"/>
                  <a:gd fmla="*/ 523679 h 563337" name="connsiteY8"/>
                  <a:gd fmla="*/ 290306 w 426738" name="connsiteX9"/>
                  <a:gd fmla="*/ 252920 h 563337" name="connsiteY9"/>
                  <a:gd fmla="*/ 339972 w 426738" name="connsiteX10"/>
                  <a:gd fmla="*/ 261846 h 563337" name="connsiteY10"/>
                  <a:gd fmla="*/ 366791 w 426738" name="connsiteX11"/>
                  <a:gd fmla="*/ 287633 h 563337" name="connsiteY11"/>
                  <a:gd fmla="*/ 425397 w 426738" name="connsiteX12"/>
                  <a:gd fmla="*/ 480040 h 563337" name="connsiteY12"/>
                  <a:gd fmla="*/ 419437 w 426738" name="connsiteX13"/>
                  <a:gd fmla="*/ 510786 h 563337" name="connsiteY13"/>
                  <a:gd fmla="*/ 391624 w 426738" name="connsiteX14"/>
                  <a:gd fmla="*/ 523679 h 563337" name="connsiteY14"/>
                  <a:gd fmla="*/ 350898 w 426738" name="connsiteX15"/>
                  <a:gd fmla="*/ 523679 h 563337" name="connsiteY15"/>
                  <a:gd fmla="*/ 350898 w 426738" name="connsiteX16"/>
                  <a:gd fmla="*/ 387804 h 563337" name="connsiteY16"/>
                  <a:gd fmla="*/ 335999 w 426738" name="connsiteX17"/>
                  <a:gd fmla="*/ 373919 h 563337" name="connsiteY17"/>
                  <a:gd fmla="*/ 222760 w 426738" name="connsiteX18"/>
                  <a:gd fmla="*/ 373919 h 563337" name="connsiteY18"/>
                  <a:gd fmla="*/ 137229 w 426738" name="connsiteX19"/>
                  <a:gd fmla="*/ 251965 h 563337" name="connsiteY19"/>
                  <a:gd fmla="*/ 204762 w 426738" name="connsiteX20"/>
                  <a:gd fmla="*/ 373939 h 563337" name="connsiteY20"/>
                  <a:gd fmla="*/ 98496 w 426738" name="connsiteX21"/>
                  <a:gd fmla="*/ 373939 h 563337" name="connsiteY21"/>
                  <a:gd fmla="*/ 84592 w 426738" name="connsiteX22"/>
                  <a:gd fmla="*/ 387822 h 563337" name="connsiteY22"/>
                  <a:gd fmla="*/ 84592 w 426738" name="connsiteX23"/>
                  <a:gd fmla="*/ 523679 h 563337" name="connsiteY23"/>
                  <a:gd fmla="*/ 34935 w 426738" name="connsiteX24"/>
                  <a:gd fmla="*/ 523679 h 563337" name="connsiteY24"/>
                  <a:gd fmla="*/ 7127 w 426738" name="connsiteX25"/>
                  <a:gd fmla="*/ 510787 h 563337" name="connsiteY25"/>
                  <a:gd fmla="*/ 1168 w 426738" name="connsiteX26"/>
                  <a:gd fmla="*/ 480046 h 563337" name="connsiteY26"/>
                  <a:gd fmla="*/ 60757 w 426738" name="connsiteX27"/>
                  <a:gd fmla="*/ 287665 h 563337" name="connsiteY27"/>
                  <a:gd fmla="*/ 87571 w 426738" name="connsiteX28"/>
                  <a:gd fmla="*/ 262873 h 563337" name="connsiteY28"/>
                  <a:gd fmla="*/ 151134 w 426738" name="connsiteX29"/>
                  <a:gd fmla="*/ 119058 h 563337" name="connsiteY29"/>
                  <a:gd fmla="*/ 140207 w 426738" name="connsiteX30"/>
                  <a:gd fmla="*/ 143862 h 563337" name="connsiteY30"/>
                  <a:gd fmla="*/ 136233 w 426738" name="connsiteX31"/>
                  <a:gd fmla="*/ 145847 h 563337" name="connsiteY31"/>
                  <a:gd fmla="*/ 119345 w 426738" name="connsiteX32"/>
                  <a:gd fmla="*/ 142870 h 563337" name="connsiteY32"/>
                  <a:gd fmla="*/ 115371 w 426738" name="connsiteX33"/>
                  <a:gd fmla="*/ 146839 h 563337" name="connsiteY33"/>
                  <a:gd fmla="*/ 114378 w 426738" name="connsiteX34"/>
                  <a:gd fmla="*/ 160729 h 563337" name="connsiteY34"/>
                  <a:gd fmla="*/ 116365 w 426738" name="connsiteX35"/>
                  <a:gd fmla="*/ 166682 h 563337" name="connsiteY35"/>
                  <a:gd fmla="*/ 122325 w 426738" name="connsiteX36"/>
                  <a:gd fmla="*/ 177596 h 563337" name="connsiteY36"/>
                  <a:gd fmla="*/ 125306 w 426738" name="connsiteX37"/>
                  <a:gd fmla="*/ 181564 h 563337" name="connsiteY37"/>
                  <a:gd fmla="*/ 213719 w 426738" name="connsiteX38"/>
                  <a:gd fmla="*/ 261929 h 563337" name="connsiteY38"/>
                  <a:gd fmla="*/ 300146 w 426738" name="connsiteX39"/>
                  <a:gd fmla="*/ 181564 h 563337" name="connsiteY39"/>
                  <a:gd fmla="*/ 303126 w 426738" name="connsiteX40"/>
                  <a:gd fmla="*/ 176603 h 563337" name="connsiteY40"/>
                  <a:gd fmla="*/ 309087 w 426738" name="connsiteX41"/>
                  <a:gd fmla="*/ 165690 h 563337" name="connsiteY41"/>
                  <a:gd fmla="*/ 311073 w 426738" name="connsiteX42"/>
                  <a:gd fmla="*/ 160729 h 563337" name="connsiteY42"/>
                  <a:gd fmla="*/ 310080 w 426738" name="connsiteX43"/>
                  <a:gd fmla="*/ 145847 h 563337" name="connsiteY43"/>
                  <a:gd fmla="*/ 306106 w 426738" name="connsiteX44"/>
                  <a:gd fmla="*/ 141878 h 563337" name="connsiteY44"/>
                  <a:gd fmla="*/ 286238 w 426738" name="connsiteX45"/>
                  <a:gd fmla="*/ 147831 h 563337" name="connsiteY45"/>
                  <a:gd fmla="*/ 285245 w 426738" name="connsiteX46"/>
                  <a:gd fmla="*/ 147831 h 563337" name="connsiteY46"/>
                  <a:gd fmla="*/ 281271 w 426738" name="connsiteX47"/>
                  <a:gd fmla="*/ 145847 h 563337" name="connsiteY47"/>
                  <a:gd fmla="*/ 274317 w 426738" name="connsiteX48"/>
                  <a:gd fmla="*/ 128980 h 563337" name="connsiteY48"/>
                  <a:gd fmla="*/ 246502 w 426738" name="connsiteX49"/>
                  <a:gd fmla="*/ 131957 h 563337" name="connsiteY49"/>
                  <a:gd fmla="*/ 151134 w 426738" name="connsiteX50"/>
                  <a:gd fmla="*/ 119058 h 563337" name="connsiteY50"/>
                  <a:gd fmla="*/ 212726 w 426738" name="connsiteX51"/>
                  <a:gd fmla="*/ 0 h 563337" name="connsiteY51"/>
                  <a:gd fmla="*/ 320014 w 426738" name="connsiteX52"/>
                  <a:gd fmla="*/ 133941 h 563337" name="connsiteY52"/>
                  <a:gd fmla="*/ 320014 w 426738" name="connsiteX53"/>
                  <a:gd fmla="*/ 134933 h 563337" name="connsiteY53"/>
                  <a:gd fmla="*/ 323988 w 426738" name="connsiteX54"/>
                  <a:gd fmla="*/ 166682 h 563337" name="connsiteY54"/>
                  <a:gd fmla="*/ 322001 w 426738" name="connsiteX55"/>
                  <a:gd fmla="*/ 171643 h 563337" name="connsiteY55"/>
                  <a:gd fmla="*/ 313060 w 426738" name="connsiteX56"/>
                  <a:gd fmla="*/ 187517 h 563337" name="connsiteY56"/>
                  <a:gd fmla="*/ 213719 w 426738" name="connsiteX57"/>
                  <a:gd fmla="*/ 276811 h 563337" name="connsiteY57"/>
                  <a:gd fmla="*/ 112391 w 426738" name="connsiteX58"/>
                  <a:gd fmla="*/ 188509 h 563337" name="connsiteY58"/>
                  <a:gd fmla="*/ 103451 w 426738" name="connsiteX59"/>
                  <a:gd fmla="*/ 171643 h 563337" name="connsiteY59"/>
                  <a:gd fmla="*/ 101464 w 426738" name="connsiteX60"/>
                  <a:gd fmla="*/ 167674 h 563337" name="connsiteY60"/>
                  <a:gd fmla="*/ 105437 w 426738" name="connsiteX61"/>
                  <a:gd fmla="*/ 135925 h 563337" name="connsiteY61"/>
                  <a:gd fmla="*/ 105437 w 426738" name="connsiteX62"/>
                  <a:gd fmla="*/ 133941 h 563337" name="connsiteY62"/>
                  <a:gd fmla="*/ 212726 w 426738" name="connsiteX63"/>
                  <a:gd fmla="*/ 0 h 563337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563337" w="426737">
                    <a:moveTo>
                      <a:pt x="55845" y="536580"/>
                    </a:moveTo>
                    <a:lnTo>
                      <a:pt x="371677" y="536580"/>
                    </a:lnTo>
                    <a:lnTo>
                      <a:pt x="371677" y="563337"/>
                    </a:lnTo>
                    <a:lnTo>
                      <a:pt x="55845" y="563337"/>
                    </a:lnTo>
                    <a:close/>
                    <a:moveTo>
                      <a:pt x="113334" y="402793"/>
                    </a:moveTo>
                    <a:lnTo>
                      <a:pt x="321984" y="402793"/>
                    </a:lnTo>
                    <a:lnTo>
                      <a:pt x="321984" y="523679"/>
                    </a:lnTo>
                    <a:lnTo>
                      <a:pt x="318010" y="523679"/>
                    </a:lnTo>
                    <a:lnTo>
                      <a:pt x="113334" y="523679"/>
                    </a:lnTo>
                    <a:close/>
                    <a:moveTo>
                      <a:pt x="290306" y="252920"/>
                    </a:moveTo>
                    <a:lnTo>
                      <a:pt x="339972" y="261846"/>
                    </a:lnTo>
                    <a:cubicBezTo>
                      <a:pt x="352885" y="264821"/>
                      <a:pt x="363812" y="274739"/>
                      <a:pt x="366791" y="287633"/>
                    </a:cubicBezTo>
                    <a:lnTo>
                      <a:pt x="425397" y="480040"/>
                    </a:lnTo>
                    <a:cubicBezTo>
                      <a:pt x="428377" y="490950"/>
                      <a:pt x="426391" y="501860"/>
                      <a:pt x="419437" y="510786"/>
                    </a:cubicBezTo>
                    <a:cubicBezTo>
                      <a:pt x="413477" y="518720"/>
                      <a:pt x="402551" y="523679"/>
                      <a:pt x="391624" y="523679"/>
                    </a:cubicBezTo>
                    <a:lnTo>
                      <a:pt x="350898" y="523679"/>
                    </a:lnTo>
                    <a:lnTo>
                      <a:pt x="350898" y="387804"/>
                    </a:lnTo>
                    <a:lnTo>
                      <a:pt x="335999" y="373919"/>
                    </a:lnTo>
                    <a:lnTo>
                      <a:pt x="222760" y="373919"/>
                    </a:lnTo>
                    <a:close/>
                    <a:moveTo>
                      <a:pt x="137229" y="251965"/>
                    </a:moveTo>
                    <a:lnTo>
                      <a:pt x="204762" y="373939"/>
                    </a:lnTo>
                    <a:lnTo>
                      <a:pt x="98496" y="373939"/>
                    </a:lnTo>
                    <a:lnTo>
                      <a:pt x="84592" y="387822"/>
                    </a:lnTo>
                    <a:lnTo>
                      <a:pt x="84592" y="523679"/>
                    </a:lnTo>
                    <a:lnTo>
                      <a:pt x="34935" y="523679"/>
                    </a:lnTo>
                    <a:cubicBezTo>
                      <a:pt x="24010" y="523679"/>
                      <a:pt x="14079" y="518721"/>
                      <a:pt x="7127" y="510787"/>
                    </a:cubicBezTo>
                    <a:cubicBezTo>
                      <a:pt x="1168" y="501863"/>
                      <a:pt x="-1811" y="490954"/>
                      <a:pt x="1168" y="480046"/>
                    </a:cubicBezTo>
                    <a:lnTo>
                      <a:pt x="60757" y="287665"/>
                    </a:lnTo>
                    <a:cubicBezTo>
                      <a:pt x="63736" y="274773"/>
                      <a:pt x="74660" y="264857"/>
                      <a:pt x="87571" y="262873"/>
                    </a:cubicBezTo>
                    <a:close/>
                    <a:moveTo>
                      <a:pt x="151134" y="119058"/>
                    </a:moveTo>
                    <a:lnTo>
                      <a:pt x="140207" y="143862"/>
                    </a:lnTo>
                    <a:cubicBezTo>
                      <a:pt x="139213" y="144855"/>
                      <a:pt x="138220" y="145847"/>
                      <a:pt x="136233" y="145847"/>
                    </a:cubicBezTo>
                    <a:lnTo>
                      <a:pt x="119345" y="142870"/>
                    </a:lnTo>
                    <a:cubicBezTo>
                      <a:pt x="118352" y="144855"/>
                      <a:pt x="117358" y="145847"/>
                      <a:pt x="115371" y="146839"/>
                    </a:cubicBezTo>
                    <a:cubicBezTo>
                      <a:pt x="112391" y="147831"/>
                      <a:pt x="111398" y="154776"/>
                      <a:pt x="114378" y="160729"/>
                    </a:cubicBezTo>
                    <a:cubicBezTo>
                      <a:pt x="115371" y="162713"/>
                      <a:pt x="115371" y="164698"/>
                      <a:pt x="116365" y="166682"/>
                    </a:cubicBezTo>
                    <a:cubicBezTo>
                      <a:pt x="118352" y="169658"/>
                      <a:pt x="120339" y="175611"/>
                      <a:pt x="122325" y="177596"/>
                    </a:cubicBezTo>
                    <a:cubicBezTo>
                      <a:pt x="123319" y="178588"/>
                      <a:pt x="125306" y="179580"/>
                      <a:pt x="125306" y="181564"/>
                    </a:cubicBezTo>
                    <a:cubicBezTo>
                      <a:pt x="139213" y="229188"/>
                      <a:pt x="174976" y="261929"/>
                      <a:pt x="213719" y="261929"/>
                    </a:cubicBezTo>
                    <a:cubicBezTo>
                      <a:pt x="251469" y="261929"/>
                      <a:pt x="287232" y="228195"/>
                      <a:pt x="300146" y="181564"/>
                    </a:cubicBezTo>
                    <a:cubicBezTo>
                      <a:pt x="300146" y="179580"/>
                      <a:pt x="302133" y="177596"/>
                      <a:pt x="303126" y="176603"/>
                    </a:cubicBezTo>
                    <a:cubicBezTo>
                      <a:pt x="305113" y="174619"/>
                      <a:pt x="307100" y="168666"/>
                      <a:pt x="309087" y="165690"/>
                    </a:cubicBezTo>
                    <a:cubicBezTo>
                      <a:pt x="309087" y="163705"/>
                      <a:pt x="310080" y="161721"/>
                      <a:pt x="311073" y="160729"/>
                    </a:cubicBezTo>
                    <a:cubicBezTo>
                      <a:pt x="314054" y="153784"/>
                      <a:pt x="313060" y="147831"/>
                      <a:pt x="310080" y="145847"/>
                    </a:cubicBezTo>
                    <a:cubicBezTo>
                      <a:pt x="308093" y="144855"/>
                      <a:pt x="306106" y="143862"/>
                      <a:pt x="306106" y="141878"/>
                    </a:cubicBezTo>
                    <a:lnTo>
                      <a:pt x="286238" y="147831"/>
                    </a:lnTo>
                    <a:cubicBezTo>
                      <a:pt x="285245" y="147831"/>
                      <a:pt x="285245" y="147831"/>
                      <a:pt x="285245" y="147831"/>
                    </a:cubicBezTo>
                    <a:cubicBezTo>
                      <a:pt x="283258" y="147831"/>
                      <a:pt x="282265" y="146839"/>
                      <a:pt x="281271" y="145847"/>
                    </a:cubicBezTo>
                    <a:lnTo>
                      <a:pt x="274317" y="128980"/>
                    </a:lnTo>
                    <a:cubicBezTo>
                      <a:pt x="267363" y="130964"/>
                      <a:pt x="257429" y="131957"/>
                      <a:pt x="246502" y="131957"/>
                    </a:cubicBezTo>
                    <a:cubicBezTo>
                      <a:pt x="209746" y="131957"/>
                      <a:pt x="163055" y="122035"/>
                      <a:pt x="151134" y="119058"/>
                    </a:cubicBezTo>
                    <a:close/>
                    <a:moveTo>
                      <a:pt x="212726" y="0"/>
                    </a:moveTo>
                    <a:cubicBezTo>
                      <a:pt x="311073" y="0"/>
                      <a:pt x="320014" y="68459"/>
                      <a:pt x="320014" y="133941"/>
                    </a:cubicBezTo>
                    <a:lnTo>
                      <a:pt x="320014" y="134933"/>
                    </a:lnTo>
                    <a:cubicBezTo>
                      <a:pt x="327961" y="140886"/>
                      <a:pt x="329948" y="154776"/>
                      <a:pt x="323988" y="166682"/>
                    </a:cubicBezTo>
                    <a:cubicBezTo>
                      <a:pt x="323988" y="167674"/>
                      <a:pt x="322994" y="169658"/>
                      <a:pt x="322001" y="171643"/>
                    </a:cubicBezTo>
                    <a:cubicBezTo>
                      <a:pt x="319021" y="178588"/>
                      <a:pt x="317034" y="184541"/>
                      <a:pt x="313060" y="187517"/>
                    </a:cubicBezTo>
                    <a:cubicBezTo>
                      <a:pt x="298159" y="240101"/>
                      <a:pt x="257429" y="275819"/>
                      <a:pt x="213719" y="276811"/>
                    </a:cubicBezTo>
                    <a:cubicBezTo>
                      <a:pt x="170009" y="276811"/>
                      <a:pt x="128286" y="240101"/>
                      <a:pt x="112391" y="188509"/>
                    </a:cubicBezTo>
                    <a:cubicBezTo>
                      <a:pt x="108418" y="184541"/>
                      <a:pt x="106431" y="179580"/>
                      <a:pt x="103451" y="171643"/>
                    </a:cubicBezTo>
                    <a:cubicBezTo>
                      <a:pt x="102457" y="170651"/>
                      <a:pt x="101464" y="168666"/>
                      <a:pt x="101464" y="167674"/>
                    </a:cubicBezTo>
                    <a:cubicBezTo>
                      <a:pt x="95503" y="154776"/>
                      <a:pt x="97490" y="141878"/>
                      <a:pt x="105437" y="135925"/>
                    </a:cubicBezTo>
                    <a:cubicBezTo>
                      <a:pt x="105437" y="134933"/>
                      <a:pt x="105437" y="134933"/>
                      <a:pt x="105437" y="133941"/>
                    </a:cubicBezTo>
                    <a:cubicBezTo>
                      <a:pt x="105437" y="66474"/>
                      <a:pt x="113385" y="0"/>
                      <a:pt x="2127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381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</p:grpSp>
        <p:grpSp>
          <p:nvGrpSpPr>
            <p:cNvPr id="26" name="ïšliḋé">
              <a:extLst>
                <a:ext uri="{FF2B5EF4-FFF2-40B4-BE49-F238E27FC236}">
                  <a16:creationId xmlns:a16="http://schemas.microsoft.com/office/drawing/2014/main" id="{DDE34FB4-50FC-4279-BC6C-940D691C8499}"/>
                </a:ext>
              </a:extLst>
            </p:cNvPr>
            <p:cNvGrpSpPr/>
            <p:nvPr/>
          </p:nvGrpSpPr>
          <p:grpSpPr>
            <a:xfrm>
              <a:off x="6553309" y="4493595"/>
              <a:ext cx="828438" cy="828658"/>
              <a:chOff x="6553309" y="4493595"/>
              <a:chExt cx="828438" cy="828658"/>
            </a:xfrm>
          </p:grpSpPr>
          <p:sp>
            <p:nvSpPr>
              <p:cNvPr id="42" name="í$ļiḑe">
                <a:extLst>
                  <a:ext uri="{FF2B5EF4-FFF2-40B4-BE49-F238E27FC236}">
                    <a16:creationId xmlns:a16="http://schemas.microsoft.com/office/drawing/2014/main" id="{FB4F2F0A-164C-4054-B5F0-E9BC1CEA3D37}"/>
                  </a:ext>
                </a:extLst>
              </p:cNvPr>
              <p:cNvSpPr/>
              <p:nvPr/>
            </p:nvSpPr>
            <p:spPr>
              <a:xfrm>
                <a:off x="6553309" y="4493595"/>
                <a:ext cx="828438" cy="82865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915" w="18915">
                    <a:moveTo>
                      <a:pt x="14184" y="1268"/>
                    </a:moveTo>
                    <a:cubicBezTo>
                      <a:pt x="18708" y="3879"/>
                      <a:pt x="20257" y="9663"/>
                      <a:pt x="17646" y="14185"/>
                    </a:cubicBezTo>
                    <a:cubicBezTo>
                      <a:pt x="15035" y="18708"/>
                      <a:pt x="9252" y="20257"/>
                      <a:pt x="4729" y="17646"/>
                    </a:cubicBezTo>
                    <a:cubicBezTo>
                      <a:pt x="206" y="15035"/>
                      <a:pt x="-1343" y="9252"/>
                      <a:pt x="1268" y="4729"/>
                    </a:cubicBezTo>
                    <a:cubicBezTo>
                      <a:pt x="3879" y="207"/>
                      <a:pt x="9662" y="-1343"/>
                      <a:pt x="14184" y="1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38100">
                <a:solidFill>
                  <a:schemeClr val="bg1"/>
                </a:solidFill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  <p:sp>
            <p:nvSpPr>
              <p:cNvPr id="45" name="ïṣ1iḑê">
                <a:extLst>
                  <a:ext uri="{FF2B5EF4-FFF2-40B4-BE49-F238E27FC236}">
                    <a16:creationId xmlns:a16="http://schemas.microsoft.com/office/drawing/2014/main" id="{1915F760-2370-43E7-BAE7-8ABD808B1CB6}"/>
                  </a:ext>
                </a:extLst>
              </p:cNvPr>
              <p:cNvSpPr/>
              <p:nvPr/>
            </p:nvSpPr>
            <p:spPr>
              <a:xfrm>
                <a:off x="6755658" y="4710449"/>
                <a:ext cx="423740" cy="394950"/>
              </a:xfrm>
              <a:custGeom>
                <a:gdLst>
                  <a:gd fmla="*/ 103209 w 600657" name="connsiteX0"/>
                  <a:gd fmla="*/ 435200 h 559848" name="connsiteY0"/>
                  <a:gd fmla="*/ 103209 w 600657" name="connsiteX1"/>
                  <a:gd fmla="*/ 502743 h 559848" name="connsiteY1"/>
                  <a:gd fmla="*/ 121655 w 600657" name="connsiteX2"/>
                  <a:gd fmla="*/ 521164 h 559848" name="connsiteY2"/>
                  <a:gd fmla="*/ 544078 w 600657" name="connsiteX3"/>
                  <a:gd fmla="*/ 521164 h 559848" name="connsiteY3"/>
                  <a:gd fmla="*/ 562525 w 600657" name="connsiteX4"/>
                  <a:gd fmla="*/ 502743 h 559848" name="connsiteY4"/>
                  <a:gd fmla="*/ 564369 w 600657" name="connsiteX5"/>
                  <a:gd fmla="*/ 502743 h 559848" name="connsiteY5"/>
                  <a:gd fmla="*/ 564369 w 600657" name="connsiteX6"/>
                  <a:gd fmla="*/ 435200 h 559848" name="connsiteY6"/>
                  <a:gd fmla="*/ 121655 w 600657" name="connsiteX7"/>
                  <a:gd fmla="*/ 216604 h 559848" name="connsiteY7"/>
                  <a:gd fmla="*/ 103209 w 600657" name="connsiteX8"/>
                  <a:gd fmla="*/ 235025 h 559848" name="connsiteY8"/>
                  <a:gd fmla="*/ 103209 w 600657" name="connsiteX9"/>
                  <a:gd fmla="*/ 303183 h 559848" name="connsiteY9"/>
                  <a:gd fmla="*/ 562525 w 600657" name="connsiteX10"/>
                  <a:gd fmla="*/ 303183 h 559848" name="connsiteY10"/>
                  <a:gd fmla="*/ 562525 w 600657" name="connsiteX11"/>
                  <a:gd fmla="*/ 235025 h 559848" name="connsiteY11"/>
                  <a:gd fmla="*/ 544078 w 600657" name="connsiteX12"/>
                  <a:gd fmla="*/ 216604 h 559848" name="connsiteY12"/>
                  <a:gd fmla="*/ 121655 w 600657" name="connsiteX13"/>
                  <a:gd fmla="*/ 177920 h 559848" name="connsiteY13"/>
                  <a:gd fmla="*/ 544078 w 600657" name="connsiteX14"/>
                  <a:gd fmla="*/ 177920 h 559848" name="connsiteY14"/>
                  <a:gd fmla="*/ 600647 w 600657" name="connsiteX15"/>
                  <a:gd fmla="*/ 235025 h 559848" name="connsiteY15"/>
                  <a:gd fmla="*/ 600647 w 600657" name="connsiteX16"/>
                  <a:gd fmla="*/ 502743 h 559848" name="connsiteY16"/>
                  <a:gd fmla="*/ 544078 w 600657" name="connsiteX17"/>
                  <a:gd fmla="*/ 559848 h 559848" name="connsiteY17"/>
                  <a:gd fmla="*/ 121655 w 600657" name="connsiteX18"/>
                  <a:gd fmla="*/ 559848 h 559848" name="connsiteY18"/>
                  <a:gd fmla="*/ 64471 w 600657" name="connsiteX19"/>
                  <a:gd fmla="*/ 502743 h 559848" name="connsiteY19"/>
                  <a:gd fmla="*/ 64471 w 600657" name="connsiteX20"/>
                  <a:gd fmla="*/ 235025 h 559848" name="connsiteY20"/>
                  <a:gd fmla="*/ 121655 w 600657" name="connsiteX21"/>
                  <a:gd fmla="*/ 177920 h 559848" name="connsiteY21"/>
                  <a:gd fmla="*/ 472657 w 600657" name="connsiteX22"/>
                  <a:gd fmla="*/ 412 h 559848" name="connsiteY22"/>
                  <a:gd fmla="*/ 520129 w 600657" name="connsiteX23"/>
                  <a:gd fmla="*/ 42280 h 559848" name="connsiteY23"/>
                  <a:gd fmla="*/ 547800 w 600657" name="connsiteX24"/>
                  <a:gd fmla="*/ 149095 h 559848" name="connsiteY24"/>
                  <a:gd fmla="*/ 544111 w 600657" name="connsiteX25"/>
                  <a:gd fmla="*/ 149095 h 559848" name="connsiteY25"/>
                  <a:gd fmla="*/ 544111 w 600657" name="connsiteX26"/>
                  <a:gd fmla="*/ 147253 h 559848" name="connsiteY26"/>
                  <a:gd fmla="*/ 123515 w 600657" name="connsiteX27"/>
                  <a:gd fmla="*/ 147253 h 559848" name="connsiteY27"/>
                  <a:gd fmla="*/ 37428 w 600657" name="connsiteX28"/>
                  <a:gd fmla="*/ 233196 h 559848" name="connsiteY28"/>
                  <a:gd fmla="*/ 37428 w 600657" name="connsiteX29"/>
                  <a:gd fmla="*/ 311772 h 559848" name="connsiteY29"/>
                  <a:gd fmla="*/ 2379 w 600657" name="connsiteX30"/>
                  <a:gd fmla="*/ 179789 h 559848" name="connsiteY30"/>
                  <a:gd fmla="*/ 42962 w 600657" name="connsiteX31"/>
                  <a:gd fmla="*/ 110420 h 559848" name="connsiteY31"/>
                  <a:gd fmla="*/ 450645 w 600657" name="connsiteX32"/>
                  <a:gd fmla="*/ 2378 h 559848" name="connsiteY32"/>
                  <a:gd fmla="*/ 472657 w 600657" name="connsiteX33"/>
                  <a:gd fmla="*/ 412 h 559848" name="connsiteY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b="b" l="l" r="r" t="t"/>
                <a:pathLst>
                  <a:path h="559848" w="600657">
                    <a:moveTo>
                      <a:pt x="103209" y="435200"/>
                    </a:moveTo>
                    <a:lnTo>
                      <a:pt x="103209" y="502743"/>
                    </a:lnTo>
                    <a:cubicBezTo>
                      <a:pt x="103209" y="511954"/>
                      <a:pt x="110587" y="521164"/>
                      <a:pt x="121655" y="521164"/>
                    </a:cubicBezTo>
                    <a:lnTo>
                      <a:pt x="544078" y="521164"/>
                    </a:lnTo>
                    <a:cubicBezTo>
                      <a:pt x="553301" y="521164"/>
                      <a:pt x="562525" y="513796"/>
                      <a:pt x="562525" y="502743"/>
                    </a:cubicBezTo>
                    <a:lnTo>
                      <a:pt x="564369" y="502743"/>
                    </a:lnTo>
                    <a:lnTo>
                      <a:pt x="564369" y="435200"/>
                    </a:lnTo>
                    <a:close/>
                    <a:moveTo>
                      <a:pt x="121655" y="216604"/>
                    </a:moveTo>
                    <a:cubicBezTo>
                      <a:pt x="112432" y="216604"/>
                      <a:pt x="103209" y="223972"/>
                      <a:pt x="103209" y="235025"/>
                    </a:cubicBezTo>
                    <a:lnTo>
                      <a:pt x="103209" y="303183"/>
                    </a:lnTo>
                    <a:lnTo>
                      <a:pt x="562525" y="303183"/>
                    </a:lnTo>
                    <a:lnTo>
                      <a:pt x="562525" y="235025"/>
                    </a:lnTo>
                    <a:cubicBezTo>
                      <a:pt x="562525" y="225815"/>
                      <a:pt x="555146" y="216604"/>
                      <a:pt x="544078" y="216604"/>
                    </a:cubicBezTo>
                    <a:close/>
                    <a:moveTo>
                      <a:pt x="121655" y="177920"/>
                    </a:moveTo>
                    <a:lnTo>
                      <a:pt x="544078" y="177920"/>
                    </a:lnTo>
                    <a:cubicBezTo>
                      <a:pt x="575437" y="177920"/>
                      <a:pt x="601262" y="203709"/>
                      <a:pt x="600647" y="235025"/>
                    </a:cubicBezTo>
                    <a:lnTo>
                      <a:pt x="600647" y="502743"/>
                    </a:lnTo>
                    <a:cubicBezTo>
                      <a:pt x="600647" y="534059"/>
                      <a:pt x="575437" y="559848"/>
                      <a:pt x="544078" y="559848"/>
                    </a:cubicBezTo>
                    <a:lnTo>
                      <a:pt x="121655" y="559848"/>
                    </a:lnTo>
                    <a:cubicBezTo>
                      <a:pt x="90296" y="559848"/>
                      <a:pt x="64471" y="534059"/>
                      <a:pt x="64471" y="502743"/>
                    </a:cubicBezTo>
                    <a:lnTo>
                      <a:pt x="64471" y="235025"/>
                    </a:lnTo>
                    <a:cubicBezTo>
                      <a:pt x="64471" y="203709"/>
                      <a:pt x="90296" y="177920"/>
                      <a:pt x="121655" y="177920"/>
                    </a:cubicBezTo>
                    <a:close/>
                    <a:moveTo>
                      <a:pt x="472657" y="412"/>
                    </a:moveTo>
                    <a:cubicBezTo>
                      <a:pt x="494534" y="3145"/>
                      <a:pt x="514595" y="19260"/>
                      <a:pt x="520129" y="42280"/>
                    </a:cubicBezTo>
                    <a:lnTo>
                      <a:pt x="547800" y="149095"/>
                    </a:lnTo>
                    <a:lnTo>
                      <a:pt x="544111" y="149095"/>
                    </a:lnTo>
                    <a:lnTo>
                      <a:pt x="544111" y="147253"/>
                    </a:lnTo>
                    <a:lnTo>
                      <a:pt x="123515" y="147253"/>
                    </a:lnTo>
                    <a:cubicBezTo>
                      <a:pt x="75552" y="147253"/>
                      <a:pt x="37428" y="185313"/>
                      <a:pt x="37428" y="233196"/>
                    </a:cubicBezTo>
                    <a:lnTo>
                      <a:pt x="37428" y="311772"/>
                    </a:lnTo>
                    <a:lnTo>
                      <a:pt x="2379" y="179789"/>
                    </a:lnTo>
                    <a:cubicBezTo>
                      <a:pt x="-6845" y="150936"/>
                      <a:pt x="11602" y="117787"/>
                      <a:pt x="42962" y="110420"/>
                    </a:cubicBezTo>
                    <a:lnTo>
                      <a:pt x="450645" y="2378"/>
                    </a:lnTo>
                    <a:cubicBezTo>
                      <a:pt x="457870" y="76"/>
                      <a:pt x="465364" y="-499"/>
                      <a:pt x="472657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381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</p:grpSp>
        <p:grpSp>
          <p:nvGrpSpPr>
            <p:cNvPr id="27" name="iṧḻîdé">
              <a:extLst>
                <a:ext uri="{FF2B5EF4-FFF2-40B4-BE49-F238E27FC236}">
                  <a16:creationId xmlns:a16="http://schemas.microsoft.com/office/drawing/2014/main" id="{34D53019-B06A-4631-A1E3-9C9C64900D8C}"/>
                </a:ext>
              </a:extLst>
            </p:cNvPr>
            <p:cNvGrpSpPr/>
            <p:nvPr/>
          </p:nvGrpSpPr>
          <p:grpSpPr>
            <a:xfrm>
              <a:off x="4810253" y="4493593"/>
              <a:ext cx="828440" cy="828662"/>
              <a:chOff x="4810253" y="4493593"/>
              <a:chExt cx="828440" cy="828662"/>
            </a:xfrm>
          </p:grpSpPr>
          <p:sp>
            <p:nvSpPr>
              <p:cNvPr id="39" name="ïşḻîḍé">
                <a:extLst>
                  <a:ext uri="{FF2B5EF4-FFF2-40B4-BE49-F238E27FC236}">
                    <a16:creationId xmlns:a16="http://schemas.microsoft.com/office/drawing/2014/main" id="{5C333DF7-FCB1-4D98-9DBF-FD28B454E089}"/>
                  </a:ext>
                </a:extLst>
              </p:cNvPr>
              <p:cNvSpPr/>
              <p:nvPr/>
            </p:nvSpPr>
            <p:spPr>
              <a:xfrm>
                <a:off x="4810253" y="4493593"/>
                <a:ext cx="828440" cy="8286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8914" w="18915">
                    <a:moveTo>
                      <a:pt x="14186" y="17646"/>
                    </a:moveTo>
                    <a:cubicBezTo>
                      <a:pt x="9662" y="20257"/>
                      <a:pt x="3880" y="18707"/>
                      <a:pt x="1269" y="14185"/>
                    </a:cubicBezTo>
                    <a:cubicBezTo>
                      <a:pt x="-1343" y="9662"/>
                      <a:pt x="207" y="3879"/>
                      <a:pt x="4730" y="1268"/>
                    </a:cubicBezTo>
                    <a:cubicBezTo>
                      <a:pt x="9252" y="-1343"/>
                      <a:pt x="15035" y="207"/>
                      <a:pt x="17647" y="4729"/>
                    </a:cubicBezTo>
                    <a:cubicBezTo>
                      <a:pt x="20257" y="9252"/>
                      <a:pt x="18708" y="15035"/>
                      <a:pt x="14186" y="17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w="38100">
                <a:solidFill>
                  <a:schemeClr val="bg1"/>
                </a:solidFill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en-US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  <p:sp>
            <p:nvSpPr>
              <p:cNvPr id="41" name="ïs1îḑé">
                <a:extLst>
                  <a:ext uri="{FF2B5EF4-FFF2-40B4-BE49-F238E27FC236}">
                    <a16:creationId xmlns:a16="http://schemas.microsoft.com/office/drawing/2014/main" id="{A15250A4-D994-4AB0-A57A-AB0F2E090F8E}"/>
                  </a:ext>
                </a:extLst>
              </p:cNvPr>
              <p:cNvSpPr/>
              <p:nvPr/>
            </p:nvSpPr>
            <p:spPr>
              <a:xfrm>
                <a:off x="4995020" y="4719932"/>
                <a:ext cx="458906" cy="375984"/>
              </a:xfrm>
              <a:custGeom>
                <a:gdLst>
                  <a:gd fmla="*/ 489893 w 608595" name="connsiteX0"/>
                  <a:gd fmla="*/ 258138 h 498625" name="connsiteY0"/>
                  <a:gd fmla="*/ 520885 w 608595" name="connsiteX1"/>
                  <a:gd fmla="*/ 261994 h 498625" name="connsiteY1"/>
                  <a:gd fmla="*/ 520885 w 608595" name="connsiteX2"/>
                  <a:gd fmla="*/ 451976 h 498625" name="connsiteY2"/>
                  <a:gd fmla="*/ 474161 w 608595" name="connsiteX3"/>
                  <a:gd fmla="*/ 498625 h 498625" name="connsiteY3"/>
                  <a:gd fmla="*/ 261454 w 608595" name="connsiteX4"/>
                  <a:gd fmla="*/ 498625 h 498625" name="connsiteY4"/>
                  <a:gd fmla="*/ 249773 w 608595" name="connsiteX5"/>
                  <a:gd fmla="*/ 497120 h 498625" name="connsiteY5"/>
                  <a:gd fmla="*/ 258251 w 608595" name="connsiteX6"/>
                  <a:gd fmla="*/ 489690 h 498625" name="connsiteY6"/>
                  <a:gd fmla="*/ 484617 w 608595" name="connsiteX7"/>
                  <a:gd fmla="*/ 263781 h 498625" name="connsiteY7"/>
                  <a:gd fmla="*/ 489893 w 608595" name="connsiteX8"/>
                  <a:gd fmla="*/ 258138 h 498625" name="connsiteY8"/>
                  <a:gd fmla="*/ 278908 w 608595" name="connsiteX9"/>
                  <a:gd fmla="*/ 178167 h 498625" name="connsiteY9"/>
                  <a:gd fmla="*/ 272785 w 608595" name="connsiteX10"/>
                  <a:gd fmla="*/ 184187 h 498625" name="connsiteY10"/>
                  <a:gd fmla="*/ 258937 w 608595" name="connsiteX11"/>
                  <a:gd fmla="*/ 186445 h 498625" name="connsiteY11"/>
                  <a:gd fmla="*/ 205902 w 608595" name="connsiteX12"/>
                  <a:gd fmla="*/ 192747 h 498625" name="connsiteY12"/>
                  <a:gd fmla="*/ 194126 w 608595" name="connsiteX13"/>
                  <a:gd fmla="*/ 238932 h 498625" name="connsiteY13"/>
                  <a:gd fmla="*/ 205902 w 608595" name="connsiteX14"/>
                  <a:gd fmla="*/ 269974 h 498625" name="connsiteY14"/>
                  <a:gd fmla="*/ 209199 w 608595" name="connsiteX15"/>
                  <a:gd fmla="*/ 282390 h 498625" name="connsiteY15"/>
                  <a:gd fmla="*/ 187815 w 608595" name="connsiteX16"/>
                  <a:gd fmla="*/ 298569 h 498625" name="connsiteY16"/>
                  <a:gd fmla="*/ 172272 w 608595" name="connsiteX17"/>
                  <a:gd fmla="*/ 286717 h 498625" name="connsiteY17"/>
                  <a:gd fmla="*/ 157576 w 608595" name="connsiteX18"/>
                  <a:gd fmla="*/ 259438 h 498625" name="connsiteY18"/>
                  <a:gd fmla="*/ 148533 w 608595" name="connsiteX19"/>
                  <a:gd fmla="*/ 255864 h 498625" name="connsiteY19"/>
                  <a:gd fmla="*/ 134497 w 608595" name="connsiteX20"/>
                  <a:gd fmla="*/ 263577 h 498625" name="connsiteY20"/>
                  <a:gd fmla="*/ 129975 w 608595" name="connsiteX21"/>
                  <a:gd fmla="*/ 275806 h 498625" name="connsiteY21"/>
                  <a:gd fmla="*/ 143352 w 608595" name="connsiteX22"/>
                  <a:gd fmla="*/ 300074 h 498625" name="connsiteY22"/>
                  <a:gd fmla="*/ 142410 w 608595" name="connsiteX23"/>
                  <a:gd fmla="*/ 311738 h 498625" name="connsiteY23"/>
                  <a:gd fmla="*/ 135250 w 608595" name="connsiteX24"/>
                  <a:gd fmla="*/ 319075 h 498625" name="connsiteY24"/>
                  <a:gd fmla="*/ 134968 w 608595" name="connsiteX25"/>
                  <a:gd fmla="*/ 328482 h 498625" name="connsiteY25"/>
                  <a:gd fmla="*/ 145613 w 608595" name="connsiteX26"/>
                  <a:gd fmla="*/ 339017 h 498625" name="connsiteY26"/>
                  <a:gd fmla="*/ 154562 w 608595" name="connsiteX27"/>
                  <a:gd fmla="*/ 338829 h 498625" name="connsiteY27"/>
                  <a:gd fmla="*/ 164453 w 608595" name="connsiteX28"/>
                  <a:gd fmla="*/ 329046 h 498625" name="connsiteY28"/>
                  <a:gd fmla="*/ 174909 w 608595" name="connsiteX29"/>
                  <a:gd fmla="*/ 327729 h 498625" name="connsiteY29"/>
                  <a:gd fmla="*/ 205431 w 608595" name="connsiteX30"/>
                  <a:gd fmla="*/ 334314 h 498625" name="connsiteY30"/>
                  <a:gd fmla="*/ 245466 w 608595" name="connsiteX31"/>
                  <a:gd fmla="*/ 272796 h 498625" name="connsiteY31"/>
                  <a:gd fmla="*/ 235293 w 608595" name="connsiteX32"/>
                  <a:gd fmla="*/ 245705 h 498625" name="connsiteY32"/>
                  <a:gd fmla="*/ 230771 w 608595" name="connsiteX33"/>
                  <a:gd fmla="*/ 229714 h 498625" name="connsiteY33"/>
                  <a:gd fmla="*/ 248858 w 608595" name="connsiteX34"/>
                  <a:gd fmla="*/ 216075 h 498625" name="connsiteY34"/>
                  <a:gd fmla="*/ 256394 w 608595" name="connsiteX35"/>
                  <a:gd fmla="*/ 221060 h 498625" name="connsiteY35"/>
                  <a:gd fmla="*/ 275234 w 608595" name="connsiteX36"/>
                  <a:gd fmla="*/ 249279 h 498625" name="connsiteY36"/>
                  <a:gd fmla="*/ 284089 w 608595" name="connsiteX37"/>
                  <a:gd fmla="*/ 252854 h 498625" name="connsiteY37"/>
                  <a:gd fmla="*/ 300103 w 608595" name="connsiteX38"/>
                  <a:gd fmla="*/ 244012 h 498625" name="connsiteY38"/>
                  <a:gd fmla="*/ 303118 w 608595" name="connsiteX39"/>
                  <a:gd fmla="*/ 235358 h 498625" name="connsiteY39"/>
                  <a:gd fmla="*/ 292756 w 608595" name="connsiteX40"/>
                  <a:gd fmla="*/ 216075 h 498625" name="connsiteY40"/>
                  <a:gd fmla="*/ 293886 w 608595" name="connsiteX41"/>
                  <a:gd fmla="*/ 201495 h 498625" name="connsiteY41"/>
                  <a:gd fmla="*/ 293886 w 608595" name="connsiteX42"/>
                  <a:gd fmla="*/ 182306 h 498625" name="connsiteY42"/>
                  <a:gd fmla="*/ 289741 w 608595" name="connsiteX43"/>
                  <a:gd fmla="*/ 178167 h 498625" name="connsiteY43"/>
                  <a:gd fmla="*/ 278908 w 608595" name="connsiteX44"/>
                  <a:gd fmla="*/ 178167 h 498625" name="connsiteY44"/>
                  <a:gd fmla="*/ 366092 w 608595" name="connsiteX45"/>
                  <a:gd fmla="*/ 69711 h 498625" name="connsiteY45"/>
                  <a:gd fmla="*/ 338726 w 608595" name="connsiteX46"/>
                  <a:gd fmla="*/ 80999 h 498625" name="connsiteY46"/>
                  <a:gd fmla="*/ 338726 w 608595" name="connsiteX47"/>
                  <a:gd fmla="*/ 135650 h 498625" name="connsiteY47"/>
                  <a:gd fmla="*/ 393457 w 608595" name="connsiteX48"/>
                  <a:gd fmla="*/ 135650 h 498625" name="connsiteY48"/>
                  <a:gd fmla="*/ 395059 w 608595" name="connsiteX49"/>
                  <a:gd fmla="*/ 133769 h 498625" name="connsiteY49"/>
                  <a:gd fmla="*/ 449696 w 608595" name="connsiteX50"/>
                  <a:gd fmla="*/ 164057 h 498625" name="connsiteY50"/>
                  <a:gd fmla="*/ 568767 w 608595" name="connsiteX51"/>
                  <a:gd fmla="*/ 173840 h 498625" name="connsiteY51"/>
                  <a:gd fmla="*/ 552187 w 608595" name="connsiteX52"/>
                  <a:gd fmla="*/ 143457 h 498625" name="connsiteY52"/>
                  <a:gd fmla="*/ 551434 w 608595" name="connsiteX53"/>
                  <a:gd fmla="*/ 142705 h 498625" name="connsiteY53"/>
                  <a:gd fmla="*/ 477956 w 608595" name="connsiteX54"/>
                  <a:gd fmla="*/ 96425 h 498625" name="connsiteY54"/>
                  <a:gd fmla="*/ 474753 w 608595" name="connsiteX55"/>
                  <a:gd fmla="*/ 95014 h 498625" name="connsiteY55"/>
                  <a:gd fmla="*/ 475507 w 608595" name="connsiteX56"/>
                  <a:gd fmla="*/ 149477 h 498625" name="connsiteY56"/>
                  <a:gd fmla="*/ 456007 w 608595" name="connsiteX57"/>
                  <a:gd fmla="*/ 142046 h 498625" name="connsiteY57"/>
                  <a:gd fmla="*/ 404385 w 608595" name="connsiteX58"/>
                  <a:gd fmla="*/ 114015 h 498625" name="connsiteY58"/>
                  <a:gd fmla="*/ 393457 w 608595" name="connsiteX59"/>
                  <a:gd fmla="*/ 80999 h 498625" name="connsiteY59"/>
                  <a:gd fmla="*/ 366092 w 608595" name="connsiteX60"/>
                  <a:gd fmla="*/ 69711 h 498625" name="connsiteY60"/>
                  <a:gd fmla="*/ 287857 w 608595" name="connsiteX61"/>
                  <a:gd fmla="*/ 9 h 498625" name="connsiteY61"/>
                  <a:gd fmla="*/ 423508 w 608595" name="connsiteX62"/>
                  <a:gd fmla="*/ 1985 h 498625" name="connsiteY62"/>
                  <a:gd fmla="*/ 474000 w 608595" name="connsiteX63"/>
                  <a:gd fmla="*/ 52403 h 498625" name="connsiteY63"/>
                  <a:gd fmla="*/ 474000 w 608595" name="connsiteX64"/>
                  <a:gd fmla="*/ 52779 h 498625" name="connsiteY64"/>
                  <a:gd fmla="*/ 493029 w 608595" name="connsiteX65"/>
                  <a:gd fmla="*/ 59928 h 498625" name="connsiteY65"/>
                  <a:gd fmla="*/ 579223 w 608595" name="connsiteX66"/>
                  <a:gd fmla="*/ 114579 h 498625" name="connsiteY66"/>
                  <a:gd fmla="*/ 580354 w 608595" name="connsiteX67"/>
                  <a:gd fmla="*/ 115708 h 498625" name="connsiteY67"/>
                  <a:gd fmla="*/ 605223 w 608595" name="connsiteX68"/>
                  <a:gd fmla="*/ 188890 h 498625" name="connsiteY68"/>
                  <a:gd fmla="*/ 535796 w 608595" name="connsiteX69"/>
                  <a:gd fmla="*/ 222753 h 498625" name="connsiteY69"/>
                  <a:gd fmla="*/ 471456 w 608595" name="connsiteX70"/>
                  <a:gd fmla="*/ 213065 h 498625" name="connsiteY70"/>
                  <a:gd fmla="*/ 456667 w 608595" name="connsiteX71"/>
                  <a:gd fmla="*/ 235640 h 498625" name="connsiteY71"/>
                  <a:gd fmla="*/ 230206 w 608595" name="connsiteX72"/>
                  <a:gd fmla="*/ 461771 h 498625" name="connsiteY72"/>
                  <a:gd fmla="*/ 164076 w 608595" name="connsiteX73"/>
                  <a:gd fmla="*/ 461771 h 498625" name="connsiteY73"/>
                  <a:gd fmla="*/ 13636 w 608595" name="connsiteX74"/>
                  <a:gd fmla="*/ 311550 h 498625" name="connsiteY74"/>
                  <a:gd fmla="*/ 13636 w 608595" name="connsiteX75"/>
                  <a:gd fmla="*/ 245517 h 498625" name="connsiteY75"/>
                  <a:gd fmla="*/ 239814 w 608595" name="connsiteX76"/>
                  <a:gd fmla="*/ 19386 h 498625" name="connsiteY76"/>
                  <a:gd fmla="*/ 287857 w 608595" name="connsiteX77"/>
                  <a:gd fmla="*/ 9 h 498625" name="connsiteY7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b="b" l="l" r="r" t="t"/>
                <a:pathLst>
                  <a:path h="498624" w="608595">
                    <a:moveTo>
                      <a:pt x="489893" y="258138"/>
                    </a:moveTo>
                    <a:cubicBezTo>
                      <a:pt x="500537" y="260113"/>
                      <a:pt x="510900" y="261336"/>
                      <a:pt x="520885" y="261994"/>
                    </a:cubicBezTo>
                    <a:lnTo>
                      <a:pt x="520885" y="451976"/>
                    </a:lnTo>
                    <a:cubicBezTo>
                      <a:pt x="520885" y="477652"/>
                      <a:pt x="499972" y="498625"/>
                      <a:pt x="474161" y="498625"/>
                    </a:cubicBezTo>
                    <a:lnTo>
                      <a:pt x="261454" y="498625"/>
                    </a:lnTo>
                    <a:cubicBezTo>
                      <a:pt x="257403" y="498625"/>
                      <a:pt x="253541" y="498155"/>
                      <a:pt x="249773" y="497120"/>
                    </a:cubicBezTo>
                    <a:cubicBezTo>
                      <a:pt x="252787" y="494863"/>
                      <a:pt x="255613" y="492324"/>
                      <a:pt x="258251" y="489690"/>
                    </a:cubicBezTo>
                    <a:lnTo>
                      <a:pt x="484617" y="263781"/>
                    </a:lnTo>
                    <a:cubicBezTo>
                      <a:pt x="486501" y="261900"/>
                      <a:pt x="488291" y="260019"/>
                      <a:pt x="489893" y="258138"/>
                    </a:cubicBezTo>
                    <a:close/>
                    <a:moveTo>
                      <a:pt x="278908" y="178167"/>
                    </a:moveTo>
                    <a:cubicBezTo>
                      <a:pt x="276741" y="180236"/>
                      <a:pt x="274763" y="182212"/>
                      <a:pt x="272785" y="184187"/>
                    </a:cubicBezTo>
                    <a:cubicBezTo>
                      <a:pt x="266756" y="190207"/>
                      <a:pt x="266756" y="190113"/>
                      <a:pt x="258937" y="186445"/>
                    </a:cubicBezTo>
                    <a:cubicBezTo>
                      <a:pt x="240003" y="177697"/>
                      <a:pt x="222010" y="178543"/>
                      <a:pt x="205902" y="192747"/>
                    </a:cubicBezTo>
                    <a:cubicBezTo>
                      <a:pt x="191771" y="205257"/>
                      <a:pt x="189699" y="221342"/>
                      <a:pt x="194126" y="238932"/>
                    </a:cubicBezTo>
                    <a:cubicBezTo>
                      <a:pt x="196764" y="249844"/>
                      <a:pt x="201945" y="259721"/>
                      <a:pt x="205902" y="269974"/>
                    </a:cubicBezTo>
                    <a:cubicBezTo>
                      <a:pt x="207597" y="274018"/>
                      <a:pt x="208822" y="278157"/>
                      <a:pt x="209199" y="282390"/>
                    </a:cubicBezTo>
                    <a:cubicBezTo>
                      <a:pt x="210423" y="294995"/>
                      <a:pt x="199684" y="303272"/>
                      <a:pt x="187815" y="298569"/>
                    </a:cubicBezTo>
                    <a:cubicBezTo>
                      <a:pt x="181598" y="296123"/>
                      <a:pt x="176417" y="292079"/>
                      <a:pt x="172272" y="286717"/>
                    </a:cubicBezTo>
                    <a:cubicBezTo>
                      <a:pt x="165866" y="278439"/>
                      <a:pt x="160685" y="269503"/>
                      <a:pt x="157576" y="259438"/>
                    </a:cubicBezTo>
                    <a:cubicBezTo>
                      <a:pt x="155692" y="253606"/>
                      <a:pt x="154091" y="252948"/>
                      <a:pt x="148533" y="255864"/>
                    </a:cubicBezTo>
                    <a:cubicBezTo>
                      <a:pt x="143729" y="258310"/>
                      <a:pt x="139113" y="260943"/>
                      <a:pt x="134497" y="263577"/>
                    </a:cubicBezTo>
                    <a:cubicBezTo>
                      <a:pt x="128185" y="267152"/>
                      <a:pt x="127526" y="268845"/>
                      <a:pt x="129975" y="275806"/>
                    </a:cubicBezTo>
                    <a:cubicBezTo>
                      <a:pt x="132990" y="284648"/>
                      <a:pt x="137888" y="292549"/>
                      <a:pt x="143352" y="300074"/>
                    </a:cubicBezTo>
                    <a:cubicBezTo>
                      <a:pt x="147685" y="306000"/>
                      <a:pt x="147685" y="306376"/>
                      <a:pt x="142410" y="311738"/>
                    </a:cubicBezTo>
                    <a:cubicBezTo>
                      <a:pt x="139960" y="314184"/>
                      <a:pt x="137605" y="316629"/>
                      <a:pt x="135250" y="319075"/>
                    </a:cubicBezTo>
                    <a:cubicBezTo>
                      <a:pt x="132236" y="322085"/>
                      <a:pt x="131953" y="325283"/>
                      <a:pt x="134968" y="328482"/>
                    </a:cubicBezTo>
                    <a:cubicBezTo>
                      <a:pt x="138453" y="331962"/>
                      <a:pt x="142033" y="335630"/>
                      <a:pt x="145613" y="339017"/>
                    </a:cubicBezTo>
                    <a:cubicBezTo>
                      <a:pt x="148533" y="341839"/>
                      <a:pt x="151641" y="341745"/>
                      <a:pt x="154562" y="338829"/>
                    </a:cubicBezTo>
                    <a:cubicBezTo>
                      <a:pt x="157859" y="335630"/>
                      <a:pt x="161344" y="332432"/>
                      <a:pt x="164453" y="329046"/>
                    </a:cubicBezTo>
                    <a:cubicBezTo>
                      <a:pt x="167656" y="325566"/>
                      <a:pt x="170764" y="325283"/>
                      <a:pt x="174909" y="327729"/>
                    </a:cubicBezTo>
                    <a:cubicBezTo>
                      <a:pt x="184329" y="333091"/>
                      <a:pt x="194597" y="335348"/>
                      <a:pt x="205431" y="334314"/>
                    </a:cubicBezTo>
                    <a:cubicBezTo>
                      <a:pt x="235198" y="331492"/>
                      <a:pt x="254039" y="302332"/>
                      <a:pt x="245466" y="272796"/>
                    </a:cubicBezTo>
                    <a:cubicBezTo>
                      <a:pt x="242829" y="263483"/>
                      <a:pt x="238966" y="254547"/>
                      <a:pt x="235293" y="245705"/>
                    </a:cubicBezTo>
                    <a:cubicBezTo>
                      <a:pt x="233220" y="240532"/>
                      <a:pt x="231430" y="235264"/>
                      <a:pt x="230771" y="229714"/>
                    </a:cubicBezTo>
                    <a:cubicBezTo>
                      <a:pt x="229546" y="218709"/>
                      <a:pt x="238590" y="212030"/>
                      <a:pt x="248858" y="216075"/>
                    </a:cubicBezTo>
                    <a:cubicBezTo>
                      <a:pt x="251778" y="217204"/>
                      <a:pt x="254133" y="219085"/>
                      <a:pt x="256394" y="221060"/>
                    </a:cubicBezTo>
                    <a:cubicBezTo>
                      <a:pt x="265060" y="228868"/>
                      <a:pt x="271372" y="238274"/>
                      <a:pt x="275234" y="249279"/>
                    </a:cubicBezTo>
                    <a:cubicBezTo>
                      <a:pt x="277118" y="254829"/>
                      <a:pt x="278908" y="255488"/>
                      <a:pt x="284089" y="252854"/>
                    </a:cubicBezTo>
                    <a:cubicBezTo>
                      <a:pt x="289459" y="250032"/>
                      <a:pt x="294828" y="246928"/>
                      <a:pt x="300103" y="244012"/>
                    </a:cubicBezTo>
                    <a:cubicBezTo>
                      <a:pt x="303777" y="242037"/>
                      <a:pt x="304531" y="239121"/>
                      <a:pt x="303118" y="235358"/>
                    </a:cubicBezTo>
                    <a:cubicBezTo>
                      <a:pt x="300480" y="228491"/>
                      <a:pt x="297089" y="222095"/>
                      <a:pt x="292756" y="216075"/>
                    </a:cubicBezTo>
                    <a:cubicBezTo>
                      <a:pt x="287104" y="208267"/>
                      <a:pt x="287104" y="208267"/>
                      <a:pt x="293886" y="201495"/>
                    </a:cubicBezTo>
                    <a:cubicBezTo>
                      <a:pt x="303400" y="191900"/>
                      <a:pt x="303400" y="191900"/>
                      <a:pt x="293886" y="182306"/>
                    </a:cubicBezTo>
                    <a:lnTo>
                      <a:pt x="289741" y="178167"/>
                    </a:lnTo>
                    <a:cubicBezTo>
                      <a:pt x="285031" y="173840"/>
                      <a:pt x="283524" y="173840"/>
                      <a:pt x="278908" y="178167"/>
                    </a:cubicBezTo>
                    <a:close/>
                    <a:moveTo>
                      <a:pt x="366092" y="69711"/>
                    </a:moveTo>
                    <a:cubicBezTo>
                      <a:pt x="356177" y="69711"/>
                      <a:pt x="346262" y="73473"/>
                      <a:pt x="338726" y="80999"/>
                    </a:cubicBezTo>
                    <a:cubicBezTo>
                      <a:pt x="323654" y="96049"/>
                      <a:pt x="323654" y="120600"/>
                      <a:pt x="338726" y="135650"/>
                    </a:cubicBezTo>
                    <a:cubicBezTo>
                      <a:pt x="353798" y="150700"/>
                      <a:pt x="378385" y="150700"/>
                      <a:pt x="393457" y="135650"/>
                    </a:cubicBezTo>
                    <a:cubicBezTo>
                      <a:pt x="393928" y="135085"/>
                      <a:pt x="394588" y="134427"/>
                      <a:pt x="395059" y="133769"/>
                    </a:cubicBezTo>
                    <a:cubicBezTo>
                      <a:pt x="410508" y="145056"/>
                      <a:pt x="429348" y="155591"/>
                      <a:pt x="449696" y="164057"/>
                    </a:cubicBezTo>
                    <a:cubicBezTo>
                      <a:pt x="518934" y="192841"/>
                      <a:pt x="564528" y="183999"/>
                      <a:pt x="568767" y="173840"/>
                    </a:cubicBezTo>
                    <a:cubicBezTo>
                      <a:pt x="570180" y="170454"/>
                      <a:pt x="568578" y="159918"/>
                      <a:pt x="552187" y="143457"/>
                    </a:cubicBezTo>
                    <a:lnTo>
                      <a:pt x="551434" y="142705"/>
                    </a:lnTo>
                    <a:cubicBezTo>
                      <a:pt x="534289" y="125491"/>
                      <a:pt x="507630" y="108747"/>
                      <a:pt x="477956" y="96425"/>
                    </a:cubicBezTo>
                    <a:cubicBezTo>
                      <a:pt x="476826" y="95955"/>
                      <a:pt x="475884" y="95578"/>
                      <a:pt x="474753" y="95014"/>
                    </a:cubicBezTo>
                    <a:lnTo>
                      <a:pt x="475507" y="149477"/>
                    </a:lnTo>
                    <a:cubicBezTo>
                      <a:pt x="469196" y="147314"/>
                      <a:pt x="462790" y="144868"/>
                      <a:pt x="456007" y="142046"/>
                    </a:cubicBezTo>
                    <a:cubicBezTo>
                      <a:pt x="437073" y="134145"/>
                      <a:pt x="419174" y="124550"/>
                      <a:pt x="404385" y="114015"/>
                    </a:cubicBezTo>
                    <a:cubicBezTo>
                      <a:pt x="405986" y="102351"/>
                      <a:pt x="402501" y="90029"/>
                      <a:pt x="393457" y="80999"/>
                    </a:cubicBezTo>
                    <a:cubicBezTo>
                      <a:pt x="385921" y="73473"/>
                      <a:pt x="376006" y="69711"/>
                      <a:pt x="366092" y="69711"/>
                    </a:cubicBezTo>
                    <a:close/>
                    <a:moveTo>
                      <a:pt x="287857" y="9"/>
                    </a:moveTo>
                    <a:lnTo>
                      <a:pt x="423508" y="1985"/>
                    </a:lnTo>
                    <a:cubicBezTo>
                      <a:pt x="451203" y="2361"/>
                      <a:pt x="473623" y="24654"/>
                      <a:pt x="474000" y="52403"/>
                    </a:cubicBezTo>
                    <a:lnTo>
                      <a:pt x="474000" y="52779"/>
                    </a:lnTo>
                    <a:cubicBezTo>
                      <a:pt x="480406" y="54943"/>
                      <a:pt x="486811" y="57294"/>
                      <a:pt x="493029" y="59928"/>
                    </a:cubicBezTo>
                    <a:cubicBezTo>
                      <a:pt x="527695" y="74320"/>
                      <a:pt x="558216" y="93697"/>
                      <a:pt x="579223" y="114579"/>
                    </a:cubicBezTo>
                    <a:lnTo>
                      <a:pt x="580354" y="115708"/>
                    </a:lnTo>
                    <a:cubicBezTo>
                      <a:pt x="614172" y="150136"/>
                      <a:pt x="610404" y="176286"/>
                      <a:pt x="605223" y="188890"/>
                    </a:cubicBezTo>
                    <a:cubicBezTo>
                      <a:pt x="599948" y="201401"/>
                      <a:pt x="584027" y="222471"/>
                      <a:pt x="535796" y="222753"/>
                    </a:cubicBezTo>
                    <a:cubicBezTo>
                      <a:pt x="516296" y="222847"/>
                      <a:pt x="494159" y="219461"/>
                      <a:pt x="471456" y="213065"/>
                    </a:cubicBezTo>
                    <a:cubicBezTo>
                      <a:pt x="468065" y="221436"/>
                      <a:pt x="463167" y="229150"/>
                      <a:pt x="456667" y="235640"/>
                    </a:cubicBezTo>
                    <a:lnTo>
                      <a:pt x="230206" y="461771"/>
                    </a:lnTo>
                    <a:cubicBezTo>
                      <a:pt x="211931" y="479925"/>
                      <a:pt x="182351" y="479925"/>
                      <a:pt x="164076" y="461771"/>
                    </a:cubicBezTo>
                    <a:lnTo>
                      <a:pt x="13636" y="311550"/>
                    </a:lnTo>
                    <a:cubicBezTo>
                      <a:pt x="-4545" y="293302"/>
                      <a:pt x="-4545" y="263765"/>
                      <a:pt x="13636" y="245517"/>
                    </a:cubicBezTo>
                    <a:lnTo>
                      <a:pt x="239814" y="19386"/>
                    </a:lnTo>
                    <a:cubicBezTo>
                      <a:pt x="252532" y="6782"/>
                      <a:pt x="269865" y="-273"/>
                      <a:pt x="28785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38100">
                <a:noFill/>
                <a:miter lim="400000"/>
              </a:ln>
              <a:effectLst/>
            </p:spPr>
            <p:txBody>
              <a:bodyPr anchor="ctr" bIns="45720" lIns="91440" numCol="1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defRPr cap="all" sz="1300"/>
                </a:pPr>
                <a:endParaRPr/>
              </a:p>
            </p:txBody>
          </p:sp>
        </p:grp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3C5FF4B3-E252-4D56-B614-4D37A54D22E9}"/>
              </a:ext>
            </a:extLst>
          </p:cNvPr>
          <p:cNvSpPr/>
          <p:nvPr/>
        </p:nvSpPr>
        <p:spPr>
          <a:xfrm>
            <a:off x="731520" y="1668176"/>
            <a:ext cx="4899861" cy="969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rgbClr val="C034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三是规范资金管理</a:t>
            </a:r>
          </a:p>
          <a:p>
            <a:pPr>
              <a:lnSpc>
                <a:spcPct val="120000"/>
              </a:lnSpc>
            </a:pPr>
            <a:r>
              <a:rPr altLang="en-US" b="1" lang="zh-CN" sz="2400">
                <a:solidFill>
                  <a:srgbClr val="C0341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提高专业能力。</a:t>
            </a:r>
          </a:p>
        </p:txBody>
      </p:sp>
      <p:sp>
        <p:nvSpPr>
          <p:cNvPr id="51" name="TextBox 29">
            <a:extLst>
              <a:ext uri="{FF2B5EF4-FFF2-40B4-BE49-F238E27FC236}">
                <a16:creationId xmlns:a16="http://schemas.microsoft.com/office/drawing/2014/main" id="{303B5237-A2DC-4AE5-B86E-98EDCB59AEF4}"/>
              </a:ext>
            </a:extLst>
          </p:cNvPr>
          <p:cNvSpPr txBox="1"/>
          <p:nvPr/>
        </p:nvSpPr>
        <p:spPr>
          <a:xfrm>
            <a:off x="7218683" y="1695348"/>
            <a:ext cx="4241798" cy="1828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度建设：随着公司精细化管理水平的不断强化，对财务管理也提出了更高的要求。部门以此为契机，根据财务管理的特点以及财务管理的需要，及时制定公司《固定费用管理办法》、《资金管理办法》等一系列相关制度，从而使每项工作有计划、有落实、有监督、有考核。</a:t>
            </a:r>
          </a:p>
        </p:txBody>
      </p:sp>
      <p:sp>
        <p:nvSpPr>
          <p:cNvPr id="52" name="TextBox 29">
            <a:extLst>
              <a:ext uri="{FF2B5EF4-FFF2-40B4-BE49-F238E27FC236}">
                <a16:creationId xmlns:a16="http://schemas.microsoft.com/office/drawing/2014/main" id="{1FA58512-039B-4039-99AA-112A23473445}"/>
              </a:ext>
            </a:extLst>
          </p:cNvPr>
          <p:cNvSpPr txBox="1"/>
          <p:nvPr/>
        </p:nvSpPr>
        <p:spPr>
          <a:xfrm>
            <a:off x="849739" y="3277341"/>
            <a:ext cx="3436759" cy="2194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费用控制：采取定额报销的方式，将手机费、电话费、办公费、车辆油料费、维修费等定额控制，培养了员工的节约意识。2.采取预算审批的方式，对定额以外的费用，必须先层层审批，没有审批发生的费用，一律不予报销。</a:t>
            </a:r>
          </a:p>
        </p:txBody>
      </p:sp>
      <p:sp>
        <p:nvSpPr>
          <p:cNvPr id="53" name="TextBox 29">
            <a:extLst>
              <a:ext uri="{FF2B5EF4-FFF2-40B4-BE49-F238E27FC236}">
                <a16:creationId xmlns:a16="http://schemas.microsoft.com/office/drawing/2014/main" id="{BB789E3F-0C00-4CD9-9B9F-C44500EA65F9}"/>
              </a:ext>
            </a:extLst>
          </p:cNvPr>
          <p:cNvSpPr txBox="1"/>
          <p:nvPr/>
        </p:nvSpPr>
        <p:spPr>
          <a:xfrm>
            <a:off x="7584096" y="4195437"/>
            <a:ext cx="3876384" cy="18288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altLang="en-US" b="1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现金预算：为提高现金预算的准确性，在实际支付时做到，没有现金预算项目的不予支付，超预算支付标准的不予支付，从而提高了现金预算意识。通过预算管理这一有效的管理手段，员工的规范意识进一步增强，从而有力地带动了财务其他各项工作的开展。</a:t>
            </a:r>
          </a:p>
        </p:txBody>
      </p:sp>
    </p:spTree>
    <p:extLst>
      <p:ext uri="{BB962C8B-B14F-4D97-AF65-F5344CB8AC3E}">
        <p14:creationId val="85017779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25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48"/>
      <p:bldP grpId="0" spid="51"/>
      <p:bldP grpId="0" spid="52"/>
      <p:bldP grpId="0" spid="53"/>
    </p:bldLst>
  </p:timing>
</p:sld>
</file>

<file path=ppt/tags/tag1.xml><?xml version="1.0" encoding="utf-8"?>
<p:tagLst xmlns:p="http://schemas.openxmlformats.org/presentationml/2006/main">
  <p:tag name="PA" val="v5.2.3"/>
</p:tagLst>
</file>

<file path=ppt/tags/tag10.xml><?xml version="1.0" encoding="utf-8"?>
<p:tagLst xmlns:p="http://schemas.openxmlformats.org/presentationml/2006/main">
  <p:tag name="ISLIDE.DIAGRAM" val="249398"/>
</p:tagLst>
</file>

<file path=ppt/tags/tag11.xml><?xml version="1.0" encoding="utf-8"?>
<p:tagLst xmlns:p="http://schemas.openxmlformats.org/presentationml/2006/main">
  <p:tag name="ISLIDE.DIAGRAM" val="210850"/>
</p:tagLst>
</file>

<file path=ppt/tags/tag12.xml><?xml version="1.0" encoding="utf-8"?>
<p:tagLst xmlns:p="http://schemas.openxmlformats.org/presentationml/2006/main">
  <p:tag name="ISLIDE.DIAGRAM" val="224339"/>
</p:tagLst>
</file>

<file path=ppt/tags/tag13.xml><?xml version="1.0" encoding="utf-8"?>
<p:tagLst xmlns:p="http://schemas.openxmlformats.org/presentationml/2006/main">
  <p:tag name="ISLIDE.DIAGRAM" val="219888"/>
</p:tagLst>
</file>

<file path=ppt/tags/tag14.xml><?xml version="1.0" encoding="utf-8"?>
<p:tagLst xmlns:p="http://schemas.openxmlformats.org/presentationml/2006/main">
  <p:tag name="ISLIDE.DIAGRAM" val="204250"/>
</p:tagLst>
</file>

<file path=ppt/tags/tag15.xml><?xml version="1.0" encoding="utf-8"?>
<p:tagLst xmlns:p="http://schemas.openxmlformats.org/presentationml/2006/main">
  <p:tag name="ISLIDE.DIAGRAM" val="219903"/>
</p:tagLst>
</file>

<file path=ppt/tags/tag16.xml><?xml version="1.0" encoding="utf-8"?>
<p:tagLst xmlns:p="http://schemas.openxmlformats.org/presentationml/2006/main">
  <p:tag name="ISLIDE.DIAGRAM" val="216469"/>
</p:tagLst>
</file>

<file path=ppt/tags/tag17.xml><?xml version="1.0" encoding="utf-8"?>
<p:tagLst xmlns:p="http://schemas.openxmlformats.org/presentationml/2006/main">
  <p:tag name="ISLIDE.DIAGRAM" val="204250"/>
</p:tagLst>
</file>

<file path=ppt/tags/tag18.xml><?xml version="1.0" encoding="utf-8"?>
<p:tagLst xmlns:p="http://schemas.openxmlformats.org/presentationml/2006/main">
  <p:tag name="ISLIDE.DIAGRAM" val="204099"/>
</p:tagLst>
</file>

<file path=ppt/tags/tag19.xml><?xml version="1.0" encoding="utf-8"?>
<p:tagLst xmlns:p="http://schemas.openxmlformats.org/presentationml/2006/main">
  <p:tag name="ISLIDE.DIAGRAM" val="204217"/>
</p:tagLst>
</file>

<file path=ppt/tags/tag2.xml><?xml version="1.0" encoding="utf-8"?>
<p:tagLst xmlns:p="http://schemas.openxmlformats.org/presentationml/2006/main">
  <p:tag name="PA" val="v5.2.3"/>
</p:tagLst>
</file>

<file path=ppt/tags/tag20.xml><?xml version="1.0" encoding="utf-8"?>
<p:tagLst xmlns:p="http://schemas.openxmlformats.org/presentationml/2006/main">
  <p:tag name="ISLIDE.DIAGRAM" val="207501"/>
</p:tagLst>
</file>

<file path=ppt/tags/tag2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PA" val="v5.2.3"/>
</p:tagLst>
</file>

<file path=ppt/tags/tag4.xml><?xml version="1.0" encoding="utf-8"?>
<p:tagLst xmlns:p="http://schemas.openxmlformats.org/presentationml/2006/main">
  <p:tag name="PA" val="v5.2.3"/>
</p:tagLst>
</file>

<file path=ppt/tags/tag5.xml><?xml version="1.0" encoding="utf-8"?>
<p:tagLst xmlns:p="http://schemas.openxmlformats.org/presentationml/2006/main">
  <p:tag name="PA" val="v5.2.3"/>
</p:tagLst>
</file>

<file path=ppt/tags/tag6.xml><?xml version="1.0" encoding="utf-8"?>
<p:tagLst xmlns:p="http://schemas.openxmlformats.org/presentationml/2006/main">
  <p:tag name="ISLIDE.DIAGRAM" val="248052"/>
</p:tagLst>
</file>

<file path=ppt/tags/tag7.xml><?xml version="1.0" encoding="utf-8"?>
<p:tagLst xmlns:p="http://schemas.openxmlformats.org/presentationml/2006/main">
  <p:tag name="ISLIDE.DIAGRAM" val="206434"/>
</p:tagLst>
</file>

<file path=ppt/tags/tag8.xml><?xml version="1.0" encoding="utf-8"?>
<p:tagLst xmlns:p="http://schemas.openxmlformats.org/presentationml/2006/main">
  <p:tag name="ISLIDE.DIAGRAM" val="249365"/>
</p:tagLst>
</file>

<file path=ppt/tags/tag9.xml><?xml version="1.0" encoding="utf-8"?>
<p:tagLst xmlns:p="http://schemas.openxmlformats.org/presentationml/2006/main">
  <p:tag name="ISLIDE.DIAGRAM" val="204147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红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221</Paragraphs>
  <Slides>32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2">
      <vt:lpstr>Arial</vt:lpstr>
      <vt:lpstr>等线 Light</vt:lpstr>
      <vt:lpstr>等线</vt:lpstr>
      <vt:lpstr>Calibri Light</vt:lpstr>
      <vt:lpstr>Calibri</vt:lpstr>
      <vt:lpstr>Impact</vt:lpstr>
      <vt:lpstr>宋体</vt:lpstr>
      <vt:lpstr>微软雅黑</vt:lpstr>
      <vt:lpstr>Roboto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2021-08-22T11:56:25Z</dcterms:created>
  <cp:lastPrinted>2021-08-22T11:56:25Z</cp:lastPrinted>
  <dcterms:modified xsi:type="dcterms:W3CDTF">2021-08-22T05:47:25Z</dcterms:modified>
  <cp:revision>1</cp:revision>
</cp:coreProperties>
</file>