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7" r:id="rId4"/>
    <p:sldId id="256" r:id="rId5"/>
    <p:sldId id="258" r:id="rId6"/>
    <p:sldId id="259" r:id="rId7"/>
    <p:sldId id="260" r:id="rId8"/>
    <p:sldId id="261" r:id="rId9"/>
    <p:sldId id="262" r:id="rId10"/>
    <p:sldId id="263" r:id="rId11"/>
    <p:sldId id="264" r:id="rId12"/>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guide id="3" pos="801" userDrawn="1">
          <p15:clr>
            <a:srgbClr val="A4A3A4"/>
          </p15:clr>
        </p15:guide>
        <p15:guide id="4" pos="6947" userDrawn="1">
          <p15:clr>
            <a:srgbClr val="A4A3A4"/>
          </p15:clr>
        </p15:guide>
        <p15:guide id="5" orient="horz" pos="3203" userDrawn="1">
          <p15:clr>
            <a:srgbClr val="A4A3A4"/>
          </p15:clr>
        </p15:guide>
        <p15:guide id="6" orient="horz" pos="343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10" d="100"/>
          <a:sy n="110" d="100"/>
        </p:scale>
        <p:origin x="558" y="84"/>
      </p:cViewPr>
      <p:guideLst>
        <p:guide orient="horz" pos="2115"/>
        <p:guide pos="3840"/>
        <p:guide pos="801"/>
        <p:guide pos="6947"/>
        <p:guide orient="horz" pos="3203"/>
        <p:guide orient="horz" pos="343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tags/tag1.xml" Type="http://schemas.openxmlformats.org/officeDocument/2006/relationships/tag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912974715232849"/>
          <c:y val="0.48991331458091736"/>
        </c:manualLayout>
      </c:layout>
      <c:overlay val="0"/>
      <c:spPr>
        <a:noFill/>
        <a:ln>
          <a:noFill/>
        </a:ln>
        <a:effectLst/>
      </c:spPr>
      <c:txPr>
        <a:bodyPr rot="0" spcFirstLastPara="1" vertOverflow="ellipsis" vert="horz" wrap="square" anchor="ctr" anchorCtr="1"/>
        <a:p>
          <a:pPr>
            <a:defRPr sz="2400" b="0" i="0" u="none" strike="noStrike" kern="1200" spc="0" baseline="0" smtId="4294967295">
              <a:solidFill>
                <a:schemeClr val="bg1"/>
              </a:solidFill>
              <a:latin typeface="+mn-lt"/>
              <a:ea typeface="微软雅黑" panose="020b0503020204020204" pitchFamily="34" charset="-122"/>
              <a:cs typeface="+mn-cs"/>
            </a:defRPr>
          </a:pPr>
          <a:endParaRPr sz="2400" b="0" i="0" u="none" strike="noStrike" kern="1200" spc="0" baseline="0" smtId="4294967295">
            <a:solidFill>
              <a:schemeClr val="bg1"/>
            </a:solidFill>
            <a:latin typeface="+mn-lt"/>
            <a:ea typeface="微软雅黑" panose="020b0503020204020204" pitchFamily="34" charset="-122"/>
            <a:cs typeface="+mn-cs"/>
          </a:endParaRPr>
        </a:p>
      </c:txPr>
    </c:title>
    <c:autoTitleDeleted val="0"/>
    <c:plotArea>
      <c:doughnutChart>
        <c:varyColors val="1"/>
        <c:ser>
          <c:idx val="0"/>
          <c:order val="0"/>
          <c:tx>
            <c:strRef>
              <c:f>Sheet1!$B$1</c:f>
              <c:strCache>
                <c:ptCount val="1"/>
                <c:pt idx="0">
                  <c:v>office</c:v>
                </c:pt>
              </c:strCache>
            </c:strRef>
          </c:tx>
          <c:dPt>
            <c:idx val="0"/>
            <c:invertIfNegative val="1"/>
            <c:spPr>
              <a:solidFill>
                <a:schemeClr val="accent1">
                  <a:lumMod val="75000"/>
                </a:schemeClr>
              </a:solidFill>
              <a:ln w="19050">
                <a:noFill/>
              </a:ln>
              <a:effectLst/>
            </c:spPr>
          </c:dPt>
          <c:dPt>
            <c:idx val="1"/>
            <c:invertIfNegative val="1"/>
            <c:spPr>
              <a:solidFill>
                <a:schemeClr val="bg1">
                  <a:lumMod val="50000"/>
                </a:schemeClr>
              </a:solidFill>
              <a:ln w="19050">
                <a:noFill/>
              </a:ln>
              <a:effectLst/>
            </c:spPr>
          </c:dPt>
          <c:dPt>
            <c:idx val="2"/>
            <c:invertIfNegative val="1"/>
            <c:spPr>
              <a:solidFill>
                <a:schemeClr val="accent3"/>
              </a:solidFill>
              <a:ln w="19050">
                <a:solidFill>
                  <a:schemeClr val="lt1"/>
                </a:solidFill>
              </a:ln>
              <a:effectLst/>
            </c:spPr>
          </c:dPt>
          <c:dPt>
            <c:idx val="3"/>
            <c:invertIfNegative val="1"/>
            <c:spPr>
              <a:solidFill>
                <a:schemeClr val="accent4"/>
              </a:solidFill>
              <a:ln w="19050">
                <a:solidFill>
                  <a:schemeClr val="lt1"/>
                </a:solidFill>
              </a:ln>
              <a:effectLst/>
            </c:spPr>
          </c:dPt>
          <c:cat>
            <c:strRef>
              <c:f>Sheet1!$A$2:$A$5</c:f>
              <c:strCache>
                <c:ptCount val="2"/>
                <c:pt idx="0">
                  <c:v>office</c:v>
                </c:pt>
                <c:pt idx="1">
                  <c:v>辅助</c:v>
                </c:pt>
              </c:strCache>
            </c:strRef>
          </c:cat>
          <c:val>
            <c:numRef>
              <c:f>Sheet1!$B$2:$B$5</c:f>
              <c:numCache>
                <c:formatCode>General</c:formatCode>
                <c:ptCount val="4"/>
                <c:pt idx="0">
                  <c:v>80</c:v>
                </c:pt>
                <c:pt idx="1">
                  <c:v>20</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289449453353882"/>
          <c:y val="0.51873177289962769"/>
        </c:manualLayout>
      </c:layout>
      <c:overlay val="0"/>
      <c:spPr>
        <a:noFill/>
        <a:ln>
          <a:noFill/>
        </a:ln>
        <a:effectLst/>
      </c:spPr>
      <c:txPr>
        <a:bodyPr rot="0" spcFirstLastPara="1" vertOverflow="ellipsis" vert="horz" wrap="square" anchor="ctr" anchorCtr="1"/>
        <a:p>
          <a:pPr>
            <a:defRPr sz="2400" b="0" i="0" u="none" strike="noStrike" kern="1200" spc="0" baseline="0" smtId="4294967295">
              <a:solidFill>
                <a:schemeClr val="bg1"/>
              </a:solidFill>
              <a:latin typeface="+mn-lt"/>
              <a:ea typeface="微软雅黑" panose="020b0503020204020204" pitchFamily="34" charset="-122"/>
              <a:cs typeface="+mn-cs"/>
            </a:defRPr>
          </a:pPr>
          <a:endParaRPr sz="2400" b="0" i="0" u="none" strike="noStrike" kern="1200" spc="0" baseline="0" smtId="4294967295">
            <a:solidFill>
              <a:schemeClr val="bg1"/>
            </a:solidFill>
            <a:latin typeface="+mn-lt"/>
            <a:ea typeface="微软雅黑" panose="020b0503020204020204" pitchFamily="34" charset="-122"/>
            <a:cs typeface="+mn-cs"/>
          </a:endParaRPr>
        </a:p>
      </c:txPr>
    </c:title>
    <c:autoTitleDeleted val="0"/>
    <c:plotArea>
      <c:doughnutChart>
        <c:varyColors val="1"/>
        <c:ser>
          <c:idx val="0"/>
          <c:order val="0"/>
          <c:tx>
            <c:strRef>
              <c:f>Sheet1!$B$1</c:f>
              <c:strCache>
                <c:ptCount val="1"/>
                <c:pt idx="0">
                  <c:v>English</c:v>
                </c:pt>
              </c:strCache>
            </c:strRef>
          </c:tx>
          <c:dPt>
            <c:idx val="0"/>
            <c:invertIfNegative val="1"/>
            <c:spPr>
              <a:solidFill>
                <a:schemeClr val="accent1">
                  <a:lumMod val="75000"/>
                </a:schemeClr>
              </a:solidFill>
              <a:ln w="19050">
                <a:noFill/>
              </a:ln>
              <a:effectLst/>
            </c:spPr>
          </c:dPt>
          <c:dPt>
            <c:idx val="1"/>
            <c:invertIfNegative val="1"/>
            <c:spPr>
              <a:solidFill>
                <a:schemeClr val="bg1">
                  <a:lumMod val="50000"/>
                </a:schemeClr>
              </a:solidFill>
              <a:ln w="19050">
                <a:noFill/>
              </a:ln>
              <a:effectLst/>
            </c:spPr>
          </c:dPt>
          <c:dPt>
            <c:idx val="2"/>
            <c:invertIfNegative val="1"/>
            <c:spPr>
              <a:solidFill>
                <a:schemeClr val="accent3"/>
              </a:solidFill>
              <a:ln w="19050">
                <a:solidFill>
                  <a:schemeClr val="lt1"/>
                </a:solidFill>
              </a:ln>
              <a:effectLst/>
            </c:spPr>
          </c:dPt>
          <c:dPt>
            <c:idx val="3"/>
            <c:invertIfNegative val="1"/>
            <c:spPr>
              <a:solidFill>
                <a:schemeClr val="accent4"/>
              </a:solidFill>
              <a:ln w="19050">
                <a:solidFill>
                  <a:schemeClr val="lt1"/>
                </a:solidFill>
              </a:ln>
              <a:effectLst/>
            </c:spPr>
          </c:dPt>
          <c:cat>
            <c:strRef>
              <c:f>Sheet1!$A$2:$A$5</c:f>
              <c:strCache>
                <c:ptCount val="2"/>
                <c:pt idx="0">
                  <c:v>English</c:v>
                </c:pt>
                <c:pt idx="1">
                  <c:v>辅助</c:v>
                </c:pt>
              </c:strCache>
            </c:strRef>
          </c:cat>
          <c:val>
            <c:numRef>
              <c:f>Sheet1!$B$2:$B$5</c:f>
              <c:numCache>
                <c:formatCode>General</c:formatCode>
                <c:ptCount val="4"/>
                <c:pt idx="0">
                  <c:v>95</c:v>
                </c:pt>
                <c:pt idx="1">
                  <c:v>5</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9090371131897"/>
          <c:y val="0.51873177289962769"/>
        </c:manualLayout>
      </c:layout>
      <c:overlay val="0"/>
      <c:spPr>
        <a:noFill/>
        <a:ln>
          <a:noFill/>
        </a:ln>
        <a:effectLst/>
      </c:spPr>
      <c:txPr>
        <a:bodyPr rot="0" spcFirstLastPara="1" vertOverflow="ellipsis" vert="horz" wrap="square" anchor="ctr" anchorCtr="1"/>
        <a:p>
          <a:pPr>
            <a:defRPr sz="2400" b="0" i="0" u="none" strike="noStrike" kern="1200" spc="0" baseline="0" smtId="4294967295">
              <a:solidFill>
                <a:schemeClr val="bg1"/>
              </a:solidFill>
              <a:latin typeface="+mn-lt"/>
              <a:ea typeface="微软雅黑" panose="020b0503020204020204" pitchFamily="34" charset="-122"/>
              <a:cs typeface="+mn-cs"/>
            </a:defRPr>
          </a:pPr>
          <a:endParaRPr sz="2400" b="0" i="0" u="none" strike="noStrike" kern="1200" spc="0" baseline="0" smtId="4294967295">
            <a:solidFill>
              <a:schemeClr val="bg1"/>
            </a:solidFill>
            <a:latin typeface="+mn-lt"/>
            <a:ea typeface="微软雅黑" panose="020b0503020204020204" pitchFamily="34" charset="-122"/>
            <a:cs typeface="+mn-cs"/>
          </a:endParaRPr>
        </a:p>
      </c:txPr>
    </c:title>
    <c:autoTitleDeleted val="0"/>
    <c:plotArea>
      <c:doughnutChart>
        <c:varyColors val="1"/>
        <c:ser>
          <c:idx val="0"/>
          <c:order val="0"/>
          <c:tx>
            <c:strRef>
              <c:f>Sheet1!$B$1</c:f>
              <c:strCache>
                <c:ptCount val="1"/>
                <c:pt idx="0">
                  <c:v>PS</c:v>
                </c:pt>
              </c:strCache>
            </c:strRef>
          </c:tx>
          <c:dPt>
            <c:idx val="0"/>
            <c:invertIfNegative val="1"/>
            <c:spPr>
              <a:solidFill>
                <a:schemeClr val="accent1">
                  <a:lumMod val="75000"/>
                </a:schemeClr>
              </a:solidFill>
              <a:ln w="19050">
                <a:noFill/>
              </a:ln>
              <a:effectLst/>
            </c:spPr>
          </c:dPt>
          <c:dPt>
            <c:idx val="1"/>
            <c:invertIfNegative val="1"/>
            <c:spPr>
              <a:solidFill>
                <a:schemeClr val="bg1">
                  <a:lumMod val="50000"/>
                </a:schemeClr>
              </a:solidFill>
              <a:ln w="19050">
                <a:noFill/>
              </a:ln>
              <a:effectLst/>
            </c:spPr>
          </c:dPt>
          <c:dPt>
            <c:idx val="2"/>
            <c:invertIfNegative val="1"/>
            <c:spPr>
              <a:solidFill>
                <a:schemeClr val="accent3"/>
              </a:solidFill>
              <a:ln w="19050">
                <a:solidFill>
                  <a:schemeClr val="lt1"/>
                </a:solidFill>
              </a:ln>
              <a:effectLst/>
            </c:spPr>
          </c:dPt>
          <c:dPt>
            <c:idx val="3"/>
            <c:invertIfNegative val="1"/>
            <c:spPr>
              <a:solidFill>
                <a:schemeClr val="accent4"/>
              </a:solidFill>
              <a:ln w="19050">
                <a:solidFill>
                  <a:schemeClr val="lt1"/>
                </a:solidFill>
              </a:ln>
              <a:effectLst/>
            </c:spPr>
          </c:dPt>
          <c:cat>
            <c:strRef>
              <c:f>Sheet1!$A$2:$A$5</c:f>
              <c:strCache>
                <c:ptCount val="2"/>
                <c:pt idx="0">
                  <c:v>PS</c:v>
                </c:pt>
                <c:pt idx="1">
                  <c:v>辅助</c:v>
                </c:pt>
              </c:strCache>
            </c:strRef>
          </c:cat>
          <c:val>
            <c:numRef>
              <c:f>Sheet1!$B$2:$B$5</c:f>
              <c:numCache>
                <c:formatCode>General</c:formatCode>
                <c:ptCount val="4"/>
                <c:pt idx="0">
                  <c:v>60</c:v>
                </c:pt>
                <c:pt idx="1">
                  <c:v>40</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60445D-1F35-441F-8267-9B0EF8790BE4}" type="datetimeFigureOut">
              <a:rPr lang="zh-CN" altLang="en-US" smtClean="0"/>
              <a:t>2015/8/16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AF775-EC7A-4572-BBEF-B7C4D5AD5B86}" type="slidenum">
              <a:rPr lang="zh-CN" altLang="en-US" smtClean="0"/>
              <a:t>‹#›</a:t>
            </a:fld>
            <a:endParaRPr lang="zh-CN" altLang="en-US"/>
          </a:p>
        </p:txBody>
      </p:sp>
    </p:spTree>
    <p:extLst>
      <p:ext uri="{BB962C8B-B14F-4D97-AF65-F5344CB8AC3E}">
        <p14:creationId val="209635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20717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389787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0504684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136277386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26667141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345042860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1757526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585942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137959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3700742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3517968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347923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994707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899297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2521251005"/>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40748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096642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0250936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72519913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1607095041"/>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98180634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22233486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170506008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52633541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51A23FF-9BB0-4542-913E-DB550BAAA322}" type="datetimeFigureOut">
              <a:rPr lang="zh-CN" altLang="en-US" smtClean="0"/>
              <a:t>2015/8/16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t>‹#›</a:t>
            </a:fld>
            <a:endParaRPr lang="zh-CN" altLang="en-US"/>
          </a:p>
        </p:txBody>
      </p:sp>
    </p:spTree>
    <p:extLst>
      <p:ext uri="{BB962C8B-B14F-4D97-AF65-F5344CB8AC3E}">
        <p14:creationId val="258178739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A23FF-9BB0-4542-913E-DB550BAAA322}" type="datetimeFigureOut">
              <a:rPr lang="zh-CN" altLang="en-US" smtClean="0"/>
              <a:t>2015/8/16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01B02-452B-44BD-A5F1-9EBA7DFD2A6B}" type="slidenum">
              <a:rPr lang="zh-CN" altLang="en-US" smtClean="0"/>
              <a:t>‹#›</a:t>
            </a:fld>
            <a:endParaRPr lang="zh-CN" altLang="en-US"/>
          </a:p>
        </p:txBody>
      </p:sp>
    </p:spTree>
    <p:extLst>
      <p:ext uri="{BB962C8B-B14F-4D97-AF65-F5344CB8AC3E}">
        <p14:creationId val="86707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2015/8/16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45854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 Id="rId5" Target="../charts/chart3.xml" Type="http://schemas.openxmlformats.org/officeDocument/2006/relationships/char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sp>
        <p:nvSpPr>
          <p:cNvPr id="6" name="矩形 5"/>
          <p:cNvSpPr/>
          <p:nvPr/>
        </p:nvSpPr>
        <p:spPr>
          <a:xfrm>
            <a:off x="-7029" y="3010546"/>
            <a:ext cx="12192000" cy="83690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4928461" y="2705725"/>
            <a:ext cx="4742481" cy="1432560"/>
          </a:xfrm>
          <a:prstGeom prst="rect">
            <a:avLst/>
          </a:prstGeom>
          <a:noFill/>
        </p:spPr>
        <p:txBody>
          <a:bodyPr rtlCol="0" wrap="square">
            <a:spAutoFit/>
          </a:bodyPr>
          <a:lstStyle/>
          <a:p>
            <a:r>
              <a:rPr altLang="en-US" lang="zh-CN" smtClean="0" sz="8800">
                <a:solidFill>
                  <a:schemeClr val="bg1"/>
                </a:solidFill>
                <a:latin charset="-122" panose="020b0503020204020204" pitchFamily="34" typeface="微软雅黑"/>
                <a:ea charset="-122" panose="020b0503020204020204" pitchFamily="34" typeface="微软雅黑"/>
              </a:rPr>
              <a:t>个人简历</a:t>
            </a:r>
          </a:p>
        </p:txBody>
      </p:sp>
      <p:sp>
        <p:nvSpPr>
          <p:cNvPr id="16" name="椭圆 15"/>
          <p:cNvSpPr/>
          <p:nvPr/>
        </p:nvSpPr>
        <p:spPr>
          <a:xfrm>
            <a:off x="2301147" y="2380927"/>
            <a:ext cx="2061274" cy="2096146"/>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4928461" y="4258674"/>
            <a:ext cx="2619213" cy="518160"/>
          </a:xfrm>
          <a:prstGeom prst="rect">
            <a:avLst/>
          </a:prstGeom>
          <a:noFill/>
        </p:spPr>
        <p:txBody>
          <a:bodyPr rtlCol="0" wrap="square">
            <a:spAutoFit/>
          </a:bodyPr>
          <a:lstStyle/>
          <a:p>
            <a:r>
              <a:rPr altLang="zh-CN" lang="en-US" smtClean="0" sz="2800">
                <a:solidFill>
                  <a:schemeClr val="bg1"/>
                </a:solidFill>
                <a:latin charset="-122" panose="020b0503020204020204" pitchFamily="34" typeface="微软雅黑"/>
                <a:ea charset="-122" panose="020b0503020204020204" pitchFamily="34" typeface="微软雅黑"/>
              </a:rPr>
              <a:t>MY RESUME</a:t>
            </a:r>
          </a:p>
        </p:txBody>
      </p:sp>
      <p:cxnSp>
        <p:nvCxnSpPr>
          <p:cNvPr id="19" name="直接连接符 18"/>
          <p:cNvCxnSpPr/>
          <p:nvPr/>
        </p:nvCxnSpPr>
        <p:spPr>
          <a:xfrm>
            <a:off x="5052447" y="4781894"/>
            <a:ext cx="435502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8175353" y="4258674"/>
            <a:ext cx="1356103" cy="518160"/>
          </a:xfrm>
          <a:prstGeom prst="rect">
            <a:avLst/>
          </a:prstGeom>
          <a:noFill/>
        </p:spPr>
        <p:txBody>
          <a:bodyPr rtlCol="0" wrap="squar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某某某</a:t>
            </a:r>
          </a:p>
        </p:txBody>
      </p:sp>
    </p:spTree>
    <p:extLst>
      <p:ext uri="{BB962C8B-B14F-4D97-AF65-F5344CB8AC3E}">
        <p14:creationId val="3205954094"/>
      </p:ext>
    </p:extLst>
  </p:cSld>
  <p:clrMapOvr>
    <a:overrideClrMapping accent1="accent1" accent2="accent2" accent3="accent3" accent4="accent4" accent5="accent5" accent6="accent6" bg1="lt1" bg2="lt2" folHlink="folHlink" hlink="hlink" tx1="dk1" tx2="dk2"/>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cxnSp>
        <p:nvCxnSpPr>
          <p:cNvPr id="5" name="line01"/>
          <p:cNvCxnSpPr/>
          <p:nvPr/>
        </p:nvCxnSpPr>
        <p:spPr>
          <a:xfrm flipH="1">
            <a:off x="3487609" y="2090048"/>
            <a:ext cx="0" cy="3309257"/>
          </a:xfrm>
          <a:prstGeom prst="line">
            <a:avLst/>
          </a:prstGeom>
          <a:ln>
            <a:solidFill>
              <a:srgbClr val="49741F"/>
            </a:solidFill>
            <a:prstDash val="dash"/>
          </a:ln>
        </p:spPr>
        <p:style>
          <a:lnRef idx="1">
            <a:schemeClr val="accent1"/>
          </a:lnRef>
          <a:fillRef idx="0">
            <a:schemeClr val="accent1"/>
          </a:fillRef>
          <a:effectRef idx="0">
            <a:schemeClr val="accent1"/>
          </a:effectRef>
          <a:fontRef idx="minor">
            <a:schemeClr val="tx1"/>
          </a:fontRef>
        </p:style>
      </p:cxnSp>
      <p:cxnSp>
        <p:nvCxnSpPr>
          <p:cNvPr id="6" name="line01"/>
          <p:cNvCxnSpPr/>
          <p:nvPr/>
        </p:nvCxnSpPr>
        <p:spPr>
          <a:xfrm>
            <a:off x="2467429" y="3354184"/>
            <a:ext cx="2670628" cy="0"/>
          </a:xfrm>
          <a:prstGeom prst="line">
            <a:avLst/>
          </a:prstGeom>
          <a:ln>
            <a:noFill/>
            <a:prstDash val="dash"/>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3">
            <a:extLst>
              <a:ext uri="{28A0092B-C50C-407E-A947-70E740481C1C}">
                <a14:useLocalDpi val="0"/>
              </a:ext>
            </a:extLst>
          </a:blip>
          <a:srcRect l="3287" r="2825"/>
          <a:stretch>
            <a:fillRect/>
          </a:stretch>
        </p:blipFill>
        <p:spPr>
          <a:xfrm>
            <a:off x="2303017" y="2002898"/>
            <a:ext cx="2520000" cy="2981030"/>
          </a:xfrm>
          <a:prstGeom prst="rect">
            <a:avLst/>
          </a:prstGeom>
        </p:spPr>
      </p:pic>
      <p:sp>
        <p:nvSpPr>
          <p:cNvPr id="9" name="等腰三角形 8"/>
          <p:cNvSpPr/>
          <p:nvPr/>
        </p:nvSpPr>
        <p:spPr>
          <a:xfrm>
            <a:off x="3942980" y="4203418"/>
            <a:ext cx="1733330" cy="145684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6089650" y="1108685"/>
            <a:ext cx="2619213" cy="640080"/>
          </a:xfrm>
          <a:prstGeom prst="rect">
            <a:avLst/>
          </a:prstGeom>
          <a:noFill/>
        </p:spPr>
        <p:txBody>
          <a:bodyPr rtlCol="0" wrap="square">
            <a:spAutoFit/>
          </a:bodyPr>
          <a:lstStyle/>
          <a:p>
            <a:r>
              <a:rPr altLang="zh-CN" lang="en-US" smtClean="0" sz="3600">
                <a:solidFill>
                  <a:schemeClr val="accent1">
                    <a:lumMod val="50000"/>
                  </a:schemeClr>
                </a:solidFill>
                <a:latin charset="-122" panose="020b0503020204020204" pitchFamily="34" typeface="微软雅黑"/>
                <a:ea charset="-122" panose="020b0503020204020204" pitchFamily="34" typeface="微软雅黑"/>
              </a:rPr>
              <a:t>ABOUT ME</a:t>
            </a:r>
          </a:p>
        </p:txBody>
      </p:sp>
      <p:cxnSp>
        <p:nvCxnSpPr>
          <p:cNvPr id="14" name="直接连接符 13"/>
          <p:cNvCxnSpPr/>
          <p:nvPr/>
        </p:nvCxnSpPr>
        <p:spPr>
          <a:xfrm flipH="1">
            <a:off x="6089650" y="1755016"/>
            <a:ext cx="0" cy="368906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Freeform 221"/>
          <p:cNvSpPr/>
          <p:nvPr/>
        </p:nvSpPr>
        <p:spPr bwMode="auto">
          <a:xfrm>
            <a:off x="6523925" y="2069538"/>
            <a:ext cx="434975" cy="415925"/>
          </a:xfrm>
          <a:custGeom>
            <a:gdLst>
              <a:gd fmla="*/ 174 w 174" name="T0"/>
              <a:gd fmla="*/ 139 h 166" name="T1"/>
              <a:gd fmla="*/ 153 w 174" name="T2"/>
              <a:gd fmla="*/ 126 h 166" name="T3"/>
              <a:gd fmla="*/ 126 w 174" name="T4"/>
              <a:gd fmla="*/ 115 h 166" name="T5"/>
              <a:gd fmla="*/ 118 w 174" name="T6"/>
              <a:gd fmla="*/ 112 h 166" name="T7"/>
              <a:gd fmla="*/ 111 w 174" name="T8"/>
              <a:gd fmla="*/ 100 h 166" name="T9"/>
              <a:gd fmla="*/ 106 w 174" name="T10"/>
              <a:gd fmla="*/ 100 h 166" name="T11"/>
              <a:gd fmla="*/ 111 w 174" name="T12"/>
              <a:gd fmla="*/ 90 h 166" name="T13"/>
              <a:gd fmla="*/ 113 w 174" name="T14"/>
              <a:gd fmla="*/ 79 h 166" name="T15"/>
              <a:gd fmla="*/ 118 w 174" name="T16"/>
              <a:gd fmla="*/ 74 h 166" name="T17"/>
              <a:gd fmla="*/ 121 w 174" name="T18"/>
              <a:gd fmla="*/ 67 h 166" name="T19"/>
              <a:gd fmla="*/ 120 w 174" name="T20"/>
              <a:gd fmla="*/ 54 h 166" name="T21"/>
              <a:gd fmla="*/ 118 w 174" name="T22"/>
              <a:gd fmla="*/ 49 h 166" name="T23"/>
              <a:gd fmla="*/ 119 w 174" name="T24"/>
              <a:gd fmla="*/ 32 h 166" name="T25"/>
              <a:gd fmla="*/ 118 w 174" name="T26"/>
              <a:gd fmla="*/ 20 h 166" name="T27"/>
              <a:gd fmla="*/ 113 w 174" name="T28"/>
              <a:gd fmla="*/ 13 h 166" name="T29"/>
              <a:gd fmla="*/ 108 w 174" name="T30"/>
              <a:gd fmla="*/ 12 h 166" name="T31"/>
              <a:gd fmla="*/ 104 w 174" name="T32"/>
              <a:gd fmla="*/ 9 h 166" name="T33"/>
              <a:gd fmla="*/ 67 w 174" name="T34"/>
              <a:gd fmla="*/ 9 h 166" name="T35"/>
              <a:gd fmla="*/ 54 w 174" name="T36"/>
              <a:gd fmla="*/ 48 h 166" name="T37"/>
              <a:gd fmla="*/ 52 w 174" name="T38"/>
              <a:gd fmla="*/ 57 h 166" name="T39"/>
              <a:gd fmla="*/ 57 w 174" name="T40"/>
              <a:gd fmla="*/ 76 h 166" name="T41"/>
              <a:gd fmla="*/ 60 w 174" name="T42"/>
              <a:gd fmla="*/ 77 h 166" name="T43"/>
              <a:gd fmla="*/ 62 w 174" name="T44"/>
              <a:gd fmla="*/ 91 h 166" name="T45"/>
              <a:gd fmla="*/ 67 w 174" name="T46"/>
              <a:gd fmla="*/ 99 h 166" name="T47"/>
              <a:gd fmla="*/ 63 w 174" name="T48"/>
              <a:gd fmla="*/ 100 h 166" name="T49"/>
              <a:gd fmla="*/ 56 w 174" name="T50"/>
              <a:gd fmla="*/ 112 h 166" name="T51"/>
              <a:gd fmla="*/ 48 w 174" name="T52"/>
              <a:gd fmla="*/ 115 h 166" name="T53"/>
              <a:gd fmla="*/ 21 w 174" name="T54"/>
              <a:gd fmla="*/ 126 h 166" name="T55"/>
              <a:gd fmla="*/ 0 w 174" name="T56"/>
              <a:gd fmla="*/ 139 h 166" name="T57"/>
              <a:gd fmla="*/ 0 w 174" name="T58"/>
              <a:gd fmla="*/ 166 h 166" name="T59"/>
              <a:gd fmla="*/ 76 w 174" name="T60"/>
              <a:gd fmla="*/ 166 h 166" name="T61"/>
              <a:gd fmla="*/ 82 w 174" name="T62"/>
              <a:gd fmla="*/ 127 h 166" name="T63"/>
              <a:gd fmla="*/ 77 w 174" name="T64"/>
              <a:gd fmla="*/ 117 h 166" name="T65"/>
              <a:gd fmla="*/ 88 w 174" name="T66"/>
              <a:gd fmla="*/ 112 h 166" name="T67"/>
              <a:gd fmla="*/ 97 w 174" name="T68"/>
              <a:gd fmla="*/ 117 h 166" name="T69"/>
              <a:gd fmla="*/ 92 w 174" name="T70"/>
              <a:gd fmla="*/ 128 h 166" name="T71"/>
              <a:gd fmla="*/ 101 w 174" name="T72"/>
              <a:gd fmla="*/ 166 h 166" name="T73"/>
              <a:gd fmla="*/ 174 w 174" name="T74"/>
              <a:gd fmla="*/ 166 h 166" name="T75"/>
              <a:gd fmla="*/ 174 w 174" name="T76"/>
              <a:gd fmla="*/ 139 h 16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66" w="174">
                <a:moveTo>
                  <a:pt x="174" y="139"/>
                </a:moveTo>
                <a:cubicBezTo>
                  <a:pt x="171" y="131"/>
                  <a:pt x="161" y="129"/>
                  <a:pt x="153" y="126"/>
                </a:cubicBezTo>
                <a:cubicBezTo>
                  <a:pt x="144" y="122"/>
                  <a:pt x="135" y="118"/>
                  <a:pt x="126" y="115"/>
                </a:cubicBezTo>
                <a:cubicBezTo>
                  <a:pt x="123" y="114"/>
                  <a:pt x="121" y="113"/>
                  <a:pt x="118" y="112"/>
                </a:cubicBezTo>
                <a:cubicBezTo>
                  <a:pt x="115" y="110"/>
                  <a:pt x="113" y="104"/>
                  <a:pt x="111" y="100"/>
                </a:cubicBezTo>
                <a:cubicBezTo>
                  <a:pt x="109" y="100"/>
                  <a:pt x="108" y="100"/>
                  <a:pt x="106" y="100"/>
                </a:cubicBezTo>
                <a:cubicBezTo>
                  <a:pt x="106" y="94"/>
                  <a:pt x="110" y="94"/>
                  <a:pt x="111" y="90"/>
                </a:cubicBezTo>
                <a:cubicBezTo>
                  <a:pt x="112" y="86"/>
                  <a:pt x="111" y="82"/>
                  <a:pt x="113" y="79"/>
                </a:cubicBezTo>
                <a:cubicBezTo>
                  <a:pt x="114" y="76"/>
                  <a:pt x="117" y="76"/>
                  <a:pt x="118" y="74"/>
                </a:cubicBezTo>
                <a:cubicBezTo>
                  <a:pt x="120" y="73"/>
                  <a:pt x="120" y="69"/>
                  <a:pt x="121" y="67"/>
                </a:cubicBezTo>
                <a:cubicBezTo>
                  <a:pt x="122" y="63"/>
                  <a:pt x="122" y="58"/>
                  <a:pt x="120" y="54"/>
                </a:cubicBezTo>
                <a:cubicBezTo>
                  <a:pt x="119" y="52"/>
                  <a:pt x="119" y="51"/>
                  <a:pt x="118" y="49"/>
                </a:cubicBezTo>
                <a:cubicBezTo>
                  <a:pt x="118" y="45"/>
                  <a:pt x="119" y="35"/>
                  <a:pt x="119" y="32"/>
                </a:cubicBezTo>
                <a:cubicBezTo>
                  <a:pt x="119" y="26"/>
                  <a:pt x="119" y="26"/>
                  <a:pt x="118" y="20"/>
                </a:cubicBezTo>
                <a:cubicBezTo>
                  <a:pt x="118" y="20"/>
                  <a:pt x="116" y="14"/>
                  <a:pt x="113" y="13"/>
                </a:cubicBezTo>
                <a:cubicBezTo>
                  <a:pt x="108" y="12"/>
                  <a:pt x="108" y="12"/>
                  <a:pt x="108" y="12"/>
                </a:cubicBezTo>
                <a:cubicBezTo>
                  <a:pt x="104" y="9"/>
                  <a:pt x="104" y="9"/>
                  <a:pt x="104" y="9"/>
                </a:cubicBezTo>
                <a:cubicBezTo>
                  <a:pt x="90" y="0"/>
                  <a:pt x="75" y="6"/>
                  <a:pt x="67" y="9"/>
                </a:cubicBezTo>
                <a:cubicBezTo>
                  <a:pt x="56" y="13"/>
                  <a:pt x="49" y="24"/>
                  <a:pt x="54" y="48"/>
                </a:cubicBezTo>
                <a:cubicBezTo>
                  <a:pt x="55" y="52"/>
                  <a:pt x="51" y="54"/>
                  <a:pt x="52" y="57"/>
                </a:cubicBezTo>
                <a:cubicBezTo>
                  <a:pt x="52" y="61"/>
                  <a:pt x="52" y="73"/>
                  <a:pt x="57" y="76"/>
                </a:cubicBezTo>
                <a:cubicBezTo>
                  <a:pt x="57" y="76"/>
                  <a:pt x="61" y="77"/>
                  <a:pt x="60" y="77"/>
                </a:cubicBezTo>
                <a:cubicBezTo>
                  <a:pt x="61" y="82"/>
                  <a:pt x="61" y="87"/>
                  <a:pt x="62" y="91"/>
                </a:cubicBezTo>
                <a:cubicBezTo>
                  <a:pt x="63" y="94"/>
                  <a:pt x="66" y="95"/>
                  <a:pt x="67" y="99"/>
                </a:cubicBezTo>
                <a:cubicBezTo>
                  <a:pt x="63" y="100"/>
                  <a:pt x="63" y="100"/>
                  <a:pt x="63" y="100"/>
                </a:cubicBezTo>
                <a:cubicBezTo>
                  <a:pt x="61" y="104"/>
                  <a:pt x="59" y="110"/>
                  <a:pt x="56" y="112"/>
                </a:cubicBezTo>
                <a:cubicBezTo>
                  <a:pt x="53" y="113"/>
                  <a:pt x="51" y="114"/>
                  <a:pt x="48" y="115"/>
                </a:cubicBezTo>
                <a:cubicBezTo>
                  <a:pt x="39" y="118"/>
                  <a:pt x="30" y="122"/>
                  <a:pt x="21" y="126"/>
                </a:cubicBezTo>
                <a:cubicBezTo>
                  <a:pt x="13" y="129"/>
                  <a:pt x="3" y="131"/>
                  <a:pt x="0" y="139"/>
                </a:cubicBezTo>
                <a:cubicBezTo>
                  <a:pt x="0" y="145"/>
                  <a:pt x="0" y="158"/>
                  <a:pt x="0" y="166"/>
                </a:cubicBezTo>
                <a:cubicBezTo>
                  <a:pt x="76" y="166"/>
                  <a:pt x="76" y="166"/>
                  <a:pt x="76" y="166"/>
                </a:cubicBezTo>
                <a:cubicBezTo>
                  <a:pt x="82" y="127"/>
                  <a:pt x="82" y="127"/>
                  <a:pt x="82" y="127"/>
                </a:cubicBezTo>
                <a:cubicBezTo>
                  <a:pt x="77" y="117"/>
                  <a:pt x="77" y="117"/>
                  <a:pt x="77" y="117"/>
                </a:cubicBezTo>
                <a:cubicBezTo>
                  <a:pt x="88" y="112"/>
                  <a:pt x="88" y="112"/>
                  <a:pt x="88" y="112"/>
                </a:cubicBezTo>
                <a:cubicBezTo>
                  <a:pt x="97" y="117"/>
                  <a:pt x="97" y="117"/>
                  <a:pt x="97" y="117"/>
                </a:cubicBezTo>
                <a:cubicBezTo>
                  <a:pt x="92" y="128"/>
                  <a:pt x="92" y="128"/>
                  <a:pt x="92" y="128"/>
                </a:cubicBezTo>
                <a:cubicBezTo>
                  <a:pt x="101" y="166"/>
                  <a:pt x="101" y="166"/>
                  <a:pt x="101" y="166"/>
                </a:cubicBezTo>
                <a:cubicBezTo>
                  <a:pt x="174" y="166"/>
                  <a:pt x="174" y="166"/>
                  <a:pt x="174" y="166"/>
                </a:cubicBezTo>
                <a:cubicBezTo>
                  <a:pt x="174" y="158"/>
                  <a:pt x="174" y="145"/>
                  <a:pt x="174" y="139"/>
                </a:cubicBezTo>
                <a:close/>
              </a:path>
            </a:pathLst>
          </a:custGeom>
          <a:solidFill>
            <a:schemeClr val="accent1">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19" name="Freeform 74"/>
          <p:cNvSpPr>
            <a:spLocks noEditPoints="1"/>
          </p:cNvSpPr>
          <p:nvPr/>
        </p:nvSpPr>
        <p:spPr bwMode="auto">
          <a:xfrm>
            <a:off x="6627976" y="4220750"/>
            <a:ext cx="233122" cy="439346"/>
          </a:xfrm>
          <a:custGeom>
            <a:gdLst>
              <a:gd fmla="*/ 81 w 96" name="T0"/>
              <a:gd fmla="*/ 0 h 180" name="T1"/>
              <a:gd fmla="*/ 15 w 96" name="T2"/>
              <a:gd fmla="*/ 0 h 180" name="T3"/>
              <a:gd fmla="*/ 0 w 96" name="T4"/>
              <a:gd fmla="*/ 15 h 180" name="T5"/>
              <a:gd fmla="*/ 0 w 96" name="T6"/>
              <a:gd fmla="*/ 165 h 180" name="T7"/>
              <a:gd fmla="*/ 15 w 96" name="T8"/>
              <a:gd fmla="*/ 180 h 180" name="T9"/>
              <a:gd fmla="*/ 81 w 96" name="T10"/>
              <a:gd fmla="*/ 180 h 180" name="T11"/>
              <a:gd fmla="*/ 96 w 96" name="T12"/>
              <a:gd fmla="*/ 165 h 180" name="T13"/>
              <a:gd fmla="*/ 96 w 96" name="T14"/>
              <a:gd fmla="*/ 15 h 180" name="T15"/>
              <a:gd fmla="*/ 81 w 96" name="T16"/>
              <a:gd fmla="*/ 0 h 180" name="T17"/>
              <a:gd fmla="*/ 39 w 96" name="T18"/>
              <a:gd fmla="*/ 12 h 180" name="T19"/>
              <a:gd fmla="*/ 57 w 96" name="T20"/>
              <a:gd fmla="*/ 12 h 180" name="T21"/>
              <a:gd fmla="*/ 60 w 96" name="T22"/>
              <a:gd fmla="*/ 15 h 180" name="T23"/>
              <a:gd fmla="*/ 57 w 96" name="T24"/>
              <a:gd fmla="*/ 18 h 180" name="T25"/>
              <a:gd fmla="*/ 39 w 96" name="T26"/>
              <a:gd fmla="*/ 18 h 180" name="T27"/>
              <a:gd fmla="*/ 36 w 96" name="T28"/>
              <a:gd fmla="*/ 15 h 180" name="T29"/>
              <a:gd fmla="*/ 39 w 96" name="T30"/>
              <a:gd fmla="*/ 12 h 180" name="T31"/>
              <a:gd fmla="*/ 48 w 96" name="T32"/>
              <a:gd fmla="*/ 174 h 180" name="T33"/>
              <a:gd fmla="*/ 39 w 96" name="T34"/>
              <a:gd fmla="*/ 165 h 180" name="T35"/>
              <a:gd fmla="*/ 48 w 96" name="T36"/>
              <a:gd fmla="*/ 156 h 180" name="T37"/>
              <a:gd fmla="*/ 57 w 96" name="T38"/>
              <a:gd fmla="*/ 165 h 180" name="T39"/>
              <a:gd fmla="*/ 48 w 96" name="T40"/>
              <a:gd fmla="*/ 174 h 180" name="T41"/>
              <a:gd fmla="*/ 90 w 96" name="T42"/>
              <a:gd fmla="*/ 150 h 180" name="T43"/>
              <a:gd fmla="*/ 6 w 96" name="T44"/>
              <a:gd fmla="*/ 150 h 180" name="T45"/>
              <a:gd fmla="*/ 6 w 96" name="T46"/>
              <a:gd fmla="*/ 30 h 180" name="T47"/>
              <a:gd fmla="*/ 90 w 96" name="T48"/>
              <a:gd fmla="*/ 30 h 180" name="T49"/>
              <a:gd fmla="*/ 90 w 96" name="T50"/>
              <a:gd fmla="*/ 150 h 18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80" w="96">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chemeClr val="accent1">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20" name="Freeform 18"/>
          <p:cNvSpPr>
            <a:spLocks noEditPoints="1"/>
          </p:cNvSpPr>
          <p:nvPr/>
        </p:nvSpPr>
        <p:spPr bwMode="auto">
          <a:xfrm>
            <a:off x="6583677" y="2798014"/>
            <a:ext cx="271960" cy="443505"/>
          </a:xfrm>
          <a:custGeom>
            <a:gdLst>
              <a:gd fmla="*/ 96 w 96" name="T0"/>
              <a:gd fmla="*/ 48 h 156" name="T1"/>
              <a:gd fmla="*/ 48 w 96" name="T2"/>
              <a:gd fmla="*/ 0 h 156" name="T3"/>
              <a:gd fmla="*/ 0 w 96" name="T4"/>
              <a:gd fmla="*/ 48 h 156" name="T5"/>
              <a:gd fmla="*/ 6 w 96" name="T6"/>
              <a:gd fmla="*/ 72 h 156" name="T7"/>
              <a:gd fmla="*/ 6 w 96" name="T8"/>
              <a:gd fmla="*/ 72 h 156" name="T9"/>
              <a:gd fmla="*/ 48 w 96" name="T10"/>
              <a:gd fmla="*/ 156 h 156" name="T11"/>
              <a:gd fmla="*/ 90 w 96" name="T12"/>
              <a:gd fmla="*/ 72 h 156" name="T13"/>
              <a:gd fmla="*/ 90 w 96" name="T14"/>
              <a:gd fmla="*/ 72 h 156" name="T15"/>
              <a:gd fmla="*/ 96 w 96" name="T16"/>
              <a:gd fmla="*/ 48 h 156" name="T17"/>
              <a:gd fmla="*/ 48 w 96" name="T18"/>
              <a:gd fmla="*/ 72 h 156" name="T19"/>
              <a:gd fmla="*/ 24 w 96" name="T20"/>
              <a:gd fmla="*/ 48 h 156" name="T21"/>
              <a:gd fmla="*/ 48 w 96" name="T22"/>
              <a:gd fmla="*/ 24 h 156" name="T23"/>
              <a:gd fmla="*/ 72 w 96" name="T24"/>
              <a:gd fmla="*/ 48 h 156" name="T25"/>
              <a:gd fmla="*/ 48 w 96" name="T26"/>
              <a:gd fmla="*/ 72 h 1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56" w="9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accent1">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grpSp>
        <p:nvGrpSpPr>
          <p:cNvPr id="25" name="组合 24"/>
          <p:cNvGrpSpPr/>
          <p:nvPr/>
        </p:nvGrpSpPr>
        <p:grpSpPr>
          <a:xfrm>
            <a:off x="6545396" y="4972647"/>
            <a:ext cx="442182" cy="295542"/>
            <a:chOff x="1906588" y="2708275"/>
            <a:chExt cx="311149" cy="207963"/>
          </a:xfrm>
          <a:solidFill>
            <a:schemeClr val="accent1">
              <a:lumMod val="75000"/>
            </a:schemeClr>
          </a:solidFill>
        </p:grpSpPr>
        <p:sp>
          <p:nvSpPr>
            <p:cNvPr id="21" name="Freeform 61"/>
            <p:cNvSpPr/>
            <p:nvPr/>
          </p:nvSpPr>
          <p:spPr bwMode="auto">
            <a:xfrm>
              <a:off x="1917700" y="2708275"/>
              <a:ext cx="290512" cy="120650"/>
            </a:xfrm>
            <a:custGeom>
              <a:gdLst>
                <a:gd fmla="*/ 67 w 134" name="T0"/>
                <a:gd fmla="*/ 56 h 56" name="T1"/>
                <a:gd fmla="*/ 134 w 134" name="T2"/>
                <a:gd fmla="*/ 0 h 56" name="T3"/>
                <a:gd fmla="*/ 133 w 134" name="T4"/>
                <a:gd fmla="*/ 0 h 56" name="T5"/>
                <a:gd fmla="*/ 1 w 134" name="T6"/>
                <a:gd fmla="*/ 0 h 56" name="T7"/>
                <a:gd fmla="*/ 0 w 134" name="T8"/>
                <a:gd fmla="*/ 0 h 56" name="T9"/>
                <a:gd fmla="*/ 67 w 134" name="T10"/>
                <a:gd fmla="*/ 56 h 56" name="T11"/>
              </a:gdLst>
              <a:cxnLst>
                <a:cxn ang="0">
                  <a:pos x="T0" y="T1"/>
                </a:cxn>
                <a:cxn ang="0">
                  <a:pos x="T2" y="T3"/>
                </a:cxn>
                <a:cxn ang="0">
                  <a:pos x="T4" y="T5"/>
                </a:cxn>
                <a:cxn ang="0">
                  <a:pos x="T6" y="T7"/>
                </a:cxn>
                <a:cxn ang="0">
                  <a:pos x="T8" y="T9"/>
                </a:cxn>
                <a:cxn ang="0">
                  <a:pos x="T10" y="T11"/>
                </a:cxn>
              </a:cxnLst>
              <a:rect b="b" l="0" r="r" t="0"/>
              <a:pathLst>
                <a:path h="56" w="134">
                  <a:moveTo>
                    <a:pt x="67" y="56"/>
                  </a:moveTo>
                  <a:cubicBezTo>
                    <a:pt x="134" y="0"/>
                    <a:pt x="134" y="0"/>
                    <a:pt x="134" y="0"/>
                  </a:cubicBezTo>
                  <a:cubicBezTo>
                    <a:pt x="134" y="0"/>
                    <a:pt x="133" y="0"/>
                    <a:pt x="133" y="0"/>
                  </a:cubicBezTo>
                  <a:cubicBezTo>
                    <a:pt x="1" y="0"/>
                    <a:pt x="1" y="0"/>
                    <a:pt x="1" y="0"/>
                  </a:cubicBezTo>
                  <a:cubicBezTo>
                    <a:pt x="1" y="0"/>
                    <a:pt x="0" y="0"/>
                    <a:pt x="0" y="0"/>
                  </a:cubicBezTo>
                  <a:lnTo>
                    <a:pt x="67" y="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22" name="Freeform 62"/>
            <p:cNvSpPr/>
            <p:nvPr/>
          </p:nvSpPr>
          <p:spPr bwMode="auto">
            <a:xfrm>
              <a:off x="2114550" y="2716213"/>
              <a:ext cx="103187" cy="188913"/>
            </a:xfrm>
            <a:custGeom>
              <a:gdLst>
                <a:gd fmla="*/ 48 w 48" name="T0"/>
                <a:gd fmla="*/ 2 h 87" name="T1"/>
                <a:gd fmla="*/ 48 w 48" name="T2"/>
                <a:gd fmla="*/ 0 h 87" name="T3"/>
                <a:gd fmla="*/ 0 w 48" name="T4"/>
                <a:gd fmla="*/ 40 h 87" name="T5"/>
                <a:gd fmla="*/ 48 w 48" name="T6"/>
                <a:gd fmla="*/ 87 h 87" name="T7"/>
                <a:gd fmla="*/ 48 w 48" name="T8"/>
                <a:gd fmla="*/ 86 h 87" name="T9"/>
                <a:gd fmla="*/ 48 w 48" name="T10"/>
                <a:gd fmla="*/ 2 h 87" name="T11"/>
              </a:gdLst>
              <a:cxnLst>
                <a:cxn ang="0">
                  <a:pos x="T0" y="T1"/>
                </a:cxn>
                <a:cxn ang="0">
                  <a:pos x="T2" y="T3"/>
                </a:cxn>
                <a:cxn ang="0">
                  <a:pos x="T4" y="T5"/>
                </a:cxn>
                <a:cxn ang="0">
                  <a:pos x="T6" y="T7"/>
                </a:cxn>
                <a:cxn ang="0">
                  <a:pos x="T8" y="T9"/>
                </a:cxn>
                <a:cxn ang="0">
                  <a:pos x="T10" y="T11"/>
                </a:cxn>
              </a:cxnLst>
              <a:rect b="b" l="0" r="r" t="0"/>
              <a:pathLst>
                <a:path h="87" w="48">
                  <a:moveTo>
                    <a:pt x="48" y="2"/>
                  </a:moveTo>
                  <a:cubicBezTo>
                    <a:pt x="48" y="1"/>
                    <a:pt x="48" y="1"/>
                    <a:pt x="48" y="0"/>
                  </a:cubicBezTo>
                  <a:cubicBezTo>
                    <a:pt x="0" y="40"/>
                    <a:pt x="0" y="40"/>
                    <a:pt x="0" y="40"/>
                  </a:cubicBezTo>
                  <a:cubicBezTo>
                    <a:pt x="48" y="87"/>
                    <a:pt x="48" y="87"/>
                    <a:pt x="48" y="87"/>
                  </a:cubicBezTo>
                  <a:cubicBezTo>
                    <a:pt x="48" y="87"/>
                    <a:pt x="48" y="87"/>
                    <a:pt x="48" y="86"/>
                  </a:cubicBezTo>
                  <a:lnTo>
                    <a:pt x="48"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23" name="Freeform 63"/>
            <p:cNvSpPr/>
            <p:nvPr/>
          </p:nvSpPr>
          <p:spPr bwMode="auto">
            <a:xfrm>
              <a:off x="1906588" y="2716213"/>
              <a:ext cx="104775" cy="188913"/>
            </a:xfrm>
            <a:custGeom>
              <a:gdLst>
                <a:gd fmla="*/ 0 w 48" name="T0"/>
                <a:gd fmla="*/ 0 h 87" name="T1"/>
                <a:gd fmla="*/ 0 w 48" name="T2"/>
                <a:gd fmla="*/ 2 h 87" name="T3"/>
                <a:gd fmla="*/ 0 w 48" name="T4"/>
                <a:gd fmla="*/ 86 h 87" name="T5"/>
                <a:gd fmla="*/ 0 w 48" name="T6"/>
                <a:gd fmla="*/ 87 h 87" name="T7"/>
                <a:gd fmla="*/ 48 w 48" name="T8"/>
                <a:gd fmla="*/ 40 h 87" name="T9"/>
                <a:gd fmla="*/ 0 w 48" name="T10"/>
                <a:gd fmla="*/ 0 h 87" name="T11"/>
              </a:gdLst>
              <a:cxnLst>
                <a:cxn ang="0">
                  <a:pos x="T0" y="T1"/>
                </a:cxn>
                <a:cxn ang="0">
                  <a:pos x="T2" y="T3"/>
                </a:cxn>
                <a:cxn ang="0">
                  <a:pos x="T4" y="T5"/>
                </a:cxn>
                <a:cxn ang="0">
                  <a:pos x="T6" y="T7"/>
                </a:cxn>
                <a:cxn ang="0">
                  <a:pos x="T8" y="T9"/>
                </a:cxn>
                <a:cxn ang="0">
                  <a:pos x="T10" y="T11"/>
                </a:cxn>
              </a:cxnLst>
              <a:rect b="b" l="0" r="r" t="0"/>
              <a:pathLst>
                <a:path h="87" w="48">
                  <a:moveTo>
                    <a:pt x="0" y="0"/>
                  </a:moveTo>
                  <a:cubicBezTo>
                    <a:pt x="0" y="1"/>
                    <a:pt x="0" y="1"/>
                    <a:pt x="0" y="2"/>
                  </a:cubicBezTo>
                  <a:cubicBezTo>
                    <a:pt x="0" y="86"/>
                    <a:pt x="0" y="86"/>
                    <a:pt x="0" y="86"/>
                  </a:cubicBezTo>
                  <a:cubicBezTo>
                    <a:pt x="0" y="87"/>
                    <a:pt x="0" y="87"/>
                    <a:pt x="0" y="87"/>
                  </a:cubicBezTo>
                  <a:cubicBezTo>
                    <a:pt x="48" y="40"/>
                    <a:pt x="48" y="40"/>
                    <a:pt x="48" y="4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24" name="Freeform 64"/>
            <p:cNvSpPr/>
            <p:nvPr/>
          </p:nvSpPr>
          <p:spPr bwMode="auto">
            <a:xfrm>
              <a:off x="1917700" y="2811463"/>
              <a:ext cx="290512" cy="104775"/>
            </a:xfrm>
            <a:custGeom>
              <a:gdLst>
                <a:gd fmla="*/ 86 w 134" name="T0"/>
                <a:gd fmla="*/ 0 h 48" name="T1"/>
                <a:gd fmla="*/ 69 w 134" name="T2"/>
                <a:gd fmla="*/ 14 h 48" name="T3"/>
                <a:gd fmla="*/ 67 w 134" name="T4"/>
                <a:gd fmla="*/ 15 h 48" name="T5"/>
                <a:gd fmla="*/ 65 w 134" name="T6"/>
                <a:gd fmla="*/ 14 h 48" name="T7"/>
                <a:gd fmla="*/ 48 w 134" name="T8"/>
                <a:gd fmla="*/ 0 h 48" name="T9"/>
                <a:gd fmla="*/ 0 w 134" name="T10"/>
                <a:gd fmla="*/ 48 h 48" name="T11"/>
                <a:gd fmla="*/ 1 w 134" name="T12"/>
                <a:gd fmla="*/ 48 h 48" name="T13"/>
                <a:gd fmla="*/ 133 w 134" name="T14"/>
                <a:gd fmla="*/ 48 h 48" name="T15"/>
                <a:gd fmla="*/ 134 w 134" name="T16"/>
                <a:gd fmla="*/ 48 h 48" name="T17"/>
                <a:gd fmla="*/ 86 w 134" name="T18"/>
                <a:gd fmla="*/ 0 h 4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8" w="134">
                  <a:moveTo>
                    <a:pt x="86" y="0"/>
                  </a:moveTo>
                  <a:cubicBezTo>
                    <a:pt x="69" y="14"/>
                    <a:pt x="69" y="14"/>
                    <a:pt x="69" y="14"/>
                  </a:cubicBezTo>
                  <a:cubicBezTo>
                    <a:pt x="68" y="15"/>
                    <a:pt x="68" y="15"/>
                    <a:pt x="67" y="15"/>
                  </a:cubicBezTo>
                  <a:cubicBezTo>
                    <a:pt x="66" y="15"/>
                    <a:pt x="66" y="15"/>
                    <a:pt x="65" y="14"/>
                  </a:cubicBezTo>
                  <a:cubicBezTo>
                    <a:pt x="48" y="0"/>
                    <a:pt x="48" y="0"/>
                    <a:pt x="48" y="0"/>
                  </a:cubicBezTo>
                  <a:cubicBezTo>
                    <a:pt x="0" y="48"/>
                    <a:pt x="0" y="48"/>
                    <a:pt x="0" y="48"/>
                  </a:cubicBezTo>
                  <a:cubicBezTo>
                    <a:pt x="0" y="48"/>
                    <a:pt x="0" y="48"/>
                    <a:pt x="1" y="48"/>
                  </a:cubicBezTo>
                  <a:cubicBezTo>
                    <a:pt x="133" y="48"/>
                    <a:pt x="133" y="48"/>
                    <a:pt x="133" y="48"/>
                  </a:cubicBezTo>
                  <a:cubicBezTo>
                    <a:pt x="134" y="48"/>
                    <a:pt x="134" y="48"/>
                    <a:pt x="134" y="48"/>
                  </a:cubicBezTo>
                  <a:lnTo>
                    <a:pt x="8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grpSp>
      <p:grpSp>
        <p:nvGrpSpPr>
          <p:cNvPr id="44" name="组合 43"/>
          <p:cNvGrpSpPr/>
          <p:nvPr/>
        </p:nvGrpSpPr>
        <p:grpSpPr>
          <a:xfrm>
            <a:off x="6545396" y="3554070"/>
            <a:ext cx="413504" cy="354129"/>
            <a:chOff x="6659696" y="3554070"/>
            <a:chExt cx="413504" cy="354129"/>
          </a:xfrm>
        </p:grpSpPr>
        <p:sp>
          <p:nvSpPr>
            <p:cNvPr id="30" name="矩形 29"/>
            <p:cNvSpPr/>
            <p:nvPr/>
          </p:nvSpPr>
          <p:spPr>
            <a:xfrm>
              <a:off x="6659696" y="3759079"/>
              <a:ext cx="219130" cy="145212"/>
            </a:xfrm>
            <a:prstGeom prst="rect">
              <a:avLst/>
            </a:prstGeom>
            <a:solidFill>
              <a:schemeClr val="accent1">
                <a:lumMod val="75000"/>
              </a:schemeClr>
            </a:solidFill>
            <a:ln>
              <a:noFill/>
            </a:ln>
            <a:scene3d>
              <a:camera prst="isometricLeftDown"/>
              <a:lightRig dir="t" rig="threePt"/>
            </a:scene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sp>
          <p:nvSpPr>
            <p:cNvPr id="31" name="矩形 30"/>
            <p:cNvSpPr/>
            <p:nvPr/>
          </p:nvSpPr>
          <p:spPr>
            <a:xfrm>
              <a:off x="6824570" y="3759079"/>
              <a:ext cx="219130" cy="145212"/>
            </a:xfrm>
            <a:prstGeom prst="rect">
              <a:avLst/>
            </a:prstGeom>
            <a:solidFill>
              <a:schemeClr val="accent1">
                <a:lumMod val="75000"/>
              </a:schemeClr>
            </a:solidFill>
            <a:ln>
              <a:noFill/>
            </a:ln>
            <a:scene3d>
              <a:camera prst="isometricRightUp"/>
              <a:lightRig dir="t" rig="threePt"/>
            </a:scene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sp>
          <p:nvSpPr>
            <p:cNvPr id="32" name="流程图: 数据 31"/>
            <p:cNvSpPr/>
            <p:nvPr/>
          </p:nvSpPr>
          <p:spPr>
            <a:xfrm rot="2243564">
              <a:off x="6664111" y="3554070"/>
              <a:ext cx="367728" cy="274386"/>
            </a:xfrm>
            <a:prstGeom prst="flowChartInputOutput">
              <a:avLst/>
            </a:prstGeom>
            <a:solidFill>
              <a:schemeClr val="accent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cxnSp>
          <p:nvCxnSpPr>
            <p:cNvPr id="34" name="直接连接符 33"/>
            <p:cNvCxnSpPr/>
            <p:nvPr/>
          </p:nvCxnSpPr>
          <p:spPr>
            <a:xfrm>
              <a:off x="7056967" y="3691263"/>
              <a:ext cx="1201" cy="180746"/>
            </a:xfrm>
            <a:prstGeom prst="line">
              <a:avLst/>
            </a:prstGeom>
            <a:solidFill>
              <a:schemeClr val="accent1">
                <a:lumMod val="75000"/>
              </a:schemeClr>
            </a:solidFill>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等腰三角形 36"/>
            <p:cNvSpPr/>
            <p:nvPr/>
          </p:nvSpPr>
          <p:spPr>
            <a:xfrm flipV="1">
              <a:off x="7043398" y="3872008"/>
              <a:ext cx="29802" cy="36191"/>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grpSp>
      <p:sp>
        <p:nvSpPr>
          <p:cNvPr id="39" name="文本框 38"/>
          <p:cNvSpPr txBox="1"/>
          <p:nvPr/>
        </p:nvSpPr>
        <p:spPr>
          <a:xfrm>
            <a:off x="7365460" y="1962243"/>
            <a:ext cx="1356103"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某某某</a:t>
            </a:r>
          </a:p>
        </p:txBody>
      </p:sp>
      <p:sp>
        <p:nvSpPr>
          <p:cNvPr id="40" name="文本框 39"/>
          <p:cNvSpPr txBox="1"/>
          <p:nvPr/>
        </p:nvSpPr>
        <p:spPr>
          <a:xfrm>
            <a:off x="7365460" y="2711397"/>
            <a:ext cx="3239501"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某某某大学 财务管理专业</a:t>
            </a:r>
          </a:p>
        </p:txBody>
      </p:sp>
      <p:sp>
        <p:nvSpPr>
          <p:cNvPr id="41" name="文本框 40"/>
          <p:cNvSpPr txBox="1"/>
          <p:nvPr/>
        </p:nvSpPr>
        <p:spPr>
          <a:xfrm>
            <a:off x="7365460" y="4209705"/>
            <a:ext cx="1925881"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13510080000</a:t>
            </a:r>
          </a:p>
        </p:txBody>
      </p:sp>
      <p:sp>
        <p:nvSpPr>
          <p:cNvPr id="42" name="文本框 41"/>
          <p:cNvSpPr txBox="1"/>
          <p:nvPr/>
        </p:nvSpPr>
        <p:spPr>
          <a:xfrm>
            <a:off x="7365460" y="4958859"/>
            <a:ext cx="2446581"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10086@qq.com</a:t>
            </a:r>
          </a:p>
        </p:txBody>
      </p:sp>
      <p:sp>
        <p:nvSpPr>
          <p:cNvPr id="43" name="文本框 42"/>
          <p:cNvSpPr txBox="1"/>
          <p:nvPr/>
        </p:nvSpPr>
        <p:spPr>
          <a:xfrm>
            <a:off x="7365460" y="3460552"/>
            <a:ext cx="2405144"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本科   经济学学位</a:t>
            </a:r>
          </a:p>
        </p:txBody>
      </p:sp>
    </p:spTree>
    <p:extLst>
      <p:ext uri="{BB962C8B-B14F-4D97-AF65-F5344CB8AC3E}">
        <p14:creationId val="4237750808"/>
      </p:ext>
    </p:extLst>
  </p:cSld>
  <p:clrMapOvr>
    <a:overrideClrMapping accent1="accent1" accent2="accent2" accent3="accent3" accent4="accent4" accent5="accent5" accent6="accent6" bg1="lt1" bg2="lt2" folHlink="folHlink" hlink="hlink" tx1="dk1" tx2="dk2"/>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sp>
        <p:nvSpPr>
          <p:cNvPr id="3" name="矩形 2"/>
          <p:cNvSpPr/>
          <p:nvPr/>
        </p:nvSpPr>
        <p:spPr>
          <a:xfrm>
            <a:off x="0" y="49618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Freeform 18"/>
          <p:cNvSpPr>
            <a:spLocks noEditPoints="1"/>
          </p:cNvSpPr>
          <p:nvPr/>
        </p:nvSpPr>
        <p:spPr bwMode="auto">
          <a:xfrm>
            <a:off x="1662964" y="4740092"/>
            <a:ext cx="271960" cy="443505"/>
          </a:xfrm>
          <a:custGeom>
            <a:gdLst>
              <a:gd fmla="*/ 96 w 96" name="T0"/>
              <a:gd fmla="*/ 48 h 156" name="T1"/>
              <a:gd fmla="*/ 48 w 96" name="T2"/>
              <a:gd fmla="*/ 0 h 156" name="T3"/>
              <a:gd fmla="*/ 0 w 96" name="T4"/>
              <a:gd fmla="*/ 48 h 156" name="T5"/>
              <a:gd fmla="*/ 6 w 96" name="T6"/>
              <a:gd fmla="*/ 72 h 156" name="T7"/>
              <a:gd fmla="*/ 6 w 96" name="T8"/>
              <a:gd fmla="*/ 72 h 156" name="T9"/>
              <a:gd fmla="*/ 48 w 96" name="T10"/>
              <a:gd fmla="*/ 156 h 156" name="T11"/>
              <a:gd fmla="*/ 90 w 96" name="T12"/>
              <a:gd fmla="*/ 72 h 156" name="T13"/>
              <a:gd fmla="*/ 90 w 96" name="T14"/>
              <a:gd fmla="*/ 72 h 156" name="T15"/>
              <a:gd fmla="*/ 96 w 96" name="T16"/>
              <a:gd fmla="*/ 48 h 156" name="T17"/>
              <a:gd fmla="*/ 48 w 96" name="T18"/>
              <a:gd fmla="*/ 72 h 156" name="T19"/>
              <a:gd fmla="*/ 24 w 96" name="T20"/>
              <a:gd fmla="*/ 48 h 156" name="T21"/>
              <a:gd fmla="*/ 48 w 96" name="T22"/>
              <a:gd fmla="*/ 24 h 156" name="T23"/>
              <a:gd fmla="*/ 72 w 96" name="T24"/>
              <a:gd fmla="*/ 48 h 156" name="T25"/>
              <a:gd fmla="*/ 48 w 96" name="T26"/>
              <a:gd fmla="*/ 72 h 1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56" w="9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5" name="Freeform 18"/>
          <p:cNvSpPr>
            <a:spLocks noEditPoints="1"/>
          </p:cNvSpPr>
          <p:nvPr/>
        </p:nvSpPr>
        <p:spPr bwMode="auto">
          <a:xfrm>
            <a:off x="4545327" y="4740092"/>
            <a:ext cx="271960" cy="443505"/>
          </a:xfrm>
          <a:custGeom>
            <a:gdLst>
              <a:gd fmla="*/ 96 w 96" name="T0"/>
              <a:gd fmla="*/ 48 h 156" name="T1"/>
              <a:gd fmla="*/ 48 w 96" name="T2"/>
              <a:gd fmla="*/ 0 h 156" name="T3"/>
              <a:gd fmla="*/ 0 w 96" name="T4"/>
              <a:gd fmla="*/ 48 h 156" name="T5"/>
              <a:gd fmla="*/ 6 w 96" name="T6"/>
              <a:gd fmla="*/ 72 h 156" name="T7"/>
              <a:gd fmla="*/ 6 w 96" name="T8"/>
              <a:gd fmla="*/ 72 h 156" name="T9"/>
              <a:gd fmla="*/ 48 w 96" name="T10"/>
              <a:gd fmla="*/ 156 h 156" name="T11"/>
              <a:gd fmla="*/ 90 w 96" name="T12"/>
              <a:gd fmla="*/ 72 h 156" name="T13"/>
              <a:gd fmla="*/ 90 w 96" name="T14"/>
              <a:gd fmla="*/ 72 h 156" name="T15"/>
              <a:gd fmla="*/ 96 w 96" name="T16"/>
              <a:gd fmla="*/ 48 h 156" name="T17"/>
              <a:gd fmla="*/ 48 w 96" name="T18"/>
              <a:gd fmla="*/ 72 h 156" name="T19"/>
              <a:gd fmla="*/ 24 w 96" name="T20"/>
              <a:gd fmla="*/ 48 h 156" name="T21"/>
              <a:gd fmla="*/ 48 w 96" name="T22"/>
              <a:gd fmla="*/ 24 h 156" name="T23"/>
              <a:gd fmla="*/ 72 w 96" name="T24"/>
              <a:gd fmla="*/ 48 h 156" name="T25"/>
              <a:gd fmla="*/ 48 w 96" name="T26"/>
              <a:gd fmla="*/ 72 h 1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56" w="9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6" name="Freeform 18"/>
          <p:cNvSpPr>
            <a:spLocks noEditPoints="1"/>
          </p:cNvSpPr>
          <p:nvPr/>
        </p:nvSpPr>
        <p:spPr bwMode="auto">
          <a:xfrm>
            <a:off x="7427690" y="4740092"/>
            <a:ext cx="271960" cy="443505"/>
          </a:xfrm>
          <a:custGeom>
            <a:gdLst>
              <a:gd fmla="*/ 96 w 96" name="T0"/>
              <a:gd fmla="*/ 48 h 156" name="T1"/>
              <a:gd fmla="*/ 48 w 96" name="T2"/>
              <a:gd fmla="*/ 0 h 156" name="T3"/>
              <a:gd fmla="*/ 0 w 96" name="T4"/>
              <a:gd fmla="*/ 48 h 156" name="T5"/>
              <a:gd fmla="*/ 6 w 96" name="T6"/>
              <a:gd fmla="*/ 72 h 156" name="T7"/>
              <a:gd fmla="*/ 6 w 96" name="T8"/>
              <a:gd fmla="*/ 72 h 156" name="T9"/>
              <a:gd fmla="*/ 48 w 96" name="T10"/>
              <a:gd fmla="*/ 156 h 156" name="T11"/>
              <a:gd fmla="*/ 90 w 96" name="T12"/>
              <a:gd fmla="*/ 72 h 156" name="T13"/>
              <a:gd fmla="*/ 90 w 96" name="T14"/>
              <a:gd fmla="*/ 72 h 156" name="T15"/>
              <a:gd fmla="*/ 96 w 96" name="T16"/>
              <a:gd fmla="*/ 48 h 156" name="T17"/>
              <a:gd fmla="*/ 48 w 96" name="T18"/>
              <a:gd fmla="*/ 72 h 156" name="T19"/>
              <a:gd fmla="*/ 24 w 96" name="T20"/>
              <a:gd fmla="*/ 48 h 156" name="T21"/>
              <a:gd fmla="*/ 48 w 96" name="T22"/>
              <a:gd fmla="*/ 24 h 156" name="T23"/>
              <a:gd fmla="*/ 72 w 96" name="T24"/>
              <a:gd fmla="*/ 48 h 156" name="T25"/>
              <a:gd fmla="*/ 48 w 96" name="T26"/>
              <a:gd fmla="*/ 72 h 1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56" w="9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8" name="Freeform 18"/>
          <p:cNvSpPr>
            <a:spLocks noEditPoints="1"/>
          </p:cNvSpPr>
          <p:nvPr/>
        </p:nvSpPr>
        <p:spPr bwMode="auto">
          <a:xfrm>
            <a:off x="10310053" y="4740092"/>
            <a:ext cx="271960" cy="443505"/>
          </a:xfrm>
          <a:custGeom>
            <a:gdLst>
              <a:gd fmla="*/ 96 w 96" name="T0"/>
              <a:gd fmla="*/ 48 h 156" name="T1"/>
              <a:gd fmla="*/ 48 w 96" name="T2"/>
              <a:gd fmla="*/ 0 h 156" name="T3"/>
              <a:gd fmla="*/ 0 w 96" name="T4"/>
              <a:gd fmla="*/ 48 h 156" name="T5"/>
              <a:gd fmla="*/ 6 w 96" name="T6"/>
              <a:gd fmla="*/ 72 h 156" name="T7"/>
              <a:gd fmla="*/ 6 w 96" name="T8"/>
              <a:gd fmla="*/ 72 h 156" name="T9"/>
              <a:gd fmla="*/ 48 w 96" name="T10"/>
              <a:gd fmla="*/ 156 h 156" name="T11"/>
              <a:gd fmla="*/ 90 w 96" name="T12"/>
              <a:gd fmla="*/ 72 h 156" name="T13"/>
              <a:gd fmla="*/ 90 w 96" name="T14"/>
              <a:gd fmla="*/ 72 h 156" name="T15"/>
              <a:gd fmla="*/ 96 w 96" name="T16"/>
              <a:gd fmla="*/ 48 h 156" name="T17"/>
              <a:gd fmla="*/ 48 w 96" name="T18"/>
              <a:gd fmla="*/ 72 h 156" name="T19"/>
              <a:gd fmla="*/ 24 w 96" name="T20"/>
              <a:gd fmla="*/ 48 h 156" name="T21"/>
              <a:gd fmla="*/ 48 w 96" name="T22"/>
              <a:gd fmla="*/ 24 h 156" name="T23"/>
              <a:gd fmla="*/ 72 w 96" name="T24"/>
              <a:gd fmla="*/ 48 h 156" name="T25"/>
              <a:gd fmla="*/ 48 w 96" name="T26"/>
              <a:gd fmla="*/ 72 h 1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56" w="9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9" name="文本框 8"/>
          <p:cNvSpPr txBox="1"/>
          <p:nvPr/>
        </p:nvSpPr>
        <p:spPr>
          <a:xfrm>
            <a:off x="10072992" y="5505543"/>
            <a:ext cx="1018039"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2015</a:t>
            </a:r>
          </a:p>
        </p:txBody>
      </p:sp>
      <p:sp>
        <p:nvSpPr>
          <p:cNvPr id="10" name="文本框 9"/>
          <p:cNvSpPr txBox="1"/>
          <p:nvPr/>
        </p:nvSpPr>
        <p:spPr>
          <a:xfrm>
            <a:off x="7201649" y="5505543"/>
            <a:ext cx="1018039"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2014</a:t>
            </a:r>
          </a:p>
        </p:txBody>
      </p:sp>
      <p:sp>
        <p:nvSpPr>
          <p:cNvPr id="11" name="文本框 10"/>
          <p:cNvSpPr txBox="1"/>
          <p:nvPr/>
        </p:nvSpPr>
        <p:spPr>
          <a:xfrm>
            <a:off x="4330302" y="5505543"/>
            <a:ext cx="1018039"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2013</a:t>
            </a:r>
          </a:p>
        </p:txBody>
      </p:sp>
      <p:sp>
        <p:nvSpPr>
          <p:cNvPr id="12" name="文本框 11"/>
          <p:cNvSpPr txBox="1"/>
          <p:nvPr/>
        </p:nvSpPr>
        <p:spPr>
          <a:xfrm>
            <a:off x="1458956" y="5505543"/>
            <a:ext cx="1018039"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2012</a:t>
            </a:r>
          </a:p>
        </p:txBody>
      </p:sp>
      <p:sp>
        <p:nvSpPr>
          <p:cNvPr id="16" name="文本框 15"/>
          <p:cNvSpPr txBox="1"/>
          <p:nvPr/>
        </p:nvSpPr>
        <p:spPr>
          <a:xfrm>
            <a:off x="914833" y="1051159"/>
            <a:ext cx="2217249"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添加一些大学荣誉或者经历</a:t>
            </a:r>
          </a:p>
        </p:txBody>
      </p:sp>
      <p:sp>
        <p:nvSpPr>
          <p:cNvPr id="20" name="文本框 19"/>
          <p:cNvSpPr txBox="1"/>
          <p:nvPr/>
        </p:nvSpPr>
        <p:spPr>
          <a:xfrm>
            <a:off x="3722358" y="1051159"/>
            <a:ext cx="2217249"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添加一些大学荣誉或者经历</a:t>
            </a:r>
          </a:p>
        </p:txBody>
      </p:sp>
      <p:sp>
        <p:nvSpPr>
          <p:cNvPr id="21" name="文本框 20"/>
          <p:cNvSpPr txBox="1"/>
          <p:nvPr/>
        </p:nvSpPr>
        <p:spPr>
          <a:xfrm>
            <a:off x="9337408" y="1051159"/>
            <a:ext cx="2217249"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添加一些大学荣誉或者经历</a:t>
            </a:r>
          </a:p>
        </p:txBody>
      </p:sp>
      <p:sp>
        <p:nvSpPr>
          <p:cNvPr id="22" name="文本框 21"/>
          <p:cNvSpPr txBox="1"/>
          <p:nvPr/>
        </p:nvSpPr>
        <p:spPr>
          <a:xfrm>
            <a:off x="6529884" y="1051159"/>
            <a:ext cx="2217249"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添加一些大学荣誉或者经历</a:t>
            </a:r>
          </a:p>
        </p:txBody>
      </p:sp>
      <p:sp>
        <p:nvSpPr>
          <p:cNvPr id="27" name="文本框 26"/>
          <p:cNvSpPr txBox="1"/>
          <p:nvPr/>
        </p:nvSpPr>
        <p:spPr>
          <a:xfrm>
            <a:off x="1130386" y="2362877"/>
            <a:ext cx="1675177" cy="2225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点击添加该经历所学到的东西或者该荣誉的稀有性和奋斗过程中所学到的技能</a:t>
            </a:r>
          </a:p>
        </p:txBody>
      </p:sp>
      <p:sp>
        <p:nvSpPr>
          <p:cNvPr id="28" name="文本框 27"/>
          <p:cNvSpPr txBox="1"/>
          <p:nvPr/>
        </p:nvSpPr>
        <p:spPr>
          <a:xfrm>
            <a:off x="3990169" y="2362877"/>
            <a:ext cx="1675177" cy="2225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点击添加该经历所学到的东西或者该荣誉的稀有性和奋斗过程中所学到的技能</a:t>
            </a:r>
          </a:p>
        </p:txBody>
      </p:sp>
      <p:sp>
        <p:nvSpPr>
          <p:cNvPr id="29" name="文本框 28"/>
          <p:cNvSpPr txBox="1"/>
          <p:nvPr/>
        </p:nvSpPr>
        <p:spPr>
          <a:xfrm>
            <a:off x="6849952" y="2362877"/>
            <a:ext cx="1675177" cy="2225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点击添加该经历所学到的东西或者该荣誉的稀有性和奋斗过程中所学到的技能</a:t>
            </a:r>
          </a:p>
        </p:txBody>
      </p:sp>
      <p:sp>
        <p:nvSpPr>
          <p:cNvPr id="30" name="文本框 29"/>
          <p:cNvSpPr txBox="1"/>
          <p:nvPr/>
        </p:nvSpPr>
        <p:spPr>
          <a:xfrm>
            <a:off x="9709735" y="2362877"/>
            <a:ext cx="1675177" cy="2225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点击添加该经历所学到的东西或者该荣誉的稀有性和奋斗过程中所学到的技能</a:t>
            </a:r>
          </a:p>
        </p:txBody>
      </p:sp>
    </p:spTree>
    <p:extLst>
      <p:ext uri="{BB962C8B-B14F-4D97-AF65-F5344CB8AC3E}">
        <p14:creationId val="4164964847"/>
      </p:ext>
    </p:extLst>
  </p:cSld>
  <p:clrMapOvr>
    <a:overrideClrMapping accent1="accent1" accent2="accent2" accent3="accent3" accent4="accent4" accent5="accent5" accent6="accent6" bg1="lt1" bg2="lt2" folHlink="folHlink" hlink="hlink" tx1="dk1" tx2="dk2"/>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grpSp>
        <p:nvGrpSpPr>
          <p:cNvPr id="2" name="组合 1"/>
          <p:cNvGrpSpPr/>
          <p:nvPr/>
        </p:nvGrpSpPr>
        <p:grpSpPr>
          <a:xfrm>
            <a:off x="1603970" y="2955119"/>
            <a:ext cx="1646137" cy="1382771"/>
            <a:chOff x="6659696" y="3554070"/>
            <a:chExt cx="423889" cy="356071"/>
          </a:xfrm>
          <a:solidFill>
            <a:schemeClr val="bg1"/>
          </a:solidFill>
        </p:grpSpPr>
        <p:sp>
          <p:nvSpPr>
            <p:cNvPr id="3" name="矩形 2"/>
            <p:cNvSpPr/>
            <p:nvPr/>
          </p:nvSpPr>
          <p:spPr>
            <a:xfrm>
              <a:off x="6659696" y="3759079"/>
              <a:ext cx="219130" cy="145212"/>
            </a:xfrm>
            <a:prstGeom prst="rect">
              <a:avLst/>
            </a:prstGeom>
            <a:grpFill/>
            <a:ln>
              <a:noFill/>
            </a:ln>
            <a:scene3d>
              <a:camera prst="isometricLeftDown"/>
              <a:lightRig dir="t" rig="threePt"/>
            </a:scene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sp>
          <p:nvSpPr>
            <p:cNvPr id="4" name="矩形 3"/>
            <p:cNvSpPr/>
            <p:nvPr/>
          </p:nvSpPr>
          <p:spPr>
            <a:xfrm>
              <a:off x="6824570" y="3759079"/>
              <a:ext cx="219130" cy="145212"/>
            </a:xfrm>
            <a:prstGeom prst="rect">
              <a:avLst/>
            </a:prstGeom>
            <a:grpFill/>
            <a:ln>
              <a:noFill/>
            </a:ln>
            <a:scene3d>
              <a:camera prst="isometricRightUp"/>
              <a:lightRig dir="t" rig="threePt"/>
            </a:scene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sp>
          <p:nvSpPr>
            <p:cNvPr id="5" name="流程图: 数据 4"/>
            <p:cNvSpPr/>
            <p:nvPr/>
          </p:nvSpPr>
          <p:spPr>
            <a:xfrm rot="2243564">
              <a:off x="6664111" y="3554070"/>
              <a:ext cx="367728" cy="274386"/>
            </a:xfrm>
            <a:prstGeom prst="flowChartInputOutput">
              <a:avLst/>
            </a:prstGeom>
            <a:grp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cxnSp>
          <p:nvCxnSpPr>
            <p:cNvPr id="6" name="直接连接符 5"/>
            <p:cNvCxnSpPr/>
            <p:nvPr/>
          </p:nvCxnSpPr>
          <p:spPr>
            <a:xfrm>
              <a:off x="7062328" y="3691263"/>
              <a:ext cx="1201" cy="180746"/>
            </a:xfrm>
            <a:prstGeom prst="line">
              <a:avLst/>
            </a:prstGeom>
            <a:grpFill/>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等腰三角形 6"/>
            <p:cNvSpPr/>
            <p:nvPr/>
          </p:nvSpPr>
          <p:spPr>
            <a:xfrm flipV="1">
              <a:off x="7053783" y="3873950"/>
              <a:ext cx="29802" cy="3619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lumMod val="75000"/>
                  </a:schemeClr>
                </a:solidFill>
              </a:endParaRPr>
            </a:p>
          </p:txBody>
        </p:sp>
      </p:grpSp>
      <p:sp>
        <p:nvSpPr>
          <p:cNvPr id="9" name="Freeform 231"/>
          <p:cNvSpPr>
            <a:spLocks noEditPoints="1"/>
          </p:cNvSpPr>
          <p:nvPr/>
        </p:nvSpPr>
        <p:spPr bwMode="auto">
          <a:xfrm>
            <a:off x="4934704" y="1835149"/>
            <a:ext cx="312323" cy="569673"/>
          </a:xfrm>
          <a:custGeom>
            <a:gdLst>
              <a:gd fmla="*/ 80 w 94" name="T0"/>
              <a:gd fmla="*/ 14 h 168" name="T1"/>
              <a:gd fmla="*/ 60 w 94" name="T2"/>
              <a:gd fmla="*/ 2 h 168" name="T3"/>
              <a:gd fmla="*/ 47 w 94" name="T4"/>
              <a:gd fmla="*/ 0 h 168" name="T5"/>
              <a:gd fmla="*/ 14 w 94" name="T6"/>
              <a:gd fmla="*/ 14 h 168" name="T7"/>
              <a:gd fmla="*/ 0 w 94" name="T8"/>
              <a:gd fmla="*/ 47 h 168" name="T9"/>
              <a:gd fmla="*/ 0 w 94" name="T10"/>
              <a:gd fmla="*/ 52 h 168" name="T11"/>
              <a:gd fmla="*/ 6 w 94" name="T12"/>
              <a:gd fmla="*/ 70 h 168" name="T13"/>
              <a:gd fmla="*/ 23 w 94" name="T14"/>
              <a:gd fmla="*/ 122 h 168" name="T15"/>
              <a:gd fmla="*/ 24 w 94" name="T16"/>
              <a:gd fmla="*/ 128 h 168" name="T17"/>
              <a:gd fmla="*/ 30 w 94" name="T18"/>
              <a:gd fmla="*/ 134 h 168" name="T19"/>
              <a:gd fmla="*/ 64 w 94" name="T20"/>
              <a:gd fmla="*/ 134 h 168" name="T21"/>
              <a:gd fmla="*/ 70 w 94" name="T22"/>
              <a:gd fmla="*/ 128 h 168" name="T23"/>
              <a:gd fmla="*/ 71 w 94" name="T24"/>
              <a:gd fmla="*/ 122 h 168" name="T25"/>
              <a:gd fmla="*/ 88 w 94" name="T26"/>
              <a:gd fmla="*/ 70 h 168" name="T27"/>
              <a:gd fmla="*/ 94 w 94" name="T28"/>
              <a:gd fmla="*/ 52 h 168" name="T29"/>
              <a:gd fmla="*/ 94 w 94" name="T30"/>
              <a:gd fmla="*/ 47 h 168" name="T31"/>
              <a:gd fmla="*/ 80 w 94" name="T32"/>
              <a:gd fmla="*/ 14 h 168" name="T33"/>
              <a:gd fmla="*/ 82 w 94" name="T34"/>
              <a:gd fmla="*/ 51 h 168" name="T35"/>
              <a:gd fmla="*/ 78 w 94" name="T36"/>
              <a:gd fmla="*/ 64 h 168" name="T37"/>
              <a:gd fmla="*/ 59 w 94" name="T38"/>
              <a:gd fmla="*/ 121 h 168" name="T39"/>
              <a:gd fmla="*/ 59 w 94" name="T40"/>
              <a:gd fmla="*/ 122 h 168" name="T41"/>
              <a:gd fmla="*/ 53 w 94" name="T42"/>
              <a:gd fmla="*/ 122 h 168" name="T43"/>
              <a:gd fmla="*/ 53 w 94" name="T44"/>
              <a:gd fmla="*/ 100 h 168" name="T45"/>
              <a:gd fmla="*/ 41 w 94" name="T46"/>
              <a:gd fmla="*/ 100 h 168" name="T47"/>
              <a:gd fmla="*/ 41 w 94" name="T48"/>
              <a:gd fmla="*/ 122 h 168" name="T49"/>
              <a:gd fmla="*/ 35 w 94" name="T50"/>
              <a:gd fmla="*/ 122 h 168" name="T51"/>
              <a:gd fmla="*/ 35 w 94" name="T52"/>
              <a:gd fmla="*/ 121 h 168" name="T53"/>
              <a:gd fmla="*/ 17 w 94" name="T54"/>
              <a:gd fmla="*/ 67 h 168" name="T55"/>
              <a:gd fmla="*/ 17 w 94" name="T56"/>
              <a:gd fmla="*/ 66 h 168" name="T57"/>
              <a:gd fmla="*/ 16 w 94" name="T58"/>
              <a:gd fmla="*/ 64 h 168" name="T59"/>
              <a:gd fmla="*/ 12 w 94" name="T60"/>
              <a:gd fmla="*/ 51 h 168" name="T61"/>
              <a:gd fmla="*/ 12 w 94" name="T62"/>
              <a:gd fmla="*/ 47 h 168" name="T63"/>
              <a:gd fmla="*/ 22 w 94" name="T64"/>
              <a:gd fmla="*/ 23 h 168" name="T65"/>
              <a:gd fmla="*/ 47 w 94" name="T66"/>
              <a:gd fmla="*/ 12 h 168" name="T67"/>
              <a:gd fmla="*/ 57 w 94" name="T68"/>
              <a:gd fmla="*/ 14 h 168" name="T69"/>
              <a:gd fmla="*/ 72 w 94" name="T70"/>
              <a:gd fmla="*/ 23 h 168" name="T71"/>
              <a:gd fmla="*/ 82 w 94" name="T72"/>
              <a:gd fmla="*/ 47 h 168" name="T73"/>
              <a:gd fmla="*/ 82 w 94" name="T74"/>
              <a:gd fmla="*/ 51 h 168" name="T75"/>
              <a:gd fmla="*/ 28 w 94" name="T76"/>
              <a:gd fmla="*/ 154 h 168" name="T77"/>
              <a:gd fmla="*/ 66 w 94" name="T78"/>
              <a:gd fmla="*/ 154 h 168" name="T79"/>
              <a:gd fmla="*/ 66 w 94" name="T80"/>
              <a:gd fmla="*/ 142 h 168" name="T81"/>
              <a:gd fmla="*/ 28 w 94" name="T82"/>
              <a:gd fmla="*/ 142 h 168" name="T83"/>
              <a:gd fmla="*/ 28 w 94" name="T84"/>
              <a:gd fmla="*/ 154 h 168" name="T85"/>
              <a:gd fmla="*/ 36 w 94" name="T86"/>
              <a:gd fmla="*/ 168 h 168" name="T87"/>
              <a:gd fmla="*/ 58 w 94" name="T88"/>
              <a:gd fmla="*/ 168 h 168" name="T89"/>
              <a:gd fmla="*/ 58 w 94" name="T90"/>
              <a:gd fmla="*/ 161 h 168" name="T91"/>
              <a:gd fmla="*/ 36 w 94" name="T92"/>
              <a:gd fmla="*/ 161 h 168" name="T93"/>
              <a:gd fmla="*/ 36 w 94" name="T94"/>
              <a:gd fmla="*/ 168 h 16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68" w="94">
                <a:moveTo>
                  <a:pt x="80" y="14"/>
                </a:moveTo>
                <a:cubicBezTo>
                  <a:pt x="75" y="9"/>
                  <a:pt x="68" y="4"/>
                  <a:pt x="60" y="2"/>
                </a:cubicBezTo>
                <a:cubicBezTo>
                  <a:pt x="56" y="1"/>
                  <a:pt x="52" y="0"/>
                  <a:pt x="47" y="0"/>
                </a:cubicBezTo>
                <a:cubicBezTo>
                  <a:pt x="34" y="0"/>
                  <a:pt x="23" y="5"/>
                  <a:pt x="14" y="14"/>
                </a:cubicBezTo>
                <a:cubicBezTo>
                  <a:pt x="5" y="23"/>
                  <a:pt x="0" y="35"/>
                  <a:pt x="0" y="47"/>
                </a:cubicBezTo>
                <a:cubicBezTo>
                  <a:pt x="0" y="52"/>
                  <a:pt x="0" y="52"/>
                  <a:pt x="0" y="52"/>
                </a:cubicBezTo>
                <a:cubicBezTo>
                  <a:pt x="1" y="58"/>
                  <a:pt x="3" y="64"/>
                  <a:pt x="6" y="70"/>
                </a:cubicBezTo>
                <a:cubicBezTo>
                  <a:pt x="6" y="70"/>
                  <a:pt x="23" y="102"/>
                  <a:pt x="23" y="122"/>
                </a:cubicBezTo>
                <a:cubicBezTo>
                  <a:pt x="24" y="128"/>
                  <a:pt x="24" y="128"/>
                  <a:pt x="24" y="128"/>
                </a:cubicBezTo>
                <a:cubicBezTo>
                  <a:pt x="25" y="132"/>
                  <a:pt x="27" y="134"/>
                  <a:pt x="30" y="134"/>
                </a:cubicBezTo>
                <a:cubicBezTo>
                  <a:pt x="64" y="134"/>
                  <a:pt x="64" y="134"/>
                  <a:pt x="64" y="134"/>
                </a:cubicBezTo>
                <a:cubicBezTo>
                  <a:pt x="67" y="134"/>
                  <a:pt x="69" y="132"/>
                  <a:pt x="70" y="128"/>
                </a:cubicBezTo>
                <a:cubicBezTo>
                  <a:pt x="71" y="122"/>
                  <a:pt x="71" y="122"/>
                  <a:pt x="71" y="122"/>
                </a:cubicBezTo>
                <a:cubicBezTo>
                  <a:pt x="71" y="102"/>
                  <a:pt x="88" y="70"/>
                  <a:pt x="88" y="70"/>
                </a:cubicBezTo>
                <a:cubicBezTo>
                  <a:pt x="91" y="64"/>
                  <a:pt x="93" y="58"/>
                  <a:pt x="94" y="52"/>
                </a:cubicBezTo>
                <a:cubicBezTo>
                  <a:pt x="94" y="47"/>
                  <a:pt x="94" y="47"/>
                  <a:pt x="94" y="47"/>
                </a:cubicBezTo>
                <a:cubicBezTo>
                  <a:pt x="94" y="35"/>
                  <a:pt x="89" y="23"/>
                  <a:pt x="80" y="14"/>
                </a:cubicBezTo>
                <a:close/>
                <a:moveTo>
                  <a:pt x="82" y="51"/>
                </a:moveTo>
                <a:cubicBezTo>
                  <a:pt x="81" y="56"/>
                  <a:pt x="80" y="60"/>
                  <a:pt x="78" y="64"/>
                </a:cubicBezTo>
                <a:cubicBezTo>
                  <a:pt x="76" y="68"/>
                  <a:pt x="59" y="99"/>
                  <a:pt x="59" y="121"/>
                </a:cubicBezTo>
                <a:cubicBezTo>
                  <a:pt x="59" y="122"/>
                  <a:pt x="59" y="122"/>
                  <a:pt x="59" y="122"/>
                </a:cubicBezTo>
                <a:cubicBezTo>
                  <a:pt x="53" y="122"/>
                  <a:pt x="53" y="122"/>
                  <a:pt x="53" y="122"/>
                </a:cubicBezTo>
                <a:cubicBezTo>
                  <a:pt x="53" y="100"/>
                  <a:pt x="53" y="100"/>
                  <a:pt x="53" y="100"/>
                </a:cubicBezTo>
                <a:cubicBezTo>
                  <a:pt x="41" y="100"/>
                  <a:pt x="41" y="100"/>
                  <a:pt x="41" y="100"/>
                </a:cubicBezTo>
                <a:cubicBezTo>
                  <a:pt x="41" y="122"/>
                  <a:pt x="41" y="122"/>
                  <a:pt x="41" y="122"/>
                </a:cubicBezTo>
                <a:cubicBezTo>
                  <a:pt x="35" y="122"/>
                  <a:pt x="35" y="122"/>
                  <a:pt x="35" y="122"/>
                </a:cubicBezTo>
                <a:cubicBezTo>
                  <a:pt x="35" y="121"/>
                  <a:pt x="35" y="121"/>
                  <a:pt x="35" y="121"/>
                </a:cubicBezTo>
                <a:cubicBezTo>
                  <a:pt x="35" y="105"/>
                  <a:pt x="26" y="83"/>
                  <a:pt x="17" y="67"/>
                </a:cubicBezTo>
                <a:cubicBezTo>
                  <a:pt x="17" y="66"/>
                  <a:pt x="17" y="66"/>
                  <a:pt x="17" y="66"/>
                </a:cubicBezTo>
                <a:cubicBezTo>
                  <a:pt x="16" y="64"/>
                  <a:pt x="16" y="64"/>
                  <a:pt x="16" y="64"/>
                </a:cubicBezTo>
                <a:cubicBezTo>
                  <a:pt x="14" y="60"/>
                  <a:pt x="13" y="56"/>
                  <a:pt x="12" y="51"/>
                </a:cubicBezTo>
                <a:cubicBezTo>
                  <a:pt x="12" y="47"/>
                  <a:pt x="12" y="47"/>
                  <a:pt x="12" y="47"/>
                </a:cubicBezTo>
                <a:cubicBezTo>
                  <a:pt x="12" y="38"/>
                  <a:pt x="16" y="29"/>
                  <a:pt x="22" y="23"/>
                </a:cubicBezTo>
                <a:cubicBezTo>
                  <a:pt x="29" y="16"/>
                  <a:pt x="38" y="12"/>
                  <a:pt x="47" y="12"/>
                </a:cubicBezTo>
                <a:cubicBezTo>
                  <a:pt x="50" y="12"/>
                  <a:pt x="54" y="13"/>
                  <a:pt x="57" y="14"/>
                </a:cubicBezTo>
                <a:cubicBezTo>
                  <a:pt x="63" y="15"/>
                  <a:pt x="68" y="18"/>
                  <a:pt x="72" y="23"/>
                </a:cubicBezTo>
                <a:cubicBezTo>
                  <a:pt x="78" y="29"/>
                  <a:pt x="82" y="38"/>
                  <a:pt x="82" y="47"/>
                </a:cubicBezTo>
                <a:lnTo>
                  <a:pt x="82" y="51"/>
                </a:lnTo>
                <a:close/>
                <a:moveTo>
                  <a:pt x="28" y="154"/>
                </a:moveTo>
                <a:cubicBezTo>
                  <a:pt x="66" y="154"/>
                  <a:pt x="66" y="154"/>
                  <a:pt x="66" y="154"/>
                </a:cubicBezTo>
                <a:cubicBezTo>
                  <a:pt x="66" y="142"/>
                  <a:pt x="66" y="142"/>
                  <a:pt x="66" y="142"/>
                </a:cubicBezTo>
                <a:cubicBezTo>
                  <a:pt x="28" y="142"/>
                  <a:pt x="28" y="142"/>
                  <a:pt x="28" y="142"/>
                </a:cubicBezTo>
                <a:lnTo>
                  <a:pt x="28" y="154"/>
                </a:lnTo>
                <a:close/>
                <a:moveTo>
                  <a:pt x="36" y="168"/>
                </a:moveTo>
                <a:cubicBezTo>
                  <a:pt x="58" y="168"/>
                  <a:pt x="58" y="168"/>
                  <a:pt x="58" y="168"/>
                </a:cubicBezTo>
                <a:cubicBezTo>
                  <a:pt x="58" y="161"/>
                  <a:pt x="58" y="161"/>
                  <a:pt x="58" y="161"/>
                </a:cubicBezTo>
                <a:cubicBezTo>
                  <a:pt x="36" y="161"/>
                  <a:pt x="36" y="161"/>
                  <a:pt x="36" y="161"/>
                </a:cubicBezTo>
                <a:lnTo>
                  <a:pt x="36" y="16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 name="矩形 13"/>
          <p:cNvSpPr/>
          <p:nvPr/>
        </p:nvSpPr>
        <p:spPr>
          <a:xfrm>
            <a:off x="1305188" y="2631002"/>
            <a:ext cx="2219062" cy="2147342"/>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Freeform 231"/>
          <p:cNvSpPr>
            <a:spLocks noEditPoints="1"/>
          </p:cNvSpPr>
          <p:nvPr/>
        </p:nvSpPr>
        <p:spPr bwMode="auto">
          <a:xfrm>
            <a:off x="4934704" y="4208671"/>
            <a:ext cx="312323" cy="569673"/>
          </a:xfrm>
          <a:custGeom>
            <a:gdLst>
              <a:gd fmla="*/ 80 w 94" name="T0"/>
              <a:gd fmla="*/ 14 h 168" name="T1"/>
              <a:gd fmla="*/ 60 w 94" name="T2"/>
              <a:gd fmla="*/ 2 h 168" name="T3"/>
              <a:gd fmla="*/ 47 w 94" name="T4"/>
              <a:gd fmla="*/ 0 h 168" name="T5"/>
              <a:gd fmla="*/ 14 w 94" name="T6"/>
              <a:gd fmla="*/ 14 h 168" name="T7"/>
              <a:gd fmla="*/ 0 w 94" name="T8"/>
              <a:gd fmla="*/ 47 h 168" name="T9"/>
              <a:gd fmla="*/ 0 w 94" name="T10"/>
              <a:gd fmla="*/ 52 h 168" name="T11"/>
              <a:gd fmla="*/ 6 w 94" name="T12"/>
              <a:gd fmla="*/ 70 h 168" name="T13"/>
              <a:gd fmla="*/ 23 w 94" name="T14"/>
              <a:gd fmla="*/ 122 h 168" name="T15"/>
              <a:gd fmla="*/ 24 w 94" name="T16"/>
              <a:gd fmla="*/ 128 h 168" name="T17"/>
              <a:gd fmla="*/ 30 w 94" name="T18"/>
              <a:gd fmla="*/ 134 h 168" name="T19"/>
              <a:gd fmla="*/ 64 w 94" name="T20"/>
              <a:gd fmla="*/ 134 h 168" name="T21"/>
              <a:gd fmla="*/ 70 w 94" name="T22"/>
              <a:gd fmla="*/ 128 h 168" name="T23"/>
              <a:gd fmla="*/ 71 w 94" name="T24"/>
              <a:gd fmla="*/ 122 h 168" name="T25"/>
              <a:gd fmla="*/ 88 w 94" name="T26"/>
              <a:gd fmla="*/ 70 h 168" name="T27"/>
              <a:gd fmla="*/ 94 w 94" name="T28"/>
              <a:gd fmla="*/ 52 h 168" name="T29"/>
              <a:gd fmla="*/ 94 w 94" name="T30"/>
              <a:gd fmla="*/ 47 h 168" name="T31"/>
              <a:gd fmla="*/ 80 w 94" name="T32"/>
              <a:gd fmla="*/ 14 h 168" name="T33"/>
              <a:gd fmla="*/ 82 w 94" name="T34"/>
              <a:gd fmla="*/ 51 h 168" name="T35"/>
              <a:gd fmla="*/ 78 w 94" name="T36"/>
              <a:gd fmla="*/ 64 h 168" name="T37"/>
              <a:gd fmla="*/ 59 w 94" name="T38"/>
              <a:gd fmla="*/ 121 h 168" name="T39"/>
              <a:gd fmla="*/ 59 w 94" name="T40"/>
              <a:gd fmla="*/ 122 h 168" name="T41"/>
              <a:gd fmla="*/ 53 w 94" name="T42"/>
              <a:gd fmla="*/ 122 h 168" name="T43"/>
              <a:gd fmla="*/ 53 w 94" name="T44"/>
              <a:gd fmla="*/ 100 h 168" name="T45"/>
              <a:gd fmla="*/ 41 w 94" name="T46"/>
              <a:gd fmla="*/ 100 h 168" name="T47"/>
              <a:gd fmla="*/ 41 w 94" name="T48"/>
              <a:gd fmla="*/ 122 h 168" name="T49"/>
              <a:gd fmla="*/ 35 w 94" name="T50"/>
              <a:gd fmla="*/ 122 h 168" name="T51"/>
              <a:gd fmla="*/ 35 w 94" name="T52"/>
              <a:gd fmla="*/ 121 h 168" name="T53"/>
              <a:gd fmla="*/ 17 w 94" name="T54"/>
              <a:gd fmla="*/ 67 h 168" name="T55"/>
              <a:gd fmla="*/ 17 w 94" name="T56"/>
              <a:gd fmla="*/ 66 h 168" name="T57"/>
              <a:gd fmla="*/ 16 w 94" name="T58"/>
              <a:gd fmla="*/ 64 h 168" name="T59"/>
              <a:gd fmla="*/ 12 w 94" name="T60"/>
              <a:gd fmla="*/ 51 h 168" name="T61"/>
              <a:gd fmla="*/ 12 w 94" name="T62"/>
              <a:gd fmla="*/ 47 h 168" name="T63"/>
              <a:gd fmla="*/ 22 w 94" name="T64"/>
              <a:gd fmla="*/ 23 h 168" name="T65"/>
              <a:gd fmla="*/ 47 w 94" name="T66"/>
              <a:gd fmla="*/ 12 h 168" name="T67"/>
              <a:gd fmla="*/ 57 w 94" name="T68"/>
              <a:gd fmla="*/ 14 h 168" name="T69"/>
              <a:gd fmla="*/ 72 w 94" name="T70"/>
              <a:gd fmla="*/ 23 h 168" name="T71"/>
              <a:gd fmla="*/ 82 w 94" name="T72"/>
              <a:gd fmla="*/ 47 h 168" name="T73"/>
              <a:gd fmla="*/ 82 w 94" name="T74"/>
              <a:gd fmla="*/ 51 h 168" name="T75"/>
              <a:gd fmla="*/ 28 w 94" name="T76"/>
              <a:gd fmla="*/ 154 h 168" name="T77"/>
              <a:gd fmla="*/ 66 w 94" name="T78"/>
              <a:gd fmla="*/ 154 h 168" name="T79"/>
              <a:gd fmla="*/ 66 w 94" name="T80"/>
              <a:gd fmla="*/ 142 h 168" name="T81"/>
              <a:gd fmla="*/ 28 w 94" name="T82"/>
              <a:gd fmla="*/ 142 h 168" name="T83"/>
              <a:gd fmla="*/ 28 w 94" name="T84"/>
              <a:gd fmla="*/ 154 h 168" name="T85"/>
              <a:gd fmla="*/ 36 w 94" name="T86"/>
              <a:gd fmla="*/ 168 h 168" name="T87"/>
              <a:gd fmla="*/ 58 w 94" name="T88"/>
              <a:gd fmla="*/ 168 h 168" name="T89"/>
              <a:gd fmla="*/ 58 w 94" name="T90"/>
              <a:gd fmla="*/ 161 h 168" name="T91"/>
              <a:gd fmla="*/ 36 w 94" name="T92"/>
              <a:gd fmla="*/ 161 h 168" name="T93"/>
              <a:gd fmla="*/ 36 w 94" name="T94"/>
              <a:gd fmla="*/ 168 h 16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68" w="94">
                <a:moveTo>
                  <a:pt x="80" y="14"/>
                </a:moveTo>
                <a:cubicBezTo>
                  <a:pt x="75" y="9"/>
                  <a:pt x="68" y="4"/>
                  <a:pt x="60" y="2"/>
                </a:cubicBezTo>
                <a:cubicBezTo>
                  <a:pt x="56" y="1"/>
                  <a:pt x="52" y="0"/>
                  <a:pt x="47" y="0"/>
                </a:cubicBezTo>
                <a:cubicBezTo>
                  <a:pt x="34" y="0"/>
                  <a:pt x="23" y="5"/>
                  <a:pt x="14" y="14"/>
                </a:cubicBezTo>
                <a:cubicBezTo>
                  <a:pt x="5" y="23"/>
                  <a:pt x="0" y="35"/>
                  <a:pt x="0" y="47"/>
                </a:cubicBezTo>
                <a:cubicBezTo>
                  <a:pt x="0" y="52"/>
                  <a:pt x="0" y="52"/>
                  <a:pt x="0" y="52"/>
                </a:cubicBezTo>
                <a:cubicBezTo>
                  <a:pt x="1" y="58"/>
                  <a:pt x="3" y="64"/>
                  <a:pt x="6" y="70"/>
                </a:cubicBezTo>
                <a:cubicBezTo>
                  <a:pt x="6" y="70"/>
                  <a:pt x="23" y="102"/>
                  <a:pt x="23" y="122"/>
                </a:cubicBezTo>
                <a:cubicBezTo>
                  <a:pt x="24" y="128"/>
                  <a:pt x="24" y="128"/>
                  <a:pt x="24" y="128"/>
                </a:cubicBezTo>
                <a:cubicBezTo>
                  <a:pt x="25" y="132"/>
                  <a:pt x="27" y="134"/>
                  <a:pt x="30" y="134"/>
                </a:cubicBezTo>
                <a:cubicBezTo>
                  <a:pt x="64" y="134"/>
                  <a:pt x="64" y="134"/>
                  <a:pt x="64" y="134"/>
                </a:cubicBezTo>
                <a:cubicBezTo>
                  <a:pt x="67" y="134"/>
                  <a:pt x="69" y="132"/>
                  <a:pt x="70" y="128"/>
                </a:cubicBezTo>
                <a:cubicBezTo>
                  <a:pt x="71" y="122"/>
                  <a:pt x="71" y="122"/>
                  <a:pt x="71" y="122"/>
                </a:cubicBezTo>
                <a:cubicBezTo>
                  <a:pt x="71" y="102"/>
                  <a:pt x="88" y="70"/>
                  <a:pt x="88" y="70"/>
                </a:cubicBezTo>
                <a:cubicBezTo>
                  <a:pt x="91" y="64"/>
                  <a:pt x="93" y="58"/>
                  <a:pt x="94" y="52"/>
                </a:cubicBezTo>
                <a:cubicBezTo>
                  <a:pt x="94" y="47"/>
                  <a:pt x="94" y="47"/>
                  <a:pt x="94" y="47"/>
                </a:cubicBezTo>
                <a:cubicBezTo>
                  <a:pt x="94" y="35"/>
                  <a:pt x="89" y="23"/>
                  <a:pt x="80" y="14"/>
                </a:cubicBezTo>
                <a:close/>
                <a:moveTo>
                  <a:pt x="82" y="51"/>
                </a:moveTo>
                <a:cubicBezTo>
                  <a:pt x="81" y="56"/>
                  <a:pt x="80" y="60"/>
                  <a:pt x="78" y="64"/>
                </a:cubicBezTo>
                <a:cubicBezTo>
                  <a:pt x="76" y="68"/>
                  <a:pt x="59" y="99"/>
                  <a:pt x="59" y="121"/>
                </a:cubicBezTo>
                <a:cubicBezTo>
                  <a:pt x="59" y="122"/>
                  <a:pt x="59" y="122"/>
                  <a:pt x="59" y="122"/>
                </a:cubicBezTo>
                <a:cubicBezTo>
                  <a:pt x="53" y="122"/>
                  <a:pt x="53" y="122"/>
                  <a:pt x="53" y="122"/>
                </a:cubicBezTo>
                <a:cubicBezTo>
                  <a:pt x="53" y="100"/>
                  <a:pt x="53" y="100"/>
                  <a:pt x="53" y="100"/>
                </a:cubicBezTo>
                <a:cubicBezTo>
                  <a:pt x="41" y="100"/>
                  <a:pt x="41" y="100"/>
                  <a:pt x="41" y="100"/>
                </a:cubicBezTo>
                <a:cubicBezTo>
                  <a:pt x="41" y="122"/>
                  <a:pt x="41" y="122"/>
                  <a:pt x="41" y="122"/>
                </a:cubicBezTo>
                <a:cubicBezTo>
                  <a:pt x="35" y="122"/>
                  <a:pt x="35" y="122"/>
                  <a:pt x="35" y="122"/>
                </a:cubicBezTo>
                <a:cubicBezTo>
                  <a:pt x="35" y="121"/>
                  <a:pt x="35" y="121"/>
                  <a:pt x="35" y="121"/>
                </a:cubicBezTo>
                <a:cubicBezTo>
                  <a:pt x="35" y="105"/>
                  <a:pt x="26" y="83"/>
                  <a:pt x="17" y="67"/>
                </a:cubicBezTo>
                <a:cubicBezTo>
                  <a:pt x="17" y="66"/>
                  <a:pt x="17" y="66"/>
                  <a:pt x="17" y="66"/>
                </a:cubicBezTo>
                <a:cubicBezTo>
                  <a:pt x="16" y="64"/>
                  <a:pt x="16" y="64"/>
                  <a:pt x="16" y="64"/>
                </a:cubicBezTo>
                <a:cubicBezTo>
                  <a:pt x="14" y="60"/>
                  <a:pt x="13" y="56"/>
                  <a:pt x="12" y="51"/>
                </a:cubicBezTo>
                <a:cubicBezTo>
                  <a:pt x="12" y="47"/>
                  <a:pt x="12" y="47"/>
                  <a:pt x="12" y="47"/>
                </a:cubicBezTo>
                <a:cubicBezTo>
                  <a:pt x="12" y="38"/>
                  <a:pt x="16" y="29"/>
                  <a:pt x="22" y="23"/>
                </a:cubicBezTo>
                <a:cubicBezTo>
                  <a:pt x="29" y="16"/>
                  <a:pt x="38" y="12"/>
                  <a:pt x="47" y="12"/>
                </a:cubicBezTo>
                <a:cubicBezTo>
                  <a:pt x="50" y="12"/>
                  <a:pt x="54" y="13"/>
                  <a:pt x="57" y="14"/>
                </a:cubicBezTo>
                <a:cubicBezTo>
                  <a:pt x="63" y="15"/>
                  <a:pt x="68" y="18"/>
                  <a:pt x="72" y="23"/>
                </a:cubicBezTo>
                <a:cubicBezTo>
                  <a:pt x="78" y="29"/>
                  <a:pt x="82" y="38"/>
                  <a:pt x="82" y="47"/>
                </a:cubicBezTo>
                <a:lnTo>
                  <a:pt x="82" y="51"/>
                </a:lnTo>
                <a:close/>
                <a:moveTo>
                  <a:pt x="28" y="154"/>
                </a:moveTo>
                <a:cubicBezTo>
                  <a:pt x="66" y="154"/>
                  <a:pt x="66" y="154"/>
                  <a:pt x="66" y="154"/>
                </a:cubicBezTo>
                <a:cubicBezTo>
                  <a:pt x="66" y="142"/>
                  <a:pt x="66" y="142"/>
                  <a:pt x="66" y="142"/>
                </a:cubicBezTo>
                <a:cubicBezTo>
                  <a:pt x="28" y="142"/>
                  <a:pt x="28" y="142"/>
                  <a:pt x="28" y="142"/>
                </a:cubicBezTo>
                <a:lnTo>
                  <a:pt x="28" y="154"/>
                </a:lnTo>
                <a:close/>
                <a:moveTo>
                  <a:pt x="36" y="168"/>
                </a:moveTo>
                <a:cubicBezTo>
                  <a:pt x="58" y="168"/>
                  <a:pt x="58" y="168"/>
                  <a:pt x="58" y="168"/>
                </a:cubicBezTo>
                <a:cubicBezTo>
                  <a:pt x="58" y="161"/>
                  <a:pt x="58" y="161"/>
                  <a:pt x="58" y="161"/>
                </a:cubicBezTo>
                <a:cubicBezTo>
                  <a:pt x="36" y="161"/>
                  <a:pt x="36" y="161"/>
                  <a:pt x="36" y="161"/>
                </a:cubicBezTo>
                <a:lnTo>
                  <a:pt x="36" y="16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 name="矩形 21"/>
          <p:cNvSpPr/>
          <p:nvPr/>
        </p:nvSpPr>
        <p:spPr>
          <a:xfrm>
            <a:off x="1319702" y="1835149"/>
            <a:ext cx="2219062" cy="80588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p:cNvSpPr txBox="1"/>
          <p:nvPr/>
        </p:nvSpPr>
        <p:spPr>
          <a:xfrm>
            <a:off x="1406209" y="1891765"/>
            <a:ext cx="2292350" cy="640080"/>
          </a:xfrm>
          <a:prstGeom prst="rect">
            <a:avLst/>
          </a:prstGeom>
          <a:noFill/>
        </p:spPr>
        <p:txBody>
          <a:bodyPr rtlCol="0" wrap="squar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专业技能</a:t>
            </a:r>
          </a:p>
        </p:txBody>
      </p:sp>
      <p:sp>
        <p:nvSpPr>
          <p:cNvPr id="24" name="文本框 23"/>
          <p:cNvSpPr txBox="1"/>
          <p:nvPr/>
        </p:nvSpPr>
        <p:spPr>
          <a:xfrm>
            <a:off x="6029833" y="1766042"/>
            <a:ext cx="4998530" cy="701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点击添加专业，一些大学所学的课程，主修课程等等。。。。。点击添加点击添加</a:t>
            </a:r>
          </a:p>
        </p:txBody>
      </p:sp>
      <p:sp>
        <p:nvSpPr>
          <p:cNvPr id="25" name="文本框 24"/>
          <p:cNvSpPr txBox="1"/>
          <p:nvPr/>
        </p:nvSpPr>
        <p:spPr>
          <a:xfrm>
            <a:off x="6029833" y="4136470"/>
            <a:ext cx="4998530" cy="701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点击添加大学所学的课程，主修课程等等获得的基本技能</a:t>
            </a:r>
          </a:p>
        </p:txBody>
      </p:sp>
      <p:sp>
        <p:nvSpPr>
          <p:cNvPr id="16" name="矩形 15"/>
          <p:cNvSpPr/>
          <p:nvPr/>
        </p:nvSpPr>
        <p:spPr>
          <a:xfrm>
            <a:off x="0" y="62191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091273601"/>
      </p:ext>
    </p:extLst>
  </p:cSld>
  <p:clrMapOvr>
    <a:overrideClrMapping accent1="accent1" accent2="accent2" accent3="accent3" accent4="accent4" accent5="accent5" accent6="accent6" bg1="lt1" bg2="lt2" folHlink="folHlink" hlink="hlink" tx1="dk1" tx2="dk2"/>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sp>
        <p:nvSpPr>
          <p:cNvPr id="8" name="矩形 7"/>
          <p:cNvSpPr/>
          <p:nvPr/>
        </p:nvSpPr>
        <p:spPr>
          <a:xfrm>
            <a:off x="1305188" y="2592902"/>
            <a:ext cx="2219062" cy="2147342"/>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1319702" y="1797049"/>
            <a:ext cx="2219062" cy="80588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1406209" y="1853665"/>
            <a:ext cx="2292350" cy="640080"/>
          </a:xfrm>
          <a:prstGeom prst="rect">
            <a:avLst/>
          </a:prstGeom>
          <a:noFill/>
        </p:spPr>
        <p:txBody>
          <a:bodyPr rtlCol="0" wrap="squar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技能掌握</a:t>
            </a:r>
          </a:p>
        </p:txBody>
      </p:sp>
      <p:sp>
        <p:nvSpPr>
          <p:cNvPr id="11" name="Freeform 234"/>
          <p:cNvSpPr/>
          <p:nvPr/>
        </p:nvSpPr>
        <p:spPr bwMode="auto">
          <a:xfrm>
            <a:off x="1546262" y="2772479"/>
            <a:ext cx="1736914" cy="1788188"/>
          </a:xfrm>
          <a:custGeom>
            <a:gdLst>
              <a:gd fmla="*/ 151 w 172" name="T0"/>
              <a:gd fmla="*/ 55 h 177" name="T1"/>
              <a:gd fmla="*/ 147 w 172" name="T2"/>
              <a:gd fmla="*/ 43 h 177" name="T3"/>
              <a:gd fmla="*/ 141 w 172" name="T4"/>
              <a:gd fmla="*/ 38 h 177" name="T5"/>
              <a:gd fmla="*/ 69 w 172" name="T6"/>
              <a:gd fmla="*/ 22 h 177" name="T7"/>
              <a:gd fmla="*/ 71 w 172" name="T8"/>
              <a:gd fmla="*/ 24 h 177" name="T9"/>
              <a:gd fmla="*/ 86 w 172" name="T10"/>
              <a:gd fmla="*/ 22 h 177" name="T11"/>
              <a:gd fmla="*/ 74 w 172" name="T12"/>
              <a:gd fmla="*/ 27 h 177" name="T13"/>
              <a:gd fmla="*/ 76 w 172" name="T14"/>
              <a:gd fmla="*/ 30 h 177" name="T15"/>
              <a:gd fmla="*/ 112 w 172" name="T16"/>
              <a:gd fmla="*/ 51 h 177" name="T17"/>
              <a:gd fmla="*/ 83 w 172" name="T18"/>
              <a:gd fmla="*/ 80 h 177" name="T19"/>
              <a:gd fmla="*/ 83 w 172" name="T20"/>
              <a:gd fmla="*/ 80 h 177" name="T21"/>
              <a:gd fmla="*/ 76 w 172" name="T22"/>
              <a:gd fmla="*/ 83 h 177" name="T23"/>
              <a:gd fmla="*/ 0 w 172" name="T24"/>
              <a:gd fmla="*/ 153 h 177" name="T25"/>
              <a:gd fmla="*/ 24 w 172" name="T26"/>
              <a:gd fmla="*/ 177 h 177" name="T27"/>
              <a:gd fmla="*/ 94 w 172" name="T28"/>
              <a:gd fmla="*/ 101 h 177" name="T29"/>
              <a:gd fmla="*/ 98 w 172" name="T30"/>
              <a:gd fmla="*/ 94 h 177" name="T31"/>
              <a:gd fmla="*/ 98 w 172" name="T32"/>
              <a:gd fmla="*/ 93 h 177" name="T33"/>
              <a:gd fmla="*/ 129 w 172" name="T34"/>
              <a:gd fmla="*/ 63 h 177" name="T35"/>
              <a:gd fmla="*/ 129 w 172" name="T36"/>
              <a:gd fmla="*/ 63 h 177" name="T37"/>
              <a:gd fmla="*/ 140 w 172" name="T38"/>
              <a:gd fmla="*/ 67 h 177" name="T39"/>
              <a:gd fmla="*/ 144 w 172" name="T40"/>
              <a:gd fmla="*/ 78 h 177" name="T41"/>
              <a:gd fmla="*/ 153 w 172" name="T42"/>
              <a:gd fmla="*/ 87 h 177" name="T43"/>
              <a:gd fmla="*/ 172 w 172" name="T44"/>
              <a:gd fmla="*/ 68 h 177" name="T45"/>
              <a:gd fmla="*/ 163 w 172" name="T46"/>
              <a:gd fmla="*/ 60 h 177" name="T47"/>
              <a:gd fmla="*/ 151 w 172" name="T48"/>
              <a:gd fmla="*/ 55 h 177"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77" w="172">
                <a:moveTo>
                  <a:pt x="151" y="55"/>
                </a:moveTo>
                <a:cubicBezTo>
                  <a:pt x="148" y="52"/>
                  <a:pt x="147" y="48"/>
                  <a:pt x="147" y="43"/>
                </a:cubicBezTo>
                <a:cubicBezTo>
                  <a:pt x="141" y="38"/>
                  <a:pt x="141" y="38"/>
                  <a:pt x="141" y="38"/>
                </a:cubicBezTo>
                <a:cubicBezTo>
                  <a:pt x="141" y="38"/>
                  <a:pt x="108" y="0"/>
                  <a:pt x="69" y="22"/>
                </a:cubicBezTo>
                <a:cubicBezTo>
                  <a:pt x="71" y="24"/>
                  <a:pt x="71" y="24"/>
                  <a:pt x="71" y="24"/>
                </a:cubicBezTo>
                <a:cubicBezTo>
                  <a:pt x="86" y="22"/>
                  <a:pt x="86" y="22"/>
                  <a:pt x="86" y="22"/>
                </a:cubicBezTo>
                <a:cubicBezTo>
                  <a:pt x="74" y="27"/>
                  <a:pt x="74" y="27"/>
                  <a:pt x="74" y="27"/>
                </a:cubicBezTo>
                <a:cubicBezTo>
                  <a:pt x="76" y="30"/>
                  <a:pt x="76" y="30"/>
                  <a:pt x="76" y="30"/>
                </a:cubicBezTo>
                <a:cubicBezTo>
                  <a:pt x="92" y="28"/>
                  <a:pt x="121" y="39"/>
                  <a:pt x="112" y="51"/>
                </a:cubicBezTo>
                <a:cubicBezTo>
                  <a:pt x="83" y="80"/>
                  <a:pt x="83" y="80"/>
                  <a:pt x="83" y="80"/>
                </a:cubicBezTo>
                <a:cubicBezTo>
                  <a:pt x="83" y="80"/>
                  <a:pt x="83" y="80"/>
                  <a:pt x="83" y="80"/>
                </a:cubicBezTo>
                <a:cubicBezTo>
                  <a:pt x="81" y="82"/>
                  <a:pt x="79" y="83"/>
                  <a:pt x="76" y="83"/>
                </a:cubicBezTo>
                <a:cubicBezTo>
                  <a:pt x="0" y="153"/>
                  <a:pt x="0" y="153"/>
                  <a:pt x="0" y="153"/>
                </a:cubicBezTo>
                <a:cubicBezTo>
                  <a:pt x="24" y="177"/>
                  <a:pt x="24" y="177"/>
                  <a:pt x="24" y="177"/>
                </a:cubicBezTo>
                <a:cubicBezTo>
                  <a:pt x="94" y="101"/>
                  <a:pt x="94" y="101"/>
                  <a:pt x="94" y="101"/>
                </a:cubicBezTo>
                <a:cubicBezTo>
                  <a:pt x="94" y="98"/>
                  <a:pt x="96" y="96"/>
                  <a:pt x="98" y="94"/>
                </a:cubicBezTo>
                <a:cubicBezTo>
                  <a:pt x="98" y="93"/>
                  <a:pt x="98" y="93"/>
                  <a:pt x="98" y="93"/>
                </a:cubicBezTo>
                <a:cubicBezTo>
                  <a:pt x="129" y="63"/>
                  <a:pt x="129" y="63"/>
                  <a:pt x="129" y="63"/>
                </a:cubicBezTo>
                <a:cubicBezTo>
                  <a:pt x="129" y="63"/>
                  <a:pt x="129" y="63"/>
                  <a:pt x="129" y="63"/>
                </a:cubicBezTo>
                <a:cubicBezTo>
                  <a:pt x="133" y="63"/>
                  <a:pt x="137" y="64"/>
                  <a:pt x="140" y="67"/>
                </a:cubicBezTo>
                <a:cubicBezTo>
                  <a:pt x="143" y="70"/>
                  <a:pt x="144" y="74"/>
                  <a:pt x="144" y="78"/>
                </a:cubicBezTo>
                <a:cubicBezTo>
                  <a:pt x="153" y="87"/>
                  <a:pt x="153" y="87"/>
                  <a:pt x="153" y="87"/>
                </a:cubicBezTo>
                <a:cubicBezTo>
                  <a:pt x="172" y="68"/>
                  <a:pt x="172" y="68"/>
                  <a:pt x="172" y="68"/>
                </a:cubicBezTo>
                <a:cubicBezTo>
                  <a:pt x="163" y="60"/>
                  <a:pt x="163" y="60"/>
                  <a:pt x="163" y="60"/>
                </a:cubicBezTo>
                <a:cubicBezTo>
                  <a:pt x="159" y="60"/>
                  <a:pt x="155" y="59"/>
                  <a:pt x="151" y="5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aphicFrame>
        <p:nvGraphicFramePr>
          <p:cNvPr id="19" name="图表 18"/>
          <p:cNvGraphicFramePr/>
          <p:nvPr>
            <p:extLst>
              <p:ext uri="{D42A27DB-BD31-4B8C-83A1-F6EECF244321}">
                <p14:modId val="1542703929"/>
              </p:ext>
            </p:extLst>
          </p:nvPr>
        </p:nvGraphicFramePr>
        <p:xfrm>
          <a:off x="3994150" y="1055370"/>
          <a:ext cx="2904491" cy="2203451"/>
        </p:xfrm>
        <a:graphic>
          <a:graphicData uri="http://schemas.openxmlformats.org/drawingml/2006/chart">
            <c:chart xmlns:c="http://schemas.openxmlformats.org/drawingml/2006/chart" r:id="rId3"/>
          </a:graphicData>
        </a:graphic>
      </p:graphicFrame>
      <p:graphicFrame>
        <p:nvGraphicFramePr>
          <p:cNvPr id="20" name="图表 19"/>
          <p:cNvGraphicFramePr/>
          <p:nvPr>
            <p:extLst>
              <p:ext uri="{D42A27DB-BD31-4B8C-83A1-F6EECF244321}">
                <p14:modId val="1081959687"/>
              </p:ext>
            </p:extLst>
          </p:nvPr>
        </p:nvGraphicFramePr>
        <p:xfrm>
          <a:off x="6365875" y="1055370"/>
          <a:ext cx="2904491" cy="2203451"/>
        </p:xfrm>
        <a:graphic>
          <a:graphicData uri="http://schemas.openxmlformats.org/drawingml/2006/chart">
            <c:chart xmlns:c="http://schemas.openxmlformats.org/drawingml/2006/chart" r:id="rId4"/>
          </a:graphicData>
        </a:graphic>
      </p:graphicFrame>
      <p:graphicFrame>
        <p:nvGraphicFramePr>
          <p:cNvPr id="21" name="图表 20"/>
          <p:cNvGraphicFramePr/>
          <p:nvPr>
            <p:extLst>
              <p:ext uri="{D42A27DB-BD31-4B8C-83A1-F6EECF244321}">
                <p14:modId val="3224040178"/>
              </p:ext>
            </p:extLst>
          </p:nvPr>
        </p:nvGraphicFramePr>
        <p:xfrm>
          <a:off x="8737600" y="1055370"/>
          <a:ext cx="2904491" cy="2203451"/>
        </p:xfrm>
        <a:graphic>
          <a:graphicData uri="http://schemas.openxmlformats.org/drawingml/2006/chart">
            <c:chart xmlns:c="http://schemas.openxmlformats.org/drawingml/2006/chart" r:id="rId5"/>
          </a:graphicData>
        </a:graphic>
      </p:graphicFrame>
      <p:sp>
        <p:nvSpPr>
          <p:cNvPr id="22" name="文本框 21"/>
          <p:cNvSpPr txBox="1"/>
          <p:nvPr/>
        </p:nvSpPr>
        <p:spPr>
          <a:xfrm>
            <a:off x="4983671" y="3442441"/>
            <a:ext cx="942467" cy="1066800"/>
          </a:xfrm>
          <a:prstGeom prst="rect">
            <a:avLst/>
          </a:prstGeom>
          <a:noFill/>
        </p:spPr>
        <p:txBody>
          <a:bodyPr rtlCol="0" wrap="square">
            <a:spAutoFit/>
          </a:bodyPr>
          <a:lstStyle/>
          <a:p>
            <a:r>
              <a:rPr altLang="zh-CN" lang="en-US" smtClean="0" sz="3200">
                <a:solidFill>
                  <a:schemeClr val="bg1"/>
                </a:solidFill>
                <a:latin charset="-122" panose="020b0503020204020204" pitchFamily="34" typeface="微软雅黑"/>
                <a:ea charset="-122" panose="020b0503020204020204" pitchFamily="34" typeface="微软雅黑"/>
              </a:rPr>
              <a:t>80%</a:t>
            </a:r>
          </a:p>
        </p:txBody>
      </p:sp>
      <p:sp>
        <p:nvSpPr>
          <p:cNvPr id="23" name="文本框 22"/>
          <p:cNvSpPr txBox="1"/>
          <p:nvPr/>
        </p:nvSpPr>
        <p:spPr>
          <a:xfrm>
            <a:off x="4335970" y="4352596"/>
            <a:ext cx="2314067"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点击添加证书级别</a:t>
            </a:r>
          </a:p>
        </p:txBody>
      </p:sp>
      <p:sp>
        <p:nvSpPr>
          <p:cNvPr id="24" name="文本框 23"/>
          <p:cNvSpPr txBox="1"/>
          <p:nvPr/>
        </p:nvSpPr>
        <p:spPr>
          <a:xfrm>
            <a:off x="6788402" y="4303462"/>
            <a:ext cx="2314067"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点击添加证书级别</a:t>
            </a:r>
          </a:p>
        </p:txBody>
      </p:sp>
      <p:sp>
        <p:nvSpPr>
          <p:cNvPr id="25" name="文本框 24"/>
          <p:cNvSpPr txBox="1"/>
          <p:nvPr/>
        </p:nvSpPr>
        <p:spPr>
          <a:xfrm>
            <a:off x="9240838" y="4320674"/>
            <a:ext cx="2314067" cy="3962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点击添加证书级别</a:t>
            </a:r>
          </a:p>
        </p:txBody>
      </p:sp>
      <p:sp>
        <p:nvSpPr>
          <p:cNvPr id="26" name="文本框 25"/>
          <p:cNvSpPr txBox="1"/>
          <p:nvPr/>
        </p:nvSpPr>
        <p:spPr>
          <a:xfrm>
            <a:off x="7518910" y="3442441"/>
            <a:ext cx="942467" cy="1066800"/>
          </a:xfrm>
          <a:prstGeom prst="rect">
            <a:avLst/>
          </a:prstGeom>
          <a:noFill/>
        </p:spPr>
        <p:txBody>
          <a:bodyPr rtlCol="0" wrap="square">
            <a:spAutoFit/>
          </a:bodyPr>
          <a:lstStyle/>
          <a:p>
            <a:r>
              <a:rPr altLang="zh-CN" lang="en-US" smtClean="0" sz="3200">
                <a:solidFill>
                  <a:schemeClr val="bg1"/>
                </a:solidFill>
                <a:latin charset="-122" panose="020b0503020204020204" pitchFamily="34" typeface="微软雅黑"/>
                <a:ea charset="-122" panose="020b0503020204020204" pitchFamily="34" typeface="微软雅黑"/>
              </a:rPr>
              <a:t>95%</a:t>
            </a:r>
          </a:p>
        </p:txBody>
      </p:sp>
      <p:sp>
        <p:nvSpPr>
          <p:cNvPr id="27" name="文本框 26"/>
          <p:cNvSpPr txBox="1"/>
          <p:nvPr/>
        </p:nvSpPr>
        <p:spPr>
          <a:xfrm>
            <a:off x="9888535" y="3493984"/>
            <a:ext cx="942467" cy="1066800"/>
          </a:xfrm>
          <a:prstGeom prst="rect">
            <a:avLst/>
          </a:prstGeom>
          <a:noFill/>
        </p:spPr>
        <p:txBody>
          <a:bodyPr rtlCol="0" wrap="square">
            <a:spAutoFit/>
          </a:bodyPr>
          <a:lstStyle/>
          <a:p>
            <a:r>
              <a:rPr altLang="zh-CN" lang="en-US" smtClean="0" sz="3200">
                <a:solidFill>
                  <a:schemeClr val="bg1"/>
                </a:solidFill>
                <a:latin charset="-122" panose="020b0503020204020204" pitchFamily="34" typeface="微软雅黑"/>
                <a:ea charset="-122" panose="020b0503020204020204" pitchFamily="34" typeface="微软雅黑"/>
              </a:rPr>
              <a:t>60%</a:t>
            </a:r>
          </a:p>
        </p:txBody>
      </p:sp>
      <p:sp>
        <p:nvSpPr>
          <p:cNvPr id="15" name="矩形 14"/>
          <p:cNvSpPr/>
          <p:nvPr/>
        </p:nvSpPr>
        <p:spPr>
          <a:xfrm>
            <a:off x="0" y="62191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812773474"/>
      </p:ext>
    </p:extLst>
  </p:cSld>
  <p:clrMapOvr>
    <a:overrideClrMapping accent1="accent1" accent2="accent2" accent3="accent3" accent4="accent4" accent5="accent5" accent6="accent6" bg1="lt1" bg2="lt2" folHlink="folHlink" hlink="hlink" tx1="dk1" tx2="dk2"/>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cxnSp>
        <p:nvCxnSpPr>
          <p:cNvPr id="3" name="直接连接符 2"/>
          <p:cNvCxnSpPr/>
          <p:nvPr/>
        </p:nvCxnSpPr>
        <p:spPr>
          <a:xfrm>
            <a:off x="0" y="0"/>
            <a:ext cx="6838950" cy="685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Freeform 8"/>
          <p:cNvSpPr>
            <a:spLocks noEditPoints="1"/>
          </p:cNvSpPr>
          <p:nvPr/>
        </p:nvSpPr>
        <p:spPr bwMode="auto">
          <a:xfrm>
            <a:off x="682226" y="3965758"/>
            <a:ext cx="2577698" cy="2250207"/>
          </a:xfrm>
          <a:custGeom>
            <a:gdLst>
              <a:gd fmla="*/ 109 w 174" name="T0"/>
              <a:gd fmla="*/ 132 h 152" name="T1"/>
              <a:gd fmla="*/ 108 w 174" name="T2"/>
              <a:gd fmla="*/ 127 h 152" name="T3"/>
              <a:gd fmla="*/ 66 w 174" name="T4"/>
              <a:gd fmla="*/ 127 h 152" name="T5"/>
              <a:gd fmla="*/ 64 w 174" name="T6"/>
              <a:gd fmla="*/ 137 h 152" name="T7"/>
              <a:gd fmla="*/ 59 w 174" name="T8"/>
              <a:gd fmla="*/ 145 h 152" name="T9"/>
              <a:gd fmla="*/ 50 w 174" name="T10"/>
              <a:gd fmla="*/ 148 h 152" name="T11"/>
              <a:gd fmla="*/ 50 w 174" name="T12"/>
              <a:gd fmla="*/ 152 h 152" name="T13"/>
              <a:gd fmla="*/ 124 w 174" name="T14"/>
              <a:gd fmla="*/ 152 h 152" name="T15"/>
              <a:gd fmla="*/ 124 w 174" name="T16"/>
              <a:gd fmla="*/ 148 h 152" name="T17"/>
              <a:gd fmla="*/ 115 w 174" name="T18"/>
              <a:gd fmla="*/ 145 h 152" name="T19"/>
              <a:gd fmla="*/ 109 w 174" name="T20"/>
              <a:gd fmla="*/ 132 h 152" name="T21"/>
              <a:gd fmla="*/ 169 w 174" name="T22"/>
              <a:gd fmla="*/ 0 h 152" name="T23"/>
              <a:gd fmla="*/ 5 w 174" name="T24"/>
              <a:gd fmla="*/ 0 h 152" name="T25"/>
              <a:gd fmla="*/ 0 w 174" name="T26"/>
              <a:gd fmla="*/ 5 h 152" name="T27"/>
              <a:gd fmla="*/ 0 w 174" name="T28"/>
              <a:gd fmla="*/ 113 h 152" name="T29"/>
              <a:gd fmla="*/ 5 w 174" name="T30"/>
              <a:gd fmla="*/ 118 h 152" name="T31"/>
              <a:gd fmla="*/ 169 w 174" name="T32"/>
              <a:gd fmla="*/ 118 h 152" name="T33"/>
              <a:gd fmla="*/ 174 w 174" name="T34"/>
              <a:gd fmla="*/ 113 h 152" name="T35"/>
              <a:gd fmla="*/ 174 w 174" name="T36"/>
              <a:gd fmla="*/ 5 h 152" name="T37"/>
              <a:gd fmla="*/ 169 w 174" name="T38"/>
              <a:gd fmla="*/ 0 h 152" name="T39"/>
              <a:gd fmla="*/ 162 w 174" name="T40"/>
              <a:gd fmla="*/ 106 h 152" name="T41"/>
              <a:gd fmla="*/ 12 w 174" name="T42"/>
              <a:gd fmla="*/ 106 h 152" name="T43"/>
              <a:gd fmla="*/ 12 w 174" name="T44"/>
              <a:gd fmla="*/ 13 h 152" name="T45"/>
              <a:gd fmla="*/ 162 w 174" name="T46"/>
              <a:gd fmla="*/ 13 h 152" name="T47"/>
              <a:gd fmla="*/ 162 w 174" name="T48"/>
              <a:gd fmla="*/ 106 h 152"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52" w="174">
                <a:moveTo>
                  <a:pt x="109" y="132"/>
                </a:moveTo>
                <a:cubicBezTo>
                  <a:pt x="108" y="130"/>
                  <a:pt x="108" y="129"/>
                  <a:pt x="108" y="127"/>
                </a:cubicBezTo>
                <a:cubicBezTo>
                  <a:pt x="66" y="127"/>
                  <a:pt x="66" y="127"/>
                  <a:pt x="66" y="127"/>
                </a:cubicBezTo>
                <a:cubicBezTo>
                  <a:pt x="66" y="130"/>
                  <a:pt x="65" y="133"/>
                  <a:pt x="64" y="137"/>
                </a:cubicBezTo>
                <a:cubicBezTo>
                  <a:pt x="63" y="140"/>
                  <a:pt x="61" y="143"/>
                  <a:pt x="59" y="145"/>
                </a:cubicBezTo>
                <a:cubicBezTo>
                  <a:pt x="57" y="147"/>
                  <a:pt x="54" y="148"/>
                  <a:pt x="50" y="148"/>
                </a:cubicBezTo>
                <a:cubicBezTo>
                  <a:pt x="50" y="152"/>
                  <a:pt x="50" y="152"/>
                  <a:pt x="50" y="152"/>
                </a:cubicBezTo>
                <a:cubicBezTo>
                  <a:pt x="124" y="152"/>
                  <a:pt x="124" y="152"/>
                  <a:pt x="124" y="152"/>
                </a:cubicBezTo>
                <a:cubicBezTo>
                  <a:pt x="124" y="148"/>
                  <a:pt x="124" y="148"/>
                  <a:pt x="124" y="148"/>
                </a:cubicBezTo>
                <a:cubicBezTo>
                  <a:pt x="120" y="148"/>
                  <a:pt x="117" y="147"/>
                  <a:pt x="115" y="145"/>
                </a:cubicBezTo>
                <a:cubicBezTo>
                  <a:pt x="112" y="142"/>
                  <a:pt x="110" y="137"/>
                  <a:pt x="109" y="132"/>
                </a:cubicBezTo>
                <a:close/>
                <a:moveTo>
                  <a:pt x="169" y="0"/>
                </a:moveTo>
                <a:cubicBezTo>
                  <a:pt x="5" y="0"/>
                  <a:pt x="5" y="0"/>
                  <a:pt x="5" y="0"/>
                </a:cubicBezTo>
                <a:cubicBezTo>
                  <a:pt x="2" y="0"/>
                  <a:pt x="0" y="3"/>
                  <a:pt x="0" y="5"/>
                </a:cubicBezTo>
                <a:cubicBezTo>
                  <a:pt x="0" y="113"/>
                  <a:pt x="0" y="113"/>
                  <a:pt x="0" y="113"/>
                </a:cubicBezTo>
                <a:cubicBezTo>
                  <a:pt x="0" y="116"/>
                  <a:pt x="2" y="118"/>
                  <a:pt x="5" y="118"/>
                </a:cubicBezTo>
                <a:cubicBezTo>
                  <a:pt x="169" y="118"/>
                  <a:pt x="169" y="118"/>
                  <a:pt x="169" y="118"/>
                </a:cubicBezTo>
                <a:cubicBezTo>
                  <a:pt x="172" y="118"/>
                  <a:pt x="174" y="116"/>
                  <a:pt x="174" y="113"/>
                </a:cubicBezTo>
                <a:cubicBezTo>
                  <a:pt x="174" y="5"/>
                  <a:pt x="174" y="5"/>
                  <a:pt x="174" y="5"/>
                </a:cubicBezTo>
                <a:cubicBezTo>
                  <a:pt x="174" y="3"/>
                  <a:pt x="172" y="0"/>
                  <a:pt x="169" y="0"/>
                </a:cubicBezTo>
                <a:close/>
                <a:moveTo>
                  <a:pt x="162" y="106"/>
                </a:moveTo>
                <a:cubicBezTo>
                  <a:pt x="12" y="106"/>
                  <a:pt x="12" y="106"/>
                  <a:pt x="12" y="106"/>
                </a:cubicBezTo>
                <a:cubicBezTo>
                  <a:pt x="12" y="13"/>
                  <a:pt x="12" y="13"/>
                  <a:pt x="12" y="13"/>
                </a:cubicBezTo>
                <a:cubicBezTo>
                  <a:pt x="162" y="13"/>
                  <a:pt x="162" y="13"/>
                  <a:pt x="162" y="13"/>
                </a:cubicBezTo>
                <a:lnTo>
                  <a:pt x="162" y="106"/>
                </a:lnTo>
                <a:close/>
              </a:path>
            </a:pathLst>
          </a:custGeom>
          <a:solidFill>
            <a:schemeClr val="accent1">
              <a:lumMod val="75000"/>
              <a:alpha val="8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 name="文本框 4"/>
          <p:cNvSpPr txBox="1"/>
          <p:nvPr/>
        </p:nvSpPr>
        <p:spPr>
          <a:xfrm>
            <a:off x="902529" y="4493261"/>
            <a:ext cx="2137091" cy="640080"/>
          </a:xfrm>
          <a:prstGeom prst="rect">
            <a:avLst/>
          </a:prstGeom>
          <a:noFill/>
        </p:spPr>
        <p:txBody>
          <a:bodyPr rtlCol="0" wrap="squar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实习经历</a:t>
            </a:r>
          </a:p>
        </p:txBody>
      </p:sp>
      <p:sp>
        <p:nvSpPr>
          <p:cNvPr id="11" name="Freeform 85"/>
          <p:cNvSpPr/>
          <p:nvPr/>
        </p:nvSpPr>
        <p:spPr bwMode="auto">
          <a:xfrm rot="5400000">
            <a:off x="1541915" y="1296988"/>
            <a:ext cx="298450" cy="409575"/>
          </a:xfrm>
          <a:custGeom>
            <a:gdLst>
              <a:gd fmla="*/ 96 w 134" name="T0"/>
              <a:gd fmla="*/ 75 h 184" name="T1"/>
              <a:gd fmla="*/ 96 w 134" name="T2"/>
              <a:gd fmla="*/ 74 h 184" name="T3"/>
              <a:gd fmla="*/ 92 w 134" name="T4"/>
              <a:gd fmla="*/ 74 h 184" name="T5"/>
              <a:gd fmla="*/ 89 w 134" name="T6"/>
              <a:gd fmla="*/ 69 h 184" name="T7"/>
              <a:gd fmla="*/ 87 w 134" name="T8"/>
              <a:gd fmla="*/ 67 h 184" name="T9"/>
              <a:gd fmla="*/ 73 w 134" name="T10"/>
              <a:gd fmla="*/ 62 h 184" name="T11"/>
              <a:gd fmla="*/ 69 w 134" name="T12"/>
              <a:gd fmla="*/ 63 h 184" name="T13"/>
              <a:gd fmla="*/ 68 w 134" name="T14"/>
              <a:gd fmla="*/ 63 h 184" name="T15"/>
              <a:gd fmla="*/ 68 w 134" name="T16"/>
              <a:gd fmla="*/ 63 h 184" name="T17"/>
              <a:gd fmla="*/ 54 w 134" name="T18"/>
              <a:gd fmla="*/ 7 h 184" name="T19"/>
              <a:gd fmla="*/ 44 w 134" name="T20"/>
              <a:gd fmla="*/ 1 h 184" name="T21"/>
              <a:gd fmla="*/ 38 w 134" name="T22"/>
              <a:gd fmla="*/ 10 h 184" name="T23"/>
              <a:gd fmla="*/ 53 w 134" name="T24"/>
              <a:gd fmla="*/ 88 h 184" name="T25"/>
              <a:gd fmla="*/ 53 w 134" name="T26"/>
              <a:gd fmla="*/ 90 h 184" name="T27"/>
              <a:gd fmla="*/ 49 w 134" name="T28"/>
              <a:gd fmla="*/ 100 h 184" name="T29"/>
              <a:gd fmla="*/ 47 w 134" name="T30"/>
              <a:gd fmla="*/ 101 h 184" name="T31"/>
              <a:gd fmla="*/ 35 w 134" name="T32"/>
              <a:gd fmla="*/ 98 h 184" name="T33"/>
              <a:gd fmla="*/ 25 w 134" name="T34"/>
              <a:gd fmla="*/ 83 h 184" name="T35"/>
              <a:gd fmla="*/ 19 w 134" name="T36"/>
              <a:gd fmla="*/ 75 h 184" name="T37"/>
              <a:gd fmla="*/ 3 w 134" name="T38"/>
              <a:gd fmla="*/ 72 h 184" name="T39"/>
              <a:gd fmla="*/ 1 w 134" name="T40"/>
              <a:gd fmla="*/ 79 h 184" name="T41"/>
              <a:gd fmla="*/ 7 w 134" name="T42"/>
              <a:gd fmla="*/ 87 h 184" name="T43"/>
              <a:gd fmla="*/ 10 w 134" name="T44"/>
              <a:gd fmla="*/ 95 h 184" name="T45"/>
              <a:gd fmla="*/ 12 w 134" name="T46"/>
              <a:gd fmla="*/ 102 h 184" name="T47"/>
              <a:gd fmla="*/ 16 w 134" name="T48"/>
              <a:gd fmla="*/ 108 h 184" name="T49"/>
              <a:gd fmla="*/ 23 w 134" name="T50"/>
              <a:gd fmla="*/ 120 h 184" name="T51"/>
              <a:gd fmla="*/ 35 w 134" name="T52"/>
              <a:gd fmla="*/ 141 h 184" name="T53"/>
              <a:gd fmla="*/ 56 w 134" name="T54"/>
              <a:gd fmla="*/ 161 h 184" name="T55"/>
              <a:gd fmla="*/ 64 w 134" name="T56"/>
              <a:gd fmla="*/ 168 h 184" name="T57"/>
              <a:gd fmla="*/ 67 w 134" name="T58"/>
              <a:gd fmla="*/ 184 h 184" name="T59"/>
              <a:gd fmla="*/ 131 w 134" name="T60"/>
              <a:gd fmla="*/ 173 h 184" name="T61"/>
              <a:gd fmla="*/ 128 w 134" name="T62"/>
              <a:gd fmla="*/ 160 h 184" name="T63"/>
              <a:gd fmla="*/ 128 w 134" name="T64"/>
              <a:gd fmla="*/ 159 h 184" name="T65"/>
              <a:gd fmla="*/ 131 w 134" name="T66"/>
              <a:gd fmla="*/ 149 h 184" name="T67"/>
              <a:gd fmla="*/ 132 w 134" name="T68"/>
              <a:gd fmla="*/ 140 h 184" name="T69"/>
              <a:gd fmla="*/ 133 w 134" name="T70"/>
              <a:gd fmla="*/ 118 h 184" name="T71"/>
              <a:gd fmla="*/ 134 w 134" name="T72"/>
              <a:gd fmla="*/ 114 h 184" name="T73"/>
              <a:gd fmla="*/ 122 w 134" name="T74"/>
              <a:gd fmla="*/ 97 h 184" name="T75"/>
              <a:gd fmla="*/ 122 w 134" name="T76"/>
              <a:gd fmla="*/ 97 h 184" name="T77"/>
              <a:gd fmla="*/ 113 w 134" name="T78"/>
              <a:gd fmla="*/ 83 h 184" name="T79"/>
              <a:gd fmla="*/ 96 w 134" name="T80"/>
              <a:gd fmla="*/ 75 h 1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84" w="13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 name="Freeform 85"/>
          <p:cNvSpPr/>
          <p:nvPr/>
        </p:nvSpPr>
        <p:spPr bwMode="auto">
          <a:xfrm rot="5400000">
            <a:off x="3482522" y="3325020"/>
            <a:ext cx="298450" cy="409575"/>
          </a:xfrm>
          <a:custGeom>
            <a:gdLst>
              <a:gd fmla="*/ 96 w 134" name="T0"/>
              <a:gd fmla="*/ 75 h 184" name="T1"/>
              <a:gd fmla="*/ 96 w 134" name="T2"/>
              <a:gd fmla="*/ 74 h 184" name="T3"/>
              <a:gd fmla="*/ 92 w 134" name="T4"/>
              <a:gd fmla="*/ 74 h 184" name="T5"/>
              <a:gd fmla="*/ 89 w 134" name="T6"/>
              <a:gd fmla="*/ 69 h 184" name="T7"/>
              <a:gd fmla="*/ 87 w 134" name="T8"/>
              <a:gd fmla="*/ 67 h 184" name="T9"/>
              <a:gd fmla="*/ 73 w 134" name="T10"/>
              <a:gd fmla="*/ 62 h 184" name="T11"/>
              <a:gd fmla="*/ 69 w 134" name="T12"/>
              <a:gd fmla="*/ 63 h 184" name="T13"/>
              <a:gd fmla="*/ 68 w 134" name="T14"/>
              <a:gd fmla="*/ 63 h 184" name="T15"/>
              <a:gd fmla="*/ 68 w 134" name="T16"/>
              <a:gd fmla="*/ 63 h 184" name="T17"/>
              <a:gd fmla="*/ 54 w 134" name="T18"/>
              <a:gd fmla="*/ 7 h 184" name="T19"/>
              <a:gd fmla="*/ 44 w 134" name="T20"/>
              <a:gd fmla="*/ 1 h 184" name="T21"/>
              <a:gd fmla="*/ 38 w 134" name="T22"/>
              <a:gd fmla="*/ 10 h 184" name="T23"/>
              <a:gd fmla="*/ 53 w 134" name="T24"/>
              <a:gd fmla="*/ 88 h 184" name="T25"/>
              <a:gd fmla="*/ 53 w 134" name="T26"/>
              <a:gd fmla="*/ 90 h 184" name="T27"/>
              <a:gd fmla="*/ 49 w 134" name="T28"/>
              <a:gd fmla="*/ 100 h 184" name="T29"/>
              <a:gd fmla="*/ 47 w 134" name="T30"/>
              <a:gd fmla="*/ 101 h 184" name="T31"/>
              <a:gd fmla="*/ 35 w 134" name="T32"/>
              <a:gd fmla="*/ 98 h 184" name="T33"/>
              <a:gd fmla="*/ 25 w 134" name="T34"/>
              <a:gd fmla="*/ 83 h 184" name="T35"/>
              <a:gd fmla="*/ 19 w 134" name="T36"/>
              <a:gd fmla="*/ 75 h 184" name="T37"/>
              <a:gd fmla="*/ 3 w 134" name="T38"/>
              <a:gd fmla="*/ 72 h 184" name="T39"/>
              <a:gd fmla="*/ 1 w 134" name="T40"/>
              <a:gd fmla="*/ 79 h 184" name="T41"/>
              <a:gd fmla="*/ 7 w 134" name="T42"/>
              <a:gd fmla="*/ 87 h 184" name="T43"/>
              <a:gd fmla="*/ 10 w 134" name="T44"/>
              <a:gd fmla="*/ 95 h 184" name="T45"/>
              <a:gd fmla="*/ 12 w 134" name="T46"/>
              <a:gd fmla="*/ 102 h 184" name="T47"/>
              <a:gd fmla="*/ 16 w 134" name="T48"/>
              <a:gd fmla="*/ 108 h 184" name="T49"/>
              <a:gd fmla="*/ 23 w 134" name="T50"/>
              <a:gd fmla="*/ 120 h 184" name="T51"/>
              <a:gd fmla="*/ 35 w 134" name="T52"/>
              <a:gd fmla="*/ 141 h 184" name="T53"/>
              <a:gd fmla="*/ 56 w 134" name="T54"/>
              <a:gd fmla="*/ 161 h 184" name="T55"/>
              <a:gd fmla="*/ 64 w 134" name="T56"/>
              <a:gd fmla="*/ 168 h 184" name="T57"/>
              <a:gd fmla="*/ 67 w 134" name="T58"/>
              <a:gd fmla="*/ 184 h 184" name="T59"/>
              <a:gd fmla="*/ 131 w 134" name="T60"/>
              <a:gd fmla="*/ 173 h 184" name="T61"/>
              <a:gd fmla="*/ 128 w 134" name="T62"/>
              <a:gd fmla="*/ 160 h 184" name="T63"/>
              <a:gd fmla="*/ 128 w 134" name="T64"/>
              <a:gd fmla="*/ 159 h 184" name="T65"/>
              <a:gd fmla="*/ 131 w 134" name="T66"/>
              <a:gd fmla="*/ 149 h 184" name="T67"/>
              <a:gd fmla="*/ 132 w 134" name="T68"/>
              <a:gd fmla="*/ 140 h 184" name="T69"/>
              <a:gd fmla="*/ 133 w 134" name="T70"/>
              <a:gd fmla="*/ 118 h 184" name="T71"/>
              <a:gd fmla="*/ 134 w 134" name="T72"/>
              <a:gd fmla="*/ 114 h 184" name="T73"/>
              <a:gd fmla="*/ 122 w 134" name="T74"/>
              <a:gd fmla="*/ 97 h 184" name="T75"/>
              <a:gd fmla="*/ 122 w 134" name="T76"/>
              <a:gd fmla="*/ 97 h 184" name="T77"/>
              <a:gd fmla="*/ 113 w 134" name="T78"/>
              <a:gd fmla="*/ 83 h 184" name="T79"/>
              <a:gd fmla="*/ 96 w 134" name="T80"/>
              <a:gd fmla="*/ 75 h 1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84" w="13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 name="Freeform 85"/>
          <p:cNvSpPr/>
          <p:nvPr/>
        </p:nvSpPr>
        <p:spPr bwMode="auto">
          <a:xfrm rot="5400000">
            <a:off x="5601608" y="5353051"/>
            <a:ext cx="298450" cy="409575"/>
          </a:xfrm>
          <a:custGeom>
            <a:gdLst>
              <a:gd fmla="*/ 96 w 134" name="T0"/>
              <a:gd fmla="*/ 75 h 184" name="T1"/>
              <a:gd fmla="*/ 96 w 134" name="T2"/>
              <a:gd fmla="*/ 74 h 184" name="T3"/>
              <a:gd fmla="*/ 92 w 134" name="T4"/>
              <a:gd fmla="*/ 74 h 184" name="T5"/>
              <a:gd fmla="*/ 89 w 134" name="T6"/>
              <a:gd fmla="*/ 69 h 184" name="T7"/>
              <a:gd fmla="*/ 87 w 134" name="T8"/>
              <a:gd fmla="*/ 67 h 184" name="T9"/>
              <a:gd fmla="*/ 73 w 134" name="T10"/>
              <a:gd fmla="*/ 62 h 184" name="T11"/>
              <a:gd fmla="*/ 69 w 134" name="T12"/>
              <a:gd fmla="*/ 63 h 184" name="T13"/>
              <a:gd fmla="*/ 68 w 134" name="T14"/>
              <a:gd fmla="*/ 63 h 184" name="T15"/>
              <a:gd fmla="*/ 68 w 134" name="T16"/>
              <a:gd fmla="*/ 63 h 184" name="T17"/>
              <a:gd fmla="*/ 54 w 134" name="T18"/>
              <a:gd fmla="*/ 7 h 184" name="T19"/>
              <a:gd fmla="*/ 44 w 134" name="T20"/>
              <a:gd fmla="*/ 1 h 184" name="T21"/>
              <a:gd fmla="*/ 38 w 134" name="T22"/>
              <a:gd fmla="*/ 10 h 184" name="T23"/>
              <a:gd fmla="*/ 53 w 134" name="T24"/>
              <a:gd fmla="*/ 88 h 184" name="T25"/>
              <a:gd fmla="*/ 53 w 134" name="T26"/>
              <a:gd fmla="*/ 90 h 184" name="T27"/>
              <a:gd fmla="*/ 49 w 134" name="T28"/>
              <a:gd fmla="*/ 100 h 184" name="T29"/>
              <a:gd fmla="*/ 47 w 134" name="T30"/>
              <a:gd fmla="*/ 101 h 184" name="T31"/>
              <a:gd fmla="*/ 35 w 134" name="T32"/>
              <a:gd fmla="*/ 98 h 184" name="T33"/>
              <a:gd fmla="*/ 25 w 134" name="T34"/>
              <a:gd fmla="*/ 83 h 184" name="T35"/>
              <a:gd fmla="*/ 19 w 134" name="T36"/>
              <a:gd fmla="*/ 75 h 184" name="T37"/>
              <a:gd fmla="*/ 3 w 134" name="T38"/>
              <a:gd fmla="*/ 72 h 184" name="T39"/>
              <a:gd fmla="*/ 1 w 134" name="T40"/>
              <a:gd fmla="*/ 79 h 184" name="T41"/>
              <a:gd fmla="*/ 7 w 134" name="T42"/>
              <a:gd fmla="*/ 87 h 184" name="T43"/>
              <a:gd fmla="*/ 10 w 134" name="T44"/>
              <a:gd fmla="*/ 95 h 184" name="T45"/>
              <a:gd fmla="*/ 12 w 134" name="T46"/>
              <a:gd fmla="*/ 102 h 184" name="T47"/>
              <a:gd fmla="*/ 16 w 134" name="T48"/>
              <a:gd fmla="*/ 108 h 184" name="T49"/>
              <a:gd fmla="*/ 23 w 134" name="T50"/>
              <a:gd fmla="*/ 120 h 184" name="T51"/>
              <a:gd fmla="*/ 35 w 134" name="T52"/>
              <a:gd fmla="*/ 141 h 184" name="T53"/>
              <a:gd fmla="*/ 56 w 134" name="T54"/>
              <a:gd fmla="*/ 161 h 184" name="T55"/>
              <a:gd fmla="*/ 64 w 134" name="T56"/>
              <a:gd fmla="*/ 168 h 184" name="T57"/>
              <a:gd fmla="*/ 67 w 134" name="T58"/>
              <a:gd fmla="*/ 184 h 184" name="T59"/>
              <a:gd fmla="*/ 131 w 134" name="T60"/>
              <a:gd fmla="*/ 173 h 184" name="T61"/>
              <a:gd fmla="*/ 128 w 134" name="T62"/>
              <a:gd fmla="*/ 160 h 184" name="T63"/>
              <a:gd fmla="*/ 128 w 134" name="T64"/>
              <a:gd fmla="*/ 159 h 184" name="T65"/>
              <a:gd fmla="*/ 131 w 134" name="T66"/>
              <a:gd fmla="*/ 149 h 184" name="T67"/>
              <a:gd fmla="*/ 132 w 134" name="T68"/>
              <a:gd fmla="*/ 140 h 184" name="T69"/>
              <a:gd fmla="*/ 133 w 134" name="T70"/>
              <a:gd fmla="*/ 118 h 184" name="T71"/>
              <a:gd fmla="*/ 134 w 134" name="T72"/>
              <a:gd fmla="*/ 114 h 184" name="T73"/>
              <a:gd fmla="*/ 122 w 134" name="T74"/>
              <a:gd fmla="*/ 97 h 184" name="T75"/>
              <a:gd fmla="*/ 122 w 134" name="T76"/>
              <a:gd fmla="*/ 97 h 184" name="T77"/>
              <a:gd fmla="*/ 113 w 134" name="T78"/>
              <a:gd fmla="*/ 83 h 184" name="T79"/>
              <a:gd fmla="*/ 96 w 134" name="T80"/>
              <a:gd fmla="*/ 75 h 1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84" w="13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文本框 13"/>
          <p:cNvSpPr txBox="1"/>
          <p:nvPr/>
        </p:nvSpPr>
        <p:spPr>
          <a:xfrm>
            <a:off x="4506140" y="1223924"/>
            <a:ext cx="2566320" cy="701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点击添加你在实习中所学到的技能和体会</a:t>
            </a:r>
          </a:p>
        </p:txBody>
      </p:sp>
      <p:sp>
        <p:nvSpPr>
          <p:cNvPr id="15" name="文本框 14"/>
          <p:cNvSpPr txBox="1"/>
          <p:nvPr/>
        </p:nvSpPr>
        <p:spPr>
          <a:xfrm>
            <a:off x="8491766" y="5172515"/>
            <a:ext cx="2566320" cy="701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点击添加你在实习中所学到的技能和体会</a:t>
            </a:r>
          </a:p>
        </p:txBody>
      </p:sp>
      <p:sp>
        <p:nvSpPr>
          <p:cNvPr id="16" name="文本框 15"/>
          <p:cNvSpPr txBox="1"/>
          <p:nvPr/>
        </p:nvSpPr>
        <p:spPr>
          <a:xfrm>
            <a:off x="6558752" y="3198219"/>
            <a:ext cx="2566320" cy="701040"/>
          </a:xfrm>
          <a:prstGeom prst="rect">
            <a:avLst/>
          </a:prstGeom>
          <a:noFill/>
        </p:spPr>
        <p:txBody>
          <a:bodyPr rtlCol="0" wrap="squar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点击添加你在实习中所学到的技能和体会</a:t>
            </a:r>
          </a:p>
        </p:txBody>
      </p:sp>
      <p:sp>
        <p:nvSpPr>
          <p:cNvPr id="17" name="文本框 16"/>
          <p:cNvSpPr txBox="1"/>
          <p:nvPr/>
        </p:nvSpPr>
        <p:spPr>
          <a:xfrm>
            <a:off x="1895928" y="969228"/>
            <a:ext cx="2504642"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添加一些大学校内外实习经历</a:t>
            </a:r>
          </a:p>
        </p:txBody>
      </p:sp>
      <p:sp>
        <p:nvSpPr>
          <p:cNvPr id="18" name="文本框 17"/>
          <p:cNvSpPr txBox="1"/>
          <p:nvPr/>
        </p:nvSpPr>
        <p:spPr>
          <a:xfrm>
            <a:off x="5955621" y="4966554"/>
            <a:ext cx="2504642"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添加一些大学校内外实习经历</a:t>
            </a:r>
          </a:p>
        </p:txBody>
      </p:sp>
      <p:sp>
        <p:nvSpPr>
          <p:cNvPr id="19" name="文本框 18"/>
          <p:cNvSpPr txBox="1"/>
          <p:nvPr/>
        </p:nvSpPr>
        <p:spPr>
          <a:xfrm>
            <a:off x="3968751" y="2936934"/>
            <a:ext cx="2504642"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添加一些大学校内外实习经历</a:t>
            </a:r>
          </a:p>
        </p:txBody>
      </p:sp>
      <p:cxnSp>
        <p:nvCxnSpPr>
          <p:cNvPr id="21" name="直接连接符 20"/>
          <p:cNvCxnSpPr/>
          <p:nvPr/>
        </p:nvCxnSpPr>
        <p:spPr>
          <a:xfrm flipH="1">
            <a:off x="6454363" y="3013501"/>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8418596" y="4993114"/>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4400570" y="1030425"/>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直角三角形 23"/>
          <p:cNvSpPr/>
          <p:nvPr/>
        </p:nvSpPr>
        <p:spPr>
          <a:xfrm flipV="1" rot="5400000">
            <a:off x="10664200" y="-13715"/>
            <a:ext cx="1562100" cy="1541325"/>
          </a:xfrm>
          <a:prstGeom prst="rtTriangle">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Tree>
    <p:extLst>
      <p:ext uri="{BB962C8B-B14F-4D97-AF65-F5344CB8AC3E}">
        <p14:creationId val="3649025809"/>
      </p:ext>
    </p:extLst>
  </p:cSld>
  <p:clrMapOvr>
    <a:overrideClrMapping accent1="accent1" accent2="accent2" accent3="accent3" accent4="accent4" accent5="accent5" accent6="accent6" bg1="lt1" bg2="lt2" folHlink="folHlink" hlink="hlink" tx1="dk1" tx2="dk2"/>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sp>
        <p:nvSpPr>
          <p:cNvPr id="2" name="Freeform 277"/>
          <p:cNvSpPr/>
          <p:nvPr/>
        </p:nvSpPr>
        <p:spPr bwMode="auto">
          <a:xfrm>
            <a:off x="1661618" y="3368675"/>
            <a:ext cx="3586162" cy="2024063"/>
          </a:xfrm>
          <a:custGeom>
            <a:gdLst>
              <a:gd fmla="*/ 0 w 266" name="T0"/>
              <a:gd fmla="*/ 195 h 221" name="T1"/>
              <a:gd fmla="*/ 48 w 266" name="T2"/>
              <a:gd fmla="*/ 195 h 221" name="T3"/>
              <a:gd fmla="*/ 48 w 266" name="T4"/>
              <a:gd fmla="*/ 147 h 221" name="T5"/>
              <a:gd fmla="*/ 96 w 266" name="T6"/>
              <a:gd fmla="*/ 147 h 221" name="T7"/>
              <a:gd fmla="*/ 96 w 266" name="T8"/>
              <a:gd fmla="*/ 97 h 221" name="T9"/>
              <a:gd fmla="*/ 145 w 266" name="T10"/>
              <a:gd fmla="*/ 97 h 221" name="T11"/>
              <a:gd fmla="*/ 145 w 266" name="T12"/>
              <a:gd fmla="*/ 48 h 221" name="T13"/>
              <a:gd fmla="*/ 193 w 266" name="T14"/>
              <a:gd fmla="*/ 48 h 221" name="T15"/>
              <a:gd fmla="*/ 193 w 266" name="T16"/>
              <a:gd fmla="*/ 0 h 221" name="T17"/>
              <a:gd fmla="*/ 266 w 266" name="T18"/>
              <a:gd fmla="*/ 0 h 221" name="T19"/>
              <a:gd fmla="*/ 266 w 266" name="T20"/>
              <a:gd fmla="*/ 24 h 221" name="T21"/>
              <a:gd fmla="*/ 217 w 266" name="T22"/>
              <a:gd fmla="*/ 24 h 221" name="T23"/>
              <a:gd fmla="*/ 217 w 266" name="T24"/>
              <a:gd fmla="*/ 72 h 221" name="T25"/>
              <a:gd fmla="*/ 169 w 266" name="T26"/>
              <a:gd fmla="*/ 72 h 221" name="T27"/>
              <a:gd fmla="*/ 169 w 266" name="T28"/>
              <a:gd fmla="*/ 122 h 221" name="T29"/>
              <a:gd fmla="*/ 121 w 266" name="T30"/>
              <a:gd fmla="*/ 122 h 221" name="T31"/>
              <a:gd fmla="*/ 121 w 266" name="T32"/>
              <a:gd fmla="*/ 171 h 221" name="T33"/>
              <a:gd fmla="*/ 72 w 266" name="T34"/>
              <a:gd fmla="*/ 171 h 221" name="T35"/>
              <a:gd fmla="*/ 72 w 266" name="T36"/>
              <a:gd fmla="*/ 221 h 221" name="T37"/>
              <a:gd fmla="*/ 0 w 266" name="T38"/>
              <a:gd fmla="*/ 221 h 221" name="T39"/>
              <a:gd fmla="*/ 0 w 266" name="T40"/>
              <a:gd fmla="*/ 195 h 2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21" w="266">
                <a:moveTo>
                  <a:pt x="0" y="195"/>
                </a:moveTo>
                <a:lnTo>
                  <a:pt x="48" y="195"/>
                </a:lnTo>
                <a:lnTo>
                  <a:pt x="48" y="147"/>
                </a:lnTo>
                <a:lnTo>
                  <a:pt x="96" y="147"/>
                </a:lnTo>
                <a:lnTo>
                  <a:pt x="96" y="97"/>
                </a:lnTo>
                <a:lnTo>
                  <a:pt x="145" y="97"/>
                </a:lnTo>
                <a:lnTo>
                  <a:pt x="145" y="48"/>
                </a:lnTo>
                <a:lnTo>
                  <a:pt x="193" y="48"/>
                </a:lnTo>
                <a:lnTo>
                  <a:pt x="193" y="0"/>
                </a:lnTo>
                <a:lnTo>
                  <a:pt x="266" y="0"/>
                </a:lnTo>
                <a:lnTo>
                  <a:pt x="266" y="24"/>
                </a:lnTo>
                <a:lnTo>
                  <a:pt x="217" y="24"/>
                </a:lnTo>
                <a:lnTo>
                  <a:pt x="217" y="72"/>
                </a:lnTo>
                <a:lnTo>
                  <a:pt x="169" y="72"/>
                </a:lnTo>
                <a:lnTo>
                  <a:pt x="169" y="122"/>
                </a:lnTo>
                <a:lnTo>
                  <a:pt x="121" y="122"/>
                </a:lnTo>
                <a:lnTo>
                  <a:pt x="121" y="171"/>
                </a:lnTo>
                <a:lnTo>
                  <a:pt x="72" y="171"/>
                </a:lnTo>
                <a:lnTo>
                  <a:pt x="72" y="221"/>
                </a:lnTo>
                <a:lnTo>
                  <a:pt x="0" y="221"/>
                </a:lnTo>
                <a:lnTo>
                  <a:pt x="0" y="195"/>
                </a:lnTo>
                <a:close/>
              </a:path>
            </a:pathLst>
          </a:custGeom>
          <a:solidFill>
            <a:schemeClr val="accent1">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 name="矩形 2"/>
          <p:cNvSpPr/>
          <p:nvPr/>
        </p:nvSpPr>
        <p:spPr>
          <a:xfrm>
            <a:off x="3607099" y="1656556"/>
            <a:ext cx="7421264" cy="2362199"/>
          </a:xfrm>
          <a:prstGeom prst="rect">
            <a:avLst/>
          </a:prstGeom>
          <a:noFill/>
          <a:ln w="3810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4" name="矩形 3"/>
          <p:cNvSpPr/>
          <p:nvPr/>
        </p:nvSpPr>
        <p:spPr>
          <a:xfrm>
            <a:off x="2302717" y="1656555"/>
            <a:ext cx="985348" cy="320119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文本框 4"/>
          <p:cNvSpPr txBox="1"/>
          <p:nvPr/>
        </p:nvSpPr>
        <p:spPr>
          <a:xfrm>
            <a:off x="2483211" y="1909345"/>
            <a:ext cx="907221" cy="2286000"/>
          </a:xfrm>
          <a:prstGeom prst="rect">
            <a:avLst/>
          </a:prstGeom>
          <a:noFill/>
        </p:spPr>
        <p:txBody>
          <a:bodyPr rtlCol="0" wrap="square">
            <a:spAutoFit/>
          </a:bodyPr>
          <a:lstStyle/>
          <a:p>
            <a:r>
              <a:rPr altLang="en-US" lang="zh-CN" sz="3600">
                <a:solidFill>
                  <a:schemeClr val="bg1"/>
                </a:solidFill>
                <a:latin charset="-122" panose="020b0503020204020204" pitchFamily="34" typeface="微软雅黑"/>
                <a:ea charset="-122" panose="020b0503020204020204" pitchFamily="34" typeface="微软雅黑"/>
              </a:rPr>
              <a:t>求职意向</a:t>
            </a:r>
          </a:p>
        </p:txBody>
      </p:sp>
      <p:sp>
        <p:nvSpPr>
          <p:cNvPr id="6" name="文本框 5"/>
          <p:cNvSpPr txBox="1"/>
          <p:nvPr/>
        </p:nvSpPr>
        <p:spPr>
          <a:xfrm>
            <a:off x="5464448" y="2648008"/>
            <a:ext cx="2932112" cy="822960"/>
          </a:xfrm>
          <a:prstGeom prst="rect">
            <a:avLst/>
          </a:prstGeom>
          <a:noFill/>
        </p:spPr>
        <p:txBody>
          <a:bodyPr rtlCol="0" wrap="square">
            <a:spAutoFit/>
          </a:bodyPr>
          <a:lstStyle/>
          <a:p>
            <a:r>
              <a:rPr altLang="en-US" lang="zh-CN" smtClean="0" sz="4800">
                <a:solidFill>
                  <a:schemeClr val="bg1"/>
                </a:solidFill>
                <a:latin charset="-122" panose="020b0503020204020204" pitchFamily="34" typeface="微软雅黑"/>
                <a:ea charset="-122" panose="020b0503020204020204" pitchFamily="34" typeface="微软雅黑"/>
              </a:rPr>
              <a:t>经理助理</a:t>
            </a:r>
          </a:p>
        </p:txBody>
      </p:sp>
      <p:sp>
        <p:nvSpPr>
          <p:cNvPr id="7" name="矩形 6"/>
          <p:cNvSpPr/>
          <p:nvPr/>
        </p:nvSpPr>
        <p:spPr>
          <a:xfrm>
            <a:off x="5247780" y="3367088"/>
            <a:ext cx="5780583" cy="223837"/>
          </a:xfrm>
          <a:prstGeom prst="rect">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8" name="直角三角形 7"/>
          <p:cNvSpPr/>
          <p:nvPr/>
        </p:nvSpPr>
        <p:spPr>
          <a:xfrm flipV="1" rot="5400000">
            <a:off x="10664200" y="-13715"/>
            <a:ext cx="1562100" cy="1541325"/>
          </a:xfrm>
          <a:prstGeom prst="rtTriangle">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Tree>
    <p:extLst>
      <p:ext uri="{BB962C8B-B14F-4D97-AF65-F5344CB8AC3E}">
        <p14:creationId val="3080911451"/>
      </p:ext>
    </p:extLst>
  </p:cSld>
  <p:clrMapOvr>
    <a:overrideClrMapping accent1="accent1" accent2="accent2" accent3="accent3" accent4="accent4" accent5="accent5" accent6="accent6" bg1="lt1" bg2="lt2" folHlink="folHlink" hlink="hlink" tx1="dk1" tx2="dk2"/>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sp>
        <p:nvSpPr>
          <p:cNvPr id="2" name="矩形 1"/>
          <p:cNvSpPr/>
          <p:nvPr/>
        </p:nvSpPr>
        <p:spPr>
          <a:xfrm>
            <a:off x="1709737" y="1038871"/>
            <a:ext cx="8772525" cy="83690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0520362" y="785811"/>
            <a:ext cx="1671638" cy="828675"/>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9524" y="785811"/>
            <a:ext cx="1671638" cy="828675"/>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直角三角形 4"/>
          <p:cNvSpPr/>
          <p:nvPr/>
        </p:nvSpPr>
        <p:spPr>
          <a:xfrm>
            <a:off x="10515826" y="757236"/>
            <a:ext cx="327818" cy="857249"/>
          </a:xfrm>
          <a:prstGeom prst="rtTriangle">
            <a:avLst/>
          </a:prstGeom>
          <a:solidFill>
            <a:schemeClr val="tx1">
              <a:alpha val="20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 name="直角三角形 5"/>
          <p:cNvSpPr/>
          <p:nvPr/>
        </p:nvSpPr>
        <p:spPr>
          <a:xfrm flipH="1">
            <a:off x="1351439" y="763903"/>
            <a:ext cx="327818" cy="857249"/>
          </a:xfrm>
          <a:prstGeom prst="rtTriangle">
            <a:avLst/>
          </a:prstGeom>
          <a:solidFill>
            <a:schemeClr val="tx1">
              <a:alpha val="20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7" name="文本框 6"/>
          <p:cNvSpPr txBox="1"/>
          <p:nvPr/>
        </p:nvSpPr>
        <p:spPr>
          <a:xfrm>
            <a:off x="5112579" y="1147760"/>
            <a:ext cx="2137091" cy="640080"/>
          </a:xfrm>
          <a:prstGeom prst="rect">
            <a:avLst/>
          </a:prstGeom>
          <a:noFill/>
        </p:spPr>
        <p:txBody>
          <a:bodyPr rtlCol="0" wrap="squar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求职自荐</a:t>
            </a:r>
          </a:p>
        </p:txBody>
      </p:sp>
      <p:grpSp>
        <p:nvGrpSpPr>
          <p:cNvPr id="8" name="组合 7"/>
          <p:cNvGrpSpPr/>
          <p:nvPr/>
        </p:nvGrpSpPr>
        <p:grpSpPr>
          <a:xfrm>
            <a:off x="2048748" y="2934280"/>
            <a:ext cx="1584326" cy="2420220"/>
            <a:chOff x="1477963" y="2553652"/>
            <a:chExt cx="258763" cy="395287"/>
          </a:xfrm>
        </p:grpSpPr>
        <p:sp>
          <p:nvSpPr>
            <p:cNvPr id="9" name="Freeform 52"/>
            <p:cNvSpPr/>
            <p:nvPr/>
          </p:nvSpPr>
          <p:spPr bwMode="auto">
            <a:xfrm>
              <a:off x="1611313" y="2709227"/>
              <a:ext cx="114300" cy="50800"/>
            </a:xfrm>
            <a:custGeom>
              <a:gdLst>
                <a:gd fmla="*/ 0 w 51" name="T0"/>
                <a:gd fmla="*/ 12 h 23" name="T1"/>
                <a:gd fmla="*/ 8 w 51" name="T2"/>
                <a:gd fmla="*/ 23 h 23" name="T3"/>
                <a:gd fmla="*/ 43 w 51" name="T4"/>
                <a:gd fmla="*/ 23 h 23" name="T5"/>
                <a:gd fmla="*/ 51 w 51" name="T6"/>
                <a:gd fmla="*/ 12 h 23" name="T7"/>
                <a:gd fmla="*/ 51 w 51" name="T8"/>
                <a:gd fmla="*/ 12 h 23" name="T9"/>
                <a:gd fmla="*/ 43 w 51" name="T10"/>
                <a:gd fmla="*/ 0 h 23" name="T11"/>
                <a:gd fmla="*/ 8 w 51" name="T12"/>
                <a:gd fmla="*/ 0 h 23" name="T13"/>
                <a:gd fmla="*/ 0 w 51" name="T14"/>
                <a:gd fmla="*/ 12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51">
                  <a:moveTo>
                    <a:pt x="0" y="12"/>
                  </a:moveTo>
                  <a:cubicBezTo>
                    <a:pt x="0" y="18"/>
                    <a:pt x="1" y="23"/>
                    <a:pt x="8" y="23"/>
                  </a:cubicBezTo>
                  <a:cubicBezTo>
                    <a:pt x="43" y="23"/>
                    <a:pt x="43" y="23"/>
                    <a:pt x="43" y="23"/>
                  </a:cubicBezTo>
                  <a:cubicBezTo>
                    <a:pt x="50" y="23"/>
                    <a:pt x="51" y="18"/>
                    <a:pt x="51" y="12"/>
                  </a:cubicBezTo>
                  <a:cubicBezTo>
                    <a:pt x="51" y="12"/>
                    <a:pt x="51" y="12"/>
                    <a:pt x="51" y="12"/>
                  </a:cubicBezTo>
                  <a:cubicBezTo>
                    <a:pt x="51" y="5"/>
                    <a:pt x="50" y="0"/>
                    <a:pt x="43" y="0"/>
                  </a:cubicBezTo>
                  <a:cubicBezTo>
                    <a:pt x="8" y="0"/>
                    <a:pt x="8" y="0"/>
                    <a:pt x="8" y="0"/>
                  </a:cubicBezTo>
                  <a:cubicBezTo>
                    <a:pt x="1" y="0"/>
                    <a:pt x="0" y="5"/>
                    <a:pt x="0" y="1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53"/>
            <p:cNvSpPr/>
            <p:nvPr/>
          </p:nvSpPr>
          <p:spPr bwMode="auto">
            <a:xfrm>
              <a:off x="1598613" y="2771139"/>
              <a:ext cx="138113" cy="50800"/>
            </a:xfrm>
            <a:custGeom>
              <a:gdLst>
                <a:gd fmla="*/ 0 w 62" name="T0"/>
                <a:gd fmla="*/ 11 h 23" name="T1"/>
                <a:gd fmla="*/ 7 w 62" name="T2"/>
                <a:gd fmla="*/ 23 h 23" name="T3"/>
                <a:gd fmla="*/ 55 w 62" name="T4"/>
                <a:gd fmla="*/ 23 h 23" name="T5"/>
                <a:gd fmla="*/ 62 w 62" name="T6"/>
                <a:gd fmla="*/ 11 h 23" name="T7"/>
                <a:gd fmla="*/ 62 w 62" name="T8"/>
                <a:gd fmla="*/ 11 h 23" name="T9"/>
                <a:gd fmla="*/ 55 w 62" name="T10"/>
                <a:gd fmla="*/ 0 h 23" name="T11"/>
                <a:gd fmla="*/ 7 w 62" name="T12"/>
                <a:gd fmla="*/ 0 h 23" name="T13"/>
                <a:gd fmla="*/ 0 w 62" name="T14"/>
                <a:gd fmla="*/ 11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62">
                  <a:moveTo>
                    <a:pt x="0" y="11"/>
                  </a:moveTo>
                  <a:cubicBezTo>
                    <a:pt x="0" y="18"/>
                    <a:pt x="1" y="23"/>
                    <a:pt x="7" y="23"/>
                  </a:cubicBezTo>
                  <a:cubicBezTo>
                    <a:pt x="55" y="23"/>
                    <a:pt x="55" y="23"/>
                    <a:pt x="55" y="23"/>
                  </a:cubicBezTo>
                  <a:cubicBezTo>
                    <a:pt x="61" y="23"/>
                    <a:pt x="62" y="18"/>
                    <a:pt x="62" y="11"/>
                  </a:cubicBezTo>
                  <a:cubicBezTo>
                    <a:pt x="62" y="11"/>
                    <a:pt x="62" y="11"/>
                    <a:pt x="62" y="11"/>
                  </a:cubicBezTo>
                  <a:cubicBezTo>
                    <a:pt x="62" y="5"/>
                    <a:pt x="61" y="0"/>
                    <a:pt x="55" y="0"/>
                  </a:cubicBezTo>
                  <a:cubicBezTo>
                    <a:pt x="7" y="0"/>
                    <a:pt x="7" y="0"/>
                    <a:pt x="7" y="0"/>
                  </a:cubicBezTo>
                  <a:cubicBezTo>
                    <a:pt x="1" y="0"/>
                    <a:pt x="0" y="5"/>
                    <a:pt x="0" y="1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54"/>
            <p:cNvSpPr/>
            <p:nvPr/>
          </p:nvSpPr>
          <p:spPr bwMode="auto">
            <a:xfrm>
              <a:off x="1611313" y="2833052"/>
              <a:ext cx="117475" cy="50800"/>
            </a:xfrm>
            <a:custGeom>
              <a:gdLst>
                <a:gd fmla="*/ 0 w 53" name="T0"/>
                <a:gd fmla="*/ 11 h 23" name="T1"/>
                <a:gd fmla="*/ 8 w 53" name="T2"/>
                <a:gd fmla="*/ 23 h 23" name="T3"/>
                <a:gd fmla="*/ 45 w 53" name="T4"/>
                <a:gd fmla="*/ 23 h 23" name="T5"/>
                <a:gd fmla="*/ 53 w 53" name="T6"/>
                <a:gd fmla="*/ 11 h 23" name="T7"/>
                <a:gd fmla="*/ 53 w 53" name="T8"/>
                <a:gd fmla="*/ 11 h 23" name="T9"/>
                <a:gd fmla="*/ 45 w 53" name="T10"/>
                <a:gd fmla="*/ 0 h 23" name="T11"/>
                <a:gd fmla="*/ 8 w 53" name="T12"/>
                <a:gd fmla="*/ 0 h 23" name="T13"/>
                <a:gd fmla="*/ 0 w 53" name="T14"/>
                <a:gd fmla="*/ 11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52">
                  <a:moveTo>
                    <a:pt x="0" y="11"/>
                  </a:moveTo>
                  <a:cubicBezTo>
                    <a:pt x="0" y="18"/>
                    <a:pt x="1" y="23"/>
                    <a:pt x="8" y="23"/>
                  </a:cubicBezTo>
                  <a:cubicBezTo>
                    <a:pt x="45" y="23"/>
                    <a:pt x="45" y="23"/>
                    <a:pt x="45" y="23"/>
                  </a:cubicBezTo>
                  <a:cubicBezTo>
                    <a:pt x="52" y="23"/>
                    <a:pt x="53" y="18"/>
                    <a:pt x="53" y="11"/>
                  </a:cubicBezTo>
                  <a:cubicBezTo>
                    <a:pt x="53" y="11"/>
                    <a:pt x="53" y="11"/>
                    <a:pt x="53" y="11"/>
                  </a:cubicBezTo>
                  <a:cubicBezTo>
                    <a:pt x="53" y="5"/>
                    <a:pt x="52" y="0"/>
                    <a:pt x="45" y="0"/>
                  </a:cubicBezTo>
                  <a:cubicBezTo>
                    <a:pt x="8" y="0"/>
                    <a:pt x="8" y="0"/>
                    <a:pt x="8" y="0"/>
                  </a:cubicBezTo>
                  <a:cubicBezTo>
                    <a:pt x="1" y="0"/>
                    <a:pt x="0" y="5"/>
                    <a:pt x="0" y="1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 name="Freeform 55"/>
            <p:cNvSpPr/>
            <p:nvPr/>
          </p:nvSpPr>
          <p:spPr bwMode="auto">
            <a:xfrm>
              <a:off x="1625601" y="2894964"/>
              <a:ext cx="80963" cy="53975"/>
            </a:xfrm>
            <a:custGeom>
              <a:gdLst>
                <a:gd fmla="*/ 0 w 37" name="T0"/>
                <a:gd fmla="*/ 12 h 24" name="T1"/>
                <a:gd fmla="*/ 8 w 37" name="T2"/>
                <a:gd fmla="*/ 24 h 24" name="T3"/>
                <a:gd fmla="*/ 29 w 37" name="T4"/>
                <a:gd fmla="*/ 24 h 24" name="T5"/>
                <a:gd fmla="*/ 37 w 37" name="T6"/>
                <a:gd fmla="*/ 12 h 24" name="T7"/>
                <a:gd fmla="*/ 37 w 37" name="T8"/>
                <a:gd fmla="*/ 12 h 24" name="T9"/>
                <a:gd fmla="*/ 29 w 37" name="T10"/>
                <a:gd fmla="*/ 0 h 24" name="T11"/>
                <a:gd fmla="*/ 8 w 37" name="T12"/>
                <a:gd fmla="*/ 0 h 24" name="T13"/>
                <a:gd fmla="*/ 0 w 37" name="T14"/>
                <a:gd fmla="*/ 12 h 2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4" w="37">
                  <a:moveTo>
                    <a:pt x="0" y="12"/>
                  </a:moveTo>
                  <a:cubicBezTo>
                    <a:pt x="0" y="18"/>
                    <a:pt x="2" y="24"/>
                    <a:pt x="8" y="24"/>
                  </a:cubicBezTo>
                  <a:cubicBezTo>
                    <a:pt x="29" y="24"/>
                    <a:pt x="29" y="24"/>
                    <a:pt x="29" y="24"/>
                  </a:cubicBezTo>
                  <a:cubicBezTo>
                    <a:pt x="36" y="24"/>
                    <a:pt x="37" y="18"/>
                    <a:pt x="37" y="12"/>
                  </a:cubicBezTo>
                  <a:cubicBezTo>
                    <a:pt x="37" y="12"/>
                    <a:pt x="37" y="12"/>
                    <a:pt x="37" y="12"/>
                  </a:cubicBezTo>
                  <a:cubicBezTo>
                    <a:pt x="37" y="5"/>
                    <a:pt x="36" y="0"/>
                    <a:pt x="29" y="0"/>
                  </a:cubicBezTo>
                  <a:cubicBezTo>
                    <a:pt x="8" y="0"/>
                    <a:pt x="8" y="0"/>
                    <a:pt x="8" y="0"/>
                  </a:cubicBezTo>
                  <a:cubicBezTo>
                    <a:pt x="2" y="0"/>
                    <a:pt x="0" y="5"/>
                    <a:pt x="0" y="1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 name="Freeform 56"/>
            <p:cNvSpPr/>
            <p:nvPr/>
          </p:nvSpPr>
          <p:spPr bwMode="auto">
            <a:xfrm>
              <a:off x="1477963" y="2553652"/>
              <a:ext cx="200025" cy="392113"/>
            </a:xfrm>
            <a:custGeom>
              <a:gdLst>
                <a:gd fmla="*/ 63 w 90" name="T0"/>
                <a:gd fmla="*/ 176 h 177" name="T1"/>
                <a:gd fmla="*/ 62 w 90" name="T2"/>
                <a:gd fmla="*/ 166 h 177" name="T3"/>
                <a:gd fmla="*/ 63 w 90" name="T4"/>
                <a:gd fmla="*/ 156 h 177" name="T5"/>
                <a:gd fmla="*/ 65 w 90" name="T6"/>
                <a:gd fmla="*/ 153 h 177" name="T7"/>
                <a:gd fmla="*/ 57 w 90" name="T8"/>
                <a:gd fmla="*/ 148 h 177" name="T9"/>
                <a:gd fmla="*/ 55 w 90" name="T10"/>
                <a:gd fmla="*/ 137 h 177" name="T11"/>
                <a:gd fmla="*/ 57 w 90" name="T12"/>
                <a:gd fmla="*/ 127 h 177" name="T13"/>
                <a:gd fmla="*/ 59 w 90" name="T14"/>
                <a:gd fmla="*/ 125 h 177" name="T15"/>
                <a:gd fmla="*/ 51 w 90" name="T16"/>
                <a:gd fmla="*/ 120 h 177" name="T17"/>
                <a:gd fmla="*/ 49 w 90" name="T18"/>
                <a:gd fmla="*/ 109 h 177" name="T19"/>
                <a:gd fmla="*/ 51 w 90" name="T20"/>
                <a:gd fmla="*/ 99 h 177" name="T21"/>
                <a:gd fmla="*/ 58 w 90" name="T22"/>
                <a:gd fmla="*/ 94 h 177" name="T23"/>
                <a:gd fmla="*/ 57 w 90" name="T24"/>
                <a:gd fmla="*/ 92 h 177" name="T25"/>
                <a:gd fmla="*/ 55 w 90" name="T26"/>
                <a:gd fmla="*/ 82 h 177" name="T27"/>
                <a:gd fmla="*/ 57 w 90" name="T28"/>
                <a:gd fmla="*/ 72 h 177" name="T29"/>
                <a:gd fmla="*/ 67 w 90" name="T30"/>
                <a:gd fmla="*/ 66 h 177" name="T31"/>
                <a:gd fmla="*/ 75 w 90" name="T32"/>
                <a:gd fmla="*/ 66 h 177" name="T33"/>
                <a:gd fmla="*/ 90 w 90" name="T34"/>
                <a:gd fmla="*/ 26 h 177" name="T35"/>
                <a:gd fmla="*/ 63 w 90" name="T36"/>
                <a:gd fmla="*/ 3 h 177" name="T37"/>
                <a:gd fmla="*/ 63 w 90" name="T38"/>
                <a:gd fmla="*/ 19 h 177" name="T39"/>
                <a:gd fmla="*/ 17 w 90" name="T40"/>
                <a:gd fmla="*/ 72 h 177" name="T41"/>
                <a:gd fmla="*/ 0 w 90" name="T42"/>
                <a:gd fmla="*/ 101 h 177" name="T43"/>
                <a:gd fmla="*/ 0 w 90" name="T44"/>
                <a:gd fmla="*/ 140 h 177" name="T45"/>
                <a:gd fmla="*/ 36 w 90" name="T46"/>
                <a:gd fmla="*/ 177 h 177" name="T47"/>
                <a:gd fmla="*/ 64 w 90" name="T48"/>
                <a:gd fmla="*/ 177 h 177" name="T49"/>
                <a:gd fmla="*/ 63 w 90" name="T50"/>
                <a:gd fmla="*/ 176 h 177"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77" w="90">
                  <a:moveTo>
                    <a:pt x="63" y="176"/>
                  </a:moveTo>
                  <a:cubicBezTo>
                    <a:pt x="62" y="174"/>
                    <a:pt x="62" y="170"/>
                    <a:pt x="62" y="166"/>
                  </a:cubicBezTo>
                  <a:cubicBezTo>
                    <a:pt x="62" y="161"/>
                    <a:pt x="62" y="158"/>
                    <a:pt x="63" y="156"/>
                  </a:cubicBezTo>
                  <a:cubicBezTo>
                    <a:pt x="64" y="155"/>
                    <a:pt x="64" y="154"/>
                    <a:pt x="65" y="153"/>
                  </a:cubicBezTo>
                  <a:cubicBezTo>
                    <a:pt x="61" y="152"/>
                    <a:pt x="58" y="150"/>
                    <a:pt x="57" y="148"/>
                  </a:cubicBezTo>
                  <a:cubicBezTo>
                    <a:pt x="56" y="145"/>
                    <a:pt x="55" y="142"/>
                    <a:pt x="55" y="137"/>
                  </a:cubicBezTo>
                  <a:cubicBezTo>
                    <a:pt x="55" y="133"/>
                    <a:pt x="56" y="130"/>
                    <a:pt x="57" y="127"/>
                  </a:cubicBezTo>
                  <a:cubicBezTo>
                    <a:pt x="58" y="126"/>
                    <a:pt x="58" y="126"/>
                    <a:pt x="59" y="125"/>
                  </a:cubicBezTo>
                  <a:cubicBezTo>
                    <a:pt x="54" y="124"/>
                    <a:pt x="52" y="122"/>
                    <a:pt x="51" y="120"/>
                  </a:cubicBezTo>
                  <a:cubicBezTo>
                    <a:pt x="50" y="117"/>
                    <a:pt x="49" y="114"/>
                    <a:pt x="49" y="109"/>
                  </a:cubicBezTo>
                  <a:cubicBezTo>
                    <a:pt x="49" y="105"/>
                    <a:pt x="50" y="102"/>
                    <a:pt x="51" y="99"/>
                  </a:cubicBezTo>
                  <a:cubicBezTo>
                    <a:pt x="52" y="97"/>
                    <a:pt x="54" y="94"/>
                    <a:pt x="58" y="94"/>
                  </a:cubicBezTo>
                  <a:cubicBezTo>
                    <a:pt x="58" y="93"/>
                    <a:pt x="58" y="93"/>
                    <a:pt x="57" y="92"/>
                  </a:cubicBezTo>
                  <a:cubicBezTo>
                    <a:pt x="56" y="90"/>
                    <a:pt x="55" y="86"/>
                    <a:pt x="55" y="82"/>
                  </a:cubicBezTo>
                  <a:cubicBezTo>
                    <a:pt x="55" y="77"/>
                    <a:pt x="56" y="74"/>
                    <a:pt x="57" y="72"/>
                  </a:cubicBezTo>
                  <a:cubicBezTo>
                    <a:pt x="59" y="69"/>
                    <a:pt x="62" y="66"/>
                    <a:pt x="67" y="66"/>
                  </a:cubicBezTo>
                  <a:cubicBezTo>
                    <a:pt x="75" y="66"/>
                    <a:pt x="75" y="66"/>
                    <a:pt x="75" y="66"/>
                  </a:cubicBezTo>
                  <a:cubicBezTo>
                    <a:pt x="75" y="61"/>
                    <a:pt x="90" y="49"/>
                    <a:pt x="90" y="26"/>
                  </a:cubicBezTo>
                  <a:cubicBezTo>
                    <a:pt x="90" y="0"/>
                    <a:pt x="63" y="3"/>
                    <a:pt x="63" y="3"/>
                  </a:cubicBezTo>
                  <a:cubicBezTo>
                    <a:pt x="63" y="3"/>
                    <a:pt x="63" y="10"/>
                    <a:pt x="63" y="19"/>
                  </a:cubicBezTo>
                  <a:cubicBezTo>
                    <a:pt x="58" y="37"/>
                    <a:pt x="26" y="64"/>
                    <a:pt x="17" y="72"/>
                  </a:cubicBezTo>
                  <a:cubicBezTo>
                    <a:pt x="6" y="77"/>
                    <a:pt x="0" y="88"/>
                    <a:pt x="0" y="101"/>
                  </a:cubicBezTo>
                  <a:cubicBezTo>
                    <a:pt x="0" y="101"/>
                    <a:pt x="0" y="140"/>
                    <a:pt x="0" y="140"/>
                  </a:cubicBezTo>
                  <a:cubicBezTo>
                    <a:pt x="0" y="161"/>
                    <a:pt x="16" y="177"/>
                    <a:pt x="36" y="177"/>
                  </a:cubicBezTo>
                  <a:cubicBezTo>
                    <a:pt x="64" y="177"/>
                    <a:pt x="64" y="177"/>
                    <a:pt x="64" y="177"/>
                  </a:cubicBezTo>
                  <a:cubicBezTo>
                    <a:pt x="64" y="177"/>
                    <a:pt x="64" y="176"/>
                    <a:pt x="63" y="176"/>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14" name="文本框 13"/>
          <p:cNvSpPr txBox="1"/>
          <p:nvPr/>
        </p:nvSpPr>
        <p:spPr>
          <a:xfrm>
            <a:off x="5511800" y="3913558"/>
            <a:ext cx="3098799" cy="822960"/>
          </a:xfrm>
          <a:prstGeom prst="rect">
            <a:avLst/>
          </a:prstGeom>
          <a:noFill/>
        </p:spPr>
        <p:txBody>
          <a:bodyPr rtlCol="0" wrap="squar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添加一些自己的优点，优势，座右铭</a:t>
            </a:r>
          </a:p>
        </p:txBody>
      </p:sp>
    </p:spTree>
    <p:extLst>
      <p:ext uri="{BB962C8B-B14F-4D97-AF65-F5344CB8AC3E}">
        <p14:creationId val="3246864706"/>
      </p:ext>
    </p:extLst>
  </p:cSld>
  <p:clrMapOvr>
    <a:overrideClrMapping accent1="accent1" accent2="accent2" accent3="accent3" accent4="accent4" accent5="accent5" accent6="accent6" bg1="lt1" bg2="lt2" folHlink="folHlink" hlink="hlink" tx1="dk1" tx2="dk2"/>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lumMod val="60000"/>
            <a:lumOff val="40000"/>
          </a:schemeClr>
        </a:solidFill>
        <a:effectLst/>
      </p:bgPr>
    </p:bg>
    <p:spTree>
      <p:nvGrpSpPr>
        <p:cNvPr id="1" name=""/>
        <p:cNvGrpSpPr/>
        <p:nvPr/>
      </p:nvGrpSpPr>
      <p:grpSpPr>
        <a:xfrm>
          <a:off x="0" y="0"/>
          <a:ext cx="0" cy="0"/>
        </a:xfrm>
      </p:grpSpPr>
      <p:grpSp>
        <p:nvGrpSpPr>
          <p:cNvPr id="13" name="组合 12"/>
          <p:cNvGrpSpPr/>
          <p:nvPr/>
        </p:nvGrpSpPr>
        <p:grpSpPr>
          <a:xfrm>
            <a:off x="2503325" y="4920591"/>
            <a:ext cx="3022381" cy="744992"/>
            <a:chOff x="6495580" y="2612571"/>
            <a:chExt cx="3022381" cy="744992"/>
          </a:xfrm>
        </p:grpSpPr>
        <p:sp>
          <p:nvSpPr>
            <p:cNvPr id="4" name="Freeform 74"/>
            <p:cNvSpPr>
              <a:spLocks noEditPoints="1"/>
            </p:cNvSpPr>
            <p:nvPr/>
          </p:nvSpPr>
          <p:spPr bwMode="auto">
            <a:xfrm>
              <a:off x="6495580" y="2612571"/>
              <a:ext cx="380002" cy="744992"/>
            </a:xfrm>
            <a:custGeom>
              <a:gdLst>
                <a:gd fmla="*/ 81 w 96" name="T0"/>
                <a:gd fmla="*/ 0 h 180" name="T1"/>
                <a:gd fmla="*/ 15 w 96" name="T2"/>
                <a:gd fmla="*/ 0 h 180" name="T3"/>
                <a:gd fmla="*/ 0 w 96" name="T4"/>
                <a:gd fmla="*/ 15 h 180" name="T5"/>
                <a:gd fmla="*/ 0 w 96" name="T6"/>
                <a:gd fmla="*/ 165 h 180" name="T7"/>
                <a:gd fmla="*/ 15 w 96" name="T8"/>
                <a:gd fmla="*/ 180 h 180" name="T9"/>
                <a:gd fmla="*/ 81 w 96" name="T10"/>
                <a:gd fmla="*/ 180 h 180" name="T11"/>
                <a:gd fmla="*/ 96 w 96" name="T12"/>
                <a:gd fmla="*/ 165 h 180" name="T13"/>
                <a:gd fmla="*/ 96 w 96" name="T14"/>
                <a:gd fmla="*/ 15 h 180" name="T15"/>
                <a:gd fmla="*/ 81 w 96" name="T16"/>
                <a:gd fmla="*/ 0 h 180" name="T17"/>
                <a:gd fmla="*/ 39 w 96" name="T18"/>
                <a:gd fmla="*/ 12 h 180" name="T19"/>
                <a:gd fmla="*/ 57 w 96" name="T20"/>
                <a:gd fmla="*/ 12 h 180" name="T21"/>
                <a:gd fmla="*/ 60 w 96" name="T22"/>
                <a:gd fmla="*/ 15 h 180" name="T23"/>
                <a:gd fmla="*/ 57 w 96" name="T24"/>
                <a:gd fmla="*/ 18 h 180" name="T25"/>
                <a:gd fmla="*/ 39 w 96" name="T26"/>
                <a:gd fmla="*/ 18 h 180" name="T27"/>
                <a:gd fmla="*/ 36 w 96" name="T28"/>
                <a:gd fmla="*/ 15 h 180" name="T29"/>
                <a:gd fmla="*/ 39 w 96" name="T30"/>
                <a:gd fmla="*/ 12 h 180" name="T31"/>
                <a:gd fmla="*/ 48 w 96" name="T32"/>
                <a:gd fmla="*/ 174 h 180" name="T33"/>
                <a:gd fmla="*/ 39 w 96" name="T34"/>
                <a:gd fmla="*/ 165 h 180" name="T35"/>
                <a:gd fmla="*/ 48 w 96" name="T36"/>
                <a:gd fmla="*/ 156 h 180" name="T37"/>
                <a:gd fmla="*/ 57 w 96" name="T38"/>
                <a:gd fmla="*/ 165 h 180" name="T39"/>
                <a:gd fmla="*/ 48 w 96" name="T40"/>
                <a:gd fmla="*/ 174 h 180" name="T41"/>
                <a:gd fmla="*/ 90 w 96" name="T42"/>
                <a:gd fmla="*/ 150 h 180" name="T43"/>
                <a:gd fmla="*/ 6 w 96" name="T44"/>
                <a:gd fmla="*/ 150 h 180" name="T45"/>
                <a:gd fmla="*/ 6 w 96" name="T46"/>
                <a:gd fmla="*/ 30 h 180" name="T47"/>
                <a:gd fmla="*/ 90 w 96" name="T48"/>
                <a:gd fmla="*/ 30 h 180" name="T49"/>
                <a:gd fmla="*/ 90 w 96" name="T50"/>
                <a:gd fmla="*/ 150 h 18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80" w="96">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10" name="文本框 9"/>
            <p:cNvSpPr txBox="1"/>
            <p:nvPr/>
          </p:nvSpPr>
          <p:spPr>
            <a:xfrm>
              <a:off x="7592080" y="2911190"/>
              <a:ext cx="1925881"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13510080000</a:t>
              </a:r>
            </a:p>
          </p:txBody>
        </p:sp>
      </p:grpSp>
      <p:grpSp>
        <p:nvGrpSpPr>
          <p:cNvPr id="14" name="组合 13"/>
          <p:cNvGrpSpPr/>
          <p:nvPr/>
        </p:nvGrpSpPr>
        <p:grpSpPr>
          <a:xfrm>
            <a:off x="6624254" y="5100156"/>
            <a:ext cx="3723390" cy="519164"/>
            <a:chOff x="6315271" y="3818800"/>
            <a:chExt cx="3723390" cy="519164"/>
          </a:xfrm>
        </p:grpSpPr>
        <p:grpSp>
          <p:nvGrpSpPr>
            <p:cNvPr id="5" name="组合 4"/>
            <p:cNvGrpSpPr/>
            <p:nvPr/>
          </p:nvGrpSpPr>
          <p:grpSpPr>
            <a:xfrm>
              <a:off x="6315271" y="3818800"/>
              <a:ext cx="825757" cy="519164"/>
              <a:chOff x="1906588" y="2708275"/>
              <a:chExt cx="311149" cy="207963"/>
            </a:xfrm>
            <a:solidFill>
              <a:schemeClr val="bg1"/>
            </a:solidFill>
          </p:grpSpPr>
          <p:sp>
            <p:nvSpPr>
              <p:cNvPr id="6" name="Freeform 61"/>
              <p:cNvSpPr/>
              <p:nvPr/>
            </p:nvSpPr>
            <p:spPr bwMode="auto">
              <a:xfrm>
                <a:off x="1917700" y="2708275"/>
                <a:ext cx="290512" cy="120650"/>
              </a:xfrm>
              <a:custGeom>
                <a:gdLst>
                  <a:gd fmla="*/ 67 w 134" name="T0"/>
                  <a:gd fmla="*/ 56 h 56" name="T1"/>
                  <a:gd fmla="*/ 134 w 134" name="T2"/>
                  <a:gd fmla="*/ 0 h 56" name="T3"/>
                  <a:gd fmla="*/ 133 w 134" name="T4"/>
                  <a:gd fmla="*/ 0 h 56" name="T5"/>
                  <a:gd fmla="*/ 1 w 134" name="T6"/>
                  <a:gd fmla="*/ 0 h 56" name="T7"/>
                  <a:gd fmla="*/ 0 w 134" name="T8"/>
                  <a:gd fmla="*/ 0 h 56" name="T9"/>
                  <a:gd fmla="*/ 67 w 134" name="T10"/>
                  <a:gd fmla="*/ 56 h 56" name="T11"/>
                </a:gdLst>
                <a:cxnLst>
                  <a:cxn ang="0">
                    <a:pos x="T0" y="T1"/>
                  </a:cxn>
                  <a:cxn ang="0">
                    <a:pos x="T2" y="T3"/>
                  </a:cxn>
                  <a:cxn ang="0">
                    <a:pos x="T4" y="T5"/>
                  </a:cxn>
                  <a:cxn ang="0">
                    <a:pos x="T6" y="T7"/>
                  </a:cxn>
                  <a:cxn ang="0">
                    <a:pos x="T8" y="T9"/>
                  </a:cxn>
                  <a:cxn ang="0">
                    <a:pos x="T10" y="T11"/>
                  </a:cxn>
                </a:cxnLst>
                <a:rect b="b" l="0" r="r" t="0"/>
                <a:pathLst>
                  <a:path h="56" w="134">
                    <a:moveTo>
                      <a:pt x="67" y="56"/>
                    </a:moveTo>
                    <a:cubicBezTo>
                      <a:pt x="134" y="0"/>
                      <a:pt x="134" y="0"/>
                      <a:pt x="134" y="0"/>
                    </a:cubicBezTo>
                    <a:cubicBezTo>
                      <a:pt x="134" y="0"/>
                      <a:pt x="133" y="0"/>
                      <a:pt x="133" y="0"/>
                    </a:cubicBezTo>
                    <a:cubicBezTo>
                      <a:pt x="1" y="0"/>
                      <a:pt x="1" y="0"/>
                      <a:pt x="1" y="0"/>
                    </a:cubicBezTo>
                    <a:cubicBezTo>
                      <a:pt x="1" y="0"/>
                      <a:pt x="0" y="0"/>
                      <a:pt x="0" y="0"/>
                    </a:cubicBezTo>
                    <a:lnTo>
                      <a:pt x="67" y="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7" name="Freeform 62"/>
              <p:cNvSpPr/>
              <p:nvPr/>
            </p:nvSpPr>
            <p:spPr bwMode="auto">
              <a:xfrm>
                <a:off x="2114550" y="2716213"/>
                <a:ext cx="103187" cy="188913"/>
              </a:xfrm>
              <a:custGeom>
                <a:gdLst>
                  <a:gd fmla="*/ 48 w 48" name="T0"/>
                  <a:gd fmla="*/ 2 h 87" name="T1"/>
                  <a:gd fmla="*/ 48 w 48" name="T2"/>
                  <a:gd fmla="*/ 0 h 87" name="T3"/>
                  <a:gd fmla="*/ 0 w 48" name="T4"/>
                  <a:gd fmla="*/ 40 h 87" name="T5"/>
                  <a:gd fmla="*/ 48 w 48" name="T6"/>
                  <a:gd fmla="*/ 87 h 87" name="T7"/>
                  <a:gd fmla="*/ 48 w 48" name="T8"/>
                  <a:gd fmla="*/ 86 h 87" name="T9"/>
                  <a:gd fmla="*/ 48 w 48" name="T10"/>
                  <a:gd fmla="*/ 2 h 87" name="T11"/>
                </a:gdLst>
                <a:cxnLst>
                  <a:cxn ang="0">
                    <a:pos x="T0" y="T1"/>
                  </a:cxn>
                  <a:cxn ang="0">
                    <a:pos x="T2" y="T3"/>
                  </a:cxn>
                  <a:cxn ang="0">
                    <a:pos x="T4" y="T5"/>
                  </a:cxn>
                  <a:cxn ang="0">
                    <a:pos x="T6" y="T7"/>
                  </a:cxn>
                  <a:cxn ang="0">
                    <a:pos x="T8" y="T9"/>
                  </a:cxn>
                  <a:cxn ang="0">
                    <a:pos x="T10" y="T11"/>
                  </a:cxn>
                </a:cxnLst>
                <a:rect b="b" l="0" r="r" t="0"/>
                <a:pathLst>
                  <a:path h="87" w="48">
                    <a:moveTo>
                      <a:pt x="48" y="2"/>
                    </a:moveTo>
                    <a:cubicBezTo>
                      <a:pt x="48" y="1"/>
                      <a:pt x="48" y="1"/>
                      <a:pt x="48" y="0"/>
                    </a:cubicBezTo>
                    <a:cubicBezTo>
                      <a:pt x="0" y="40"/>
                      <a:pt x="0" y="40"/>
                      <a:pt x="0" y="40"/>
                    </a:cubicBezTo>
                    <a:cubicBezTo>
                      <a:pt x="48" y="87"/>
                      <a:pt x="48" y="87"/>
                      <a:pt x="48" y="87"/>
                    </a:cubicBezTo>
                    <a:cubicBezTo>
                      <a:pt x="48" y="87"/>
                      <a:pt x="48" y="87"/>
                      <a:pt x="48" y="86"/>
                    </a:cubicBezTo>
                    <a:lnTo>
                      <a:pt x="48"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8" name="Freeform 63"/>
              <p:cNvSpPr/>
              <p:nvPr/>
            </p:nvSpPr>
            <p:spPr bwMode="auto">
              <a:xfrm>
                <a:off x="1906588" y="2716213"/>
                <a:ext cx="104775" cy="188913"/>
              </a:xfrm>
              <a:custGeom>
                <a:gdLst>
                  <a:gd fmla="*/ 0 w 48" name="T0"/>
                  <a:gd fmla="*/ 0 h 87" name="T1"/>
                  <a:gd fmla="*/ 0 w 48" name="T2"/>
                  <a:gd fmla="*/ 2 h 87" name="T3"/>
                  <a:gd fmla="*/ 0 w 48" name="T4"/>
                  <a:gd fmla="*/ 86 h 87" name="T5"/>
                  <a:gd fmla="*/ 0 w 48" name="T6"/>
                  <a:gd fmla="*/ 87 h 87" name="T7"/>
                  <a:gd fmla="*/ 48 w 48" name="T8"/>
                  <a:gd fmla="*/ 40 h 87" name="T9"/>
                  <a:gd fmla="*/ 0 w 48" name="T10"/>
                  <a:gd fmla="*/ 0 h 87" name="T11"/>
                </a:gdLst>
                <a:cxnLst>
                  <a:cxn ang="0">
                    <a:pos x="T0" y="T1"/>
                  </a:cxn>
                  <a:cxn ang="0">
                    <a:pos x="T2" y="T3"/>
                  </a:cxn>
                  <a:cxn ang="0">
                    <a:pos x="T4" y="T5"/>
                  </a:cxn>
                  <a:cxn ang="0">
                    <a:pos x="T6" y="T7"/>
                  </a:cxn>
                  <a:cxn ang="0">
                    <a:pos x="T8" y="T9"/>
                  </a:cxn>
                  <a:cxn ang="0">
                    <a:pos x="T10" y="T11"/>
                  </a:cxn>
                </a:cxnLst>
                <a:rect b="b" l="0" r="r" t="0"/>
                <a:pathLst>
                  <a:path h="87" w="48">
                    <a:moveTo>
                      <a:pt x="0" y="0"/>
                    </a:moveTo>
                    <a:cubicBezTo>
                      <a:pt x="0" y="1"/>
                      <a:pt x="0" y="1"/>
                      <a:pt x="0" y="2"/>
                    </a:cubicBezTo>
                    <a:cubicBezTo>
                      <a:pt x="0" y="86"/>
                      <a:pt x="0" y="86"/>
                      <a:pt x="0" y="86"/>
                    </a:cubicBezTo>
                    <a:cubicBezTo>
                      <a:pt x="0" y="87"/>
                      <a:pt x="0" y="87"/>
                      <a:pt x="0" y="87"/>
                    </a:cubicBezTo>
                    <a:cubicBezTo>
                      <a:pt x="48" y="40"/>
                      <a:pt x="48" y="40"/>
                      <a:pt x="48" y="4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sp>
            <p:nvSpPr>
              <p:cNvPr id="9" name="Freeform 64"/>
              <p:cNvSpPr/>
              <p:nvPr/>
            </p:nvSpPr>
            <p:spPr bwMode="auto">
              <a:xfrm>
                <a:off x="1917700" y="2811463"/>
                <a:ext cx="290512" cy="104775"/>
              </a:xfrm>
              <a:custGeom>
                <a:gdLst>
                  <a:gd fmla="*/ 86 w 134" name="T0"/>
                  <a:gd fmla="*/ 0 h 48" name="T1"/>
                  <a:gd fmla="*/ 69 w 134" name="T2"/>
                  <a:gd fmla="*/ 14 h 48" name="T3"/>
                  <a:gd fmla="*/ 67 w 134" name="T4"/>
                  <a:gd fmla="*/ 15 h 48" name="T5"/>
                  <a:gd fmla="*/ 65 w 134" name="T6"/>
                  <a:gd fmla="*/ 14 h 48" name="T7"/>
                  <a:gd fmla="*/ 48 w 134" name="T8"/>
                  <a:gd fmla="*/ 0 h 48" name="T9"/>
                  <a:gd fmla="*/ 0 w 134" name="T10"/>
                  <a:gd fmla="*/ 48 h 48" name="T11"/>
                  <a:gd fmla="*/ 1 w 134" name="T12"/>
                  <a:gd fmla="*/ 48 h 48" name="T13"/>
                  <a:gd fmla="*/ 133 w 134" name="T14"/>
                  <a:gd fmla="*/ 48 h 48" name="T15"/>
                  <a:gd fmla="*/ 134 w 134" name="T16"/>
                  <a:gd fmla="*/ 48 h 48" name="T17"/>
                  <a:gd fmla="*/ 86 w 134" name="T18"/>
                  <a:gd fmla="*/ 0 h 4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8" w="134">
                    <a:moveTo>
                      <a:pt x="86" y="0"/>
                    </a:moveTo>
                    <a:cubicBezTo>
                      <a:pt x="69" y="14"/>
                      <a:pt x="69" y="14"/>
                      <a:pt x="69" y="14"/>
                    </a:cubicBezTo>
                    <a:cubicBezTo>
                      <a:pt x="68" y="15"/>
                      <a:pt x="68" y="15"/>
                      <a:pt x="67" y="15"/>
                    </a:cubicBezTo>
                    <a:cubicBezTo>
                      <a:pt x="66" y="15"/>
                      <a:pt x="66" y="15"/>
                      <a:pt x="65" y="14"/>
                    </a:cubicBezTo>
                    <a:cubicBezTo>
                      <a:pt x="48" y="0"/>
                      <a:pt x="48" y="0"/>
                      <a:pt x="48" y="0"/>
                    </a:cubicBezTo>
                    <a:cubicBezTo>
                      <a:pt x="0" y="48"/>
                      <a:pt x="0" y="48"/>
                      <a:pt x="0" y="48"/>
                    </a:cubicBezTo>
                    <a:cubicBezTo>
                      <a:pt x="0" y="48"/>
                      <a:pt x="0" y="48"/>
                      <a:pt x="1" y="48"/>
                    </a:cubicBezTo>
                    <a:cubicBezTo>
                      <a:pt x="133" y="48"/>
                      <a:pt x="133" y="48"/>
                      <a:pt x="133" y="48"/>
                    </a:cubicBezTo>
                    <a:cubicBezTo>
                      <a:pt x="134" y="48"/>
                      <a:pt x="134" y="48"/>
                      <a:pt x="134" y="48"/>
                    </a:cubicBezTo>
                    <a:lnTo>
                      <a:pt x="8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accent1">
                      <a:lumMod val="75000"/>
                    </a:schemeClr>
                  </a:solidFill>
                </a:endParaRPr>
              </a:p>
            </p:txBody>
          </p:sp>
        </p:grpSp>
        <p:sp>
          <p:nvSpPr>
            <p:cNvPr id="11" name="文本框 10"/>
            <p:cNvSpPr txBox="1"/>
            <p:nvPr/>
          </p:nvSpPr>
          <p:spPr>
            <a:xfrm>
              <a:off x="7592081" y="3937855"/>
              <a:ext cx="2446581" cy="396240"/>
            </a:xfrm>
            <a:prstGeom prst="rect">
              <a:avLst/>
            </a:prstGeom>
            <a:noFill/>
          </p:spPr>
          <p:txBody>
            <a:bodyPr rtlCol="0" wrap="squar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10086@qq.com</a:t>
              </a:r>
            </a:p>
          </p:txBody>
        </p:sp>
      </p:grpSp>
      <p:sp>
        <p:nvSpPr>
          <p:cNvPr id="12" name="矩形 11"/>
          <p:cNvSpPr/>
          <p:nvPr/>
        </p:nvSpPr>
        <p:spPr>
          <a:xfrm>
            <a:off x="0" y="1643484"/>
            <a:ext cx="12192000" cy="1241454"/>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a:off x="5605163" y="1540936"/>
            <a:ext cx="4742481" cy="1432560"/>
          </a:xfrm>
          <a:prstGeom prst="rect">
            <a:avLst/>
          </a:prstGeom>
          <a:noFill/>
        </p:spPr>
        <p:txBody>
          <a:bodyPr rtlCol="0" wrap="square">
            <a:spAutoFit/>
          </a:bodyPr>
          <a:lstStyle/>
          <a:p>
            <a:r>
              <a:rPr altLang="zh-CN" lang="en-US" smtClean="0" sz="8800">
                <a:solidFill>
                  <a:schemeClr val="bg1"/>
                </a:solidFill>
                <a:latin charset="-122" panose="020b0503020204020204" pitchFamily="34" typeface="微软雅黑"/>
                <a:ea charset="-122" panose="020b0503020204020204" pitchFamily="34" typeface="微软雅黑"/>
              </a:rPr>
              <a:t>THANK</a:t>
            </a:r>
          </a:p>
        </p:txBody>
      </p:sp>
      <p:pic>
        <p:nvPicPr>
          <p:cNvPr id="16" name="图片 15"/>
          <p:cNvPicPr>
            <a:picLocks noChangeAspect="1"/>
          </p:cNvPicPr>
          <p:nvPr/>
        </p:nvPicPr>
        <p:blipFill>
          <a:blip r:embed="rId2">
            <a:extLst>
              <a:ext uri="{28A0092B-C50C-407E-A947-70E740481C1C}">
                <a14:useLocalDpi val="0"/>
              </a:ext>
            </a:extLst>
          </a:blip>
          <a:srcRect l="3287" r="2825"/>
          <a:stretch>
            <a:fillRect/>
          </a:stretch>
        </p:blipFill>
        <p:spPr>
          <a:xfrm>
            <a:off x="2020825" y="921735"/>
            <a:ext cx="2520000" cy="2981030"/>
          </a:xfrm>
          <a:prstGeom prst="rect">
            <a:avLst/>
          </a:prstGeom>
        </p:spPr>
      </p:pic>
      <p:sp>
        <p:nvSpPr>
          <p:cNvPr id="3" name="等腰三角形 2"/>
          <p:cNvSpPr/>
          <p:nvPr/>
        </p:nvSpPr>
        <p:spPr>
          <a:xfrm>
            <a:off x="3760807" y="2936944"/>
            <a:ext cx="1733330" cy="145684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996961275"/>
      </p:ext>
    </p:extLst>
  </p:cSld>
  <p:clrMapOvr>
    <a:overrideClrMapping accent1="accent1" accent2="accent2" accent3="accent3" accent4="accent4" accent5="accent5" accent6="accent6" bg1="lt1" bg2="lt2" folHlink="folHlink" hlink="hlink" tx1="dk1" tx2="dk2"/>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市镇">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31750">
          <a:noFill/>
          <a:prstDash val="dash"/>
        </a:ln>
      </a:spPr>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微软中国</Company>
  <PresentationFormat>宽屏</PresentationFormat>
  <Paragraphs>45</Paragraphs>
  <Slides>9</Slides>
  <Notes>3</Notes>
  <TotalTime>394</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9</vt:i4>
      </vt:variant>
    </vt:vector>
  </HeadingPairs>
  <TitlesOfParts>
    <vt:vector baseType="lpstr" size="14">
      <vt:lpstr>Arial</vt:lpstr>
      <vt:lpstr>Calibri Light</vt:lpstr>
      <vt:lpstr>Calibri</vt:lpstr>
      <vt:lpstr>微软雅黑</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2015-03-11T10:01:32Z</dcterms:created>
  <cp:lastModifiedBy>kan</cp:lastModifiedBy>
  <dcterms:modified xsi:type="dcterms:W3CDTF">2021-08-20T10:48:07Z</dcterms:modified>
  <cp:revision>139</cp:revision>
  <dc:title>PowerPoint 演示文稿</dc:title>
</cp:coreProperties>
</file>