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740" r:id="rId2"/>
    <p:sldMasterId id="2147483760" r:id="rId3"/>
  </p:sldMasterIdLst>
  <p:notesMasterIdLst>
    <p:notesMasterId r:id="rId4"/>
  </p:notesMasterIdLst>
  <p:sldIdLst>
    <p:sldId id="412" r:id="rId5"/>
    <p:sldId id="415" r:id="rId6"/>
    <p:sldId id="419" r:id="rId7"/>
    <p:sldId id="423" r:id="rId8"/>
    <p:sldId id="426" r:id="rId9"/>
    <p:sldId id="424" r:id="rId10"/>
    <p:sldId id="425" r:id="rId11"/>
    <p:sldId id="420" r:id="rId12"/>
    <p:sldId id="392" r:id="rId13"/>
    <p:sldId id="427" r:id="rId14"/>
    <p:sldId id="358" r:id="rId15"/>
    <p:sldId id="397" r:id="rId16"/>
    <p:sldId id="421" r:id="rId17"/>
    <p:sldId id="291" r:id="rId18"/>
    <p:sldId id="394" r:id="rId19"/>
    <p:sldId id="363" r:id="rId20"/>
    <p:sldId id="333" r:id="rId21"/>
    <p:sldId id="422" r:id="rId22"/>
    <p:sldId id="367" r:id="rId23"/>
    <p:sldId id="308" r:id="rId24"/>
    <p:sldId id="272" r:id="rId25"/>
    <p:sldId id="389" r:id="rId26"/>
    <p:sldId id="428" r:id="rId27"/>
  </p:sldIdLst>
  <p:sldSz cx="12192000" cy="6858000"/>
  <p:notesSz cx="6858000" cy="9144000"/>
  <p:custDataLst>
    <p:tags r:id="rId28"/>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commentAuthors.xml><?xml version="1.0" encoding="utf-8"?>
<p:cmAuthorLst xmlns:p="http://schemas.openxmlformats.org/presentationml/2006/main">
  <p:cmAuthor id="1" name="kp l" initials="kl" lastIdx="0" clrIdx="0">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8" autoAdjust="0"/>
    <p:restoredTop sz="95719" autoAdjust="0"/>
  </p:normalViewPr>
  <p:slideViewPr>
    <p:cSldViewPr snapToGrid="0">
      <p:cViewPr varScale="1">
        <p:scale>
          <a:sx n="108" d="100"/>
          <a:sy n="108" d="100"/>
        </p:scale>
        <p:origin x="744" y="78"/>
      </p:cViewPr>
      <p:guideLst>
        <p:guide orient="horz" pos="2160"/>
        <p:guide/>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slideMasters/slideMaster2.xml" Type="http://schemas.openxmlformats.org/officeDocument/2006/relationships/slide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defRPr>
            </a:lvl1pPr>
          </a:lstStyle>
          <a:p>
            <a:pPr>
              <a:defRPr/>
            </a:pPr>
            <a:fld id="{78DF0A77-2099-4ED7-BBD0-DB514028A61B}" type="datetimeFigureOut">
              <a:rPr lang="zh-CN" altLang="en-US"/>
              <a:pPr>
                <a:defRPr/>
              </a:pPr>
              <a:t>2020/9/20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9B9ACD5-4993-490D-9F63-8857A175D726}" type="slidenum">
              <a:rPr lang="zh-CN" altLang="en-US"/>
              <a:t>‹#›</a:t>
            </a:fld>
            <a:endParaRPr lang="zh-CN" altLang="en-US"/>
          </a:p>
        </p:txBody>
      </p:sp>
    </p:spTree>
    <p:extLst>
      <p:ext uri="{BB962C8B-B14F-4D97-AF65-F5344CB8AC3E}">
        <p14:creationId val="2383528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68172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541138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3517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586465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588258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852370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837593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000615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029121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632066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168917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934616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093164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62189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860883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692084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754265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319312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341325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998751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612128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973073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077041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pPr>
                <a:defRPr/>
              </a:pPr>
              <a:t>2020/9/20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extLst>
      <p:ext uri="{BB962C8B-B14F-4D97-AF65-F5344CB8AC3E}">
        <p14:creationId val="3604972893"/>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2020/9/20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
        <p:nvSpPr>
          <p:cNvPr id="9" name="矩形 8"/>
          <p:cNvSpPr/>
          <p:nvPr userDrawn="1"/>
        </p:nvSpPr>
        <p:spPr>
          <a:xfrm>
            <a:off x="0" y="0"/>
            <a:ext cx="12192000" cy="6858000"/>
          </a:xfrm>
          <a:prstGeom prst="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275772" y="305217"/>
            <a:ext cx="635644" cy="635644"/>
            <a:chOff x="4241219" y="1574800"/>
            <a:chExt cx="3594100" cy="3594100"/>
          </a:xfrm>
        </p:grpSpPr>
        <p:sp>
          <p:nvSpPr>
            <p:cNvPr id="11" name="椭圆 10"/>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517733600"/>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1E3A6A11-58F9-4723-A92D-E929B83CFDD8}" type="datetimeFigureOut">
              <a:rPr lang="zh-CN" altLang="en-US" smtClean="0"/>
              <a:pPr>
                <a:defRPr/>
              </a:pPr>
              <a:t>2020/9/20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BA8B21C-8687-4765-8BDB-C52167D1EB6E}" type="slidenum">
              <a:rPr lang="zh-CN" altLang="en-US" smtClean="0"/>
              <a:t>‹#›</a:t>
            </a:fld>
            <a:endParaRPr lang="zh-CN" altLang="en-US"/>
          </a:p>
        </p:txBody>
      </p:sp>
    </p:spTree>
    <p:extLst>
      <p:ext uri="{BB962C8B-B14F-4D97-AF65-F5344CB8AC3E}">
        <p14:creationId val="3309139413"/>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958C3543-12E8-41E8-B792-3FC4AAAD13C1}" type="datetimeFigureOut">
              <a:rPr lang="zh-CN" altLang="en-US" smtClean="0"/>
              <a:pPr>
                <a:defRPr/>
              </a:pPr>
              <a:t>2020/9/20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84FEE633-5D98-42A7-B8B5-38C075D1D5E5}" type="slidenum">
              <a:rPr lang="zh-CN" altLang="en-US" smtClean="0"/>
              <a:t>‹#›</a:t>
            </a:fld>
            <a:endParaRPr lang="zh-CN" altLang="en-US"/>
          </a:p>
        </p:txBody>
      </p:sp>
    </p:spTree>
    <p:extLst>
      <p:ext uri="{BB962C8B-B14F-4D97-AF65-F5344CB8AC3E}">
        <p14:creationId val="2456576360"/>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AD7D2D28-E8A0-40C3-9E07-86C241896AFB}" type="datetimeFigureOut">
              <a:rPr lang="zh-CN" altLang="en-US" smtClean="0"/>
              <a:pPr>
                <a:defRPr/>
              </a:pPr>
              <a:t>2020/9/20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DC3F693-9EE4-4A67-A7FA-E73A2989A70D}" type="slidenum">
              <a:rPr lang="zh-CN" altLang="en-US" smtClean="0"/>
              <a:t>‹#›</a:t>
            </a:fld>
            <a:endParaRPr lang="zh-CN" altLang="en-US"/>
          </a:p>
        </p:txBody>
      </p:sp>
    </p:spTree>
    <p:extLst>
      <p:ext uri="{BB962C8B-B14F-4D97-AF65-F5344CB8AC3E}">
        <p14:creationId val="2157908353"/>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9E4C08EF-9433-4D3E-B912-B49B7CC531BF}" type="datetimeFigureOut">
              <a:rPr lang="zh-CN" altLang="en-US" smtClean="0"/>
              <a:pPr>
                <a:defRPr/>
              </a:pPr>
              <a:t>2020/9/20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3EDF288-10FE-4776-8760-57E7F945E01D}" type="slidenum">
              <a:rPr lang="zh-CN" altLang="en-US" smtClean="0"/>
              <a:t>‹#›</a:t>
            </a:fld>
            <a:endParaRPr lang="zh-CN" altLang="en-US"/>
          </a:p>
        </p:txBody>
      </p:sp>
    </p:spTree>
    <p:extLst>
      <p:ext uri="{BB962C8B-B14F-4D97-AF65-F5344CB8AC3E}">
        <p14:creationId val="263468086"/>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20172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134256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296360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782432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83539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pPr>
                <a:defRPr/>
              </a:pPr>
              <a:t>2020/9/20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extLst>
      <p:ext uri="{BB962C8B-B14F-4D97-AF65-F5344CB8AC3E}">
        <p14:creationId val="738801887"/>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295079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33423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098282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856428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264559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4096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CF9B9AB7-2EB6-4185-9DCB-4AF6356386BC}" type="datetimeFigureOut">
              <a:rPr lang="zh-CN" altLang="en-US" smtClean="0"/>
              <a:pPr>
                <a:defRPr/>
              </a:pPr>
              <a:t>2020/9/20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0222633-1CFC-4744-B27B-E89ADF5F76A3}" type="slidenum">
              <a:rPr lang="zh-CN" altLang="en-US" smtClean="0"/>
              <a:t>‹#›</a:t>
            </a:fld>
            <a:endParaRPr lang="zh-CN" altLang="en-US"/>
          </a:p>
        </p:txBody>
      </p:sp>
    </p:spTree>
    <p:extLst>
      <p:ext uri="{BB962C8B-B14F-4D97-AF65-F5344CB8AC3E}">
        <p14:creationId val="4053001991"/>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pPr>
              <a:defRPr/>
            </a:pPr>
            <a:fld id="{D2FD1BE6-F418-4461-8AC3-D256C0A710B1}" type="datetimeFigureOut">
              <a:rPr lang="zh-CN" altLang="en-US" smtClean="0"/>
              <a:pPr>
                <a:defRPr/>
              </a:pPr>
              <a:t>2020/9/20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CFB63FA0-0751-4FD1-AA0A-BCFF0CDB5DE5}" type="slidenum">
              <a:rPr lang="zh-CN" altLang="en-US" smtClean="0"/>
              <a:t>‹#›</a:t>
            </a:fld>
            <a:endParaRPr lang="zh-CN" altLang="en-US"/>
          </a:p>
        </p:txBody>
      </p:sp>
    </p:spTree>
    <p:extLst>
      <p:ext uri="{BB962C8B-B14F-4D97-AF65-F5344CB8AC3E}">
        <p14:creationId val="3869369447"/>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pPr>
              <a:defRPr/>
            </a:pPr>
            <a:fld id="{920E11D0-1426-4C51-B810-275B779BA932}" type="datetimeFigureOut">
              <a:rPr lang="zh-CN" altLang="en-US" smtClean="0"/>
              <a:pPr>
                <a:defRPr/>
              </a:pPr>
              <a:t>2020/9/20</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838110D-3347-4AFC-839B-CCA40FE78440}" type="slidenum">
              <a:rPr lang="zh-CN" altLang="en-US" smtClean="0"/>
              <a:t>‹#›</a:t>
            </a:fld>
            <a:endParaRPr lang="zh-CN" altLang="en-US"/>
          </a:p>
        </p:txBody>
      </p:sp>
      <p:sp>
        <p:nvSpPr>
          <p:cNvPr id="11" name="矩形 10"/>
          <p:cNvSpPr/>
          <p:nvPr userDrawn="1"/>
        </p:nvSpPr>
        <p:spPr>
          <a:xfrm>
            <a:off x="8877678" y="6412075"/>
            <a:ext cx="775136" cy="230832"/>
          </a:xfrm>
          <a:prstGeom prst="rect">
            <a:avLst/>
          </a:prstGeom>
        </p:spPr>
        <p:txBody>
          <a:bodyPr wrap="square">
            <a:spAutoFit/>
          </a:bodyPr>
          <a:lstStyle/>
          <a:p>
            <a:pPr eaLnBrk="1" fontAlgn="auto" hangingPunct="1">
              <a:spcBef>
                <a:spcPct val="0"/>
              </a:spcBef>
              <a:spcAft>
                <a:spcPct val="0"/>
              </a:spcAft>
            </a:pPr>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pPr eaLnBrk="1" fontAlgn="auto" hangingPunct="1">
              <a:spcBef>
                <a:spcPct val="0"/>
              </a:spcBef>
              <a:spcAft>
                <a:spcPct val="0"/>
              </a:spcAft>
            </a:pPr>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a:t>
            </a:r>
            <a:r>
              <a:rPr lang="en-US" altLang="zh-CN" sz="100">
                <a:solidFill>
                  <a:prstClr val="white"/>
                </a:solidFill>
                <a:latin typeface="Calibri"/>
                <a:ea typeface="宋体"/>
              </a:rPr>
              <a:t>www.1ppt.com/sucai/</a:t>
            </a:r>
          </a:p>
          <a:p>
            <a:pPr eaLnBrk="1" fontAlgn="auto" hangingPunct="1">
              <a:spcBef>
                <a:spcPct val="0"/>
              </a:spcBef>
              <a:spcAft>
                <a:spcPct val="0"/>
              </a:spcAft>
            </a:pPr>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a:t>
            </a:r>
            <a:r>
              <a:rPr lang="en-US" altLang="zh-CN" sz="100">
                <a:solidFill>
                  <a:prstClr val="white"/>
                </a:solidFill>
                <a:latin typeface="Calibri"/>
                <a:ea typeface="宋体"/>
              </a:rPr>
              <a:t>www.1ppt.com/tubiao/      </a:t>
            </a:r>
          </a:p>
          <a:p>
            <a:pPr eaLnBrk="1" fontAlgn="auto" hangingPunct="1">
              <a:spcBef>
                <a:spcPct val="0"/>
              </a:spcBef>
              <a:spcAft>
                <a:spcPct val="0"/>
              </a:spcAft>
            </a:pPr>
            <a:r>
              <a:rPr lang="zh-CN" altLang="en-US" sz="100">
                <a:solidFill>
                  <a:prstClr val="white"/>
                </a:solidFill>
                <a:latin typeface="Calibri"/>
                <a:ea typeface="宋体"/>
              </a:rPr>
              <a:t>精美</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pPr eaLnBrk="1" fontAlgn="auto" hangingPunct="1">
              <a:spcBef>
                <a:spcPct val="0"/>
              </a:spcBef>
              <a:spcAft>
                <a:spcPct val="0"/>
              </a:spcAft>
            </a:pPr>
            <a:r>
              <a:rPr lang="en-US" altLang="zh-CN" sz="100">
                <a:solidFill>
                  <a:prstClr val="white"/>
                </a:solidFill>
                <a:latin typeface="Calibri"/>
                <a:ea typeface="宋体"/>
              </a:rPr>
              <a:t>PPT</a:t>
            </a:r>
            <a:r>
              <a:rPr lang="zh-CN" altLang="en-US" sz="100">
                <a:solidFill>
                  <a:prstClr val="white"/>
                </a:solidFill>
                <a:latin typeface="Calibri"/>
                <a:ea typeface="宋体"/>
              </a:rPr>
              <a:t>课件：</a:t>
            </a:r>
            <a:r>
              <a:rPr lang="en-US" altLang="zh-CN" sz="100">
                <a:solidFill>
                  <a:prstClr val="white"/>
                </a:solidFill>
                <a:latin typeface="Calibri"/>
                <a:ea typeface="宋体"/>
              </a:rPr>
              <a:t>www.1ppt.com/kejian/             </a:t>
            </a:r>
            <a:r>
              <a:rPr lang="zh-CN" altLang="en-US" sz="100">
                <a:solidFill>
                  <a:prstClr val="white"/>
                </a:solidFill>
                <a:latin typeface="Calibri"/>
                <a:ea typeface="宋体"/>
              </a:rPr>
              <a:t>字体下载：</a:t>
            </a:r>
            <a:r>
              <a:rPr lang="en-US" altLang="zh-CN" sz="100">
                <a:solidFill>
                  <a:prstClr val="white"/>
                </a:solidFill>
                <a:latin typeface="Calibri"/>
                <a:ea typeface="宋体"/>
              </a:rPr>
              <a:t>www.1ppt.com/ziti/</a:t>
            </a:r>
          </a:p>
          <a:p>
            <a:pPr eaLnBrk="1" fontAlgn="auto" hangingPunct="1">
              <a:spcBef>
                <a:spcPct val="0"/>
              </a:spcBef>
              <a:spcAft>
                <a:spcPct val="0"/>
              </a:spcAft>
            </a:pPr>
            <a:r>
              <a:rPr lang="zh-CN" altLang="en-US" sz="100">
                <a:solidFill>
                  <a:prstClr val="white"/>
                </a:solidFill>
                <a:latin typeface="Calibri"/>
                <a:ea typeface="宋体"/>
              </a:rPr>
              <a:t>工作总结</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www.1ppt.com/xiazai/zongjie/ </a:t>
            </a:r>
            <a:r>
              <a:rPr lang="zh-CN" altLang="en-US" sz="100">
                <a:solidFill>
                  <a:prstClr val="white"/>
                </a:solidFill>
                <a:latin typeface="Calibri"/>
                <a:ea typeface="宋体"/>
              </a:rPr>
              <a:t>工作计划：</a:t>
            </a:r>
            <a:r>
              <a:rPr lang="en-US" altLang="zh-CN" sz="100">
                <a:solidFill>
                  <a:prstClr val="white"/>
                </a:solidFill>
                <a:latin typeface="Calibri"/>
                <a:ea typeface="宋体"/>
              </a:rPr>
              <a:t>www.1ppt.com/xiazai/jihua/</a:t>
            </a:r>
          </a:p>
          <a:p>
            <a:pPr eaLnBrk="1" fontAlgn="auto" hangingPunct="1">
              <a:spcBef>
                <a:spcPct val="0"/>
              </a:spcBef>
              <a:spcAft>
                <a:spcPct val="0"/>
              </a:spcAft>
            </a:pPr>
            <a:r>
              <a:rPr lang="zh-CN" altLang="en-US" sz="100">
                <a:solidFill>
                  <a:prstClr val="white"/>
                </a:solidFill>
                <a:latin typeface="Calibri"/>
                <a:ea typeface="宋体"/>
              </a:rPr>
              <a:t>商务</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www.1ppt.com/moban/shangwu/  </a:t>
            </a:r>
            <a:r>
              <a:rPr lang="zh-CN" altLang="en-US" sz="100">
                <a:solidFill>
                  <a:prstClr val="white"/>
                </a:solidFill>
                <a:latin typeface="Calibri"/>
                <a:ea typeface="宋体"/>
              </a:rPr>
              <a:t>个人简历</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www.1ppt.com/xiazai/jianli/  </a:t>
            </a:r>
          </a:p>
          <a:p>
            <a:pPr eaLnBrk="1" fontAlgn="auto" hangingPunct="1">
              <a:spcBef>
                <a:spcPct val="0"/>
              </a:spcBef>
              <a:spcAft>
                <a:spcPct val="0"/>
              </a:spcAft>
            </a:pPr>
            <a:r>
              <a:rPr lang="zh-CN" altLang="en-US" sz="100">
                <a:solidFill>
                  <a:prstClr val="white"/>
                </a:solidFill>
                <a:latin typeface="Calibri"/>
                <a:ea typeface="宋体"/>
              </a:rPr>
              <a:t>毕业答辩</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www.1ppt.com/xiazai/dabian/  </a:t>
            </a:r>
            <a:r>
              <a:rPr lang="zh-CN" altLang="en-US" sz="100">
                <a:solidFill>
                  <a:prstClr val="white"/>
                </a:solidFill>
                <a:latin typeface="Calibri"/>
                <a:ea typeface="宋体"/>
              </a:rPr>
              <a:t>工作汇报</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www.1ppt.com/xiazai/huibao/    </a:t>
            </a:r>
          </a:p>
          <a:p>
            <a:pPr eaLnBrk="1" fontAlgn="auto" hangingPunct="1">
              <a:spcBef>
                <a:spcPct val="0"/>
              </a:spcBef>
              <a:spcAft>
                <a:spcPct val="0"/>
              </a:spcAft>
            </a:pPr>
            <a:r>
              <a:rPr lang="en-US" altLang="zh-CN" sz="100">
                <a:solidFill>
                  <a:prstClr val="white"/>
                </a:solidFill>
                <a:latin typeface="Calibri"/>
                <a:ea typeface="宋体"/>
              </a:rPr>
              <a:t> </a:t>
            </a:r>
          </a:p>
        </p:txBody>
      </p:sp>
    </p:spTree>
    <p:extLst>
      <p:ext uri="{BB962C8B-B14F-4D97-AF65-F5344CB8AC3E}">
        <p14:creationId val="1083532397"/>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pPr>
              <a:defRPr/>
            </a:pPr>
            <a:fld id="{71A050A5-43DA-4A5C-A304-60D2304D70DE}" type="datetimeFigureOut">
              <a:rPr lang="zh-CN" altLang="en-US" smtClean="0"/>
              <a:pPr>
                <a:defRPr/>
              </a:pPr>
              <a:t>2020/9/20</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B59F8795-4A45-4CF6-A2F1-3F6184487FB8}" type="slidenum">
              <a:rPr lang="zh-CN" altLang="en-US" smtClean="0"/>
              <a:t>‹#›</a:t>
            </a:fld>
            <a:endParaRPr lang="zh-CN" altLang="en-US"/>
          </a:p>
        </p:txBody>
      </p:sp>
    </p:spTree>
    <p:extLst>
      <p:ext uri="{BB962C8B-B14F-4D97-AF65-F5344CB8AC3E}">
        <p14:creationId val="1475173455"/>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2020/9/20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Tree>
    <p:extLst>
      <p:ext uri="{BB962C8B-B14F-4D97-AF65-F5344CB8AC3E}">
        <p14:creationId val="2255583396"/>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2020/9/20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Tree>
    <p:extLst>
      <p:ext uri="{BB962C8B-B14F-4D97-AF65-F5344CB8AC3E}">
        <p14:creationId val="928602960"/>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2020/9/20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55040181"/>
      </p:ext>
    </p:extLst>
  </p:cSld>
  <p:clrMapOvr>
    <a:masterClrMapping/>
  </p:clrMapOvr>
  <mc:AlternateContent>
    <mc:Choice Requires="p14">
      <p:transition spd="slow" advTm="3000" p14:dur="2000"/>
    </mc:Choice>
    <mc:Fallback>
      <p:transition spd="slow" advTm="3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点击收入标题文字</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D045BB-3887-4E3F-A272-E5247811F888}" type="datetimeFigureOut">
              <a:rPr lang="zh-CN" altLang="en-US" smtClean="0"/>
              <a:pPr>
                <a:defRPr/>
              </a:pPr>
              <a:t>2020/9/20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E6EE-4033-4F3F-A866-667792DA3606}" type="slidenum">
              <a:rPr lang="zh-CN" altLang="en-US" smtClean="0"/>
              <a:t>‹#›</a:t>
            </a:fld>
            <a:endParaRPr lang="zh-CN" altLang="en-US"/>
          </a:p>
        </p:txBody>
      </p:sp>
    </p:spTree>
    <p:extLst>
      <p:ext uri="{BB962C8B-B14F-4D97-AF65-F5344CB8AC3E}">
        <p14:creationId val="32591641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57" r:id="rId8"/>
    <p:sldLayoutId id="2147483759" r:id="rId9"/>
    <p:sldLayoutId id="2147483758" r:id="rId10"/>
    <p:sldLayoutId id="2147483748" r:id="rId11"/>
    <p:sldLayoutId id="2147483749" r:id="rId12"/>
    <p:sldLayoutId id="2147483750" r:id="rId13"/>
    <p:sldLayoutId id="2147483751" r:id="rId14"/>
  </p:sldLayoutIdLst>
  <mc:AlternateContent>
    <mc:Choice Requires="p14">
      <p:transition spd="slow" advTm="3000" p14:dur="2000"/>
    </mc:Choice>
    <mc:Fallback>
      <p:transition spd="slow" advTm="3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2020/9/20</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7019552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4.xml" Type="http://schemas.openxmlformats.org/officeDocument/2006/relationships/notesSlide"/><Relationship Id="rId3" Target="../media/image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7.xml" Type="http://schemas.openxmlformats.org/officeDocument/2006/relationships/notesSlide"/><Relationship Id="rId3" Target="../media/image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9.xml" Type="http://schemas.openxmlformats.org/officeDocument/2006/relationships/notesSlide"/><Relationship Id="rId3"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0.xml" Type="http://schemas.openxmlformats.org/officeDocument/2006/relationships/notesSlide"/><Relationship Id="rId3" Target="../media/image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1" name="组合 70"/>
          <p:cNvGrpSpPr/>
          <p:nvPr/>
        </p:nvGrpSpPr>
        <p:grpSpPr>
          <a:xfrm>
            <a:off x="8025196" y="1145612"/>
            <a:ext cx="3105404" cy="3105404"/>
            <a:chOff x="4241219" y="1574800"/>
            <a:chExt cx="3594100" cy="3594100"/>
          </a:xfrm>
        </p:grpSpPr>
        <p:sp>
          <p:nvSpPr>
            <p:cNvPr id="72" name="椭圆 7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1649" y="3210869"/>
            <a:ext cx="2530553" cy="2530553"/>
            <a:chOff x="4241219" y="1574800"/>
            <a:chExt cx="3594100" cy="3594100"/>
          </a:xfrm>
        </p:grpSpPr>
        <p:sp>
          <p:nvSpPr>
            <p:cNvPr id="42" name="椭圆 4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2169323" y="2936095"/>
            <a:ext cx="1452080" cy="1452080"/>
            <a:chOff x="4241219" y="1574800"/>
            <a:chExt cx="3594100" cy="3594100"/>
          </a:xfrm>
        </p:grpSpPr>
        <p:sp>
          <p:nvSpPr>
            <p:cNvPr id="27" name="椭圆 2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2175416" y="3778722"/>
            <a:ext cx="1866392" cy="1866392"/>
            <a:chOff x="4241219" y="1574800"/>
            <a:chExt cx="3594100" cy="3594100"/>
          </a:xfrm>
        </p:grpSpPr>
        <p:sp>
          <p:nvSpPr>
            <p:cNvPr id="57" name="椭圆 5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3305493" y="638497"/>
            <a:ext cx="5581014" cy="5581006"/>
          </a:xfrm>
          <a:prstGeom prst="ellipse">
            <a:avLst/>
          </a:prstGeom>
          <a:solidFill>
            <a:srgbClr val="FBF8EF"/>
          </a:solidFill>
          <a:ln>
            <a:solidFill>
              <a:schemeClr val="bg1">
                <a:lumMod val="65000"/>
              </a:schemeClr>
            </a:solidFill>
          </a:ln>
          <a:effectLst>
            <a:outerShdw algn="tl" blurRad="812800" dir="2700000" dist="381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4102100" y="11303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8343900" y="46990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6" name="组合 85"/>
          <p:cNvGrpSpPr/>
          <p:nvPr/>
        </p:nvGrpSpPr>
        <p:grpSpPr>
          <a:xfrm>
            <a:off x="10569599" y="2270517"/>
            <a:ext cx="1708011" cy="1708011"/>
            <a:chOff x="4241219" y="1574800"/>
            <a:chExt cx="3594100" cy="3594100"/>
          </a:xfrm>
        </p:grpSpPr>
        <p:sp>
          <p:nvSpPr>
            <p:cNvPr id="87" name="椭圆 8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2" name="文本框 101"/>
          <p:cNvSpPr txBox="1"/>
          <p:nvPr/>
        </p:nvSpPr>
        <p:spPr>
          <a:xfrm>
            <a:off x="6259831" y="2286807"/>
            <a:ext cx="1645920" cy="2248694"/>
          </a:xfrm>
          <a:prstGeom prst="rect">
            <a:avLst/>
          </a:prstGeom>
          <a:noFill/>
          <a:effectLst/>
        </p:spPr>
        <p:txBody>
          <a:bodyPr rtlCol="0" vert="eaVert" wrap="square">
            <a:spAutoFit/>
          </a:bodyPr>
          <a:lstStyle/>
          <a:p>
            <a:pPr algn="ctr"/>
            <a:r>
              <a:rPr altLang="en-US" lang="zh-CN" sz="4800">
                <a:solidFill>
                  <a:schemeClr val="tx1">
                    <a:lumMod val="75000"/>
                    <a:lumOff val="25000"/>
                  </a:schemeClr>
                </a:solidFill>
                <a:latin charset="-122" panose="020b0502040204020203" pitchFamily="34" typeface="微软雅黑 Light"/>
                <a:ea charset="-122" panose="020b0502040204020203" pitchFamily="34" typeface="微软雅黑 Light"/>
                <a:cs charset="0" panose="02020503030404060203" pitchFamily="18" typeface="Kartika"/>
              </a:rPr>
              <a:t>极     简</a:t>
            </a:r>
          </a:p>
        </p:txBody>
      </p:sp>
      <p:sp>
        <p:nvSpPr>
          <p:cNvPr id="104" name="TextBox 64"/>
          <p:cNvSpPr>
            <a:spLocks noChangeArrowheads="1"/>
          </p:cNvSpPr>
          <p:nvPr/>
        </p:nvSpPr>
        <p:spPr bwMode="auto">
          <a:xfrm>
            <a:off x="5720292" y="1409701"/>
            <a:ext cx="609600" cy="4223644"/>
          </a:xfrm>
          <a:prstGeom prst="rect">
            <a:avLst/>
          </a:prstGeom>
          <a:noFill/>
          <a:ln w="9525">
            <a:noFill/>
            <a:miter lim="800000"/>
          </a:ln>
        </p:spPr>
        <p:txBody>
          <a:bodyPr bIns="45720" lIns="91440" rIns="91440" tIns="45720" vert="eaVert" wrap="square">
            <a:spAutoFit/>
          </a:bodyPr>
          <a:lstStyle/>
          <a:p>
            <a:pPr algn="dist"/>
            <a:r>
              <a:rPr altLang="en-US" lang="zh-CN" smtClean="0" sz="2800">
                <a:solidFill>
                  <a:schemeClr val="tx1">
                    <a:lumMod val="65000"/>
                    <a:lumOff val="35000"/>
                  </a:schemeClr>
                </a:solidFill>
                <a:latin charset="-122" panose="020b0200000000000000" pitchFamily="34" typeface="思源黑体 CN ExtraLight"/>
                <a:ea charset="-122" panose="020b0200000000000000" pitchFamily="34" typeface="思源黑体 CN ExtraLight"/>
                <a:cs typeface="+mn-ea"/>
                <a:sym typeface="+mn-lt"/>
              </a:rPr>
              <a:t>简洁雅致圆圈线条</a:t>
            </a:r>
          </a:p>
        </p:txBody>
      </p:sp>
      <p:sp>
        <p:nvSpPr>
          <p:cNvPr id="105" name="文本框 56"/>
          <p:cNvSpPr txBox="1">
            <a:spLocks noChangeArrowheads="1"/>
          </p:cNvSpPr>
          <p:nvPr/>
        </p:nvSpPr>
        <p:spPr bwMode="auto">
          <a:xfrm>
            <a:off x="4925672" y="1425338"/>
            <a:ext cx="1005840" cy="4192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s-ES" sz="900">
                <a:solidFill>
                  <a:prstClr val="black">
                    <a:lumMod val="75000"/>
                    <a:lumOff val="25000"/>
                  </a:prstClr>
                </a:solidFill>
                <a:latin charset="0" panose="020b0502040204020203" pitchFamily="34" typeface="Lao UI"/>
                <a:cs charset="0" panose="020b0502040204020203" pitchFamily="34" typeface="Lao UI"/>
                <a:sym charset="0" typeface="Lato"/>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a:t>
            </a:r>
          </a:p>
        </p:txBody>
      </p:sp>
      <p:cxnSp>
        <p:nvCxnSpPr>
          <p:cNvPr id="107" name="直接连接符 106"/>
          <p:cNvCxnSpPr/>
          <p:nvPr/>
        </p:nvCxnSpPr>
        <p:spPr>
          <a:xfrm flipH="1">
            <a:off x="4470582" y="3103111"/>
            <a:ext cx="0" cy="8368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91310649"/>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par>
                                <p:cTn fill="hold" id="11" nodeType="withEffect" presetClass="entr" presetID="31" presetSubtype="0">
                                  <p:stCondLst>
                                    <p:cond delay="300"/>
                                  </p:stCondLst>
                                  <p:childTnLst>
                                    <p:set>
                                      <p:cBhvr>
                                        <p:cTn dur="1" fill="hold" id="12">
                                          <p:stCondLst>
                                            <p:cond delay="0"/>
                                          </p:stCondLst>
                                        </p:cTn>
                                        <p:tgtEl>
                                          <p:spTgt spid="26"/>
                                        </p:tgtEl>
                                        <p:attrNameLst>
                                          <p:attrName>style.visibility</p:attrName>
                                        </p:attrNameLst>
                                      </p:cBhvr>
                                      <p:to>
                                        <p:strVal val="visible"/>
                                      </p:to>
                                    </p:set>
                                    <p:anim calcmode="lin" valueType="num">
                                      <p:cBhvr>
                                        <p:cTn dur="1000" fill="hold" id="13"/>
                                        <p:tgtEl>
                                          <p:spTgt spid="26"/>
                                        </p:tgtEl>
                                        <p:attrNameLst>
                                          <p:attrName>ppt_w</p:attrName>
                                        </p:attrNameLst>
                                      </p:cBhvr>
                                      <p:tavLst>
                                        <p:tav tm="0">
                                          <p:val>
                                            <p:fltVal val="0"/>
                                          </p:val>
                                        </p:tav>
                                        <p:tav tm="100000">
                                          <p:val>
                                            <p:strVal val="#ppt_w"/>
                                          </p:val>
                                        </p:tav>
                                      </p:tavLst>
                                    </p:anim>
                                    <p:anim calcmode="lin" valueType="num">
                                      <p:cBhvr>
                                        <p:cTn dur="1000" fill="hold" id="14"/>
                                        <p:tgtEl>
                                          <p:spTgt spid="26"/>
                                        </p:tgtEl>
                                        <p:attrNameLst>
                                          <p:attrName>ppt_h</p:attrName>
                                        </p:attrNameLst>
                                      </p:cBhvr>
                                      <p:tavLst>
                                        <p:tav tm="0">
                                          <p:val>
                                            <p:fltVal val="0"/>
                                          </p:val>
                                        </p:tav>
                                        <p:tav tm="100000">
                                          <p:val>
                                            <p:strVal val="#ppt_h"/>
                                          </p:val>
                                        </p:tav>
                                      </p:tavLst>
                                    </p:anim>
                                    <p:anim calcmode="lin" valueType="num">
                                      <p:cBhvr>
                                        <p:cTn dur="1000" fill="hold" id="15"/>
                                        <p:tgtEl>
                                          <p:spTgt spid="26"/>
                                        </p:tgtEl>
                                        <p:attrNameLst>
                                          <p:attrName>style.rotation</p:attrName>
                                        </p:attrNameLst>
                                      </p:cBhvr>
                                      <p:tavLst>
                                        <p:tav tm="0">
                                          <p:val>
                                            <p:fltVal val="90"/>
                                          </p:val>
                                        </p:tav>
                                        <p:tav tm="100000">
                                          <p:val>
                                            <p:fltVal val="0"/>
                                          </p:val>
                                        </p:tav>
                                      </p:tavLst>
                                    </p:anim>
                                    <p:animEffect filter="fade" transition="in">
                                      <p:cBhvr>
                                        <p:cTn dur="1000" id="16"/>
                                        <p:tgtEl>
                                          <p:spTgt spid="26"/>
                                        </p:tgtEl>
                                      </p:cBhvr>
                                    </p:animEffect>
                                  </p:childTnLst>
                                </p:cTn>
                              </p:par>
                              <p:par>
                                <p:cTn fill="hold" id="17" nodeType="withEffect" presetClass="entr" presetID="31" presetSubtype="0">
                                  <p:stCondLst>
                                    <p:cond delay="100"/>
                                  </p:stCondLst>
                                  <p:childTnLst>
                                    <p:set>
                                      <p:cBhvr>
                                        <p:cTn dur="1" fill="hold" id="18">
                                          <p:stCondLst>
                                            <p:cond delay="0"/>
                                          </p:stCondLst>
                                        </p:cTn>
                                        <p:tgtEl>
                                          <p:spTgt spid="56"/>
                                        </p:tgtEl>
                                        <p:attrNameLst>
                                          <p:attrName>style.visibility</p:attrName>
                                        </p:attrNameLst>
                                      </p:cBhvr>
                                      <p:to>
                                        <p:strVal val="visible"/>
                                      </p:to>
                                    </p:set>
                                    <p:anim calcmode="lin" valueType="num">
                                      <p:cBhvr>
                                        <p:cTn dur="1000" fill="hold" id="19"/>
                                        <p:tgtEl>
                                          <p:spTgt spid="56"/>
                                        </p:tgtEl>
                                        <p:attrNameLst>
                                          <p:attrName>ppt_w</p:attrName>
                                        </p:attrNameLst>
                                      </p:cBhvr>
                                      <p:tavLst>
                                        <p:tav tm="0">
                                          <p:val>
                                            <p:fltVal val="0"/>
                                          </p:val>
                                        </p:tav>
                                        <p:tav tm="100000">
                                          <p:val>
                                            <p:strVal val="#ppt_w"/>
                                          </p:val>
                                        </p:tav>
                                      </p:tavLst>
                                    </p:anim>
                                    <p:anim calcmode="lin" valueType="num">
                                      <p:cBhvr>
                                        <p:cTn dur="1000" fill="hold" id="20"/>
                                        <p:tgtEl>
                                          <p:spTgt spid="56"/>
                                        </p:tgtEl>
                                        <p:attrNameLst>
                                          <p:attrName>ppt_h</p:attrName>
                                        </p:attrNameLst>
                                      </p:cBhvr>
                                      <p:tavLst>
                                        <p:tav tm="0">
                                          <p:val>
                                            <p:fltVal val="0"/>
                                          </p:val>
                                        </p:tav>
                                        <p:tav tm="100000">
                                          <p:val>
                                            <p:strVal val="#ppt_h"/>
                                          </p:val>
                                        </p:tav>
                                      </p:tavLst>
                                    </p:anim>
                                    <p:anim calcmode="lin" valueType="num">
                                      <p:cBhvr>
                                        <p:cTn dur="1000" fill="hold" id="21"/>
                                        <p:tgtEl>
                                          <p:spTgt spid="56"/>
                                        </p:tgtEl>
                                        <p:attrNameLst>
                                          <p:attrName>style.rotation</p:attrName>
                                        </p:attrNameLst>
                                      </p:cBhvr>
                                      <p:tavLst>
                                        <p:tav tm="0">
                                          <p:val>
                                            <p:fltVal val="90"/>
                                          </p:val>
                                        </p:tav>
                                        <p:tav tm="100000">
                                          <p:val>
                                            <p:fltVal val="0"/>
                                          </p:val>
                                        </p:tav>
                                      </p:tavLst>
                                    </p:anim>
                                    <p:animEffect filter="fade" transition="in">
                                      <p:cBhvr>
                                        <p:cTn dur="1000" id="22"/>
                                        <p:tgtEl>
                                          <p:spTgt spid="56"/>
                                        </p:tgtEl>
                                      </p:cBhvr>
                                    </p:animEffect>
                                  </p:childTnLst>
                                </p:cTn>
                              </p:par>
                              <p:par>
                                <p:cTn fill="hold" id="23" nodeType="withEffect" presetClass="entr" presetID="31" presetSubtype="0">
                                  <p:stCondLst>
                                    <p:cond delay="200"/>
                                  </p:stCondLst>
                                  <p:childTnLst>
                                    <p:set>
                                      <p:cBhvr>
                                        <p:cTn dur="1" fill="hold" id="24">
                                          <p:stCondLst>
                                            <p:cond delay="0"/>
                                          </p:stCondLst>
                                        </p:cTn>
                                        <p:tgtEl>
                                          <p:spTgt spid="41"/>
                                        </p:tgtEl>
                                        <p:attrNameLst>
                                          <p:attrName>style.visibility</p:attrName>
                                        </p:attrNameLst>
                                      </p:cBhvr>
                                      <p:to>
                                        <p:strVal val="visible"/>
                                      </p:to>
                                    </p:set>
                                    <p:anim calcmode="lin" valueType="num">
                                      <p:cBhvr>
                                        <p:cTn dur="1000" fill="hold" id="25"/>
                                        <p:tgtEl>
                                          <p:spTgt spid="41"/>
                                        </p:tgtEl>
                                        <p:attrNameLst>
                                          <p:attrName>ppt_w</p:attrName>
                                        </p:attrNameLst>
                                      </p:cBhvr>
                                      <p:tavLst>
                                        <p:tav tm="0">
                                          <p:val>
                                            <p:fltVal val="0"/>
                                          </p:val>
                                        </p:tav>
                                        <p:tav tm="100000">
                                          <p:val>
                                            <p:strVal val="#ppt_w"/>
                                          </p:val>
                                        </p:tav>
                                      </p:tavLst>
                                    </p:anim>
                                    <p:anim calcmode="lin" valueType="num">
                                      <p:cBhvr>
                                        <p:cTn dur="1000" fill="hold" id="26"/>
                                        <p:tgtEl>
                                          <p:spTgt spid="41"/>
                                        </p:tgtEl>
                                        <p:attrNameLst>
                                          <p:attrName>ppt_h</p:attrName>
                                        </p:attrNameLst>
                                      </p:cBhvr>
                                      <p:tavLst>
                                        <p:tav tm="0">
                                          <p:val>
                                            <p:fltVal val="0"/>
                                          </p:val>
                                        </p:tav>
                                        <p:tav tm="100000">
                                          <p:val>
                                            <p:strVal val="#ppt_h"/>
                                          </p:val>
                                        </p:tav>
                                      </p:tavLst>
                                    </p:anim>
                                    <p:anim calcmode="lin" valueType="num">
                                      <p:cBhvr>
                                        <p:cTn dur="1000" fill="hold" id="27"/>
                                        <p:tgtEl>
                                          <p:spTgt spid="41"/>
                                        </p:tgtEl>
                                        <p:attrNameLst>
                                          <p:attrName>style.rotation</p:attrName>
                                        </p:attrNameLst>
                                      </p:cBhvr>
                                      <p:tavLst>
                                        <p:tav tm="0">
                                          <p:val>
                                            <p:fltVal val="90"/>
                                          </p:val>
                                        </p:tav>
                                        <p:tav tm="100000">
                                          <p:val>
                                            <p:fltVal val="0"/>
                                          </p:val>
                                        </p:tav>
                                      </p:tavLst>
                                    </p:anim>
                                    <p:animEffect filter="fade" transition="in">
                                      <p:cBhvr>
                                        <p:cTn dur="1000" id="28"/>
                                        <p:tgtEl>
                                          <p:spTgt spid="41"/>
                                        </p:tgtEl>
                                      </p:cBhvr>
                                    </p:animEffect>
                                  </p:childTnLst>
                                </p:cTn>
                              </p:par>
                              <p:par>
                                <p:cTn fill="hold" id="29" nodeType="withEffect" presetClass="entr" presetID="31" presetSubtype="0">
                                  <p:stCondLst>
                                    <p:cond delay="300"/>
                                  </p:stCondLst>
                                  <p:childTnLst>
                                    <p:set>
                                      <p:cBhvr>
                                        <p:cTn dur="1" fill="hold" id="30">
                                          <p:stCondLst>
                                            <p:cond delay="0"/>
                                          </p:stCondLst>
                                        </p:cTn>
                                        <p:tgtEl>
                                          <p:spTgt spid="71"/>
                                        </p:tgtEl>
                                        <p:attrNameLst>
                                          <p:attrName>style.visibility</p:attrName>
                                        </p:attrNameLst>
                                      </p:cBhvr>
                                      <p:to>
                                        <p:strVal val="visible"/>
                                      </p:to>
                                    </p:set>
                                    <p:anim calcmode="lin" valueType="num">
                                      <p:cBhvr>
                                        <p:cTn dur="1000" fill="hold" id="31"/>
                                        <p:tgtEl>
                                          <p:spTgt spid="71"/>
                                        </p:tgtEl>
                                        <p:attrNameLst>
                                          <p:attrName>ppt_w</p:attrName>
                                        </p:attrNameLst>
                                      </p:cBhvr>
                                      <p:tavLst>
                                        <p:tav tm="0">
                                          <p:val>
                                            <p:fltVal val="0"/>
                                          </p:val>
                                        </p:tav>
                                        <p:tav tm="100000">
                                          <p:val>
                                            <p:strVal val="#ppt_w"/>
                                          </p:val>
                                        </p:tav>
                                      </p:tavLst>
                                    </p:anim>
                                    <p:anim calcmode="lin" valueType="num">
                                      <p:cBhvr>
                                        <p:cTn dur="1000" fill="hold" id="32"/>
                                        <p:tgtEl>
                                          <p:spTgt spid="71"/>
                                        </p:tgtEl>
                                        <p:attrNameLst>
                                          <p:attrName>ppt_h</p:attrName>
                                        </p:attrNameLst>
                                      </p:cBhvr>
                                      <p:tavLst>
                                        <p:tav tm="0">
                                          <p:val>
                                            <p:fltVal val="0"/>
                                          </p:val>
                                        </p:tav>
                                        <p:tav tm="100000">
                                          <p:val>
                                            <p:strVal val="#ppt_h"/>
                                          </p:val>
                                        </p:tav>
                                      </p:tavLst>
                                    </p:anim>
                                    <p:anim calcmode="lin" valueType="num">
                                      <p:cBhvr>
                                        <p:cTn dur="1000" fill="hold" id="33"/>
                                        <p:tgtEl>
                                          <p:spTgt spid="71"/>
                                        </p:tgtEl>
                                        <p:attrNameLst>
                                          <p:attrName>style.rotation</p:attrName>
                                        </p:attrNameLst>
                                      </p:cBhvr>
                                      <p:tavLst>
                                        <p:tav tm="0">
                                          <p:val>
                                            <p:fltVal val="90"/>
                                          </p:val>
                                        </p:tav>
                                        <p:tav tm="100000">
                                          <p:val>
                                            <p:fltVal val="0"/>
                                          </p:val>
                                        </p:tav>
                                      </p:tavLst>
                                    </p:anim>
                                    <p:animEffect filter="fade" transition="in">
                                      <p:cBhvr>
                                        <p:cTn dur="1000" id="34"/>
                                        <p:tgtEl>
                                          <p:spTgt spid="71"/>
                                        </p:tgtEl>
                                      </p:cBhvr>
                                    </p:animEffect>
                                  </p:childTnLst>
                                </p:cTn>
                              </p:par>
                              <p:par>
                                <p:cTn fill="hold" id="35" nodeType="withEffect" presetClass="entr" presetID="31" presetSubtype="0">
                                  <p:stCondLst>
                                    <p:cond delay="100"/>
                                  </p:stCondLst>
                                  <p:childTnLst>
                                    <p:set>
                                      <p:cBhvr>
                                        <p:cTn dur="1" fill="hold" id="36">
                                          <p:stCondLst>
                                            <p:cond delay="0"/>
                                          </p:stCondLst>
                                        </p:cTn>
                                        <p:tgtEl>
                                          <p:spTgt spid="86"/>
                                        </p:tgtEl>
                                        <p:attrNameLst>
                                          <p:attrName>style.visibility</p:attrName>
                                        </p:attrNameLst>
                                      </p:cBhvr>
                                      <p:to>
                                        <p:strVal val="visible"/>
                                      </p:to>
                                    </p:set>
                                    <p:anim calcmode="lin" valueType="num">
                                      <p:cBhvr>
                                        <p:cTn dur="1000" fill="hold" id="37"/>
                                        <p:tgtEl>
                                          <p:spTgt spid="86"/>
                                        </p:tgtEl>
                                        <p:attrNameLst>
                                          <p:attrName>ppt_w</p:attrName>
                                        </p:attrNameLst>
                                      </p:cBhvr>
                                      <p:tavLst>
                                        <p:tav tm="0">
                                          <p:val>
                                            <p:fltVal val="0"/>
                                          </p:val>
                                        </p:tav>
                                        <p:tav tm="100000">
                                          <p:val>
                                            <p:strVal val="#ppt_w"/>
                                          </p:val>
                                        </p:tav>
                                      </p:tavLst>
                                    </p:anim>
                                    <p:anim calcmode="lin" valueType="num">
                                      <p:cBhvr>
                                        <p:cTn dur="1000" fill="hold" id="38"/>
                                        <p:tgtEl>
                                          <p:spTgt spid="86"/>
                                        </p:tgtEl>
                                        <p:attrNameLst>
                                          <p:attrName>ppt_h</p:attrName>
                                        </p:attrNameLst>
                                      </p:cBhvr>
                                      <p:tavLst>
                                        <p:tav tm="0">
                                          <p:val>
                                            <p:fltVal val="0"/>
                                          </p:val>
                                        </p:tav>
                                        <p:tav tm="100000">
                                          <p:val>
                                            <p:strVal val="#ppt_h"/>
                                          </p:val>
                                        </p:tav>
                                      </p:tavLst>
                                    </p:anim>
                                    <p:anim calcmode="lin" valueType="num">
                                      <p:cBhvr>
                                        <p:cTn dur="1000" fill="hold" id="39"/>
                                        <p:tgtEl>
                                          <p:spTgt spid="86"/>
                                        </p:tgtEl>
                                        <p:attrNameLst>
                                          <p:attrName>style.rotation</p:attrName>
                                        </p:attrNameLst>
                                      </p:cBhvr>
                                      <p:tavLst>
                                        <p:tav tm="0">
                                          <p:val>
                                            <p:fltVal val="90"/>
                                          </p:val>
                                        </p:tav>
                                        <p:tav tm="100000">
                                          <p:val>
                                            <p:fltVal val="0"/>
                                          </p:val>
                                        </p:tav>
                                      </p:tavLst>
                                    </p:anim>
                                    <p:animEffect filter="fade" transition="in">
                                      <p:cBhvr>
                                        <p:cTn dur="1000" id="40"/>
                                        <p:tgtEl>
                                          <p:spTgt spid="86"/>
                                        </p:tgtEl>
                                      </p:cBhvr>
                                    </p:animEffect>
                                  </p:childTnLst>
                                </p:cTn>
                              </p:par>
                            </p:childTnLst>
                          </p:cTn>
                        </p:par>
                        <p:par>
                          <p:cTn fill="hold" id="41" nodeType="afterGroup">
                            <p:stCondLst>
                              <p:cond delay="1300"/>
                            </p:stCondLst>
                            <p:childTnLst>
                              <p:par>
                                <p:cTn fill="hold" grpId="0" id="42" nodeType="afterEffect" presetClass="entr" presetID="56" presetSubtype="0">
                                  <p:stCondLst>
                                    <p:cond delay="0"/>
                                  </p:stCondLst>
                                  <p:iterate type="lt">
                                    <p:tmPct val="10000"/>
                                  </p:iterate>
                                  <p:childTnLst>
                                    <p:set>
                                      <p:cBhvr>
                                        <p:cTn dur="1" fill="hold" id="43">
                                          <p:stCondLst>
                                            <p:cond delay="0"/>
                                          </p:stCondLst>
                                        </p:cTn>
                                        <p:tgtEl>
                                          <p:spTgt spid="102"/>
                                        </p:tgtEl>
                                        <p:attrNameLst>
                                          <p:attrName>style.visibility</p:attrName>
                                        </p:attrNameLst>
                                      </p:cBhvr>
                                      <p:to>
                                        <p:strVal val="visible"/>
                                      </p:to>
                                    </p:set>
                                    <p:anim by="(-#ppt_w*2)" calcmode="lin" valueType="num">
                                      <p:cBhvr rctx="PPT">
                                        <p:cTn autoRev="1" dur="500" fill="hold" id="44">
                                          <p:stCondLst>
                                            <p:cond delay="0"/>
                                          </p:stCondLst>
                                        </p:cTn>
                                        <p:tgtEl>
                                          <p:spTgt spid="102"/>
                                        </p:tgtEl>
                                        <p:attrNameLst>
                                          <p:attrName>ppt_w</p:attrName>
                                        </p:attrNameLst>
                                      </p:cBhvr>
                                    </p:anim>
                                    <p:anim by="(#ppt_w*0.50)" calcmode="lin" valueType="num">
                                      <p:cBhvr>
                                        <p:cTn autoRev="1" decel="50000" dur="500" fill="hold" id="45">
                                          <p:stCondLst>
                                            <p:cond delay="0"/>
                                          </p:stCondLst>
                                        </p:cTn>
                                        <p:tgtEl>
                                          <p:spTgt spid="102"/>
                                        </p:tgtEl>
                                        <p:attrNameLst>
                                          <p:attrName>ppt_x</p:attrName>
                                        </p:attrNameLst>
                                      </p:cBhvr>
                                    </p:anim>
                                    <p:anim calcmode="lin" from="(-#ppt_h/2)" to="(#ppt_y)" valueType="num">
                                      <p:cBhvr>
                                        <p:cTn dur="1000" fill="hold" id="46">
                                          <p:stCondLst>
                                            <p:cond delay="0"/>
                                          </p:stCondLst>
                                        </p:cTn>
                                        <p:tgtEl>
                                          <p:spTgt spid="102"/>
                                        </p:tgtEl>
                                        <p:attrNameLst>
                                          <p:attrName>ppt_y</p:attrName>
                                        </p:attrNameLst>
                                      </p:cBhvr>
                                    </p:anim>
                                    <p:animRot by="21600000">
                                      <p:cBhvr>
                                        <p:cTn dur="1000" fill="hold" id="47">
                                          <p:stCondLst>
                                            <p:cond delay="0"/>
                                          </p:stCondLst>
                                        </p:cTn>
                                        <p:tgtEl>
                                          <p:spTgt spid="102"/>
                                        </p:tgtEl>
                                        <p:attrNameLst>
                                          <p:attrName>r</p:attrName>
                                        </p:attrNameLst>
                                      </p:cBhvr>
                                    </p:animRot>
                                  </p:childTnLst>
                                </p:cTn>
                              </p:par>
                              <p:par>
                                <p:cTn fill="hold" grpId="0" id="48" nodeType="withEffect" presetClass="entr" presetID="31" presetSubtype="0">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p:cTn dur="1000" fill="hold" id="50"/>
                                        <p:tgtEl>
                                          <p:spTgt spid="10"/>
                                        </p:tgtEl>
                                        <p:attrNameLst>
                                          <p:attrName>ppt_w</p:attrName>
                                        </p:attrNameLst>
                                      </p:cBhvr>
                                      <p:tavLst>
                                        <p:tav tm="0">
                                          <p:val>
                                            <p:fltVal val="0"/>
                                          </p:val>
                                        </p:tav>
                                        <p:tav tm="100000">
                                          <p:val>
                                            <p:strVal val="#ppt_w"/>
                                          </p:val>
                                        </p:tav>
                                      </p:tavLst>
                                    </p:anim>
                                    <p:anim calcmode="lin" valueType="num">
                                      <p:cBhvr>
                                        <p:cTn dur="1000" fill="hold" id="51"/>
                                        <p:tgtEl>
                                          <p:spTgt spid="10"/>
                                        </p:tgtEl>
                                        <p:attrNameLst>
                                          <p:attrName>ppt_h</p:attrName>
                                        </p:attrNameLst>
                                      </p:cBhvr>
                                      <p:tavLst>
                                        <p:tav tm="0">
                                          <p:val>
                                            <p:fltVal val="0"/>
                                          </p:val>
                                        </p:tav>
                                        <p:tav tm="100000">
                                          <p:val>
                                            <p:strVal val="#ppt_h"/>
                                          </p:val>
                                        </p:tav>
                                      </p:tavLst>
                                    </p:anim>
                                    <p:anim calcmode="lin" valueType="num">
                                      <p:cBhvr>
                                        <p:cTn dur="1000" fill="hold" id="52"/>
                                        <p:tgtEl>
                                          <p:spTgt spid="10"/>
                                        </p:tgtEl>
                                        <p:attrNameLst>
                                          <p:attrName>style.rotation</p:attrName>
                                        </p:attrNameLst>
                                      </p:cBhvr>
                                      <p:tavLst>
                                        <p:tav tm="0">
                                          <p:val>
                                            <p:fltVal val="90"/>
                                          </p:val>
                                        </p:tav>
                                        <p:tav tm="100000">
                                          <p:val>
                                            <p:fltVal val="0"/>
                                          </p:val>
                                        </p:tav>
                                      </p:tavLst>
                                    </p:anim>
                                    <p:animEffect filter="fade" transition="in">
                                      <p:cBhvr>
                                        <p:cTn dur="1000" id="53"/>
                                        <p:tgtEl>
                                          <p:spTgt spid="10"/>
                                        </p:tgtEl>
                                      </p:cBhvr>
                                    </p:animEffect>
                                  </p:childTnLst>
                                </p:cTn>
                              </p:par>
                              <p:par>
                                <p:cTn fill="hold" grpId="0" id="54" nodeType="withEffect" presetClass="entr" presetID="31" presetSubtype="0">
                                  <p:stCondLst>
                                    <p:cond delay="100"/>
                                  </p:stCondLst>
                                  <p:childTnLst>
                                    <p:set>
                                      <p:cBhvr>
                                        <p:cTn dur="1" fill="hold" id="55">
                                          <p:stCondLst>
                                            <p:cond delay="0"/>
                                          </p:stCondLst>
                                        </p:cTn>
                                        <p:tgtEl>
                                          <p:spTgt spid="11"/>
                                        </p:tgtEl>
                                        <p:attrNameLst>
                                          <p:attrName>style.visibility</p:attrName>
                                        </p:attrNameLst>
                                      </p:cBhvr>
                                      <p:to>
                                        <p:strVal val="visible"/>
                                      </p:to>
                                    </p:set>
                                    <p:anim calcmode="lin" valueType="num">
                                      <p:cBhvr>
                                        <p:cTn dur="1000" fill="hold" id="56"/>
                                        <p:tgtEl>
                                          <p:spTgt spid="11"/>
                                        </p:tgtEl>
                                        <p:attrNameLst>
                                          <p:attrName>ppt_w</p:attrName>
                                        </p:attrNameLst>
                                      </p:cBhvr>
                                      <p:tavLst>
                                        <p:tav tm="0">
                                          <p:val>
                                            <p:fltVal val="0"/>
                                          </p:val>
                                        </p:tav>
                                        <p:tav tm="100000">
                                          <p:val>
                                            <p:strVal val="#ppt_w"/>
                                          </p:val>
                                        </p:tav>
                                      </p:tavLst>
                                    </p:anim>
                                    <p:anim calcmode="lin" valueType="num">
                                      <p:cBhvr>
                                        <p:cTn dur="1000" fill="hold" id="57"/>
                                        <p:tgtEl>
                                          <p:spTgt spid="11"/>
                                        </p:tgtEl>
                                        <p:attrNameLst>
                                          <p:attrName>ppt_h</p:attrName>
                                        </p:attrNameLst>
                                      </p:cBhvr>
                                      <p:tavLst>
                                        <p:tav tm="0">
                                          <p:val>
                                            <p:fltVal val="0"/>
                                          </p:val>
                                        </p:tav>
                                        <p:tav tm="100000">
                                          <p:val>
                                            <p:strVal val="#ppt_h"/>
                                          </p:val>
                                        </p:tav>
                                      </p:tavLst>
                                    </p:anim>
                                    <p:anim calcmode="lin" valueType="num">
                                      <p:cBhvr>
                                        <p:cTn dur="1000" fill="hold" id="58"/>
                                        <p:tgtEl>
                                          <p:spTgt spid="11"/>
                                        </p:tgtEl>
                                        <p:attrNameLst>
                                          <p:attrName>style.rotation</p:attrName>
                                        </p:attrNameLst>
                                      </p:cBhvr>
                                      <p:tavLst>
                                        <p:tav tm="0">
                                          <p:val>
                                            <p:fltVal val="90"/>
                                          </p:val>
                                        </p:tav>
                                        <p:tav tm="100000">
                                          <p:val>
                                            <p:fltVal val="0"/>
                                          </p:val>
                                        </p:tav>
                                      </p:tavLst>
                                    </p:anim>
                                    <p:animEffect filter="fade" transition="in">
                                      <p:cBhvr>
                                        <p:cTn dur="1000" id="59"/>
                                        <p:tgtEl>
                                          <p:spTgt spid="11"/>
                                        </p:tgtEl>
                                      </p:cBhvr>
                                    </p:animEffect>
                                  </p:childTnLst>
                                </p:cTn>
                              </p:par>
                            </p:childTnLst>
                          </p:cTn>
                        </p:par>
                        <p:par>
                          <p:cTn fill="hold" id="60" nodeType="afterGroup">
                            <p:stCondLst>
                              <p:cond delay="2400"/>
                            </p:stCondLst>
                            <p:childTnLst>
                              <p:par>
                                <p:cTn accel="38000" fill="hold" grpId="0" id="61" nodeType="afterEffect" presetClass="entr" presetID="2" presetSubtype="12">
                                  <p:stCondLst>
                                    <p:cond delay="0"/>
                                  </p:stCondLst>
                                  <p:iterate type="lt">
                                    <p:tmPct val="10000"/>
                                  </p:iterate>
                                  <p:childTnLst>
                                    <p:set>
                                      <p:cBhvr>
                                        <p:cTn dur="1" fill="hold" id="62">
                                          <p:stCondLst>
                                            <p:cond delay="0"/>
                                          </p:stCondLst>
                                        </p:cTn>
                                        <p:tgtEl>
                                          <p:spTgt spid="104"/>
                                        </p:tgtEl>
                                        <p:attrNameLst>
                                          <p:attrName>style.visibility</p:attrName>
                                        </p:attrNameLst>
                                      </p:cBhvr>
                                      <p:to>
                                        <p:strVal val="visible"/>
                                      </p:to>
                                    </p:set>
                                    <p:anim calcmode="lin" valueType="num">
                                      <p:cBhvr additive="base">
                                        <p:cTn dur="750" fill="hold" id="63"/>
                                        <p:tgtEl>
                                          <p:spTgt spid="104"/>
                                        </p:tgtEl>
                                        <p:attrNameLst>
                                          <p:attrName>ppt_x</p:attrName>
                                        </p:attrNameLst>
                                      </p:cBhvr>
                                      <p:tavLst>
                                        <p:tav tm="0">
                                          <p:val>
                                            <p:strVal val="0-#ppt_w/2"/>
                                          </p:val>
                                        </p:tav>
                                        <p:tav tm="100000">
                                          <p:val>
                                            <p:strVal val="#ppt_x"/>
                                          </p:val>
                                        </p:tav>
                                      </p:tavLst>
                                    </p:anim>
                                    <p:anim calcmode="lin" valueType="num">
                                      <p:cBhvr additive="base">
                                        <p:cTn dur="750" fill="hold" id="64"/>
                                        <p:tgtEl>
                                          <p:spTgt spid="104"/>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3150"/>
                            </p:stCondLst>
                            <p:childTnLst>
                              <p:par>
                                <p:cTn fill="hold" grpId="0" id="66" nodeType="afterEffect" presetClass="entr" presetID="22" presetSubtype="1">
                                  <p:stCondLst>
                                    <p:cond delay="0"/>
                                  </p:stCondLst>
                                  <p:childTnLst>
                                    <p:set>
                                      <p:cBhvr>
                                        <p:cTn dur="1" fill="hold" id="67">
                                          <p:stCondLst>
                                            <p:cond delay="0"/>
                                          </p:stCondLst>
                                        </p:cTn>
                                        <p:tgtEl>
                                          <p:spTgt spid="105"/>
                                        </p:tgtEl>
                                        <p:attrNameLst>
                                          <p:attrName>style.visibility</p:attrName>
                                        </p:attrNameLst>
                                      </p:cBhvr>
                                      <p:to>
                                        <p:strVal val="visible"/>
                                      </p:to>
                                    </p:set>
                                    <p:animEffect filter="wipe(up)" transition="in">
                                      <p:cBhvr>
                                        <p:cTn dur="500" id="68"/>
                                        <p:tgtEl>
                                          <p:spTgt spid="105"/>
                                        </p:tgtEl>
                                      </p:cBhvr>
                                    </p:animEffect>
                                  </p:childTnLst>
                                </p:cTn>
                              </p:par>
                            </p:childTnLst>
                          </p:cTn>
                        </p:par>
                        <p:par>
                          <p:cTn fill="hold" id="69" nodeType="afterGroup">
                            <p:stCondLst>
                              <p:cond delay="3650"/>
                            </p:stCondLst>
                            <p:childTnLst>
                              <p:par>
                                <p:cTn fill="hold" id="70" nodeType="afterEffect" presetClass="entr" presetID="42" presetSubtype="0">
                                  <p:stCondLst>
                                    <p:cond delay="0"/>
                                  </p:stCondLst>
                                  <p:childTnLst>
                                    <p:set>
                                      <p:cBhvr>
                                        <p:cTn dur="1" fill="hold" id="71">
                                          <p:stCondLst>
                                            <p:cond delay="0"/>
                                          </p:stCondLst>
                                        </p:cTn>
                                        <p:tgtEl>
                                          <p:spTgt spid="107"/>
                                        </p:tgtEl>
                                        <p:attrNameLst>
                                          <p:attrName>style.visibility</p:attrName>
                                        </p:attrNameLst>
                                      </p:cBhvr>
                                      <p:to>
                                        <p:strVal val="visible"/>
                                      </p:to>
                                    </p:set>
                                    <p:animEffect filter="fade" transition="in">
                                      <p:cBhvr>
                                        <p:cTn dur="1000" id="72"/>
                                        <p:tgtEl>
                                          <p:spTgt spid="107"/>
                                        </p:tgtEl>
                                      </p:cBhvr>
                                    </p:animEffect>
                                    <p:anim calcmode="lin" valueType="num">
                                      <p:cBhvr>
                                        <p:cTn dur="1000" fill="hold" id="73"/>
                                        <p:tgtEl>
                                          <p:spTgt spid="107"/>
                                        </p:tgtEl>
                                        <p:attrNameLst>
                                          <p:attrName>ppt_x</p:attrName>
                                        </p:attrNameLst>
                                      </p:cBhvr>
                                      <p:tavLst>
                                        <p:tav tm="0">
                                          <p:val>
                                            <p:strVal val="#ppt_x"/>
                                          </p:val>
                                        </p:tav>
                                        <p:tav tm="100000">
                                          <p:val>
                                            <p:strVal val="#ppt_x"/>
                                          </p:val>
                                        </p:tav>
                                      </p:tavLst>
                                    </p:anim>
                                    <p:anim calcmode="lin" valueType="num">
                                      <p:cBhvr>
                                        <p:cTn dur="1000" fill="hold" id="74"/>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02"/>
      <p:bldP grpId="0" spid="104"/>
      <p:bldP grpId="0" spid="10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4" name="组合 43"/>
          <p:cNvGrpSpPr/>
          <p:nvPr/>
        </p:nvGrpSpPr>
        <p:grpSpPr>
          <a:xfrm>
            <a:off x="2993233" y="3244603"/>
            <a:ext cx="646110" cy="646110"/>
            <a:chOff x="2970213" y="3221583"/>
            <a:chExt cx="692150" cy="692150"/>
          </a:xfrm>
        </p:grpSpPr>
        <p:sp>
          <p:nvSpPr>
            <p:cNvPr id="24" name="椭圆 23"/>
            <p:cNvSpPr/>
            <p:nvPr/>
          </p:nvSpPr>
          <p:spPr>
            <a:xfrm>
              <a:off x="2970213" y="3221583"/>
              <a:ext cx="692150" cy="6921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lumMod val="75000"/>
                    <a:lumOff val="25000"/>
                  </a:schemeClr>
                </a:solidFill>
                <a:effectLst/>
                <a:uLnTx/>
                <a:uFillTx/>
                <a:latin typeface="Calibri"/>
                <a:ea typeface="方正正黑简体"/>
                <a:cs typeface="+mn-ea"/>
                <a:sym charset="0" panose="02000000000000000000" pitchFamily="2" typeface="Roboto"/>
              </a:endParaRPr>
            </a:p>
          </p:txBody>
        </p:sp>
        <p:sp>
          <p:nvSpPr>
            <p:cNvPr id="29" name="椭圆 28"/>
            <p:cNvSpPr/>
            <p:nvPr/>
          </p:nvSpPr>
          <p:spPr>
            <a:xfrm>
              <a:off x="3046414" y="3297784"/>
              <a:ext cx="539750" cy="5397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75000"/>
                      <a:lumOff val="25000"/>
                    </a:schemeClr>
                  </a:solidFill>
                  <a:effectLst/>
                  <a:uLnTx/>
                  <a:uFillTx/>
                  <a:latin typeface="Calibri"/>
                  <a:ea typeface="方正正黑简体"/>
                  <a:cs typeface="+mn-ea"/>
                  <a:sym typeface="+mn-lt"/>
                </a:rPr>
                <a:t>1</a:t>
              </a:r>
            </a:p>
          </p:txBody>
        </p:sp>
      </p:grpSp>
      <p:sp>
        <p:nvSpPr>
          <p:cNvPr id="34" name="任意多边形 33"/>
          <p:cNvSpPr/>
          <p:nvPr/>
        </p:nvSpPr>
        <p:spPr>
          <a:xfrm flipH="1" flipV="1">
            <a:off x="3605213" y="3850233"/>
            <a:ext cx="334962" cy="1450975"/>
          </a:xfrm>
          <a:custGeom>
            <a:gdLst>
              <a:gd fmla="*/ 0 w 333829" name="connsiteX0"/>
              <a:gd fmla="*/ 0 h 1451429" name="connsiteY0"/>
              <a:gd fmla="*/ 0 w 333829" name="connsiteX1"/>
              <a:gd fmla="*/ 1117600 h 1451429" name="connsiteY1"/>
              <a:gd fmla="*/ 333829 w 333829" name="connsiteX2"/>
              <a:gd fmla="*/ 1451429 h 1451429" name="connsiteY2"/>
            </a:gdLst>
            <a:cxnLst>
              <a:cxn ang="0">
                <a:pos x="connsiteX0" y="connsiteY0"/>
              </a:cxn>
              <a:cxn ang="0">
                <a:pos x="connsiteX1" y="connsiteY1"/>
              </a:cxn>
              <a:cxn ang="0">
                <a:pos x="connsiteX2" y="connsiteY2"/>
              </a:cxn>
            </a:cxnLst>
            <a:rect b="b" l="l" r="r" t="t"/>
            <a:pathLst>
              <a:path h="1451429" w="333829">
                <a:moveTo>
                  <a:pt x="0" y="0"/>
                </a:moveTo>
                <a:lnTo>
                  <a:pt x="0" y="1117600"/>
                </a:lnTo>
                <a:lnTo>
                  <a:pt x="333829" y="1451429"/>
                </a:lnTo>
              </a:path>
            </a:pathLst>
          </a:cu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36" name="任意多边形 35"/>
          <p:cNvSpPr/>
          <p:nvPr/>
        </p:nvSpPr>
        <p:spPr>
          <a:xfrm flipH="1" flipV="1">
            <a:off x="6564312" y="3850233"/>
            <a:ext cx="333375" cy="1450975"/>
          </a:xfrm>
          <a:custGeom>
            <a:gdLst>
              <a:gd fmla="*/ 0 w 333829" name="connsiteX0"/>
              <a:gd fmla="*/ 0 h 1451429" name="connsiteY0"/>
              <a:gd fmla="*/ 0 w 333829" name="connsiteX1"/>
              <a:gd fmla="*/ 1117600 h 1451429" name="connsiteY1"/>
              <a:gd fmla="*/ 333829 w 333829" name="connsiteX2"/>
              <a:gd fmla="*/ 1451429 h 1451429" name="connsiteY2"/>
            </a:gdLst>
            <a:cxnLst>
              <a:cxn ang="0">
                <a:pos x="connsiteX0" y="connsiteY0"/>
              </a:cxn>
              <a:cxn ang="0">
                <a:pos x="connsiteX1" y="connsiteY1"/>
              </a:cxn>
              <a:cxn ang="0">
                <a:pos x="connsiteX2" y="connsiteY2"/>
              </a:cxn>
            </a:cxnLst>
            <a:rect b="b" l="l" r="r" t="t"/>
            <a:pathLst>
              <a:path h="1451429" w="333829">
                <a:moveTo>
                  <a:pt x="0" y="0"/>
                </a:moveTo>
                <a:lnTo>
                  <a:pt x="0" y="1117600"/>
                </a:lnTo>
                <a:lnTo>
                  <a:pt x="333829" y="1451429"/>
                </a:lnTo>
              </a:path>
            </a:pathLst>
          </a:cu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37" name="任意多边形 36"/>
          <p:cNvSpPr/>
          <p:nvPr/>
        </p:nvSpPr>
        <p:spPr>
          <a:xfrm flipH="1" flipV="1">
            <a:off x="9521825" y="3850233"/>
            <a:ext cx="334963" cy="1450975"/>
          </a:xfrm>
          <a:custGeom>
            <a:gdLst>
              <a:gd fmla="*/ 0 w 333829" name="connsiteX0"/>
              <a:gd fmla="*/ 0 h 1451429" name="connsiteY0"/>
              <a:gd fmla="*/ 0 w 333829" name="connsiteX1"/>
              <a:gd fmla="*/ 1117600 h 1451429" name="connsiteY1"/>
              <a:gd fmla="*/ 333829 w 333829" name="connsiteX2"/>
              <a:gd fmla="*/ 1451429 h 1451429" name="connsiteY2"/>
            </a:gdLst>
            <a:cxnLst>
              <a:cxn ang="0">
                <a:pos x="connsiteX0" y="connsiteY0"/>
              </a:cxn>
              <a:cxn ang="0">
                <a:pos x="connsiteX1" y="connsiteY1"/>
              </a:cxn>
              <a:cxn ang="0">
                <a:pos x="connsiteX2" y="connsiteY2"/>
              </a:cxn>
            </a:cxnLst>
            <a:rect b="b" l="l" r="r" t="t"/>
            <a:pathLst>
              <a:path h="1451429" w="333829">
                <a:moveTo>
                  <a:pt x="0" y="0"/>
                </a:moveTo>
                <a:lnTo>
                  <a:pt x="0" y="1117600"/>
                </a:lnTo>
                <a:lnTo>
                  <a:pt x="333829" y="1451429"/>
                </a:lnTo>
              </a:path>
            </a:pathLst>
          </a:cu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38" name="任意多边形 37"/>
          <p:cNvSpPr/>
          <p:nvPr/>
        </p:nvSpPr>
        <p:spPr>
          <a:xfrm>
            <a:off x="4301506" y="1732508"/>
            <a:ext cx="333375" cy="1450975"/>
          </a:xfrm>
          <a:custGeom>
            <a:gdLst>
              <a:gd fmla="*/ 0 w 333829" name="connsiteX0"/>
              <a:gd fmla="*/ 0 h 1451429" name="connsiteY0"/>
              <a:gd fmla="*/ 0 w 333829" name="connsiteX1"/>
              <a:gd fmla="*/ 1117600 h 1451429" name="connsiteY1"/>
              <a:gd fmla="*/ 333829 w 333829" name="connsiteX2"/>
              <a:gd fmla="*/ 1451429 h 1451429" name="connsiteY2"/>
            </a:gdLst>
            <a:cxnLst>
              <a:cxn ang="0">
                <a:pos x="connsiteX0" y="connsiteY0"/>
              </a:cxn>
              <a:cxn ang="0">
                <a:pos x="connsiteX1" y="connsiteY1"/>
              </a:cxn>
              <a:cxn ang="0">
                <a:pos x="connsiteX2" y="connsiteY2"/>
              </a:cxn>
            </a:cxnLst>
            <a:rect b="b" l="l" r="r" t="t"/>
            <a:pathLst>
              <a:path h="1451429" w="333829">
                <a:moveTo>
                  <a:pt x="0" y="0"/>
                </a:moveTo>
                <a:lnTo>
                  <a:pt x="0" y="1117600"/>
                </a:lnTo>
                <a:lnTo>
                  <a:pt x="333829" y="1451429"/>
                </a:lnTo>
              </a:path>
            </a:pathLst>
          </a:cu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39" name="任意多边形 38"/>
          <p:cNvSpPr/>
          <p:nvPr/>
        </p:nvSpPr>
        <p:spPr>
          <a:xfrm>
            <a:off x="7259018" y="1732508"/>
            <a:ext cx="333375" cy="1450975"/>
          </a:xfrm>
          <a:custGeom>
            <a:gdLst>
              <a:gd fmla="*/ 0 w 333829" name="connsiteX0"/>
              <a:gd fmla="*/ 0 h 1451429" name="connsiteY0"/>
              <a:gd fmla="*/ 0 w 333829" name="connsiteX1"/>
              <a:gd fmla="*/ 1117600 h 1451429" name="connsiteY1"/>
              <a:gd fmla="*/ 333829 w 333829" name="connsiteX2"/>
              <a:gd fmla="*/ 1451429 h 1451429" name="connsiteY2"/>
            </a:gdLst>
            <a:cxnLst>
              <a:cxn ang="0">
                <a:pos x="connsiteX0" y="connsiteY0"/>
              </a:cxn>
              <a:cxn ang="0">
                <a:pos x="connsiteX1" y="connsiteY1"/>
              </a:cxn>
              <a:cxn ang="0">
                <a:pos x="connsiteX2" y="connsiteY2"/>
              </a:cxn>
            </a:cxnLst>
            <a:rect b="b" l="l" r="r" t="t"/>
            <a:pathLst>
              <a:path h="1451429" w="333829">
                <a:moveTo>
                  <a:pt x="0" y="0"/>
                </a:moveTo>
                <a:lnTo>
                  <a:pt x="0" y="1117600"/>
                </a:lnTo>
                <a:lnTo>
                  <a:pt x="333829" y="1451429"/>
                </a:lnTo>
              </a:path>
            </a:pathLst>
          </a:cu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grpSp>
        <p:nvGrpSpPr>
          <p:cNvPr id="45" name="组合 44"/>
          <p:cNvGrpSpPr/>
          <p:nvPr/>
        </p:nvGrpSpPr>
        <p:grpSpPr>
          <a:xfrm>
            <a:off x="4470997" y="3244603"/>
            <a:ext cx="646110" cy="646110"/>
            <a:chOff x="2970213" y="3221583"/>
            <a:chExt cx="692150" cy="692150"/>
          </a:xfrm>
        </p:grpSpPr>
        <p:sp>
          <p:nvSpPr>
            <p:cNvPr id="46" name="椭圆 45"/>
            <p:cNvSpPr/>
            <p:nvPr/>
          </p:nvSpPr>
          <p:spPr>
            <a:xfrm>
              <a:off x="2970213" y="3221583"/>
              <a:ext cx="692150" cy="6921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lumMod val="75000"/>
                    <a:lumOff val="25000"/>
                  </a:schemeClr>
                </a:solidFill>
                <a:effectLst/>
                <a:uLnTx/>
                <a:uFillTx/>
                <a:latin typeface="Calibri"/>
                <a:ea typeface="方正正黑简体"/>
                <a:cs typeface="+mn-ea"/>
                <a:sym typeface="+mn-lt"/>
              </a:endParaRPr>
            </a:p>
          </p:txBody>
        </p:sp>
        <p:sp>
          <p:nvSpPr>
            <p:cNvPr id="47" name="椭圆 46"/>
            <p:cNvSpPr/>
            <p:nvPr/>
          </p:nvSpPr>
          <p:spPr>
            <a:xfrm>
              <a:off x="3046413" y="3297783"/>
              <a:ext cx="539750" cy="5397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75000"/>
                      <a:lumOff val="25000"/>
                    </a:schemeClr>
                  </a:solidFill>
                  <a:effectLst/>
                  <a:uLnTx/>
                  <a:uFillTx/>
                  <a:latin typeface="Calibri"/>
                  <a:ea typeface="方正正黑简体"/>
                  <a:cs typeface="+mn-ea"/>
                  <a:sym typeface="+mn-lt"/>
                </a:rPr>
                <a:t>2</a:t>
              </a:r>
            </a:p>
          </p:txBody>
        </p:sp>
      </p:grpSp>
      <p:grpSp>
        <p:nvGrpSpPr>
          <p:cNvPr id="48" name="组合 47"/>
          <p:cNvGrpSpPr/>
          <p:nvPr/>
        </p:nvGrpSpPr>
        <p:grpSpPr>
          <a:xfrm>
            <a:off x="5948761" y="3244603"/>
            <a:ext cx="646110" cy="646110"/>
            <a:chOff x="2970213" y="3221583"/>
            <a:chExt cx="692150" cy="692150"/>
          </a:xfrm>
        </p:grpSpPr>
        <p:sp>
          <p:nvSpPr>
            <p:cNvPr id="49" name="椭圆 48"/>
            <p:cNvSpPr/>
            <p:nvPr/>
          </p:nvSpPr>
          <p:spPr>
            <a:xfrm>
              <a:off x="2970213" y="3221583"/>
              <a:ext cx="692150" cy="6921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lumMod val="75000"/>
                    <a:lumOff val="25000"/>
                  </a:schemeClr>
                </a:solidFill>
                <a:effectLst/>
                <a:uLnTx/>
                <a:uFillTx/>
                <a:latin typeface="Calibri"/>
                <a:ea typeface="方正正黑简体"/>
                <a:cs typeface="+mn-ea"/>
                <a:sym typeface="+mn-lt"/>
              </a:endParaRPr>
            </a:p>
          </p:txBody>
        </p:sp>
        <p:sp>
          <p:nvSpPr>
            <p:cNvPr id="50" name="椭圆 49"/>
            <p:cNvSpPr/>
            <p:nvPr/>
          </p:nvSpPr>
          <p:spPr>
            <a:xfrm>
              <a:off x="3046413" y="3297783"/>
              <a:ext cx="539750" cy="5397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75000"/>
                      <a:lumOff val="25000"/>
                    </a:schemeClr>
                  </a:solidFill>
                  <a:effectLst/>
                  <a:uLnTx/>
                  <a:uFillTx/>
                  <a:latin typeface="Calibri"/>
                  <a:ea typeface="方正正黑简体"/>
                  <a:cs typeface="+mn-ea"/>
                  <a:sym typeface="+mn-lt"/>
                </a:rPr>
                <a:t>3</a:t>
              </a:r>
            </a:p>
          </p:txBody>
        </p:sp>
      </p:grpSp>
      <p:grpSp>
        <p:nvGrpSpPr>
          <p:cNvPr id="51" name="组合 50"/>
          <p:cNvGrpSpPr/>
          <p:nvPr/>
        </p:nvGrpSpPr>
        <p:grpSpPr>
          <a:xfrm>
            <a:off x="7426525" y="3244603"/>
            <a:ext cx="646110" cy="646110"/>
            <a:chOff x="2970213" y="3221583"/>
            <a:chExt cx="692150" cy="692150"/>
          </a:xfrm>
        </p:grpSpPr>
        <p:sp>
          <p:nvSpPr>
            <p:cNvPr id="52" name="椭圆 51"/>
            <p:cNvSpPr/>
            <p:nvPr/>
          </p:nvSpPr>
          <p:spPr>
            <a:xfrm>
              <a:off x="2970213" y="3221583"/>
              <a:ext cx="692150" cy="6921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lumMod val="75000"/>
                    <a:lumOff val="25000"/>
                  </a:schemeClr>
                </a:solidFill>
                <a:effectLst/>
                <a:uLnTx/>
                <a:uFillTx/>
                <a:latin typeface="Calibri"/>
                <a:ea typeface="方正正黑简体"/>
                <a:cs typeface="+mn-ea"/>
                <a:sym typeface="+mn-lt"/>
              </a:endParaRPr>
            </a:p>
          </p:txBody>
        </p:sp>
        <p:sp>
          <p:nvSpPr>
            <p:cNvPr id="53" name="椭圆 52"/>
            <p:cNvSpPr/>
            <p:nvPr/>
          </p:nvSpPr>
          <p:spPr>
            <a:xfrm>
              <a:off x="3046413" y="3297783"/>
              <a:ext cx="539750" cy="5397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75000"/>
                      <a:lumOff val="25000"/>
                    </a:schemeClr>
                  </a:solidFill>
                  <a:effectLst/>
                  <a:uLnTx/>
                  <a:uFillTx/>
                  <a:latin typeface="Calibri"/>
                  <a:ea typeface="方正正黑简体"/>
                  <a:cs typeface="+mn-ea"/>
                  <a:sym typeface="+mn-lt"/>
                </a:rPr>
                <a:t>4</a:t>
              </a:r>
            </a:p>
          </p:txBody>
        </p:sp>
      </p:grpSp>
      <p:grpSp>
        <p:nvGrpSpPr>
          <p:cNvPr id="54" name="组合 53"/>
          <p:cNvGrpSpPr/>
          <p:nvPr/>
        </p:nvGrpSpPr>
        <p:grpSpPr>
          <a:xfrm>
            <a:off x="8904290" y="3244603"/>
            <a:ext cx="646110" cy="646110"/>
            <a:chOff x="2970213" y="3221583"/>
            <a:chExt cx="692150" cy="692150"/>
          </a:xfrm>
        </p:grpSpPr>
        <p:sp>
          <p:nvSpPr>
            <p:cNvPr id="55" name="椭圆 54"/>
            <p:cNvSpPr/>
            <p:nvPr/>
          </p:nvSpPr>
          <p:spPr>
            <a:xfrm>
              <a:off x="2970213" y="3221583"/>
              <a:ext cx="692150" cy="6921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lumMod val="75000"/>
                    <a:lumOff val="25000"/>
                  </a:schemeClr>
                </a:solidFill>
                <a:effectLst/>
                <a:uLnTx/>
                <a:uFillTx/>
                <a:latin typeface="Calibri"/>
                <a:ea typeface="方正正黑简体"/>
                <a:cs typeface="+mn-ea"/>
                <a:sym typeface="+mn-lt"/>
              </a:endParaRPr>
            </a:p>
          </p:txBody>
        </p:sp>
        <p:sp>
          <p:nvSpPr>
            <p:cNvPr id="56" name="椭圆 55"/>
            <p:cNvSpPr/>
            <p:nvPr/>
          </p:nvSpPr>
          <p:spPr>
            <a:xfrm>
              <a:off x="3046413" y="3297783"/>
              <a:ext cx="539750" cy="539750"/>
            </a:xfrm>
            <a:prstGeom prst="ellipse">
              <a:avLst/>
            </a:prstGeom>
            <a:noFill/>
            <a:ln algn="ctr" cap="flat" cmpd="sng" w="6350">
              <a:solidFill>
                <a:schemeClr val="tx1">
                  <a:lumMod val="65000"/>
                  <a:lumOff val="35000"/>
                </a:scheme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75000"/>
                      <a:lumOff val="25000"/>
                    </a:schemeClr>
                  </a:solidFill>
                  <a:effectLst/>
                  <a:uLnTx/>
                  <a:uFillTx/>
                  <a:latin typeface="Calibri"/>
                  <a:ea typeface="方正正黑简体"/>
                  <a:cs typeface="+mn-ea"/>
                  <a:sym typeface="+mn-lt"/>
                </a:rPr>
                <a:t>5</a:t>
              </a:r>
            </a:p>
          </p:txBody>
        </p:sp>
      </p:grpSp>
      <p:cxnSp>
        <p:nvCxnSpPr>
          <p:cNvPr id="58" name="直接连接符 57"/>
          <p:cNvCxnSpPr/>
          <p:nvPr/>
        </p:nvCxnSpPr>
        <p:spPr>
          <a:xfrm>
            <a:off x="0" y="3567657"/>
            <a:ext cx="279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7980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2839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7571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795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703594" y="3567657"/>
            <a:ext cx="24884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4470996" y="1348988"/>
            <a:ext cx="2328900" cy="1522729"/>
            <a:chOff x="4470996" y="1348988"/>
            <a:chExt cx="2328900" cy="1522729"/>
          </a:xfrm>
        </p:grpSpPr>
        <p:sp>
          <p:nvSpPr>
            <p:cNvPr id="68" name="Rectangle 36"/>
            <p:cNvSpPr/>
            <p:nvPr/>
          </p:nvSpPr>
          <p:spPr bwMode="auto">
            <a:xfrm>
              <a:off x="4470996"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69" name="Rectangle 37"/>
            <p:cNvSpPr/>
            <p:nvPr/>
          </p:nvSpPr>
          <p:spPr bwMode="auto">
            <a:xfrm>
              <a:off x="4470996"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50000"/>
                      <a:lumOff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grpSp>
        <p:nvGrpSpPr>
          <p:cNvPr id="71" name="组合 70"/>
          <p:cNvGrpSpPr/>
          <p:nvPr/>
        </p:nvGrpSpPr>
        <p:grpSpPr>
          <a:xfrm>
            <a:off x="7531696" y="1348988"/>
            <a:ext cx="2328900" cy="1522729"/>
            <a:chOff x="4470996" y="1348988"/>
            <a:chExt cx="2328900" cy="1522729"/>
          </a:xfrm>
        </p:grpSpPr>
        <p:sp>
          <p:nvSpPr>
            <p:cNvPr id="72" name="Rectangle 36"/>
            <p:cNvSpPr/>
            <p:nvPr/>
          </p:nvSpPr>
          <p:spPr bwMode="auto">
            <a:xfrm>
              <a:off x="4470995"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73" name="Rectangle 37"/>
            <p:cNvSpPr/>
            <p:nvPr/>
          </p:nvSpPr>
          <p:spPr bwMode="auto">
            <a:xfrm>
              <a:off x="4470995"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50000"/>
                      <a:lumOff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grpSp>
        <p:nvGrpSpPr>
          <p:cNvPr id="74" name="组合 73"/>
          <p:cNvGrpSpPr/>
          <p:nvPr/>
        </p:nvGrpSpPr>
        <p:grpSpPr>
          <a:xfrm>
            <a:off x="1596627" y="4061054"/>
            <a:ext cx="2328900" cy="1522729"/>
            <a:chOff x="4470996" y="1348988"/>
            <a:chExt cx="2328900" cy="1522729"/>
          </a:xfrm>
        </p:grpSpPr>
        <p:sp>
          <p:nvSpPr>
            <p:cNvPr id="75" name="Rectangle 36"/>
            <p:cNvSpPr/>
            <p:nvPr/>
          </p:nvSpPr>
          <p:spPr bwMode="auto">
            <a:xfrm>
              <a:off x="4470996"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76" name="Rectangle 37"/>
            <p:cNvSpPr/>
            <p:nvPr/>
          </p:nvSpPr>
          <p:spPr bwMode="auto">
            <a:xfrm>
              <a:off x="4470996"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50000"/>
                      <a:lumOff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grpSp>
        <p:nvGrpSpPr>
          <p:cNvPr id="77" name="组合 76"/>
          <p:cNvGrpSpPr/>
          <p:nvPr/>
        </p:nvGrpSpPr>
        <p:grpSpPr>
          <a:xfrm>
            <a:off x="4339827" y="4061054"/>
            <a:ext cx="2328900" cy="1522729"/>
            <a:chOff x="4470996" y="1348988"/>
            <a:chExt cx="2328900" cy="1522729"/>
          </a:xfrm>
        </p:grpSpPr>
        <p:sp>
          <p:nvSpPr>
            <p:cNvPr id="78" name="Rectangle 36"/>
            <p:cNvSpPr/>
            <p:nvPr/>
          </p:nvSpPr>
          <p:spPr bwMode="auto">
            <a:xfrm>
              <a:off x="4470996"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79" name="Rectangle 37"/>
            <p:cNvSpPr/>
            <p:nvPr/>
          </p:nvSpPr>
          <p:spPr bwMode="auto">
            <a:xfrm>
              <a:off x="4470996"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50000"/>
                      <a:lumOff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grpSp>
        <p:nvGrpSpPr>
          <p:cNvPr id="80" name="组合 79"/>
          <p:cNvGrpSpPr/>
          <p:nvPr/>
        </p:nvGrpSpPr>
        <p:grpSpPr>
          <a:xfrm>
            <a:off x="7349727" y="4061054"/>
            <a:ext cx="2328900" cy="1522729"/>
            <a:chOff x="4470996" y="1348988"/>
            <a:chExt cx="2328900" cy="1522729"/>
          </a:xfrm>
        </p:grpSpPr>
        <p:sp>
          <p:nvSpPr>
            <p:cNvPr id="81" name="Rectangle 36"/>
            <p:cNvSpPr/>
            <p:nvPr/>
          </p:nvSpPr>
          <p:spPr bwMode="auto">
            <a:xfrm>
              <a:off x="4470995"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82" name="Rectangle 37"/>
            <p:cNvSpPr/>
            <p:nvPr/>
          </p:nvSpPr>
          <p:spPr bwMode="auto">
            <a:xfrm>
              <a:off x="4470995"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50000"/>
                      <a:lumOff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sp>
        <p:nvSpPr>
          <p:cNvPr id="83"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2904234312"/>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0-#ppt_w/2"/>
                                          </p:val>
                                        </p:tav>
                                        <p:tav tm="100000">
                                          <p:val>
                                            <p:strVal val="#ppt_x"/>
                                          </p:val>
                                        </p:tav>
                                      </p:tavLst>
                                    </p:anim>
                                    <p:anim calcmode="lin" valueType="num">
                                      <p:cBhvr additive="base">
                                        <p:cTn dur="500" fill="hold" id="8"/>
                                        <p:tgtEl>
                                          <p:spTgt spid="5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accel="76000" fill="hold" grpId="0" id="10" nodeType="afterEffect" presetClass="entr" presetID="2" presetSubtype="2">
                                  <p:stCondLst>
                                    <p:cond delay="0"/>
                                  </p:stCondLst>
                                  <p:childTnLst>
                                    <p:set>
                                      <p:cBhvr>
                                        <p:cTn dur="1" fill="hold" id="11">
                                          <p:stCondLst>
                                            <p:cond delay="0"/>
                                          </p:stCondLst>
                                        </p:cTn>
                                        <p:tgtEl>
                                          <p:spTgt spid="83"/>
                                        </p:tgtEl>
                                        <p:attrNameLst>
                                          <p:attrName>style.visibility</p:attrName>
                                        </p:attrNameLst>
                                      </p:cBhvr>
                                      <p:to>
                                        <p:strVal val="visible"/>
                                      </p:to>
                                    </p:set>
                                    <p:anim calcmode="lin" valueType="num">
                                      <p:cBhvr additive="base">
                                        <p:cTn dur="750" fill="hold" id="12"/>
                                        <p:tgtEl>
                                          <p:spTgt spid="83"/>
                                        </p:tgtEl>
                                        <p:attrNameLst>
                                          <p:attrName>ppt_x</p:attrName>
                                        </p:attrNameLst>
                                      </p:cBhvr>
                                      <p:tavLst>
                                        <p:tav tm="0">
                                          <p:val>
                                            <p:strVal val="1+#ppt_w/2"/>
                                          </p:val>
                                        </p:tav>
                                        <p:tav tm="100000">
                                          <p:val>
                                            <p:strVal val="#ppt_x"/>
                                          </p:val>
                                        </p:tav>
                                      </p:tavLst>
                                    </p:anim>
                                    <p:anim calcmode="lin" valueType="num">
                                      <p:cBhvr additive="base">
                                        <p:cTn dur="750" fill="hold" id="13"/>
                                        <p:tgtEl>
                                          <p:spTgt spid="83"/>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59"/>
                                        </p:tgtEl>
                                        <p:attrNameLst>
                                          <p:attrName>style.visibility</p:attrName>
                                        </p:attrNameLst>
                                      </p:cBhvr>
                                      <p:to>
                                        <p:strVal val="visible"/>
                                      </p:to>
                                    </p:set>
                                    <p:anim calcmode="lin" valueType="num">
                                      <p:cBhvr additive="base">
                                        <p:cTn dur="500" fill="hold" id="16"/>
                                        <p:tgtEl>
                                          <p:spTgt spid="59"/>
                                        </p:tgtEl>
                                        <p:attrNameLst>
                                          <p:attrName>ppt_x</p:attrName>
                                        </p:attrNameLst>
                                      </p:cBhvr>
                                      <p:tavLst>
                                        <p:tav tm="0">
                                          <p:val>
                                            <p:strVal val="0-#ppt_w/2"/>
                                          </p:val>
                                        </p:tav>
                                        <p:tav tm="100000">
                                          <p:val>
                                            <p:strVal val="#ppt_x"/>
                                          </p:val>
                                        </p:tav>
                                      </p:tavLst>
                                    </p:anim>
                                    <p:anim calcmode="lin" valueType="num">
                                      <p:cBhvr additive="base">
                                        <p:cTn dur="500" fill="hold" id="17"/>
                                        <p:tgtEl>
                                          <p:spTgt spid="59"/>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62"/>
                                        </p:tgtEl>
                                        <p:attrNameLst>
                                          <p:attrName>style.visibility</p:attrName>
                                        </p:attrNameLst>
                                      </p:cBhvr>
                                      <p:to>
                                        <p:strVal val="visible"/>
                                      </p:to>
                                    </p:set>
                                    <p:anim calcmode="lin" valueType="num">
                                      <p:cBhvr additive="base">
                                        <p:cTn dur="500" fill="hold" id="20"/>
                                        <p:tgtEl>
                                          <p:spTgt spid="62"/>
                                        </p:tgtEl>
                                        <p:attrNameLst>
                                          <p:attrName>ppt_x</p:attrName>
                                        </p:attrNameLst>
                                      </p:cBhvr>
                                      <p:tavLst>
                                        <p:tav tm="0">
                                          <p:val>
                                            <p:strVal val="0-#ppt_w/2"/>
                                          </p:val>
                                        </p:tav>
                                        <p:tav tm="100000">
                                          <p:val>
                                            <p:strVal val="#ppt_x"/>
                                          </p:val>
                                        </p:tav>
                                      </p:tavLst>
                                    </p:anim>
                                    <p:anim calcmode="lin" valueType="num">
                                      <p:cBhvr additive="base">
                                        <p:cTn dur="500" fill="hold" id="21"/>
                                        <p:tgtEl>
                                          <p:spTgt spid="62"/>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63"/>
                                        </p:tgtEl>
                                        <p:attrNameLst>
                                          <p:attrName>style.visibility</p:attrName>
                                        </p:attrNameLst>
                                      </p:cBhvr>
                                      <p:to>
                                        <p:strVal val="visible"/>
                                      </p:to>
                                    </p:set>
                                    <p:anim calcmode="lin" valueType="num">
                                      <p:cBhvr additive="base">
                                        <p:cTn dur="500" fill="hold" id="24"/>
                                        <p:tgtEl>
                                          <p:spTgt spid="63"/>
                                        </p:tgtEl>
                                        <p:attrNameLst>
                                          <p:attrName>ppt_x</p:attrName>
                                        </p:attrNameLst>
                                      </p:cBhvr>
                                      <p:tavLst>
                                        <p:tav tm="0">
                                          <p:val>
                                            <p:strVal val="0-#ppt_w/2"/>
                                          </p:val>
                                        </p:tav>
                                        <p:tav tm="100000">
                                          <p:val>
                                            <p:strVal val="#ppt_x"/>
                                          </p:val>
                                        </p:tav>
                                      </p:tavLst>
                                    </p:anim>
                                    <p:anim calcmode="lin" valueType="num">
                                      <p:cBhvr additive="base">
                                        <p:cTn dur="500" fill="hold" id="25"/>
                                        <p:tgtEl>
                                          <p:spTgt spid="63"/>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64"/>
                                        </p:tgtEl>
                                        <p:attrNameLst>
                                          <p:attrName>style.visibility</p:attrName>
                                        </p:attrNameLst>
                                      </p:cBhvr>
                                      <p:to>
                                        <p:strVal val="visible"/>
                                      </p:to>
                                    </p:set>
                                    <p:anim calcmode="lin" valueType="num">
                                      <p:cBhvr additive="base">
                                        <p:cTn dur="500" fill="hold" id="28"/>
                                        <p:tgtEl>
                                          <p:spTgt spid="64"/>
                                        </p:tgtEl>
                                        <p:attrNameLst>
                                          <p:attrName>ppt_x</p:attrName>
                                        </p:attrNameLst>
                                      </p:cBhvr>
                                      <p:tavLst>
                                        <p:tav tm="0">
                                          <p:val>
                                            <p:strVal val="0-#ppt_w/2"/>
                                          </p:val>
                                        </p:tav>
                                        <p:tav tm="100000">
                                          <p:val>
                                            <p:strVal val="#ppt_x"/>
                                          </p:val>
                                        </p:tav>
                                      </p:tavLst>
                                    </p:anim>
                                    <p:anim calcmode="lin" valueType="num">
                                      <p:cBhvr additive="base">
                                        <p:cTn dur="500" fill="hold" id="29"/>
                                        <p:tgtEl>
                                          <p:spTgt spid="64"/>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65"/>
                                        </p:tgtEl>
                                        <p:attrNameLst>
                                          <p:attrName>style.visibility</p:attrName>
                                        </p:attrNameLst>
                                      </p:cBhvr>
                                      <p:to>
                                        <p:strVal val="visible"/>
                                      </p:to>
                                    </p:set>
                                    <p:anim calcmode="lin" valueType="num">
                                      <p:cBhvr additive="base">
                                        <p:cTn dur="500" fill="hold" id="32"/>
                                        <p:tgtEl>
                                          <p:spTgt spid="65"/>
                                        </p:tgtEl>
                                        <p:attrNameLst>
                                          <p:attrName>ppt_x</p:attrName>
                                        </p:attrNameLst>
                                      </p:cBhvr>
                                      <p:tavLst>
                                        <p:tav tm="0">
                                          <p:val>
                                            <p:strVal val="0-#ppt_w/2"/>
                                          </p:val>
                                        </p:tav>
                                        <p:tav tm="100000">
                                          <p:val>
                                            <p:strVal val="#ppt_x"/>
                                          </p:val>
                                        </p:tav>
                                      </p:tavLst>
                                    </p:anim>
                                    <p:anim calcmode="lin" valueType="num">
                                      <p:cBhvr additive="base">
                                        <p:cTn dur="500" fill="hold" id="33"/>
                                        <p:tgtEl>
                                          <p:spTgt spid="65"/>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250"/>
                            </p:stCondLst>
                            <p:childTnLst>
                              <p:par>
                                <p:cTn fill="hold" id="35" nodeType="afterEffect" presetClass="entr" presetID="53" presetSubtype="0">
                                  <p:stCondLst>
                                    <p:cond delay="0"/>
                                  </p:stCondLst>
                                  <p:childTnLst>
                                    <p:set>
                                      <p:cBhvr>
                                        <p:cTn dur="1" fill="hold" id="36">
                                          <p:stCondLst>
                                            <p:cond delay="0"/>
                                          </p:stCondLst>
                                        </p:cTn>
                                        <p:tgtEl>
                                          <p:spTgt spid="44"/>
                                        </p:tgtEl>
                                        <p:attrNameLst>
                                          <p:attrName>style.visibility</p:attrName>
                                        </p:attrNameLst>
                                      </p:cBhvr>
                                      <p:to>
                                        <p:strVal val="visible"/>
                                      </p:to>
                                    </p:set>
                                    <p:anim calcmode="lin" valueType="num">
                                      <p:cBhvr>
                                        <p:cTn dur="500" fill="hold" id="37"/>
                                        <p:tgtEl>
                                          <p:spTgt spid="44"/>
                                        </p:tgtEl>
                                        <p:attrNameLst>
                                          <p:attrName>ppt_w</p:attrName>
                                        </p:attrNameLst>
                                      </p:cBhvr>
                                      <p:tavLst>
                                        <p:tav tm="0">
                                          <p:val>
                                            <p:fltVal val="0"/>
                                          </p:val>
                                        </p:tav>
                                        <p:tav tm="100000">
                                          <p:val>
                                            <p:strVal val="#ppt_w"/>
                                          </p:val>
                                        </p:tav>
                                      </p:tavLst>
                                    </p:anim>
                                    <p:anim calcmode="lin" valueType="num">
                                      <p:cBhvr>
                                        <p:cTn dur="500" fill="hold" id="38"/>
                                        <p:tgtEl>
                                          <p:spTgt spid="44"/>
                                        </p:tgtEl>
                                        <p:attrNameLst>
                                          <p:attrName>ppt_h</p:attrName>
                                        </p:attrNameLst>
                                      </p:cBhvr>
                                      <p:tavLst>
                                        <p:tav tm="0">
                                          <p:val>
                                            <p:fltVal val="0"/>
                                          </p:val>
                                        </p:tav>
                                        <p:tav tm="100000">
                                          <p:val>
                                            <p:strVal val="#ppt_h"/>
                                          </p:val>
                                        </p:tav>
                                      </p:tavLst>
                                    </p:anim>
                                    <p:animEffect filter="fade" transition="in">
                                      <p:cBhvr>
                                        <p:cTn dur="500" id="39"/>
                                        <p:tgtEl>
                                          <p:spTgt spid="44"/>
                                        </p:tgtEl>
                                      </p:cBhvr>
                                    </p:animEffect>
                                  </p:childTnLst>
                                </p:cTn>
                              </p:par>
                              <p:par>
                                <p:cTn fill="hold" id="40" nodeType="withEffect" presetClass="entr" presetID="53" presetSubtype="0">
                                  <p:stCondLst>
                                    <p:cond delay="0"/>
                                  </p:stCondLst>
                                  <p:childTnLst>
                                    <p:set>
                                      <p:cBhvr>
                                        <p:cTn dur="1" fill="hold" id="41">
                                          <p:stCondLst>
                                            <p:cond delay="0"/>
                                          </p:stCondLst>
                                        </p:cTn>
                                        <p:tgtEl>
                                          <p:spTgt spid="45"/>
                                        </p:tgtEl>
                                        <p:attrNameLst>
                                          <p:attrName>style.visibility</p:attrName>
                                        </p:attrNameLst>
                                      </p:cBhvr>
                                      <p:to>
                                        <p:strVal val="visible"/>
                                      </p:to>
                                    </p:set>
                                    <p:anim calcmode="lin" valueType="num">
                                      <p:cBhvr>
                                        <p:cTn dur="500" fill="hold" id="42"/>
                                        <p:tgtEl>
                                          <p:spTgt spid="45"/>
                                        </p:tgtEl>
                                        <p:attrNameLst>
                                          <p:attrName>ppt_w</p:attrName>
                                        </p:attrNameLst>
                                      </p:cBhvr>
                                      <p:tavLst>
                                        <p:tav tm="0">
                                          <p:val>
                                            <p:fltVal val="0"/>
                                          </p:val>
                                        </p:tav>
                                        <p:tav tm="100000">
                                          <p:val>
                                            <p:strVal val="#ppt_w"/>
                                          </p:val>
                                        </p:tav>
                                      </p:tavLst>
                                    </p:anim>
                                    <p:anim calcmode="lin" valueType="num">
                                      <p:cBhvr>
                                        <p:cTn dur="500" fill="hold" id="43"/>
                                        <p:tgtEl>
                                          <p:spTgt spid="45"/>
                                        </p:tgtEl>
                                        <p:attrNameLst>
                                          <p:attrName>ppt_h</p:attrName>
                                        </p:attrNameLst>
                                      </p:cBhvr>
                                      <p:tavLst>
                                        <p:tav tm="0">
                                          <p:val>
                                            <p:fltVal val="0"/>
                                          </p:val>
                                        </p:tav>
                                        <p:tav tm="100000">
                                          <p:val>
                                            <p:strVal val="#ppt_h"/>
                                          </p:val>
                                        </p:tav>
                                      </p:tavLst>
                                    </p:anim>
                                    <p:animEffect filter="fade" transition="in">
                                      <p:cBhvr>
                                        <p:cTn dur="500" id="44"/>
                                        <p:tgtEl>
                                          <p:spTgt spid="45"/>
                                        </p:tgtEl>
                                      </p:cBhvr>
                                    </p:animEffect>
                                  </p:childTnLst>
                                </p:cTn>
                              </p:par>
                              <p:par>
                                <p:cTn fill="hold" id="45" nodeType="withEffect" presetClass="entr" presetID="53" presetSubtype="0">
                                  <p:stCondLst>
                                    <p:cond delay="0"/>
                                  </p:stCondLst>
                                  <p:childTnLst>
                                    <p:set>
                                      <p:cBhvr>
                                        <p:cTn dur="1" fill="hold" id="46">
                                          <p:stCondLst>
                                            <p:cond delay="0"/>
                                          </p:stCondLst>
                                        </p:cTn>
                                        <p:tgtEl>
                                          <p:spTgt spid="48"/>
                                        </p:tgtEl>
                                        <p:attrNameLst>
                                          <p:attrName>style.visibility</p:attrName>
                                        </p:attrNameLst>
                                      </p:cBhvr>
                                      <p:to>
                                        <p:strVal val="visible"/>
                                      </p:to>
                                    </p:set>
                                    <p:anim calcmode="lin" valueType="num">
                                      <p:cBhvr>
                                        <p:cTn dur="500" fill="hold" id="47"/>
                                        <p:tgtEl>
                                          <p:spTgt spid="48"/>
                                        </p:tgtEl>
                                        <p:attrNameLst>
                                          <p:attrName>ppt_w</p:attrName>
                                        </p:attrNameLst>
                                      </p:cBhvr>
                                      <p:tavLst>
                                        <p:tav tm="0">
                                          <p:val>
                                            <p:fltVal val="0"/>
                                          </p:val>
                                        </p:tav>
                                        <p:tav tm="100000">
                                          <p:val>
                                            <p:strVal val="#ppt_w"/>
                                          </p:val>
                                        </p:tav>
                                      </p:tavLst>
                                    </p:anim>
                                    <p:anim calcmode="lin" valueType="num">
                                      <p:cBhvr>
                                        <p:cTn dur="500" fill="hold" id="48"/>
                                        <p:tgtEl>
                                          <p:spTgt spid="48"/>
                                        </p:tgtEl>
                                        <p:attrNameLst>
                                          <p:attrName>ppt_h</p:attrName>
                                        </p:attrNameLst>
                                      </p:cBhvr>
                                      <p:tavLst>
                                        <p:tav tm="0">
                                          <p:val>
                                            <p:fltVal val="0"/>
                                          </p:val>
                                        </p:tav>
                                        <p:tav tm="100000">
                                          <p:val>
                                            <p:strVal val="#ppt_h"/>
                                          </p:val>
                                        </p:tav>
                                      </p:tavLst>
                                    </p:anim>
                                    <p:animEffect filter="fade" transition="in">
                                      <p:cBhvr>
                                        <p:cTn dur="500" id="49"/>
                                        <p:tgtEl>
                                          <p:spTgt spid="48"/>
                                        </p:tgtEl>
                                      </p:cBhvr>
                                    </p:animEffect>
                                  </p:childTnLst>
                                </p:cTn>
                              </p:par>
                              <p:par>
                                <p:cTn fill="hold" id="50" nodeType="withEffect" presetClass="entr" presetID="53" presetSubtype="0">
                                  <p:stCondLst>
                                    <p:cond delay="0"/>
                                  </p:stCondLst>
                                  <p:childTnLst>
                                    <p:set>
                                      <p:cBhvr>
                                        <p:cTn dur="1" fill="hold" id="51">
                                          <p:stCondLst>
                                            <p:cond delay="0"/>
                                          </p:stCondLst>
                                        </p:cTn>
                                        <p:tgtEl>
                                          <p:spTgt spid="51"/>
                                        </p:tgtEl>
                                        <p:attrNameLst>
                                          <p:attrName>style.visibility</p:attrName>
                                        </p:attrNameLst>
                                      </p:cBhvr>
                                      <p:to>
                                        <p:strVal val="visible"/>
                                      </p:to>
                                    </p:set>
                                    <p:anim calcmode="lin" valueType="num">
                                      <p:cBhvr>
                                        <p:cTn dur="500" fill="hold" id="52"/>
                                        <p:tgtEl>
                                          <p:spTgt spid="51"/>
                                        </p:tgtEl>
                                        <p:attrNameLst>
                                          <p:attrName>ppt_w</p:attrName>
                                        </p:attrNameLst>
                                      </p:cBhvr>
                                      <p:tavLst>
                                        <p:tav tm="0">
                                          <p:val>
                                            <p:fltVal val="0"/>
                                          </p:val>
                                        </p:tav>
                                        <p:tav tm="100000">
                                          <p:val>
                                            <p:strVal val="#ppt_w"/>
                                          </p:val>
                                        </p:tav>
                                      </p:tavLst>
                                    </p:anim>
                                    <p:anim calcmode="lin" valueType="num">
                                      <p:cBhvr>
                                        <p:cTn dur="500" fill="hold" id="53"/>
                                        <p:tgtEl>
                                          <p:spTgt spid="51"/>
                                        </p:tgtEl>
                                        <p:attrNameLst>
                                          <p:attrName>ppt_h</p:attrName>
                                        </p:attrNameLst>
                                      </p:cBhvr>
                                      <p:tavLst>
                                        <p:tav tm="0">
                                          <p:val>
                                            <p:fltVal val="0"/>
                                          </p:val>
                                        </p:tav>
                                        <p:tav tm="100000">
                                          <p:val>
                                            <p:strVal val="#ppt_h"/>
                                          </p:val>
                                        </p:tav>
                                      </p:tavLst>
                                    </p:anim>
                                    <p:animEffect filter="fade" transition="in">
                                      <p:cBhvr>
                                        <p:cTn dur="500" id="54"/>
                                        <p:tgtEl>
                                          <p:spTgt spid="51"/>
                                        </p:tgtEl>
                                      </p:cBhvr>
                                    </p:animEffect>
                                  </p:childTnLst>
                                </p:cTn>
                              </p:par>
                              <p:par>
                                <p:cTn fill="hold" id="55" nodeType="withEffect" presetClass="entr" presetID="53" presetSubtype="0">
                                  <p:stCondLst>
                                    <p:cond delay="0"/>
                                  </p:stCondLst>
                                  <p:childTnLst>
                                    <p:set>
                                      <p:cBhvr>
                                        <p:cTn dur="1" fill="hold" id="56">
                                          <p:stCondLst>
                                            <p:cond delay="0"/>
                                          </p:stCondLst>
                                        </p:cTn>
                                        <p:tgtEl>
                                          <p:spTgt spid="54"/>
                                        </p:tgtEl>
                                        <p:attrNameLst>
                                          <p:attrName>style.visibility</p:attrName>
                                        </p:attrNameLst>
                                      </p:cBhvr>
                                      <p:to>
                                        <p:strVal val="visible"/>
                                      </p:to>
                                    </p:set>
                                    <p:anim calcmode="lin" valueType="num">
                                      <p:cBhvr>
                                        <p:cTn dur="500" fill="hold" id="57"/>
                                        <p:tgtEl>
                                          <p:spTgt spid="54"/>
                                        </p:tgtEl>
                                        <p:attrNameLst>
                                          <p:attrName>ppt_w</p:attrName>
                                        </p:attrNameLst>
                                      </p:cBhvr>
                                      <p:tavLst>
                                        <p:tav tm="0">
                                          <p:val>
                                            <p:fltVal val="0"/>
                                          </p:val>
                                        </p:tav>
                                        <p:tav tm="100000">
                                          <p:val>
                                            <p:strVal val="#ppt_w"/>
                                          </p:val>
                                        </p:tav>
                                      </p:tavLst>
                                    </p:anim>
                                    <p:anim calcmode="lin" valueType="num">
                                      <p:cBhvr>
                                        <p:cTn dur="500" fill="hold" id="58"/>
                                        <p:tgtEl>
                                          <p:spTgt spid="54"/>
                                        </p:tgtEl>
                                        <p:attrNameLst>
                                          <p:attrName>ppt_h</p:attrName>
                                        </p:attrNameLst>
                                      </p:cBhvr>
                                      <p:tavLst>
                                        <p:tav tm="0">
                                          <p:val>
                                            <p:fltVal val="0"/>
                                          </p:val>
                                        </p:tav>
                                        <p:tav tm="100000">
                                          <p:val>
                                            <p:strVal val="#ppt_h"/>
                                          </p:val>
                                        </p:tav>
                                      </p:tavLst>
                                    </p:anim>
                                    <p:animEffect filter="fade" transition="in">
                                      <p:cBhvr>
                                        <p:cTn dur="500" id="59"/>
                                        <p:tgtEl>
                                          <p:spTgt spid="54"/>
                                        </p:tgtEl>
                                      </p:cBhvr>
                                    </p:animEffect>
                                  </p:childTnLst>
                                </p:cTn>
                              </p:par>
                            </p:childTnLst>
                          </p:cTn>
                        </p:par>
                        <p:par>
                          <p:cTn fill="hold" id="60" nodeType="afterGroup">
                            <p:stCondLst>
                              <p:cond delay="1750"/>
                            </p:stCondLst>
                            <p:childTnLst>
                              <p:par>
                                <p:cTn fill="hold" grpId="0" id="61" nodeType="afterEffect" presetClass="entr" presetID="22" presetSubtype="1">
                                  <p:stCondLst>
                                    <p:cond delay="0"/>
                                  </p:stCondLst>
                                  <p:childTnLst>
                                    <p:set>
                                      <p:cBhvr>
                                        <p:cTn dur="1" fill="hold" id="62">
                                          <p:stCondLst>
                                            <p:cond delay="0"/>
                                          </p:stCondLst>
                                        </p:cTn>
                                        <p:tgtEl>
                                          <p:spTgt spid="34"/>
                                        </p:tgtEl>
                                        <p:attrNameLst>
                                          <p:attrName>style.visibility</p:attrName>
                                        </p:attrNameLst>
                                      </p:cBhvr>
                                      <p:to>
                                        <p:strVal val="visible"/>
                                      </p:to>
                                    </p:set>
                                    <p:animEffect filter="wipe(up)" transition="in">
                                      <p:cBhvr>
                                        <p:cTn dur="500" id="63"/>
                                        <p:tgtEl>
                                          <p:spTgt spid="34"/>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38"/>
                                        </p:tgtEl>
                                        <p:attrNameLst>
                                          <p:attrName>style.visibility</p:attrName>
                                        </p:attrNameLst>
                                      </p:cBhvr>
                                      <p:to>
                                        <p:strVal val="visible"/>
                                      </p:to>
                                    </p:set>
                                    <p:animEffect filter="wipe(down)" transition="in">
                                      <p:cBhvr>
                                        <p:cTn dur="500" id="66"/>
                                        <p:tgtEl>
                                          <p:spTgt spid="38"/>
                                        </p:tgtEl>
                                      </p:cBhvr>
                                    </p:animEffect>
                                  </p:childTnLst>
                                </p:cTn>
                              </p:par>
                              <p:par>
                                <p:cTn fill="hold" grpId="0" id="67" nodeType="withEffect" presetClass="entr" presetID="22" presetSubtype="1">
                                  <p:stCondLst>
                                    <p:cond delay="0"/>
                                  </p:stCondLst>
                                  <p:childTnLst>
                                    <p:set>
                                      <p:cBhvr>
                                        <p:cTn dur="1" fill="hold" id="68">
                                          <p:stCondLst>
                                            <p:cond delay="0"/>
                                          </p:stCondLst>
                                        </p:cTn>
                                        <p:tgtEl>
                                          <p:spTgt spid="36"/>
                                        </p:tgtEl>
                                        <p:attrNameLst>
                                          <p:attrName>style.visibility</p:attrName>
                                        </p:attrNameLst>
                                      </p:cBhvr>
                                      <p:to>
                                        <p:strVal val="visible"/>
                                      </p:to>
                                    </p:set>
                                    <p:animEffect filter="wipe(up)" transition="in">
                                      <p:cBhvr>
                                        <p:cTn dur="500" id="69"/>
                                        <p:tgtEl>
                                          <p:spTgt spid="36"/>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39"/>
                                        </p:tgtEl>
                                        <p:attrNameLst>
                                          <p:attrName>style.visibility</p:attrName>
                                        </p:attrNameLst>
                                      </p:cBhvr>
                                      <p:to>
                                        <p:strVal val="visible"/>
                                      </p:to>
                                    </p:set>
                                    <p:animEffect filter="wipe(down)" transition="in">
                                      <p:cBhvr>
                                        <p:cTn dur="500" id="72"/>
                                        <p:tgtEl>
                                          <p:spTgt spid="39"/>
                                        </p:tgtEl>
                                      </p:cBhvr>
                                    </p:animEffect>
                                  </p:childTnLst>
                                </p:cTn>
                              </p:par>
                              <p:par>
                                <p:cTn fill="hold" grpId="0" id="73" nodeType="withEffect" presetClass="entr" presetID="22" presetSubtype="1">
                                  <p:stCondLst>
                                    <p:cond delay="0"/>
                                  </p:stCondLst>
                                  <p:childTnLst>
                                    <p:set>
                                      <p:cBhvr>
                                        <p:cTn dur="1" fill="hold" id="74">
                                          <p:stCondLst>
                                            <p:cond delay="0"/>
                                          </p:stCondLst>
                                        </p:cTn>
                                        <p:tgtEl>
                                          <p:spTgt spid="37"/>
                                        </p:tgtEl>
                                        <p:attrNameLst>
                                          <p:attrName>style.visibility</p:attrName>
                                        </p:attrNameLst>
                                      </p:cBhvr>
                                      <p:to>
                                        <p:strVal val="visible"/>
                                      </p:to>
                                    </p:set>
                                    <p:animEffect filter="wipe(up)" transition="in">
                                      <p:cBhvr>
                                        <p:cTn dur="500" id="75"/>
                                        <p:tgtEl>
                                          <p:spTgt spid="37"/>
                                        </p:tgtEl>
                                      </p:cBhvr>
                                    </p:animEffect>
                                  </p:childTnLst>
                                </p:cTn>
                              </p:par>
                            </p:childTnLst>
                          </p:cTn>
                        </p:par>
                        <p:par>
                          <p:cTn fill="hold" id="76" nodeType="afterGroup">
                            <p:stCondLst>
                              <p:cond delay="2250"/>
                            </p:stCondLst>
                            <p:childTnLst>
                              <p:par>
                                <p:cTn fill="hold" id="77" nodeType="afterEffect" presetClass="entr" presetID="42" presetSubtype="0">
                                  <p:stCondLst>
                                    <p:cond delay="0"/>
                                  </p:stCondLst>
                                  <p:childTnLst>
                                    <p:set>
                                      <p:cBhvr>
                                        <p:cTn dur="1" fill="hold" id="78">
                                          <p:stCondLst>
                                            <p:cond delay="0"/>
                                          </p:stCondLst>
                                        </p:cTn>
                                        <p:tgtEl>
                                          <p:spTgt spid="74"/>
                                        </p:tgtEl>
                                        <p:attrNameLst>
                                          <p:attrName>style.visibility</p:attrName>
                                        </p:attrNameLst>
                                      </p:cBhvr>
                                      <p:to>
                                        <p:strVal val="visible"/>
                                      </p:to>
                                    </p:set>
                                    <p:animEffect filter="fade" transition="in">
                                      <p:cBhvr>
                                        <p:cTn dur="1000" id="79"/>
                                        <p:tgtEl>
                                          <p:spTgt spid="74"/>
                                        </p:tgtEl>
                                      </p:cBhvr>
                                    </p:animEffect>
                                    <p:anim calcmode="lin" valueType="num">
                                      <p:cBhvr>
                                        <p:cTn dur="1000" fill="hold" id="80"/>
                                        <p:tgtEl>
                                          <p:spTgt spid="74"/>
                                        </p:tgtEl>
                                        <p:attrNameLst>
                                          <p:attrName>ppt_x</p:attrName>
                                        </p:attrNameLst>
                                      </p:cBhvr>
                                      <p:tavLst>
                                        <p:tav tm="0">
                                          <p:val>
                                            <p:strVal val="#ppt_x"/>
                                          </p:val>
                                        </p:tav>
                                        <p:tav tm="100000">
                                          <p:val>
                                            <p:strVal val="#ppt_x"/>
                                          </p:val>
                                        </p:tav>
                                      </p:tavLst>
                                    </p:anim>
                                    <p:anim calcmode="lin" valueType="num">
                                      <p:cBhvr>
                                        <p:cTn dur="1000" fill="hold" id="81"/>
                                        <p:tgtEl>
                                          <p:spTgt spid="74"/>
                                        </p:tgtEl>
                                        <p:attrNameLst>
                                          <p:attrName>ppt_y</p:attrName>
                                        </p:attrNameLst>
                                      </p:cBhvr>
                                      <p:tavLst>
                                        <p:tav tm="0">
                                          <p:val>
                                            <p:strVal val="#ppt_y+.1"/>
                                          </p:val>
                                        </p:tav>
                                        <p:tav tm="100000">
                                          <p:val>
                                            <p:strVal val="#ppt_y"/>
                                          </p:val>
                                        </p:tav>
                                      </p:tavLst>
                                    </p:anim>
                                  </p:childTnLst>
                                </p:cTn>
                              </p:par>
                              <p:par>
                                <p:cTn fill="hold" id="82" nodeType="withEffect" presetClass="entr" presetID="42" presetSubtype="0">
                                  <p:stCondLst>
                                    <p:cond delay="0"/>
                                  </p:stCondLst>
                                  <p:childTnLst>
                                    <p:set>
                                      <p:cBhvr>
                                        <p:cTn dur="1" fill="hold" id="83">
                                          <p:stCondLst>
                                            <p:cond delay="0"/>
                                          </p:stCondLst>
                                        </p:cTn>
                                        <p:tgtEl>
                                          <p:spTgt spid="77"/>
                                        </p:tgtEl>
                                        <p:attrNameLst>
                                          <p:attrName>style.visibility</p:attrName>
                                        </p:attrNameLst>
                                      </p:cBhvr>
                                      <p:to>
                                        <p:strVal val="visible"/>
                                      </p:to>
                                    </p:set>
                                    <p:animEffect filter="fade" transition="in">
                                      <p:cBhvr>
                                        <p:cTn dur="1000" id="84"/>
                                        <p:tgtEl>
                                          <p:spTgt spid="77"/>
                                        </p:tgtEl>
                                      </p:cBhvr>
                                    </p:animEffect>
                                    <p:anim calcmode="lin" valueType="num">
                                      <p:cBhvr>
                                        <p:cTn dur="1000" fill="hold" id="85"/>
                                        <p:tgtEl>
                                          <p:spTgt spid="77"/>
                                        </p:tgtEl>
                                        <p:attrNameLst>
                                          <p:attrName>ppt_x</p:attrName>
                                        </p:attrNameLst>
                                      </p:cBhvr>
                                      <p:tavLst>
                                        <p:tav tm="0">
                                          <p:val>
                                            <p:strVal val="#ppt_x"/>
                                          </p:val>
                                        </p:tav>
                                        <p:tav tm="100000">
                                          <p:val>
                                            <p:strVal val="#ppt_x"/>
                                          </p:val>
                                        </p:tav>
                                      </p:tavLst>
                                    </p:anim>
                                    <p:anim calcmode="lin" valueType="num">
                                      <p:cBhvr>
                                        <p:cTn dur="1000" fill="hold" id="86"/>
                                        <p:tgtEl>
                                          <p:spTgt spid="77"/>
                                        </p:tgtEl>
                                        <p:attrNameLst>
                                          <p:attrName>ppt_y</p:attrName>
                                        </p:attrNameLst>
                                      </p:cBhvr>
                                      <p:tavLst>
                                        <p:tav tm="0">
                                          <p:val>
                                            <p:strVal val="#ppt_y+.1"/>
                                          </p:val>
                                        </p:tav>
                                        <p:tav tm="100000">
                                          <p:val>
                                            <p:strVal val="#ppt_y"/>
                                          </p:val>
                                        </p:tav>
                                      </p:tavLst>
                                    </p:anim>
                                  </p:childTnLst>
                                </p:cTn>
                              </p:par>
                              <p:par>
                                <p:cTn fill="hold" id="87" nodeType="withEffect" presetClass="entr" presetID="42" presetSubtype="0">
                                  <p:stCondLst>
                                    <p:cond delay="0"/>
                                  </p:stCondLst>
                                  <p:childTnLst>
                                    <p:set>
                                      <p:cBhvr>
                                        <p:cTn dur="1" fill="hold" id="88">
                                          <p:stCondLst>
                                            <p:cond delay="0"/>
                                          </p:stCondLst>
                                        </p:cTn>
                                        <p:tgtEl>
                                          <p:spTgt spid="80"/>
                                        </p:tgtEl>
                                        <p:attrNameLst>
                                          <p:attrName>style.visibility</p:attrName>
                                        </p:attrNameLst>
                                      </p:cBhvr>
                                      <p:to>
                                        <p:strVal val="visible"/>
                                      </p:to>
                                    </p:set>
                                    <p:animEffect filter="fade" transition="in">
                                      <p:cBhvr>
                                        <p:cTn dur="1000" id="89"/>
                                        <p:tgtEl>
                                          <p:spTgt spid="80"/>
                                        </p:tgtEl>
                                      </p:cBhvr>
                                    </p:animEffect>
                                    <p:anim calcmode="lin" valueType="num">
                                      <p:cBhvr>
                                        <p:cTn dur="1000" fill="hold" id="90"/>
                                        <p:tgtEl>
                                          <p:spTgt spid="80"/>
                                        </p:tgtEl>
                                        <p:attrNameLst>
                                          <p:attrName>ppt_x</p:attrName>
                                        </p:attrNameLst>
                                      </p:cBhvr>
                                      <p:tavLst>
                                        <p:tav tm="0">
                                          <p:val>
                                            <p:strVal val="#ppt_x"/>
                                          </p:val>
                                        </p:tav>
                                        <p:tav tm="100000">
                                          <p:val>
                                            <p:strVal val="#ppt_x"/>
                                          </p:val>
                                        </p:tav>
                                      </p:tavLst>
                                    </p:anim>
                                    <p:anim calcmode="lin" valueType="num">
                                      <p:cBhvr>
                                        <p:cTn dur="1000" fill="hold" id="91"/>
                                        <p:tgtEl>
                                          <p:spTgt spid="80"/>
                                        </p:tgtEl>
                                        <p:attrNameLst>
                                          <p:attrName>ppt_y</p:attrName>
                                        </p:attrNameLst>
                                      </p:cBhvr>
                                      <p:tavLst>
                                        <p:tav tm="0">
                                          <p:val>
                                            <p:strVal val="#ppt_y+.1"/>
                                          </p:val>
                                        </p:tav>
                                        <p:tav tm="100000">
                                          <p:val>
                                            <p:strVal val="#ppt_y"/>
                                          </p:val>
                                        </p:tav>
                                      </p:tavLst>
                                    </p:anim>
                                  </p:childTnLst>
                                </p:cTn>
                              </p:par>
                              <p:par>
                                <p:cTn fill="hold" id="92" nodeType="withEffect" presetClass="entr" presetID="47" presetSubtype="0">
                                  <p:stCondLst>
                                    <p:cond delay="0"/>
                                  </p:stCondLst>
                                  <p:childTnLst>
                                    <p:set>
                                      <p:cBhvr>
                                        <p:cTn dur="1" fill="hold" id="93">
                                          <p:stCondLst>
                                            <p:cond delay="0"/>
                                          </p:stCondLst>
                                        </p:cTn>
                                        <p:tgtEl>
                                          <p:spTgt spid="70"/>
                                        </p:tgtEl>
                                        <p:attrNameLst>
                                          <p:attrName>style.visibility</p:attrName>
                                        </p:attrNameLst>
                                      </p:cBhvr>
                                      <p:to>
                                        <p:strVal val="visible"/>
                                      </p:to>
                                    </p:set>
                                    <p:animEffect filter="fade" transition="in">
                                      <p:cBhvr>
                                        <p:cTn dur="1000" id="94"/>
                                        <p:tgtEl>
                                          <p:spTgt spid="70"/>
                                        </p:tgtEl>
                                      </p:cBhvr>
                                    </p:animEffect>
                                    <p:anim calcmode="lin" valueType="num">
                                      <p:cBhvr>
                                        <p:cTn dur="1000" fill="hold" id="95"/>
                                        <p:tgtEl>
                                          <p:spTgt spid="70"/>
                                        </p:tgtEl>
                                        <p:attrNameLst>
                                          <p:attrName>ppt_x</p:attrName>
                                        </p:attrNameLst>
                                      </p:cBhvr>
                                      <p:tavLst>
                                        <p:tav tm="0">
                                          <p:val>
                                            <p:strVal val="#ppt_x"/>
                                          </p:val>
                                        </p:tav>
                                        <p:tav tm="100000">
                                          <p:val>
                                            <p:strVal val="#ppt_x"/>
                                          </p:val>
                                        </p:tav>
                                      </p:tavLst>
                                    </p:anim>
                                    <p:anim calcmode="lin" valueType="num">
                                      <p:cBhvr>
                                        <p:cTn dur="1000" fill="hold" id="96"/>
                                        <p:tgtEl>
                                          <p:spTgt spid="70"/>
                                        </p:tgtEl>
                                        <p:attrNameLst>
                                          <p:attrName>ppt_y</p:attrName>
                                        </p:attrNameLst>
                                      </p:cBhvr>
                                      <p:tavLst>
                                        <p:tav tm="0">
                                          <p:val>
                                            <p:strVal val="#ppt_y-.1"/>
                                          </p:val>
                                        </p:tav>
                                        <p:tav tm="100000">
                                          <p:val>
                                            <p:strVal val="#ppt_y"/>
                                          </p:val>
                                        </p:tav>
                                      </p:tavLst>
                                    </p:anim>
                                  </p:childTnLst>
                                </p:cTn>
                              </p:par>
                              <p:par>
                                <p:cTn fill="hold" id="97" nodeType="withEffect" presetClass="entr" presetID="47" presetSubtype="0">
                                  <p:stCondLst>
                                    <p:cond delay="0"/>
                                  </p:stCondLst>
                                  <p:childTnLst>
                                    <p:set>
                                      <p:cBhvr>
                                        <p:cTn dur="1" fill="hold" id="98">
                                          <p:stCondLst>
                                            <p:cond delay="0"/>
                                          </p:stCondLst>
                                        </p:cTn>
                                        <p:tgtEl>
                                          <p:spTgt spid="71"/>
                                        </p:tgtEl>
                                        <p:attrNameLst>
                                          <p:attrName>style.visibility</p:attrName>
                                        </p:attrNameLst>
                                      </p:cBhvr>
                                      <p:to>
                                        <p:strVal val="visible"/>
                                      </p:to>
                                    </p:set>
                                    <p:animEffect filter="fade" transition="in">
                                      <p:cBhvr>
                                        <p:cTn dur="1000" id="99"/>
                                        <p:tgtEl>
                                          <p:spTgt spid="71"/>
                                        </p:tgtEl>
                                      </p:cBhvr>
                                    </p:animEffect>
                                    <p:anim calcmode="lin" valueType="num">
                                      <p:cBhvr>
                                        <p:cTn dur="1000" fill="hold" id="100"/>
                                        <p:tgtEl>
                                          <p:spTgt spid="71"/>
                                        </p:tgtEl>
                                        <p:attrNameLst>
                                          <p:attrName>ppt_x</p:attrName>
                                        </p:attrNameLst>
                                      </p:cBhvr>
                                      <p:tavLst>
                                        <p:tav tm="0">
                                          <p:val>
                                            <p:strVal val="#ppt_x"/>
                                          </p:val>
                                        </p:tav>
                                        <p:tav tm="100000">
                                          <p:val>
                                            <p:strVal val="#ppt_x"/>
                                          </p:val>
                                        </p:tav>
                                      </p:tavLst>
                                    </p:anim>
                                    <p:anim calcmode="lin" valueType="num">
                                      <p:cBhvr>
                                        <p:cTn dur="1000" fill="hold" id="101"/>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6"/>
      <p:bldP grpId="0" spid="37"/>
      <p:bldP grpId="0" spid="38"/>
      <p:bldP grpId="0" spid="39"/>
      <p:bldP grpId="0" spid="8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694330" y="2353036"/>
            <a:ext cx="1103150" cy="1103150"/>
            <a:chOff x="6353175" y="3550672"/>
            <a:chExt cx="1103150" cy="1103150"/>
          </a:xfrm>
        </p:grpSpPr>
        <p:sp>
          <p:nvSpPr>
            <p:cNvPr id="4" name="椭圆 3"/>
            <p:cNvSpPr/>
            <p:nvPr/>
          </p:nvSpPr>
          <p:spPr>
            <a:xfrm>
              <a:off x="6353175" y="3550672"/>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5" name="椭圆 4"/>
            <p:cNvSpPr/>
            <p:nvPr/>
          </p:nvSpPr>
          <p:spPr>
            <a:xfrm>
              <a:off x="6508750" y="3706247"/>
              <a:ext cx="792000" cy="792000"/>
            </a:xfrm>
            <a:prstGeom prst="ellipse">
              <a:avLst/>
            </a:prstGeom>
            <a:solidFill>
              <a:schemeClr val="tx1">
                <a:lumMod val="65000"/>
                <a:lumOff val="3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6" name="Freeform 61"/>
            <p:cNvSpPr>
              <a:spLocks noEditPoints="1"/>
            </p:cNvSpPr>
            <p:nvPr/>
          </p:nvSpPr>
          <p:spPr bwMode="auto">
            <a:xfrm>
              <a:off x="6743619" y="3940082"/>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grpSp>
        <p:nvGrpSpPr>
          <p:cNvPr id="7" name="组合 6"/>
          <p:cNvGrpSpPr/>
          <p:nvPr/>
        </p:nvGrpSpPr>
        <p:grpSpPr>
          <a:xfrm>
            <a:off x="4403342" y="2353036"/>
            <a:ext cx="1103150" cy="1103150"/>
            <a:chOff x="6353175" y="2204180"/>
            <a:chExt cx="1103150" cy="1103150"/>
          </a:xfrm>
        </p:grpSpPr>
        <p:sp>
          <p:nvSpPr>
            <p:cNvPr id="8" name="椭圆 7"/>
            <p:cNvSpPr/>
            <p:nvPr/>
          </p:nvSpPr>
          <p:spPr>
            <a:xfrm>
              <a:off x="6353175" y="2204180"/>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9" name="椭圆 8"/>
            <p:cNvSpPr/>
            <p:nvPr/>
          </p:nvSpPr>
          <p:spPr>
            <a:xfrm>
              <a:off x="6508750" y="2359755"/>
              <a:ext cx="792000" cy="792000"/>
            </a:xfrm>
            <a:prstGeom prst="ellipse">
              <a:avLst/>
            </a:prstGeom>
            <a:solidFill>
              <a:schemeClr val="tx1">
                <a:lumMod val="85000"/>
                <a:lumOff val="1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0" name="Freeform 84"/>
            <p:cNvSpPr>
              <a:spLocks noEditPoints="1"/>
            </p:cNvSpPr>
            <p:nvPr/>
          </p:nvSpPr>
          <p:spPr bwMode="auto">
            <a:xfrm>
              <a:off x="6743619" y="2594107"/>
              <a:ext cx="322263" cy="32226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grpSp>
        <p:nvGrpSpPr>
          <p:cNvPr id="11" name="组合 10"/>
          <p:cNvGrpSpPr/>
          <p:nvPr/>
        </p:nvGrpSpPr>
        <p:grpSpPr>
          <a:xfrm>
            <a:off x="8985318" y="2353036"/>
            <a:ext cx="1103150" cy="1103150"/>
            <a:chOff x="6353175" y="857688"/>
            <a:chExt cx="1103150" cy="1103150"/>
          </a:xfrm>
        </p:grpSpPr>
        <p:sp>
          <p:nvSpPr>
            <p:cNvPr id="12" name="椭圆 11"/>
            <p:cNvSpPr/>
            <p:nvPr/>
          </p:nvSpPr>
          <p:spPr>
            <a:xfrm>
              <a:off x="6353175" y="857688"/>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3" name="椭圆 12"/>
            <p:cNvSpPr/>
            <p:nvPr/>
          </p:nvSpPr>
          <p:spPr>
            <a:xfrm>
              <a:off x="6508750" y="1013263"/>
              <a:ext cx="792000" cy="792000"/>
            </a:xfrm>
            <a:prstGeom prst="ellipse">
              <a:avLst/>
            </a:prstGeom>
            <a:solidFill>
              <a:schemeClr val="tx1">
                <a:lumMod val="85000"/>
                <a:lumOff val="1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4" name="Freeform 96"/>
            <p:cNvSpPr>
              <a:spLocks noEditPoints="1"/>
            </p:cNvSpPr>
            <p:nvPr/>
          </p:nvSpPr>
          <p:spPr bwMode="auto">
            <a:xfrm>
              <a:off x="6743619" y="1248132"/>
              <a:ext cx="322263" cy="322263"/>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grpSp>
        <p:nvGrpSpPr>
          <p:cNvPr id="15" name="组合 14"/>
          <p:cNvGrpSpPr/>
          <p:nvPr/>
        </p:nvGrpSpPr>
        <p:grpSpPr>
          <a:xfrm>
            <a:off x="2112354" y="2353036"/>
            <a:ext cx="1103150" cy="1103150"/>
            <a:chOff x="6353175" y="4895612"/>
            <a:chExt cx="1103150" cy="1103150"/>
          </a:xfrm>
        </p:grpSpPr>
        <p:sp>
          <p:nvSpPr>
            <p:cNvPr id="16" name="椭圆 15"/>
            <p:cNvSpPr/>
            <p:nvPr/>
          </p:nvSpPr>
          <p:spPr>
            <a:xfrm>
              <a:off x="6353175" y="4895612"/>
              <a:ext cx="1103150" cy="1103150"/>
            </a:xfrm>
            <a:prstGeom prst="ellipse">
              <a:avLst/>
            </a:prstGeom>
            <a:solidFill>
              <a:srgbClr val="FFFFFF">
                <a:alpha val="30196"/>
              </a:srgbClr>
            </a:solidFill>
            <a:ln algn="ctr" cap="flat" cmpd="sng" w="19050">
              <a:solidFill>
                <a:srgbClr val="5A6478">
                  <a:lumMod val="20000"/>
                  <a:lumOff val="8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7" name="椭圆 16"/>
            <p:cNvSpPr/>
            <p:nvPr/>
          </p:nvSpPr>
          <p:spPr>
            <a:xfrm>
              <a:off x="6508750" y="5051187"/>
              <a:ext cx="792000" cy="792000"/>
            </a:xfrm>
            <a:prstGeom prst="ellipse">
              <a:avLst/>
            </a:prstGeom>
            <a:solidFill>
              <a:schemeClr val="tx1">
                <a:lumMod val="65000"/>
                <a:lumOff val="35000"/>
              </a:schemeClr>
            </a:solidFill>
            <a:ln algn="ctr" cap="flat" cmpd="sng" w="28575">
              <a:solidFill>
                <a:sysClr lastClr="FFFFFF" val="window"/>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小米兰亭_GB外压缩"/>
                <a:ea typeface="小米兰亭_GB外压缩"/>
              </a:endParaRPr>
            </a:p>
          </p:txBody>
        </p:sp>
        <p:sp>
          <p:nvSpPr>
            <p:cNvPr id="18" name="Freeform 112"/>
            <p:cNvSpPr>
              <a:spLocks noEditPoints="1"/>
            </p:cNvSpPr>
            <p:nvPr/>
          </p:nvSpPr>
          <p:spPr bwMode="auto">
            <a:xfrm>
              <a:off x="6743619" y="5286056"/>
              <a:ext cx="322263" cy="322263"/>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5A6478"/>
                </a:solidFill>
                <a:effectLst/>
                <a:uLnTx/>
                <a:uFillTx/>
                <a:latin typeface="小米兰亭_GB外压缩"/>
                <a:ea typeface="小米兰亭_GB外压缩"/>
              </a:endParaRPr>
            </a:p>
          </p:txBody>
        </p:sp>
      </p:grpSp>
      <p:sp>
        <p:nvSpPr>
          <p:cNvPr id="19" name="矩形 18"/>
          <p:cNvSpPr/>
          <p:nvPr/>
        </p:nvSpPr>
        <p:spPr>
          <a:xfrm>
            <a:off x="6463205" y="3611761"/>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企业宗旨</a:t>
            </a:r>
          </a:p>
        </p:txBody>
      </p:sp>
      <p:sp>
        <p:nvSpPr>
          <p:cNvPr id="20" name="矩形 19"/>
          <p:cNvSpPr/>
          <p:nvPr/>
        </p:nvSpPr>
        <p:spPr>
          <a:xfrm>
            <a:off x="8849016" y="3592052"/>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服务理念</a:t>
            </a:r>
          </a:p>
        </p:txBody>
      </p:sp>
      <p:sp>
        <p:nvSpPr>
          <p:cNvPr id="21" name="矩形 20"/>
          <p:cNvSpPr/>
          <p:nvPr/>
        </p:nvSpPr>
        <p:spPr>
          <a:xfrm>
            <a:off x="1787381" y="3611761"/>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企业精神</a:t>
            </a:r>
          </a:p>
        </p:txBody>
      </p:sp>
      <p:sp>
        <p:nvSpPr>
          <p:cNvPr id="22" name="矩形 21"/>
          <p:cNvSpPr/>
          <p:nvPr/>
        </p:nvSpPr>
        <p:spPr>
          <a:xfrm>
            <a:off x="4172218" y="3611761"/>
            <a:ext cx="1565398" cy="365760"/>
          </a:xfrm>
          <a:prstGeom prst="rect">
            <a:avLst/>
          </a:prstGeom>
        </p:spPr>
        <p:txBody>
          <a:bodyPr wrap="square">
            <a:spAutoFit/>
          </a:bodyPr>
          <a:lstStyle/>
          <a:p>
            <a:pPr algn="ctr"/>
            <a:r>
              <a:rPr altLang="en-US" lang="zh-CN">
                <a:solidFill>
                  <a:schemeClr val="tx1">
                    <a:lumMod val="85000"/>
                    <a:lumOff val="15000"/>
                  </a:schemeClr>
                </a:solidFill>
                <a:latin charset="-122" panose="020b0502040204020203" pitchFamily="34" typeface="微软雅黑 Light"/>
                <a:ea charset="-122" panose="020b0502040204020203" pitchFamily="34" typeface="微软雅黑 Light"/>
              </a:rPr>
              <a:t>经营理念</a:t>
            </a:r>
          </a:p>
        </p:txBody>
      </p:sp>
      <p:sp>
        <p:nvSpPr>
          <p:cNvPr id="23" name="矩形 22"/>
          <p:cNvSpPr/>
          <p:nvPr/>
        </p:nvSpPr>
        <p:spPr>
          <a:xfrm>
            <a:off x="6137625" y="4012902"/>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质量第一、诚信为本</a:t>
            </a:r>
          </a:p>
        </p:txBody>
      </p:sp>
      <p:sp>
        <p:nvSpPr>
          <p:cNvPr id="24" name="矩形 23"/>
          <p:cNvSpPr/>
          <p:nvPr/>
        </p:nvSpPr>
        <p:spPr>
          <a:xfrm>
            <a:off x="8523433" y="3993193"/>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用户至上、用心服务</a:t>
            </a:r>
          </a:p>
        </p:txBody>
      </p:sp>
      <p:sp>
        <p:nvSpPr>
          <p:cNvPr id="25" name="矩形 24"/>
          <p:cNvSpPr/>
          <p:nvPr/>
        </p:nvSpPr>
        <p:spPr>
          <a:xfrm>
            <a:off x="1461799" y="4012902"/>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求实、创新、团结</a:t>
            </a:r>
          </a:p>
        </p:txBody>
      </p:sp>
      <p:sp>
        <p:nvSpPr>
          <p:cNvPr id="26" name="矩形 25"/>
          <p:cNvSpPr/>
          <p:nvPr/>
        </p:nvSpPr>
        <p:spPr>
          <a:xfrm>
            <a:off x="3846636" y="4012902"/>
            <a:ext cx="2216562" cy="411480"/>
          </a:xfrm>
          <a:prstGeom prst="rect">
            <a:avLst/>
          </a:prstGeom>
        </p:spPr>
        <p:txBody>
          <a:bodyPr wrap="square">
            <a:spAutoFit/>
          </a:bodyPr>
          <a:lstStyle/>
          <a:p>
            <a:pPr algn="ctr">
              <a:lnSpc>
                <a:spcPct val="150000"/>
              </a:lnSpc>
              <a:spcAft>
                <a:spcPts val="600"/>
              </a:spcAft>
            </a:pPr>
            <a:r>
              <a:rPr altLang="en-US" lang="zh-CN" sz="1400">
                <a:solidFill>
                  <a:schemeClr val="tx1">
                    <a:lumMod val="65000"/>
                    <a:lumOff val="35000"/>
                  </a:schemeClr>
                </a:solidFill>
                <a:latin charset="-122" panose="020b0502040204020203" pitchFamily="34" typeface="微软雅黑 Light"/>
                <a:ea charset="-122" panose="020b0502040204020203" pitchFamily="34" typeface="微软雅黑 Light"/>
              </a:rPr>
              <a:t>科学管理、诚信经营</a:t>
            </a:r>
          </a:p>
        </p:txBody>
      </p:sp>
      <p:cxnSp>
        <p:nvCxnSpPr>
          <p:cNvPr id="28" name="直接连接符 27"/>
          <p:cNvCxnSpPr/>
          <p:nvPr/>
        </p:nvCxnSpPr>
        <p:spPr>
          <a:xfrm flipV="1">
            <a:off x="-21182" y="5980555"/>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1182" y="4965183"/>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1456801773"/>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750" fill="hold" id="7"/>
                                        <p:tgtEl>
                                          <p:spTgt spid="30"/>
                                        </p:tgtEl>
                                        <p:attrNameLst>
                                          <p:attrName>ppt_x</p:attrName>
                                        </p:attrNameLst>
                                      </p:cBhvr>
                                      <p:tavLst>
                                        <p:tav tm="0">
                                          <p:val>
                                            <p:strVal val="1+#ppt_w/2"/>
                                          </p:val>
                                        </p:tav>
                                        <p:tav tm="100000">
                                          <p:val>
                                            <p:strVal val="#ppt_x"/>
                                          </p:val>
                                        </p:tav>
                                      </p:tavLst>
                                    </p:anim>
                                    <p:anim calcmode="lin" valueType="num">
                                      <p:cBhvr additive="base">
                                        <p:cTn dur="750" fill="hold" id="8"/>
                                        <p:tgtEl>
                                          <p:spTgt spid="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8">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0-#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0-#ppt_w/2"/>
                                          </p:val>
                                        </p:tav>
                                        <p:tav tm="100000">
                                          <p:val>
                                            <p:strVal val="#ppt_x"/>
                                          </p:val>
                                        </p:tav>
                                      </p:tavLst>
                                    </p:anim>
                                    <p:anim calcmode="lin" valueType="num">
                                      <p:cBhvr additive="base">
                                        <p:cTn dur="500" fill="hold" id="17"/>
                                        <p:tgtEl>
                                          <p:spTgt spid="7"/>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0-#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500" fill="hold" id="24"/>
                                        <p:tgtEl>
                                          <p:spTgt spid="15"/>
                                        </p:tgtEl>
                                        <p:attrNameLst>
                                          <p:attrName>ppt_x</p:attrName>
                                        </p:attrNameLst>
                                      </p:cBhvr>
                                      <p:tavLst>
                                        <p:tav tm="0">
                                          <p:val>
                                            <p:strVal val="0-#ppt_w/2"/>
                                          </p:val>
                                        </p:tav>
                                        <p:tav tm="100000">
                                          <p:val>
                                            <p:strVal val="#ppt_x"/>
                                          </p:val>
                                        </p:tav>
                                      </p:tavLst>
                                    </p:anim>
                                    <p:anim calcmode="lin" valueType="num">
                                      <p:cBhvr additive="base">
                                        <p:cTn dur="500" fill="hold" id="25"/>
                                        <p:tgtEl>
                                          <p:spTgt spid="15"/>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additive="base">
                                        <p:cTn dur="500" fill="hold" id="28"/>
                                        <p:tgtEl>
                                          <p:spTgt spid="21"/>
                                        </p:tgtEl>
                                        <p:attrNameLst>
                                          <p:attrName>ppt_x</p:attrName>
                                        </p:attrNameLst>
                                      </p:cBhvr>
                                      <p:tavLst>
                                        <p:tav tm="0">
                                          <p:val>
                                            <p:strVal val="1+#ppt_w/2"/>
                                          </p:val>
                                        </p:tav>
                                        <p:tav tm="100000">
                                          <p:val>
                                            <p:strVal val="#ppt_x"/>
                                          </p:val>
                                        </p:tav>
                                      </p:tavLst>
                                    </p:anim>
                                    <p:anim calcmode="lin" valueType="num">
                                      <p:cBhvr additive="base">
                                        <p:cTn dur="500" fill="hold" id="29"/>
                                        <p:tgtEl>
                                          <p:spTgt spid="2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fill="hold" id="32"/>
                                        <p:tgtEl>
                                          <p:spTgt spid="22"/>
                                        </p:tgtEl>
                                        <p:attrNameLst>
                                          <p:attrName>ppt_x</p:attrName>
                                        </p:attrNameLst>
                                      </p:cBhvr>
                                      <p:tavLst>
                                        <p:tav tm="0">
                                          <p:val>
                                            <p:strVal val="1+#ppt_w/2"/>
                                          </p:val>
                                        </p:tav>
                                        <p:tav tm="100000">
                                          <p:val>
                                            <p:strVal val="#ppt_x"/>
                                          </p:val>
                                        </p:tav>
                                      </p:tavLst>
                                    </p:anim>
                                    <p:anim calcmode="lin" valueType="num">
                                      <p:cBhvr additive="base">
                                        <p:cTn dur="500" fill="hold" id="33"/>
                                        <p:tgtEl>
                                          <p:spTgt spid="2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19"/>
                                        </p:tgtEl>
                                        <p:attrNameLst>
                                          <p:attrName>style.visibility</p:attrName>
                                        </p:attrNameLst>
                                      </p:cBhvr>
                                      <p:to>
                                        <p:strVal val="visible"/>
                                      </p:to>
                                    </p:set>
                                    <p:anim calcmode="lin" valueType="num">
                                      <p:cBhvr additive="base">
                                        <p:cTn dur="500" fill="hold" id="36"/>
                                        <p:tgtEl>
                                          <p:spTgt spid="19"/>
                                        </p:tgtEl>
                                        <p:attrNameLst>
                                          <p:attrName>ppt_x</p:attrName>
                                        </p:attrNameLst>
                                      </p:cBhvr>
                                      <p:tavLst>
                                        <p:tav tm="0">
                                          <p:val>
                                            <p:strVal val="1+#ppt_w/2"/>
                                          </p:val>
                                        </p:tav>
                                        <p:tav tm="100000">
                                          <p:val>
                                            <p:strVal val="#ppt_x"/>
                                          </p:val>
                                        </p:tav>
                                      </p:tavLst>
                                    </p:anim>
                                    <p:anim calcmode="lin" valueType="num">
                                      <p:cBhvr additive="base">
                                        <p:cTn dur="500" fill="hold" id="37"/>
                                        <p:tgtEl>
                                          <p:spTgt spid="19"/>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fill="hold" id="40"/>
                                        <p:tgtEl>
                                          <p:spTgt spid="20"/>
                                        </p:tgtEl>
                                        <p:attrNameLst>
                                          <p:attrName>ppt_x</p:attrName>
                                        </p:attrNameLst>
                                      </p:cBhvr>
                                      <p:tavLst>
                                        <p:tav tm="0">
                                          <p:val>
                                            <p:strVal val="1+#ppt_w/2"/>
                                          </p:val>
                                        </p:tav>
                                        <p:tav tm="100000">
                                          <p:val>
                                            <p:strVal val="#ppt_x"/>
                                          </p:val>
                                        </p:tav>
                                      </p:tavLst>
                                    </p:anim>
                                    <p:anim calcmode="lin" valueType="num">
                                      <p:cBhvr additive="base">
                                        <p:cTn dur="500" fill="hold" id="41"/>
                                        <p:tgtEl>
                                          <p:spTgt spid="20"/>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250"/>
                                  </p:stCondLst>
                                  <p:childTnLst>
                                    <p:set>
                                      <p:cBhvr>
                                        <p:cTn dur="1" fill="hold" id="43">
                                          <p:stCondLst>
                                            <p:cond delay="0"/>
                                          </p:stCondLst>
                                        </p:cTn>
                                        <p:tgtEl>
                                          <p:spTgt spid="25"/>
                                        </p:tgtEl>
                                        <p:attrNameLst>
                                          <p:attrName>style.visibility</p:attrName>
                                        </p:attrNameLst>
                                      </p:cBhvr>
                                      <p:to>
                                        <p:strVal val="visible"/>
                                      </p:to>
                                    </p:set>
                                    <p:anim calcmode="lin" valueType="num">
                                      <p:cBhvr additive="base">
                                        <p:cTn dur="500" fill="hold" id="44"/>
                                        <p:tgtEl>
                                          <p:spTgt spid="25"/>
                                        </p:tgtEl>
                                        <p:attrNameLst>
                                          <p:attrName>ppt_x</p:attrName>
                                        </p:attrNameLst>
                                      </p:cBhvr>
                                      <p:tavLst>
                                        <p:tav tm="0">
                                          <p:val>
                                            <p:strVal val="1+#ppt_w/2"/>
                                          </p:val>
                                        </p:tav>
                                        <p:tav tm="100000">
                                          <p:val>
                                            <p:strVal val="#ppt_x"/>
                                          </p:val>
                                        </p:tav>
                                      </p:tavLst>
                                    </p:anim>
                                    <p:anim calcmode="lin" valueType="num">
                                      <p:cBhvr additive="base">
                                        <p:cTn dur="500" fill="hold" id="45"/>
                                        <p:tgtEl>
                                          <p:spTgt spid="25"/>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250"/>
                                  </p:stCondLst>
                                  <p:childTnLst>
                                    <p:set>
                                      <p:cBhvr>
                                        <p:cTn dur="1" fill="hold" id="47">
                                          <p:stCondLst>
                                            <p:cond delay="0"/>
                                          </p:stCondLst>
                                        </p:cTn>
                                        <p:tgtEl>
                                          <p:spTgt spid="26"/>
                                        </p:tgtEl>
                                        <p:attrNameLst>
                                          <p:attrName>style.visibility</p:attrName>
                                        </p:attrNameLst>
                                      </p:cBhvr>
                                      <p:to>
                                        <p:strVal val="visible"/>
                                      </p:to>
                                    </p:set>
                                    <p:anim calcmode="lin" valueType="num">
                                      <p:cBhvr additive="base">
                                        <p:cTn dur="500" fill="hold" id="48"/>
                                        <p:tgtEl>
                                          <p:spTgt spid="26"/>
                                        </p:tgtEl>
                                        <p:attrNameLst>
                                          <p:attrName>ppt_x</p:attrName>
                                        </p:attrNameLst>
                                      </p:cBhvr>
                                      <p:tavLst>
                                        <p:tav tm="0">
                                          <p:val>
                                            <p:strVal val="1+#ppt_w/2"/>
                                          </p:val>
                                        </p:tav>
                                        <p:tav tm="100000">
                                          <p:val>
                                            <p:strVal val="#ppt_x"/>
                                          </p:val>
                                        </p:tav>
                                      </p:tavLst>
                                    </p:anim>
                                    <p:anim calcmode="lin" valueType="num">
                                      <p:cBhvr additive="base">
                                        <p:cTn dur="500" fill="hold" id="49"/>
                                        <p:tgtEl>
                                          <p:spTgt spid="26"/>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250"/>
                                  </p:stCondLst>
                                  <p:childTnLst>
                                    <p:set>
                                      <p:cBhvr>
                                        <p:cTn dur="1" fill="hold" id="51">
                                          <p:stCondLst>
                                            <p:cond delay="0"/>
                                          </p:stCondLst>
                                        </p:cTn>
                                        <p:tgtEl>
                                          <p:spTgt spid="23"/>
                                        </p:tgtEl>
                                        <p:attrNameLst>
                                          <p:attrName>style.visibility</p:attrName>
                                        </p:attrNameLst>
                                      </p:cBhvr>
                                      <p:to>
                                        <p:strVal val="visible"/>
                                      </p:to>
                                    </p:set>
                                    <p:anim calcmode="lin" valueType="num">
                                      <p:cBhvr additive="base">
                                        <p:cTn dur="500" fill="hold" id="52"/>
                                        <p:tgtEl>
                                          <p:spTgt spid="23"/>
                                        </p:tgtEl>
                                        <p:attrNameLst>
                                          <p:attrName>ppt_x</p:attrName>
                                        </p:attrNameLst>
                                      </p:cBhvr>
                                      <p:tavLst>
                                        <p:tav tm="0">
                                          <p:val>
                                            <p:strVal val="1+#ppt_w/2"/>
                                          </p:val>
                                        </p:tav>
                                        <p:tav tm="100000">
                                          <p:val>
                                            <p:strVal val="#ppt_x"/>
                                          </p:val>
                                        </p:tav>
                                      </p:tavLst>
                                    </p:anim>
                                    <p:anim calcmode="lin" valueType="num">
                                      <p:cBhvr additive="base">
                                        <p:cTn dur="500" fill="hold" id="53"/>
                                        <p:tgtEl>
                                          <p:spTgt spid="23"/>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250"/>
                                  </p:stCondLst>
                                  <p:childTnLst>
                                    <p:set>
                                      <p:cBhvr>
                                        <p:cTn dur="1" fill="hold" id="55">
                                          <p:stCondLst>
                                            <p:cond delay="0"/>
                                          </p:stCondLst>
                                        </p:cTn>
                                        <p:tgtEl>
                                          <p:spTgt spid="24"/>
                                        </p:tgtEl>
                                        <p:attrNameLst>
                                          <p:attrName>style.visibility</p:attrName>
                                        </p:attrNameLst>
                                      </p:cBhvr>
                                      <p:to>
                                        <p:strVal val="visible"/>
                                      </p:to>
                                    </p:set>
                                    <p:anim calcmode="lin" valueType="num">
                                      <p:cBhvr additive="base">
                                        <p:cTn dur="500" fill="hold" id="56"/>
                                        <p:tgtEl>
                                          <p:spTgt spid="24"/>
                                        </p:tgtEl>
                                        <p:attrNameLst>
                                          <p:attrName>ppt_x</p:attrName>
                                        </p:attrNameLst>
                                      </p:cBhvr>
                                      <p:tavLst>
                                        <p:tav tm="0">
                                          <p:val>
                                            <p:strVal val="1+#ppt_w/2"/>
                                          </p:val>
                                        </p:tav>
                                        <p:tav tm="100000">
                                          <p:val>
                                            <p:strVal val="#ppt_x"/>
                                          </p:val>
                                        </p:tav>
                                      </p:tavLst>
                                    </p:anim>
                                    <p:anim calcmode="lin" valueType="num">
                                      <p:cBhvr additive="base">
                                        <p:cTn dur="500" fill="hold" id="57"/>
                                        <p:tgtEl>
                                          <p:spTgt spid="24"/>
                                        </p:tgtEl>
                                        <p:attrNameLst>
                                          <p:attrName>ppt_y</p:attrName>
                                        </p:attrNameLst>
                                      </p:cBhvr>
                                      <p:tavLst>
                                        <p:tav tm="0">
                                          <p:val>
                                            <p:strVal val="#ppt_y"/>
                                          </p:val>
                                        </p:tav>
                                        <p:tav tm="100000">
                                          <p:val>
                                            <p:strVal val="#ppt_y"/>
                                          </p:val>
                                        </p:tav>
                                      </p:tavLst>
                                    </p:anim>
                                  </p:childTnLst>
                                </p:cTn>
                              </p:par>
                              <p:par>
                                <p:cTn fill="hold" id="58" nodeType="withEffect" presetClass="entr" presetID="2" presetSubtype="3">
                                  <p:stCondLst>
                                    <p:cond delay="0"/>
                                  </p:stCondLst>
                                  <p:childTnLst>
                                    <p:set>
                                      <p:cBhvr>
                                        <p:cTn dur="1" fill="hold" id="59">
                                          <p:stCondLst>
                                            <p:cond delay="0"/>
                                          </p:stCondLst>
                                        </p:cTn>
                                        <p:tgtEl>
                                          <p:spTgt spid="28"/>
                                        </p:tgtEl>
                                        <p:attrNameLst>
                                          <p:attrName>style.visibility</p:attrName>
                                        </p:attrNameLst>
                                      </p:cBhvr>
                                      <p:to>
                                        <p:strVal val="visible"/>
                                      </p:to>
                                    </p:set>
                                    <p:anim calcmode="lin" valueType="num">
                                      <p:cBhvr additive="base">
                                        <p:cTn dur="500" fill="hold" id="60"/>
                                        <p:tgtEl>
                                          <p:spTgt spid="28"/>
                                        </p:tgtEl>
                                        <p:attrNameLst>
                                          <p:attrName>ppt_x</p:attrName>
                                        </p:attrNameLst>
                                      </p:cBhvr>
                                      <p:tavLst>
                                        <p:tav tm="0">
                                          <p:val>
                                            <p:strVal val="1+#ppt_w/2"/>
                                          </p:val>
                                        </p:tav>
                                        <p:tav tm="100000">
                                          <p:val>
                                            <p:strVal val="#ppt_x"/>
                                          </p:val>
                                        </p:tav>
                                      </p:tavLst>
                                    </p:anim>
                                    <p:anim calcmode="lin" valueType="num">
                                      <p:cBhvr additive="base">
                                        <p:cTn dur="500" fill="hold" id="61"/>
                                        <p:tgtEl>
                                          <p:spTgt spid="28"/>
                                        </p:tgtEl>
                                        <p:attrNameLst>
                                          <p:attrName>ppt_y</p:attrName>
                                        </p:attrNameLst>
                                      </p:cBhvr>
                                      <p:tavLst>
                                        <p:tav tm="0">
                                          <p:val>
                                            <p:strVal val="0-#ppt_h/2"/>
                                          </p:val>
                                        </p:tav>
                                        <p:tav tm="100000">
                                          <p:val>
                                            <p:strVal val="#ppt_y"/>
                                          </p:val>
                                        </p:tav>
                                      </p:tavLst>
                                    </p:anim>
                                  </p:childTnLst>
                                </p:cTn>
                              </p:par>
                              <p:par>
                                <p:cTn fill="hold" id="62" nodeType="withEffect" presetClass="entr" presetID="2" presetSubtype="3">
                                  <p:stCondLst>
                                    <p:cond delay="100"/>
                                  </p:stCondLst>
                                  <p:childTnLst>
                                    <p:set>
                                      <p:cBhvr>
                                        <p:cTn dur="1" fill="hold" id="63">
                                          <p:stCondLst>
                                            <p:cond delay="0"/>
                                          </p:stCondLst>
                                        </p:cTn>
                                        <p:tgtEl>
                                          <p:spTgt spid="29"/>
                                        </p:tgtEl>
                                        <p:attrNameLst>
                                          <p:attrName>style.visibility</p:attrName>
                                        </p:attrNameLst>
                                      </p:cBhvr>
                                      <p:to>
                                        <p:strVal val="visible"/>
                                      </p:to>
                                    </p:set>
                                    <p:anim calcmode="lin" valueType="num">
                                      <p:cBhvr additive="base">
                                        <p:cTn dur="500" fill="hold" id="64"/>
                                        <p:tgtEl>
                                          <p:spTgt spid="29"/>
                                        </p:tgtEl>
                                        <p:attrNameLst>
                                          <p:attrName>ppt_x</p:attrName>
                                        </p:attrNameLst>
                                      </p:cBhvr>
                                      <p:tavLst>
                                        <p:tav tm="0">
                                          <p:val>
                                            <p:strVal val="1+#ppt_w/2"/>
                                          </p:val>
                                        </p:tav>
                                        <p:tav tm="100000">
                                          <p:val>
                                            <p:strVal val="#ppt_x"/>
                                          </p:val>
                                        </p:tav>
                                      </p:tavLst>
                                    </p:anim>
                                    <p:anim calcmode="lin" valueType="num">
                                      <p:cBhvr additive="base">
                                        <p:cTn dur="500" fill="hold" id="65"/>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P grpId="0" spid="3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椭圆 26"/>
          <p:cNvSpPr/>
          <p:nvPr/>
        </p:nvSpPr>
        <p:spPr>
          <a:xfrm>
            <a:off x="3909877" y="1644246"/>
            <a:ext cx="408124" cy="408122"/>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typeface="Calibri"/>
              <a:ea charset="-122" panose="02010600030101010101" pitchFamily="2" typeface="宋体"/>
            </a:endParaRPr>
          </a:p>
        </p:txBody>
      </p:sp>
      <p:sp>
        <p:nvSpPr>
          <p:cNvPr id="28" name="椭圆 27"/>
          <p:cNvSpPr/>
          <p:nvPr/>
        </p:nvSpPr>
        <p:spPr>
          <a:xfrm>
            <a:off x="10603581" y="4185848"/>
            <a:ext cx="410355" cy="410355"/>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typeface="Calibri"/>
              <a:ea charset="-122" panose="02010600030101010101" pitchFamily="2" typeface="宋体"/>
            </a:endParaRPr>
          </a:p>
        </p:txBody>
      </p:sp>
      <p:sp>
        <p:nvSpPr>
          <p:cNvPr id="29" name="椭圆 28"/>
          <p:cNvSpPr/>
          <p:nvPr/>
        </p:nvSpPr>
        <p:spPr>
          <a:xfrm>
            <a:off x="5682337" y="4918905"/>
            <a:ext cx="612563" cy="612563"/>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typeface="Calibri"/>
              <a:ea charset="-122" panose="02010600030101010101" pitchFamily="2" typeface="宋体"/>
            </a:endParaRPr>
          </a:p>
        </p:txBody>
      </p:sp>
      <p:sp>
        <p:nvSpPr>
          <p:cNvPr id="30" name="椭圆 29"/>
          <p:cNvSpPr/>
          <p:nvPr/>
        </p:nvSpPr>
        <p:spPr>
          <a:xfrm>
            <a:off x="1845735" y="4639735"/>
            <a:ext cx="625685" cy="625685"/>
          </a:xfrm>
          <a:prstGeom prst="ellipse">
            <a:avLst/>
          </a:prstGeom>
          <a:solidFill>
            <a:schemeClr val="tx1">
              <a:lumMod val="50000"/>
              <a:lumOff val="50000"/>
              <a:alpha val="35000"/>
            </a:schemeClr>
          </a:solidFill>
          <a:ln algn="ctr" cap="flat" cmpd="sng" w="3175">
            <a:no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A7A04"/>
              </a:solidFill>
              <a:effectLst/>
              <a:uLnTx/>
              <a:uFillTx/>
              <a:latin typeface="Calibri"/>
              <a:ea charset="-122" panose="02010600030101010101" pitchFamily="2" typeface="宋体"/>
            </a:endParaRPr>
          </a:p>
        </p:txBody>
      </p:sp>
      <p:grpSp>
        <p:nvGrpSpPr>
          <p:cNvPr id="31" name="组合 30"/>
          <p:cNvGrpSpPr/>
          <p:nvPr/>
        </p:nvGrpSpPr>
        <p:grpSpPr>
          <a:xfrm>
            <a:off x="875635" y="1495575"/>
            <a:ext cx="2810149" cy="2810149"/>
            <a:chOff x="656726" y="1399676"/>
            <a:chExt cx="2107612" cy="2107612"/>
          </a:xfrm>
        </p:grpSpPr>
        <p:sp>
          <p:nvSpPr>
            <p:cNvPr id="32" name="椭圆 31"/>
            <p:cNvSpPr/>
            <p:nvPr/>
          </p:nvSpPr>
          <p:spPr>
            <a:xfrm>
              <a:off x="656726" y="1399676"/>
              <a:ext cx="2107612" cy="2107612"/>
            </a:xfrm>
            <a:prstGeom prst="ellipse">
              <a:avLst/>
            </a:prstGeom>
            <a:noFill/>
            <a:ln algn="ctr" cap="flat" cmpd="sng" w="3175">
              <a:solidFill>
                <a:schemeClr val="tx1">
                  <a:lumMod val="75000"/>
                  <a:lumOff val="25000"/>
                  <a:alpha val="3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typeface="Calibri"/>
                <a:ea charset="-122" panose="02010600030101010101" pitchFamily="2" typeface="宋体"/>
              </a:endParaRPr>
            </a:p>
          </p:txBody>
        </p:sp>
        <p:sp>
          <p:nvSpPr>
            <p:cNvPr id="33" name="Freeform 9"/>
            <p:cNvSpPr>
              <a:spLocks noEditPoints="1"/>
            </p:cNvSpPr>
            <p:nvPr/>
          </p:nvSpPr>
          <p:spPr bwMode="auto">
            <a:xfrm>
              <a:off x="1407670" y="1704851"/>
              <a:ext cx="606120" cy="664970"/>
            </a:xfrm>
            <a:custGeom>
              <a:gdLst>
                <a:gd fmla="*/ 658813 w 2210" name="T0"/>
                <a:gd fmla="*/ 411007 h 2427" name="T1"/>
                <a:gd fmla="*/ 658813 w 2210" name="T2"/>
                <a:gd fmla="*/ 408329 h 2427" name="T3"/>
                <a:gd fmla="*/ 657024 w 2210" name="T4"/>
                <a:gd fmla="*/ 388388 h 2427" name="T5"/>
                <a:gd fmla="*/ 434936 w 2210" name="T6"/>
                <a:gd fmla="*/ 79166 h 2427" name="T7"/>
                <a:gd fmla="*/ 410789 w 2210" name="T8"/>
                <a:gd fmla="*/ 93451 h 2427" name="T9"/>
                <a:gd fmla="*/ 618867 w 2210" name="T10"/>
                <a:gd fmla="*/ 333329 h 2427" name="T11"/>
                <a:gd fmla="*/ 487104 w 2210" name="T12"/>
                <a:gd fmla="*/ 359817 h 2427" name="T13"/>
                <a:gd fmla="*/ 331195 w 2210" name="T14"/>
                <a:gd fmla="*/ 359817 h 2427" name="T15"/>
                <a:gd fmla="*/ 175286 w 2210" name="T16"/>
                <a:gd fmla="*/ 359817 h 2427" name="T17"/>
                <a:gd fmla="*/ 37263 w 2210" name="T18"/>
                <a:gd fmla="*/ 338389 h 2427" name="T19"/>
                <a:gd fmla="*/ 328512 w 2210" name="T20"/>
                <a:gd fmla="*/ 94047 h 2427" name="T21"/>
                <a:gd fmla="*/ 344908 w 2210" name="T22"/>
                <a:gd fmla="*/ 15774 h 2427" name="T23"/>
                <a:gd fmla="*/ 312116 w 2210" name="T24"/>
                <a:gd fmla="*/ 15774 h 2427" name="T25"/>
                <a:gd fmla="*/ 298 w 2210" name="T26"/>
                <a:gd fmla="*/ 388388 h 2427" name="T27"/>
                <a:gd fmla="*/ 0 w 2210" name="T28"/>
                <a:gd fmla="*/ 411007 h 2427" name="T29"/>
                <a:gd fmla="*/ 34282 w 2210" name="T30"/>
                <a:gd fmla="*/ 413090 h 2427" name="T31"/>
                <a:gd fmla="*/ 97182 w 2210" name="T32"/>
                <a:gd fmla="*/ 346127 h 2427" name="T33"/>
                <a:gd fmla="*/ 159486 w 2210" name="T34"/>
                <a:gd fmla="*/ 411900 h 2427" name="T35"/>
                <a:gd fmla="*/ 159486 w 2210" name="T36"/>
                <a:gd fmla="*/ 412793 h 2427" name="T37"/>
                <a:gd fmla="*/ 159486 w 2210" name="T38"/>
                <a:gd fmla="*/ 413090 h 2427" name="T39"/>
                <a:gd fmla="*/ 191086 w 2210" name="T40"/>
                <a:gd fmla="*/ 413090 h 2427" name="T41"/>
                <a:gd fmla="*/ 191086 w 2210" name="T42"/>
                <a:gd fmla="*/ 412793 h 2427" name="T43"/>
                <a:gd fmla="*/ 190787 w 2210" name="T44"/>
                <a:gd fmla="*/ 411602 h 2427" name="T45"/>
                <a:gd fmla="*/ 253390 w 2210" name="T46"/>
                <a:gd fmla="*/ 346127 h 2427" name="T47"/>
                <a:gd fmla="*/ 314203 w 2210" name="T48"/>
                <a:gd fmla="*/ 604160 h 2427" name="T49"/>
                <a:gd fmla="*/ 246533 w 2210" name="T50"/>
                <a:gd fmla="*/ 689575 h 2427" name="T51"/>
                <a:gd fmla="*/ 156207 w 2210" name="T52"/>
                <a:gd fmla="*/ 599398 h 2427" name="T53"/>
                <a:gd fmla="*/ 246533 w 2210" name="T54"/>
                <a:gd fmla="*/ 722313 h 2427" name="T55"/>
                <a:gd fmla="*/ 346995 w 2210" name="T56"/>
                <a:gd fmla="*/ 607731 h 2427" name="T57"/>
                <a:gd fmla="*/ 409299 w 2210" name="T58"/>
                <a:gd fmla="*/ 346127 h 2427" name="T59"/>
                <a:gd fmla="*/ 471603 w 2210" name="T60"/>
                <a:gd fmla="*/ 411602 h 2427" name="T61"/>
                <a:gd fmla="*/ 471603 w 2210" name="T62"/>
                <a:gd fmla="*/ 412793 h 2427" name="T63"/>
                <a:gd fmla="*/ 471603 w 2210" name="T64"/>
                <a:gd fmla="*/ 413090 h 2427" name="T65"/>
                <a:gd fmla="*/ 502904 w 2210" name="T66"/>
                <a:gd fmla="*/ 413090 h 2427" name="T67"/>
                <a:gd fmla="*/ 502904 w 2210" name="T68"/>
                <a:gd fmla="*/ 412793 h 2427" name="T69"/>
                <a:gd fmla="*/ 502904 w 2210" name="T70"/>
                <a:gd fmla="*/ 411900 h 2427" name="T71"/>
                <a:gd fmla="*/ 565208 w 2210" name="T72"/>
                <a:gd fmla="*/ 346127 h 2427" name="T73"/>
                <a:gd fmla="*/ 626021 w 2210" name="T74"/>
                <a:gd fmla="*/ 411007 h 2427" name="T75"/>
                <a:gd fmla="*/ 626021 w 2210" name="T76"/>
                <a:gd fmla="*/ 411007 h 2427" name="T77"/>
                <a:gd fmla="*/ 658813 w 2210" name="T78"/>
                <a:gd fmla="*/ 413090 h 2427" name="T79"/>
                <a:gd fmla="*/ 658813 w 2210" name="T80"/>
                <a:gd fmla="*/ 411602 h 2427" name="T81"/>
                <a:gd fmla="*/ 658813 w 2210" name="T82"/>
                <a:gd fmla="*/ 411007 h 242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427" w="2210">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34" name="文本框 66"/>
            <p:cNvSpPr txBox="1">
              <a:spLocks noChangeArrowheads="1"/>
            </p:cNvSpPr>
            <p:nvPr/>
          </p:nvSpPr>
          <p:spPr bwMode="auto">
            <a:xfrm>
              <a:off x="890906" y="2386009"/>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35" name="组合 34"/>
          <p:cNvGrpSpPr/>
          <p:nvPr/>
        </p:nvGrpSpPr>
        <p:grpSpPr>
          <a:xfrm>
            <a:off x="2661809" y="3365283"/>
            <a:ext cx="2904260" cy="2900970"/>
            <a:chOff x="2231335" y="2503062"/>
            <a:chExt cx="1895826" cy="1893678"/>
          </a:xfrm>
        </p:grpSpPr>
        <p:sp>
          <p:nvSpPr>
            <p:cNvPr id="36" name="椭圆 35"/>
            <p:cNvSpPr/>
            <p:nvPr/>
          </p:nvSpPr>
          <p:spPr>
            <a:xfrm>
              <a:off x="2231335" y="2503062"/>
              <a:ext cx="1895826" cy="1893678"/>
            </a:xfrm>
            <a:prstGeom prst="ellipse">
              <a:avLst/>
            </a:prstGeom>
            <a:noFill/>
            <a:ln algn="ctr" cap="flat" cmpd="sng" w="3175">
              <a:solidFill>
                <a:schemeClr val="tx1">
                  <a:lumMod val="75000"/>
                  <a:lumOff val="2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typeface="Calibri"/>
                <a:ea charset="-122" panose="02010600030101010101" pitchFamily="2" typeface="宋体"/>
              </a:endParaRPr>
            </a:p>
          </p:txBody>
        </p:sp>
        <p:sp>
          <p:nvSpPr>
            <p:cNvPr id="37" name="Freeform 25"/>
            <p:cNvSpPr>
              <a:spLocks noEditPoints="1"/>
            </p:cNvSpPr>
            <p:nvPr/>
          </p:nvSpPr>
          <p:spPr bwMode="auto">
            <a:xfrm>
              <a:off x="2941446" y="2847850"/>
              <a:ext cx="490364" cy="588770"/>
            </a:xfrm>
            <a:custGeom>
              <a:gdLst>
                <a:gd fmla="*/ 279400 w 2214" name="T0"/>
                <a:gd fmla="*/ 671513 h 2664" name="T1"/>
                <a:gd fmla="*/ 271576 w 2214" name="T2"/>
                <a:gd fmla="*/ 668488 h 2664" name="T3"/>
                <a:gd fmla="*/ 137050 w 2214" name="T4"/>
                <a:gd fmla="*/ 587826 h 2664" name="T5"/>
                <a:gd fmla="*/ 43664 w 2214" name="T6"/>
                <a:gd fmla="*/ 485990 h 2664" name="T7"/>
                <a:gd fmla="*/ 0 w 2214" name="T8"/>
                <a:gd fmla="*/ 339285 h 2664" name="T9"/>
                <a:gd fmla="*/ 0 w 2214" name="T10"/>
                <a:gd fmla="*/ 60245 h 2664" name="T11"/>
                <a:gd fmla="*/ 21201 w 2214" name="T12"/>
                <a:gd fmla="*/ 60245 h 2664" name="T13"/>
                <a:gd fmla="*/ 128973 w 2214" name="T14"/>
                <a:gd fmla="*/ 53943 h 2664" name="T15"/>
                <a:gd fmla="*/ 264509 w 2214" name="T16"/>
                <a:gd fmla="*/ 14872 h 2664" name="T17"/>
                <a:gd fmla="*/ 279400 w 2214" name="T18"/>
                <a:gd fmla="*/ 0 h 2664" name="T19"/>
                <a:gd fmla="*/ 294291 w 2214" name="T20"/>
                <a:gd fmla="*/ 14872 h 2664" name="T21"/>
                <a:gd fmla="*/ 430332 w 2214" name="T22"/>
                <a:gd fmla="*/ 53943 h 2664" name="T23"/>
                <a:gd fmla="*/ 537599 w 2214" name="T24"/>
                <a:gd fmla="*/ 60245 h 2664" name="T25"/>
                <a:gd fmla="*/ 558800 w 2214" name="T26"/>
                <a:gd fmla="*/ 60245 h 2664" name="T27"/>
                <a:gd fmla="*/ 558800 w 2214" name="T28"/>
                <a:gd fmla="*/ 339285 h 2664" name="T29"/>
                <a:gd fmla="*/ 515136 w 2214" name="T30"/>
                <a:gd fmla="*/ 485990 h 2664" name="T31"/>
                <a:gd fmla="*/ 421750 w 2214" name="T32"/>
                <a:gd fmla="*/ 587826 h 2664" name="T33"/>
                <a:gd fmla="*/ 287224 w 2214" name="T34"/>
                <a:gd fmla="*/ 668488 h 2664" name="T35"/>
                <a:gd fmla="*/ 279400 w 2214" name="T36"/>
                <a:gd fmla="*/ 671513 h 2664" name="T37"/>
                <a:gd fmla="*/ 42150 w 2214" name="T38"/>
                <a:gd fmla="*/ 102088 h 2664" name="T39"/>
                <a:gd fmla="*/ 42150 w 2214" name="T40"/>
                <a:gd fmla="*/ 339285 h 2664" name="T41"/>
                <a:gd fmla="*/ 163299 w 2214" name="T42"/>
                <a:gd fmla="*/ 555057 h 2664" name="T43"/>
                <a:gd fmla="*/ 279400 w 2214" name="T44"/>
                <a:gd fmla="*/ 625888 h 2664" name="T45"/>
                <a:gd fmla="*/ 396258 w 2214" name="T46"/>
                <a:gd fmla="*/ 554301 h 2664" name="T47"/>
                <a:gd fmla="*/ 516650 w 2214" name="T48"/>
                <a:gd fmla="*/ 339285 h 2664" name="T49"/>
                <a:gd fmla="*/ 516650 w 2214" name="T50"/>
                <a:gd fmla="*/ 102088 h 2664" name="T51"/>
                <a:gd fmla="*/ 425536 w 2214" name="T52"/>
                <a:gd fmla="*/ 95786 h 2664" name="T53"/>
                <a:gd fmla="*/ 279400 w 2214" name="T54"/>
                <a:gd fmla="*/ 56464 h 2664" name="T55"/>
                <a:gd fmla="*/ 133264 w 2214" name="T56"/>
                <a:gd fmla="*/ 95786 h 2664" name="T57"/>
                <a:gd fmla="*/ 42150 w 2214" name="T58"/>
                <a:gd fmla="*/ 102088 h 2664" name="T59"/>
                <a:gd fmla="*/ 317764 w 2214" name="T60"/>
                <a:gd fmla="*/ 109650 h 2664" name="T61"/>
                <a:gd fmla="*/ 159008 w 2214" name="T62"/>
                <a:gd fmla="*/ 379617 h 2664" name="T63"/>
                <a:gd fmla="*/ 300096 w 2214" name="T64"/>
                <a:gd fmla="*/ 315087 h 2664" name="T65"/>
                <a:gd fmla="*/ 264761 w 2214" name="T66"/>
                <a:gd fmla="*/ 544218 h 2664" name="T67"/>
                <a:gd fmla="*/ 441184 w 2214" name="T68"/>
                <a:gd fmla="*/ 215267 h 2664" name="T69"/>
                <a:gd fmla="*/ 311706 w 2214" name="T70"/>
                <a:gd fmla="*/ 244759 h 2664" name="T71"/>
                <a:gd fmla="*/ 317764 w 2214" name="T72"/>
                <a:gd fmla="*/ 109650 h 2664" name="T73"/>
                <a:gd fmla="*/ 317764 w 2214" name="T74"/>
                <a:gd fmla="*/ 109650 h 2664" name="T75"/>
                <a:gd fmla="*/ 317764 w 2214" name="T76"/>
                <a:gd fmla="*/ 109650 h 266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664" w="221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38" name="文本框 37"/>
            <p:cNvSpPr txBox="1">
              <a:spLocks noChangeArrowheads="1"/>
            </p:cNvSpPr>
            <p:nvPr/>
          </p:nvSpPr>
          <p:spPr bwMode="auto">
            <a:xfrm>
              <a:off x="2376806" y="3501390"/>
              <a:ext cx="1615442" cy="5968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39" name="组合 38"/>
          <p:cNvGrpSpPr/>
          <p:nvPr/>
        </p:nvGrpSpPr>
        <p:grpSpPr>
          <a:xfrm>
            <a:off x="4542094" y="1406316"/>
            <a:ext cx="2899405" cy="2899408"/>
            <a:chOff x="3740787" y="1544004"/>
            <a:chExt cx="2174554" cy="2174556"/>
          </a:xfrm>
        </p:grpSpPr>
        <p:sp>
          <p:nvSpPr>
            <p:cNvPr id="40" name="椭圆 39"/>
            <p:cNvSpPr/>
            <p:nvPr/>
          </p:nvSpPr>
          <p:spPr>
            <a:xfrm>
              <a:off x="3740787" y="1544004"/>
              <a:ext cx="2174554" cy="2174556"/>
            </a:xfrm>
            <a:prstGeom prst="ellipse">
              <a:avLst/>
            </a:prstGeom>
            <a:noFill/>
            <a:ln algn="ctr" cap="flat" cmpd="sng" w="3175">
              <a:solidFill>
                <a:schemeClr val="tx1">
                  <a:lumMod val="75000"/>
                  <a:lumOff val="2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typeface="Calibri"/>
                <a:ea charset="-122" panose="02010600030101010101" pitchFamily="2" typeface="宋体"/>
              </a:endParaRPr>
            </a:p>
          </p:txBody>
        </p:sp>
        <p:sp>
          <p:nvSpPr>
            <p:cNvPr id="41" name="Freeform 5"/>
            <p:cNvSpPr>
              <a:spLocks noEditPoints="1"/>
            </p:cNvSpPr>
            <p:nvPr/>
          </p:nvSpPr>
          <p:spPr bwMode="auto">
            <a:xfrm>
              <a:off x="4555966" y="1841062"/>
              <a:ext cx="581098" cy="544948"/>
            </a:xfrm>
            <a:custGeom>
              <a:gdLst>
                <a:gd fmla="*/ 626685 w 2950" name="T0"/>
                <a:gd fmla="*/ 176678 h 2765" name="T1"/>
                <a:gd fmla="*/ 514241 w 2950" name="T2"/>
                <a:gd fmla="*/ 9637 h 2765" name="T3"/>
                <a:gd fmla="*/ 496036 w 2950" name="T4"/>
                <a:gd fmla="*/ 0 h 2765" name="T5"/>
                <a:gd fmla="*/ 136003 w 2950" name="T6"/>
                <a:gd fmla="*/ 0 h 2765" name="T7"/>
                <a:gd fmla="*/ 117798 w 2950" name="T8"/>
                <a:gd fmla="*/ 9637 h 2765" name="T9"/>
                <a:gd fmla="*/ 5354 w 2950" name="T10"/>
                <a:gd fmla="*/ 176678 h 2765" name="T11"/>
                <a:gd fmla="*/ 5997 w 2950" name="T12"/>
                <a:gd fmla="*/ 202162 h 2765" name="T13"/>
                <a:gd fmla="*/ 298564 w 2950" name="T14"/>
                <a:gd fmla="*/ 583572 h 2765" name="T15"/>
                <a:gd fmla="*/ 315913 w 2950" name="T16"/>
                <a:gd fmla="*/ 592138 h 2765" name="T17"/>
                <a:gd fmla="*/ 333261 w 2950" name="T18"/>
                <a:gd fmla="*/ 583572 h 2765" name="T19"/>
                <a:gd fmla="*/ 625828 w 2950" name="T20"/>
                <a:gd fmla="*/ 202162 h 2765" name="T21"/>
                <a:gd fmla="*/ 626685 w 2950" name="T22"/>
                <a:gd fmla="*/ 176678 h 2765" name="T23"/>
                <a:gd fmla="*/ 403083 w 2950" name="T24"/>
                <a:gd fmla="*/ 201948 h 2765" name="T25"/>
                <a:gd fmla="*/ 315913 w 2950" name="T26"/>
                <a:gd fmla="*/ 520396 h 2765" name="T27"/>
                <a:gd fmla="*/ 228956 w 2950" name="T28"/>
                <a:gd fmla="*/ 201948 h 2765" name="T29"/>
                <a:gd fmla="*/ 403083 w 2950" name="T30"/>
                <a:gd fmla="*/ 201948 h 2765" name="T31"/>
                <a:gd fmla="*/ 235382 w 2950" name="T32"/>
                <a:gd fmla="*/ 175607 h 2765" name="T33"/>
                <a:gd fmla="*/ 315913 w 2950" name="T34"/>
                <a:gd fmla="*/ 46686 h 2765" name="T35"/>
                <a:gd fmla="*/ 396443 w 2950" name="T36"/>
                <a:gd fmla="*/ 175607 h 2765" name="T37"/>
                <a:gd fmla="*/ 235382 w 2950" name="T38"/>
                <a:gd fmla="*/ 175607 h 2765" name="T39"/>
                <a:gd fmla="*/ 345255 w 2950" name="T40"/>
                <a:gd fmla="*/ 43902 h 2765" name="T41"/>
                <a:gd fmla="*/ 471620 w 2950" name="T42"/>
                <a:gd fmla="*/ 43902 h 2765" name="T43"/>
                <a:gd fmla="*/ 418504 w 2950" name="T44"/>
                <a:gd fmla="*/ 161044 h 2765" name="T45"/>
                <a:gd fmla="*/ 345255 w 2950" name="T46"/>
                <a:gd fmla="*/ 43902 h 2765" name="T47"/>
                <a:gd fmla="*/ 213535 w 2950" name="T48"/>
                <a:gd fmla="*/ 161044 h 2765" name="T49"/>
                <a:gd fmla="*/ 160419 w 2950" name="T50"/>
                <a:gd fmla="*/ 43902 h 2765" name="T51"/>
                <a:gd fmla="*/ 286784 w 2950" name="T52"/>
                <a:gd fmla="*/ 43902 h 2765" name="T53"/>
                <a:gd fmla="*/ 213535 w 2950" name="T54"/>
                <a:gd fmla="*/ 161044 h 2765" name="T55"/>
                <a:gd fmla="*/ 279502 w 2950" name="T56"/>
                <a:gd fmla="*/ 486560 h 2765" name="T57"/>
                <a:gd fmla="*/ 61041 w 2950" name="T58"/>
                <a:gd fmla="*/ 201948 h 2765" name="T59"/>
                <a:gd fmla="*/ 201541 w 2950" name="T60"/>
                <a:gd fmla="*/ 201948 h 2765" name="T61"/>
                <a:gd fmla="*/ 279502 w 2950" name="T62"/>
                <a:gd fmla="*/ 486560 h 2765" name="T63"/>
                <a:gd fmla="*/ 430284 w 2950" name="T64"/>
                <a:gd fmla="*/ 201948 h 2765" name="T65"/>
                <a:gd fmla="*/ 570784 w 2950" name="T66"/>
                <a:gd fmla="*/ 201948 h 2765" name="T67"/>
                <a:gd fmla="*/ 352537 w 2950" name="T68"/>
                <a:gd fmla="*/ 486560 h 2765" name="T69"/>
                <a:gd fmla="*/ 430284 w 2950" name="T70"/>
                <a:gd fmla="*/ 201948 h 2765" name="T71"/>
                <a:gd fmla="*/ 573140 w 2950" name="T72"/>
                <a:gd fmla="*/ 175607 h 2765" name="T73"/>
                <a:gd fmla="*/ 440778 w 2950" name="T74"/>
                <a:gd fmla="*/ 175607 h 2765" name="T75"/>
                <a:gd fmla="*/ 493894 w 2950" name="T76"/>
                <a:gd fmla="*/ 58250 h 2765" name="T77"/>
                <a:gd fmla="*/ 573140 w 2950" name="T78"/>
                <a:gd fmla="*/ 175607 h 2765" name="T79"/>
                <a:gd fmla="*/ 137931 w 2950" name="T80"/>
                <a:gd fmla="*/ 58250 h 2765" name="T81"/>
                <a:gd fmla="*/ 191261 w 2950" name="T82"/>
                <a:gd fmla="*/ 175607 h 2765" name="T83"/>
                <a:gd fmla="*/ 58685 w 2950" name="T84"/>
                <a:gd fmla="*/ 175607 h 2765" name="T85"/>
                <a:gd fmla="*/ 137931 w 2950" name="T86"/>
                <a:gd fmla="*/ 58250 h 2765" name="T87"/>
                <a:gd fmla="*/ 137931 w 2950" name="T88"/>
                <a:gd fmla="*/ 58250 h 2765" name="T89"/>
                <a:gd fmla="*/ 137931 w 2950" name="T90"/>
                <a:gd fmla="*/ 58250 h 276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765" w="2950">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42" name="文本框 66"/>
            <p:cNvSpPr txBox="1">
              <a:spLocks noChangeArrowheads="1"/>
            </p:cNvSpPr>
            <p:nvPr/>
          </p:nvSpPr>
          <p:spPr bwMode="auto">
            <a:xfrm>
              <a:off x="4060826" y="2437070"/>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43" name="组合 42"/>
          <p:cNvGrpSpPr/>
          <p:nvPr/>
        </p:nvGrpSpPr>
        <p:grpSpPr>
          <a:xfrm>
            <a:off x="6453898" y="3336821"/>
            <a:ext cx="2931402" cy="2931404"/>
            <a:chOff x="5323868" y="2826095"/>
            <a:chExt cx="1913543" cy="1913545"/>
          </a:xfrm>
        </p:grpSpPr>
        <p:sp>
          <p:nvSpPr>
            <p:cNvPr id="44" name="椭圆 43"/>
            <p:cNvSpPr/>
            <p:nvPr/>
          </p:nvSpPr>
          <p:spPr>
            <a:xfrm>
              <a:off x="5323868" y="2826095"/>
              <a:ext cx="1913543" cy="1913545"/>
            </a:xfrm>
            <a:prstGeom prst="ellipse">
              <a:avLst/>
            </a:prstGeom>
            <a:noFill/>
            <a:ln algn="ctr" cap="flat" cmpd="sng" w="3175">
              <a:solidFill>
                <a:schemeClr val="tx1">
                  <a:lumMod val="85000"/>
                  <a:lumOff val="15000"/>
                  <a:alpha val="2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typeface="Calibri"/>
                <a:ea charset="-122" panose="02010600030101010101" pitchFamily="2" typeface="宋体"/>
              </a:endParaRPr>
            </a:p>
          </p:txBody>
        </p:sp>
        <p:sp>
          <p:nvSpPr>
            <p:cNvPr id="45" name="Freeform 17"/>
            <p:cNvSpPr>
              <a:spLocks noEditPoints="1"/>
            </p:cNvSpPr>
            <p:nvPr/>
          </p:nvSpPr>
          <p:spPr bwMode="auto">
            <a:xfrm>
              <a:off x="5955197" y="3146603"/>
              <a:ext cx="598230" cy="549098"/>
            </a:xfrm>
            <a:custGeom>
              <a:gdLst>
                <a:gd fmla="*/ 359209 w 2069" name="T0"/>
                <a:gd fmla="*/ 0 h 1899" name="T1"/>
                <a:gd fmla="*/ 60617 w 2069" name="T2"/>
                <a:gd fmla="*/ 249426 h 1899" name="T3"/>
                <a:gd fmla="*/ 0 w 2069" name="T4"/>
                <a:gd fmla="*/ 249426 h 1899" name="T5"/>
                <a:gd fmla="*/ 83067 w 2069" name="T6"/>
                <a:gd fmla="*/ 360174 h 1899" name="T7"/>
                <a:gd fmla="*/ 165814 w 2069" name="T8"/>
                <a:gd fmla="*/ 249426 h 1899" name="T9"/>
                <a:gd fmla="*/ 116102 w 2069" name="T10"/>
                <a:gd fmla="*/ 249426 h 1899" name="T11"/>
                <a:gd fmla="*/ 359209 w 2069" name="T12"/>
                <a:gd fmla="*/ 55535 h 1899" name="T13"/>
                <a:gd fmla="*/ 608090 w 2069" name="T14"/>
                <a:gd fmla="*/ 304961 h 1899" name="T15"/>
                <a:gd fmla="*/ 359209 w 2069" name="T16"/>
                <a:gd fmla="*/ 554386 h 1899" name="T17"/>
                <a:gd fmla="*/ 152985 w 2069" name="T18"/>
                <a:gd fmla="*/ 443316 h 1899" name="T19"/>
                <a:gd fmla="*/ 88519 w 2069" name="T20"/>
                <a:gd fmla="*/ 443316 h 1899" name="T21"/>
                <a:gd fmla="*/ 359209 w 2069" name="T22"/>
                <a:gd fmla="*/ 609600 h 1899" name="T23"/>
                <a:gd fmla="*/ 663575 w 2069" name="T24"/>
                <a:gd fmla="*/ 304961 h 1899" name="T25"/>
                <a:gd fmla="*/ 359209 w 2069" name="T26"/>
                <a:gd fmla="*/ 0 h 1899" name="T27"/>
                <a:gd fmla="*/ 346380 w 2069" name="T28"/>
                <a:gd fmla="*/ 110749 h 1899" name="T29"/>
                <a:gd fmla="*/ 346380 w 2069" name="T30"/>
                <a:gd fmla="*/ 313949 h 1899" name="T31"/>
                <a:gd fmla="*/ 490064 w 2069" name="T32"/>
                <a:gd fmla="*/ 399017 h 1899" name="T33"/>
                <a:gd fmla="*/ 503214 w 2069" name="T34"/>
                <a:gd fmla="*/ 374941 h 1899" name="T35"/>
                <a:gd fmla="*/ 373963 w 2069" name="T36"/>
                <a:gd fmla="*/ 297256 h 1899" name="T37"/>
                <a:gd fmla="*/ 373963 w 2069" name="T38"/>
                <a:gd fmla="*/ 110749 h 1899" name="T39"/>
                <a:gd fmla="*/ 346380 w 2069" name="T40"/>
                <a:gd fmla="*/ 110749 h 1899" name="T41"/>
                <a:gd fmla="*/ 346380 w 2069" name="T42"/>
                <a:gd fmla="*/ 110749 h 1899" name="T43"/>
                <a:gd fmla="*/ 346380 w 2069" name="T44"/>
                <a:gd fmla="*/ 110749 h 189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899" w="206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46" name="文本框 66"/>
            <p:cNvSpPr txBox="1">
              <a:spLocks noChangeArrowheads="1"/>
            </p:cNvSpPr>
            <p:nvPr/>
          </p:nvSpPr>
          <p:spPr bwMode="auto">
            <a:xfrm>
              <a:off x="5485766" y="3806191"/>
              <a:ext cx="1615442" cy="5968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grpSp>
        <p:nvGrpSpPr>
          <p:cNvPr id="47" name="组合 46"/>
          <p:cNvGrpSpPr/>
          <p:nvPr/>
        </p:nvGrpSpPr>
        <p:grpSpPr>
          <a:xfrm>
            <a:off x="8384965" y="1452460"/>
            <a:ext cx="2853264" cy="2853264"/>
            <a:chOff x="6288724" y="1235712"/>
            <a:chExt cx="2139948" cy="2139948"/>
          </a:xfrm>
        </p:grpSpPr>
        <p:sp>
          <p:nvSpPr>
            <p:cNvPr id="48" name="椭圆 47"/>
            <p:cNvSpPr/>
            <p:nvPr/>
          </p:nvSpPr>
          <p:spPr>
            <a:xfrm>
              <a:off x="6288724" y="1235712"/>
              <a:ext cx="2139948" cy="2139948"/>
            </a:xfrm>
            <a:prstGeom prst="ellipse">
              <a:avLst/>
            </a:prstGeom>
            <a:noFill/>
            <a:ln algn="ctr" cap="flat" cmpd="sng" w="3175">
              <a:solidFill>
                <a:schemeClr val="tx1">
                  <a:lumMod val="85000"/>
                  <a:lumOff val="15000"/>
                  <a:alpha val="40000"/>
                </a:schemeClr>
              </a:solidFill>
              <a:prstDash val="solid"/>
            </a:ln>
            <a:effectLst/>
          </p:spPr>
          <p:txBody>
            <a:bodyPr anchor="ctr"/>
            <a:lstStyle/>
            <a:p>
              <a:pPr algn="ct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latin typeface="Calibri"/>
                <a:ea charset="-122" panose="02010600030101010101" pitchFamily="2" typeface="宋体"/>
              </a:endParaRPr>
            </a:p>
          </p:txBody>
        </p:sp>
        <p:sp>
          <p:nvSpPr>
            <p:cNvPr id="49" name="Freeform 21"/>
            <p:cNvSpPr>
              <a:spLocks noEditPoints="1"/>
            </p:cNvSpPr>
            <p:nvPr/>
          </p:nvSpPr>
          <p:spPr bwMode="auto">
            <a:xfrm>
              <a:off x="7083894" y="1598170"/>
              <a:ext cx="542700" cy="543050"/>
            </a:xfrm>
            <a:custGeom>
              <a:gdLst>
                <a:gd fmla="*/ 314698 w 2998" name="T0"/>
                <a:gd fmla="*/ 0 h 2998" name="T1"/>
                <a:gd fmla="*/ 437466 w 2998" name="T2"/>
                <a:gd fmla="*/ 24806 h 2998" name="T3"/>
                <a:gd fmla="*/ 537741 w 2998" name="T4"/>
                <a:gd fmla="*/ 92496 h 2998" name="T5"/>
                <a:gd fmla="*/ 605431 w 2998" name="T6"/>
                <a:gd fmla="*/ 192771 h 2998" name="T7"/>
                <a:gd fmla="*/ 630237 w 2998" name="T8"/>
                <a:gd fmla="*/ 315539 h 2998" name="T9"/>
                <a:gd fmla="*/ 605431 w 2998" name="T10"/>
                <a:gd fmla="*/ 438307 h 2998" name="T11"/>
                <a:gd fmla="*/ 537741 w 2998" name="T12"/>
                <a:gd fmla="*/ 538581 h 2998" name="T13"/>
                <a:gd fmla="*/ 437466 w 2998" name="T14"/>
                <a:gd fmla="*/ 605852 h 2998" name="T15"/>
                <a:gd fmla="*/ 314698 w 2998" name="T16"/>
                <a:gd fmla="*/ 630237 h 2998" name="T17"/>
                <a:gd fmla="*/ 205384 w 2998" name="T18"/>
                <a:gd fmla="*/ 610897 h 2998" name="T19"/>
                <a:gd fmla="*/ 112257 w 2998" name="T20"/>
                <a:gd fmla="*/ 557081 h 2998" name="T21"/>
                <a:gd fmla="*/ 188987 w 2998" name="T22"/>
                <a:gd fmla="*/ 393530 h 2998" name="T23"/>
                <a:gd fmla="*/ 215264 w 2998" name="T24"/>
                <a:gd fmla="*/ 435995 h 2998" name="T25"/>
                <a:gd fmla="*/ 235445 w 2998" name="T26"/>
                <a:gd fmla="*/ 467948 h 2998" name="T27"/>
                <a:gd fmla="*/ 249530 w 2998" name="T28"/>
                <a:gd fmla="*/ 488339 h 2998" name="T29"/>
                <a:gd fmla="*/ 263405 w 2998" name="T30"/>
                <a:gd fmla="*/ 505787 h 2998" name="T31"/>
                <a:gd fmla="*/ 281063 w 2998" name="T32"/>
                <a:gd fmla="*/ 515247 h 2998" name="T33"/>
                <a:gd fmla="*/ 301454 w 2998" name="T34"/>
                <a:gd fmla="*/ 510202 h 2998" name="T35"/>
                <a:gd fmla="*/ 314908 w 2998" name="T36"/>
                <a:gd fmla="*/ 491703 h 2998" name="T37"/>
                <a:gd fmla="*/ 322476 w 2998" name="T38"/>
                <a:gd fmla="*/ 477618 h 2998" name="T39"/>
                <a:gd fmla="*/ 336351 w 2998" name="T40"/>
                <a:gd fmla="*/ 449449 h 2998" name="T41"/>
                <a:gd fmla="*/ 354429 w 2998" name="T42"/>
                <a:gd fmla="*/ 412030 h 2998" name="T43"/>
                <a:gd fmla="*/ 374611 w 2998" name="T44"/>
                <a:gd fmla="*/ 369986 h 2998" name="T45"/>
                <a:gd fmla="*/ 427165 w 2998" name="T46"/>
                <a:gd fmla="*/ 258990 h 2998" name="T47"/>
                <a:gd fmla="*/ 498430 w 2998" name="T48"/>
                <a:gd fmla="*/ 297460 h 2998" name="T49"/>
                <a:gd fmla="*/ 469630 w 2998" name="T50"/>
                <a:gd fmla="*/ 89553 h 2998" name="T51"/>
                <a:gd fmla="*/ 286529 w 2998" name="T52"/>
                <a:gd fmla="*/ 201810 h 2998" name="T53"/>
                <a:gd fmla="*/ 366622 w 2998" name="T54"/>
                <a:gd fmla="*/ 229349 h 2998" name="T55"/>
                <a:gd fmla="*/ 281904 w 2998" name="T56"/>
                <a:gd fmla="*/ 403621 h 2998" name="T57"/>
                <a:gd fmla="*/ 248269 w 2998" name="T58"/>
                <a:gd fmla="*/ 348543 h 2998" name="T59"/>
                <a:gd fmla="*/ 236497 w 2998" name="T60"/>
                <a:gd fmla="*/ 329413 h 2998" name="T61"/>
                <a:gd fmla="*/ 226616 w 2998" name="T62"/>
                <a:gd fmla="*/ 313437 h 2998" name="T63"/>
                <a:gd fmla="*/ 220730 w 2998" name="T64"/>
                <a:gd fmla="*/ 303346 h 2998" name="T65"/>
                <a:gd fmla="*/ 220940 w 2998" name="T66"/>
                <a:gd fmla="*/ 305028 h 2998" name="T67"/>
                <a:gd fmla="*/ 213162 w 2998" name="T68"/>
                <a:gd fmla="*/ 294727 h 2998" name="T69"/>
                <a:gd fmla="*/ 201180 w 2998" name="T70"/>
                <a:gd fmla="*/ 281273 h 2998" name="T71"/>
                <a:gd fmla="*/ 188356 w 2998" name="T72"/>
                <a:gd fmla="*/ 274546 h 2998" name="T73"/>
                <a:gd fmla="*/ 166073 w 2998" name="T74"/>
                <a:gd fmla="*/ 282114 h 2998" name="T75"/>
                <a:gd fmla="*/ 155352 w 2998" name="T76"/>
                <a:gd fmla="*/ 299983 h 2998" name="T77"/>
                <a:gd fmla="*/ 148625 w 2998" name="T78"/>
                <a:gd fmla="*/ 314488 h 2998" name="T79"/>
                <a:gd fmla="*/ 134540 w 2998" name="T80"/>
                <a:gd fmla="*/ 343708 h 2998" name="T81"/>
                <a:gd fmla="*/ 115621 w 2998" name="T82"/>
                <a:gd fmla="*/ 382809 h 2998" name="T83"/>
                <a:gd fmla="*/ 94178 w 2998" name="T84"/>
                <a:gd fmla="*/ 424432 h 2998" name="T85"/>
                <a:gd fmla="*/ 74628 w 2998" name="T86"/>
                <a:gd fmla="*/ 465425 h 2998" name="T87"/>
                <a:gd fmla="*/ 58441 w 2998" name="T88"/>
                <a:gd fmla="*/ 498430 h 2998" name="T89"/>
                <a:gd fmla="*/ 15136 w 2998" name="T90"/>
                <a:gd fmla="*/ 413081 h 2998" name="T91"/>
                <a:gd fmla="*/ 0 w 2998" name="T92"/>
                <a:gd fmla="*/ 315539 h 2998" name="T93"/>
                <a:gd fmla="*/ 24596 w 2998" name="T94"/>
                <a:gd fmla="*/ 192771 h 2998" name="T95"/>
                <a:gd fmla="*/ 91866 w 2998" name="T96"/>
                <a:gd fmla="*/ 92496 h 2998" name="T97"/>
                <a:gd fmla="*/ 192140 w 2998" name="T98"/>
                <a:gd fmla="*/ 24806 h 2998" name="T99"/>
                <a:gd fmla="*/ 314908 w 2998" name="T100"/>
                <a:gd fmla="*/ 0 h 2998" name="T101"/>
                <a:gd fmla="*/ 314698 w 2998" name="T102"/>
                <a:gd fmla="*/ 0 h 2998" name="T103"/>
                <a:gd fmla="*/ 314698 w 2998" name="T104"/>
                <a:gd fmla="*/ 0 h 2998" name="T105"/>
                <a:gd fmla="*/ 314698 w 2998" name="T106"/>
                <a:gd fmla="*/ 0 h 299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998" w="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lstStyle/>
            <a:p>
              <a:pPr defTabSz="914400" eaLnBrk="0" fontAlgn="base" hangingPunct="0"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2000" u="none">
                <a:ln>
                  <a:noFill/>
                </a:ln>
                <a:solidFill>
                  <a:schemeClr val="tx1">
                    <a:lumMod val="50000"/>
                    <a:lumOff val="50000"/>
                  </a:schemeClr>
                </a:solidFill>
                <a:effectLst/>
                <a:uLnTx/>
                <a:uFillTx/>
                <a:ea charset="-122" panose="02010600030101010101" pitchFamily="2" typeface="宋体"/>
              </a:endParaRPr>
            </a:p>
          </p:txBody>
        </p:sp>
        <p:sp>
          <p:nvSpPr>
            <p:cNvPr id="50" name="文本框 66"/>
            <p:cNvSpPr txBox="1">
              <a:spLocks noChangeArrowheads="1"/>
            </p:cNvSpPr>
            <p:nvPr/>
          </p:nvSpPr>
          <p:spPr bwMode="auto">
            <a:xfrm>
              <a:off x="6598286" y="2266950"/>
              <a:ext cx="1615442" cy="840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defTabSz="914400" eaLnBrk="1" fontAlgn="base"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900" u="none">
                  <a:ln>
                    <a:noFill/>
                  </a:ln>
                  <a:solidFill>
                    <a:schemeClr val="tx1">
                      <a:lumMod val="50000"/>
                      <a:lumOff val="50000"/>
                    </a:schemeClr>
                  </a:solidFill>
                  <a:effectLst/>
                  <a:uLnTx/>
                  <a:uFillTx/>
                  <a:latin charset="0" panose="020b0604020202020204" pitchFamily="34" typeface="Arial"/>
                  <a:ea charset="-122" panose="020b0503020204020204" pitchFamily="34" typeface="微软雅黑"/>
                  <a:cs charset="0" panose="020b0604020202020204" pitchFamily="34" typeface="Arial"/>
                </a:rPr>
                <a:t>this is a sample text. insert your desired text here. Again. this is a dummy text. enter your own text here. this is a sample text. insert your desired text here.</a:t>
              </a:r>
            </a:p>
          </p:txBody>
        </p:sp>
      </p:grpSp>
      <p:sp>
        <p:nvSpPr>
          <p:cNvPr id="52"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2214089100"/>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750" fill="hold" id="7"/>
                                        <p:tgtEl>
                                          <p:spTgt spid="52"/>
                                        </p:tgtEl>
                                        <p:attrNameLst>
                                          <p:attrName>ppt_x</p:attrName>
                                        </p:attrNameLst>
                                      </p:cBhvr>
                                      <p:tavLst>
                                        <p:tav tm="0">
                                          <p:val>
                                            <p:strVal val="1+#ppt_w/2"/>
                                          </p:val>
                                        </p:tav>
                                        <p:tav tm="100000">
                                          <p:val>
                                            <p:strVal val="#ppt_x"/>
                                          </p:val>
                                        </p:tav>
                                      </p:tavLst>
                                    </p:anim>
                                    <p:anim calcmode="lin" valueType="num">
                                      <p:cBhvr additive="base">
                                        <p:cTn dur="750" fill="hold" id="8"/>
                                        <p:tgtEl>
                                          <p:spTgt spid="5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1">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additive="base">
                                        <p:cTn dur="2000" fill="hold" id="12"/>
                                        <p:tgtEl>
                                          <p:spTgt spid="31"/>
                                        </p:tgtEl>
                                        <p:attrNameLst>
                                          <p:attrName>ppt_x</p:attrName>
                                        </p:attrNameLst>
                                      </p:cBhvr>
                                      <p:tavLst>
                                        <p:tav tm="0">
                                          <p:val>
                                            <p:strVal val="#ppt_x"/>
                                          </p:val>
                                        </p:tav>
                                        <p:tav tm="100000">
                                          <p:val>
                                            <p:strVal val="#ppt_x"/>
                                          </p:val>
                                        </p:tav>
                                      </p:tavLst>
                                    </p:anim>
                                    <p:anim calcmode="lin" valueType="num">
                                      <p:cBhvr additive="base">
                                        <p:cTn dur="2000" fill="hold" id="13"/>
                                        <p:tgtEl>
                                          <p:spTgt spid="31"/>
                                        </p:tgtEl>
                                        <p:attrNameLst>
                                          <p:attrName>ppt_y</p:attrName>
                                        </p:attrNameLst>
                                      </p:cBhvr>
                                      <p:tavLst>
                                        <p:tav tm="0">
                                          <p:val>
                                            <p:strVal val="0-#ppt_h/2"/>
                                          </p:val>
                                        </p:tav>
                                        <p:tav tm="100000">
                                          <p:val>
                                            <p:strVal val="#ppt_y"/>
                                          </p:val>
                                        </p:tav>
                                      </p:tavLst>
                                    </p:anim>
                                  </p:childTnLst>
                                </p:cTn>
                              </p:par>
                              <p:par>
                                <p:cTn fill="hold" id="14" nodeType="withEffect" presetClass="entr" presetID="2" presetSubtype="1">
                                  <p:stCondLst>
                                    <p:cond delay="300"/>
                                  </p:stCondLst>
                                  <p:childTnLst>
                                    <p:set>
                                      <p:cBhvr>
                                        <p:cTn dur="1" fill="hold" id="15">
                                          <p:stCondLst>
                                            <p:cond delay="0"/>
                                          </p:stCondLst>
                                        </p:cTn>
                                        <p:tgtEl>
                                          <p:spTgt spid="35"/>
                                        </p:tgtEl>
                                        <p:attrNameLst>
                                          <p:attrName>style.visibility</p:attrName>
                                        </p:attrNameLst>
                                      </p:cBhvr>
                                      <p:to>
                                        <p:strVal val="visible"/>
                                      </p:to>
                                    </p:set>
                                    <p:anim calcmode="lin" valueType="num">
                                      <p:cBhvr additive="base">
                                        <p:cTn dur="2000" fill="hold" id="16"/>
                                        <p:tgtEl>
                                          <p:spTgt spid="35"/>
                                        </p:tgtEl>
                                        <p:attrNameLst>
                                          <p:attrName>ppt_x</p:attrName>
                                        </p:attrNameLst>
                                      </p:cBhvr>
                                      <p:tavLst>
                                        <p:tav tm="0">
                                          <p:val>
                                            <p:strVal val="#ppt_x"/>
                                          </p:val>
                                        </p:tav>
                                        <p:tav tm="100000">
                                          <p:val>
                                            <p:strVal val="#ppt_x"/>
                                          </p:val>
                                        </p:tav>
                                      </p:tavLst>
                                    </p:anim>
                                    <p:anim calcmode="lin" valueType="num">
                                      <p:cBhvr additive="base">
                                        <p:cTn dur="2000" fill="hold" id="17"/>
                                        <p:tgtEl>
                                          <p:spTgt spid="35"/>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1">
                                  <p:stCondLst>
                                    <p:cond delay="100"/>
                                  </p:stCondLst>
                                  <p:childTnLst>
                                    <p:set>
                                      <p:cBhvr>
                                        <p:cTn dur="1" fill="hold" id="19">
                                          <p:stCondLst>
                                            <p:cond delay="0"/>
                                          </p:stCondLst>
                                        </p:cTn>
                                        <p:tgtEl>
                                          <p:spTgt spid="39"/>
                                        </p:tgtEl>
                                        <p:attrNameLst>
                                          <p:attrName>style.visibility</p:attrName>
                                        </p:attrNameLst>
                                      </p:cBhvr>
                                      <p:to>
                                        <p:strVal val="visible"/>
                                      </p:to>
                                    </p:set>
                                    <p:anim calcmode="lin" valueType="num">
                                      <p:cBhvr additive="base">
                                        <p:cTn dur="2000" fill="hold" id="20"/>
                                        <p:tgtEl>
                                          <p:spTgt spid="39"/>
                                        </p:tgtEl>
                                        <p:attrNameLst>
                                          <p:attrName>ppt_x</p:attrName>
                                        </p:attrNameLst>
                                      </p:cBhvr>
                                      <p:tavLst>
                                        <p:tav tm="0">
                                          <p:val>
                                            <p:strVal val="#ppt_x"/>
                                          </p:val>
                                        </p:tav>
                                        <p:tav tm="100000">
                                          <p:val>
                                            <p:strVal val="#ppt_x"/>
                                          </p:val>
                                        </p:tav>
                                      </p:tavLst>
                                    </p:anim>
                                    <p:anim calcmode="lin" valueType="num">
                                      <p:cBhvr additive="base">
                                        <p:cTn dur="2000" fill="hold" id="21"/>
                                        <p:tgtEl>
                                          <p:spTgt spid="39"/>
                                        </p:tgtEl>
                                        <p:attrNameLst>
                                          <p:attrName>ppt_y</p:attrName>
                                        </p:attrNameLst>
                                      </p:cBhvr>
                                      <p:tavLst>
                                        <p:tav tm="0">
                                          <p:val>
                                            <p:strVal val="0-#ppt_h/2"/>
                                          </p:val>
                                        </p:tav>
                                        <p:tav tm="100000">
                                          <p:val>
                                            <p:strVal val="#ppt_y"/>
                                          </p:val>
                                        </p:tav>
                                      </p:tavLst>
                                    </p:anim>
                                  </p:childTnLst>
                                </p:cTn>
                              </p:par>
                              <p:par>
                                <p:cTn fill="hold" id="22" nodeType="withEffect" presetClass="entr" presetID="2" presetSubtype="1">
                                  <p:stCondLst>
                                    <p:cond delay="500"/>
                                  </p:stCondLst>
                                  <p:childTnLst>
                                    <p:set>
                                      <p:cBhvr>
                                        <p:cTn dur="1" fill="hold" id="23">
                                          <p:stCondLst>
                                            <p:cond delay="0"/>
                                          </p:stCondLst>
                                        </p:cTn>
                                        <p:tgtEl>
                                          <p:spTgt spid="47"/>
                                        </p:tgtEl>
                                        <p:attrNameLst>
                                          <p:attrName>style.visibility</p:attrName>
                                        </p:attrNameLst>
                                      </p:cBhvr>
                                      <p:to>
                                        <p:strVal val="visible"/>
                                      </p:to>
                                    </p:set>
                                    <p:anim calcmode="lin" valueType="num">
                                      <p:cBhvr additive="base">
                                        <p:cTn dur="2000" fill="hold" id="24"/>
                                        <p:tgtEl>
                                          <p:spTgt spid="47"/>
                                        </p:tgtEl>
                                        <p:attrNameLst>
                                          <p:attrName>ppt_x</p:attrName>
                                        </p:attrNameLst>
                                      </p:cBhvr>
                                      <p:tavLst>
                                        <p:tav tm="0">
                                          <p:val>
                                            <p:strVal val="#ppt_x"/>
                                          </p:val>
                                        </p:tav>
                                        <p:tav tm="100000">
                                          <p:val>
                                            <p:strVal val="#ppt_x"/>
                                          </p:val>
                                        </p:tav>
                                      </p:tavLst>
                                    </p:anim>
                                    <p:anim calcmode="lin" valueType="num">
                                      <p:cBhvr additive="base">
                                        <p:cTn dur="2000" fill="hold" id="25"/>
                                        <p:tgtEl>
                                          <p:spTgt spid="47"/>
                                        </p:tgtEl>
                                        <p:attrNameLst>
                                          <p:attrName>ppt_y</p:attrName>
                                        </p:attrNameLst>
                                      </p:cBhvr>
                                      <p:tavLst>
                                        <p:tav tm="0">
                                          <p:val>
                                            <p:strVal val="0-#ppt_h/2"/>
                                          </p:val>
                                        </p:tav>
                                        <p:tav tm="100000">
                                          <p:val>
                                            <p:strVal val="#ppt_y"/>
                                          </p:val>
                                        </p:tav>
                                      </p:tavLst>
                                    </p:anim>
                                  </p:childTnLst>
                                </p:cTn>
                              </p:par>
                              <p:par>
                                <p:cTn fill="hold" id="26" nodeType="withEffect" presetClass="entr" presetID="2" presetSubtype="1">
                                  <p:stCondLst>
                                    <p:cond delay="300"/>
                                  </p:stCondLst>
                                  <p:childTnLst>
                                    <p:set>
                                      <p:cBhvr>
                                        <p:cTn dur="1" fill="hold" id="27">
                                          <p:stCondLst>
                                            <p:cond delay="0"/>
                                          </p:stCondLst>
                                        </p:cTn>
                                        <p:tgtEl>
                                          <p:spTgt spid="43"/>
                                        </p:tgtEl>
                                        <p:attrNameLst>
                                          <p:attrName>style.visibility</p:attrName>
                                        </p:attrNameLst>
                                      </p:cBhvr>
                                      <p:to>
                                        <p:strVal val="visible"/>
                                      </p:to>
                                    </p:set>
                                    <p:anim calcmode="lin" valueType="num">
                                      <p:cBhvr additive="base">
                                        <p:cTn dur="2000" fill="hold" id="28"/>
                                        <p:tgtEl>
                                          <p:spTgt spid="43"/>
                                        </p:tgtEl>
                                        <p:attrNameLst>
                                          <p:attrName>ppt_x</p:attrName>
                                        </p:attrNameLst>
                                      </p:cBhvr>
                                      <p:tavLst>
                                        <p:tav tm="0">
                                          <p:val>
                                            <p:strVal val="#ppt_x"/>
                                          </p:val>
                                        </p:tav>
                                        <p:tav tm="100000">
                                          <p:val>
                                            <p:strVal val="#ppt_x"/>
                                          </p:val>
                                        </p:tav>
                                      </p:tavLst>
                                    </p:anim>
                                    <p:anim calcmode="lin" valueType="num">
                                      <p:cBhvr additive="base">
                                        <p:cTn dur="2000" fill="hold" id="29"/>
                                        <p:tgtEl>
                                          <p:spTgt spid="43"/>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1">
                                  <p:stCondLst>
                                    <p:cond delay="700"/>
                                  </p:stCondLst>
                                  <p:childTnLst>
                                    <p:set>
                                      <p:cBhvr>
                                        <p:cTn dur="1" fill="hold" id="31">
                                          <p:stCondLst>
                                            <p:cond delay="0"/>
                                          </p:stCondLst>
                                        </p:cTn>
                                        <p:tgtEl>
                                          <p:spTgt spid="30"/>
                                        </p:tgtEl>
                                        <p:attrNameLst>
                                          <p:attrName>style.visibility</p:attrName>
                                        </p:attrNameLst>
                                      </p:cBhvr>
                                      <p:to>
                                        <p:strVal val="visible"/>
                                      </p:to>
                                    </p:set>
                                    <p:anim calcmode="lin" valueType="num">
                                      <p:cBhvr additive="base">
                                        <p:cTn dur="2000" fill="hold" id="32"/>
                                        <p:tgtEl>
                                          <p:spTgt spid="30"/>
                                        </p:tgtEl>
                                        <p:attrNameLst>
                                          <p:attrName>ppt_x</p:attrName>
                                        </p:attrNameLst>
                                      </p:cBhvr>
                                      <p:tavLst>
                                        <p:tav tm="0">
                                          <p:val>
                                            <p:strVal val="#ppt_x"/>
                                          </p:val>
                                        </p:tav>
                                        <p:tav tm="100000">
                                          <p:val>
                                            <p:strVal val="#ppt_x"/>
                                          </p:val>
                                        </p:tav>
                                      </p:tavLst>
                                    </p:anim>
                                    <p:anim calcmode="lin" valueType="num">
                                      <p:cBhvr additive="base">
                                        <p:cTn dur="2000" fill="hold" id="33"/>
                                        <p:tgtEl>
                                          <p:spTgt spid="30"/>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1">
                                  <p:stCondLst>
                                    <p:cond delay="800"/>
                                  </p:stCondLst>
                                  <p:childTnLst>
                                    <p:set>
                                      <p:cBhvr>
                                        <p:cTn dur="1" fill="hold" id="35">
                                          <p:stCondLst>
                                            <p:cond delay="0"/>
                                          </p:stCondLst>
                                        </p:cTn>
                                        <p:tgtEl>
                                          <p:spTgt spid="27"/>
                                        </p:tgtEl>
                                        <p:attrNameLst>
                                          <p:attrName>style.visibility</p:attrName>
                                        </p:attrNameLst>
                                      </p:cBhvr>
                                      <p:to>
                                        <p:strVal val="visible"/>
                                      </p:to>
                                    </p:set>
                                    <p:anim calcmode="lin" valueType="num">
                                      <p:cBhvr additive="base">
                                        <p:cTn dur="2000" fill="hold" id="36"/>
                                        <p:tgtEl>
                                          <p:spTgt spid="27"/>
                                        </p:tgtEl>
                                        <p:attrNameLst>
                                          <p:attrName>ppt_x</p:attrName>
                                        </p:attrNameLst>
                                      </p:cBhvr>
                                      <p:tavLst>
                                        <p:tav tm="0">
                                          <p:val>
                                            <p:strVal val="#ppt_x"/>
                                          </p:val>
                                        </p:tav>
                                        <p:tav tm="100000">
                                          <p:val>
                                            <p:strVal val="#ppt_x"/>
                                          </p:val>
                                        </p:tav>
                                      </p:tavLst>
                                    </p:anim>
                                    <p:anim calcmode="lin" valueType="num">
                                      <p:cBhvr additive="base">
                                        <p:cTn dur="2000" fill="hold" id="37"/>
                                        <p:tgtEl>
                                          <p:spTgt spid="27"/>
                                        </p:tgtEl>
                                        <p:attrNameLst>
                                          <p:attrName>ppt_y</p:attrName>
                                        </p:attrNameLst>
                                      </p:cBhvr>
                                      <p:tavLst>
                                        <p:tav tm="0">
                                          <p:val>
                                            <p:strVal val="0-#ppt_h/2"/>
                                          </p:val>
                                        </p:tav>
                                        <p:tav tm="100000">
                                          <p:val>
                                            <p:strVal val="#ppt_y"/>
                                          </p:val>
                                        </p:tav>
                                      </p:tavLst>
                                    </p:anim>
                                  </p:childTnLst>
                                </p:cTn>
                              </p:par>
                              <p:par>
                                <p:cTn fill="hold" grpId="0" id="38" nodeType="withEffect" presetClass="entr" presetID="2" presetSubtype="1">
                                  <p:stCondLst>
                                    <p:cond delay="1300"/>
                                  </p:stCondLst>
                                  <p:childTnLst>
                                    <p:set>
                                      <p:cBhvr>
                                        <p:cTn dur="1" fill="hold" id="39">
                                          <p:stCondLst>
                                            <p:cond delay="0"/>
                                          </p:stCondLst>
                                        </p:cTn>
                                        <p:tgtEl>
                                          <p:spTgt spid="29"/>
                                        </p:tgtEl>
                                        <p:attrNameLst>
                                          <p:attrName>style.visibility</p:attrName>
                                        </p:attrNameLst>
                                      </p:cBhvr>
                                      <p:to>
                                        <p:strVal val="visible"/>
                                      </p:to>
                                    </p:set>
                                    <p:anim calcmode="lin" valueType="num">
                                      <p:cBhvr additive="base">
                                        <p:cTn dur="2000" fill="hold" id="40"/>
                                        <p:tgtEl>
                                          <p:spTgt spid="29"/>
                                        </p:tgtEl>
                                        <p:attrNameLst>
                                          <p:attrName>ppt_x</p:attrName>
                                        </p:attrNameLst>
                                      </p:cBhvr>
                                      <p:tavLst>
                                        <p:tav tm="0">
                                          <p:val>
                                            <p:strVal val="#ppt_x"/>
                                          </p:val>
                                        </p:tav>
                                        <p:tav tm="100000">
                                          <p:val>
                                            <p:strVal val="#ppt_x"/>
                                          </p:val>
                                        </p:tav>
                                      </p:tavLst>
                                    </p:anim>
                                    <p:anim calcmode="lin" valueType="num">
                                      <p:cBhvr additive="base">
                                        <p:cTn dur="2000" fill="hold" id="41"/>
                                        <p:tgtEl>
                                          <p:spTgt spid="29"/>
                                        </p:tgtEl>
                                        <p:attrNameLst>
                                          <p:attrName>ppt_y</p:attrName>
                                        </p:attrNameLst>
                                      </p:cBhvr>
                                      <p:tavLst>
                                        <p:tav tm="0">
                                          <p:val>
                                            <p:strVal val="0-#ppt_h/2"/>
                                          </p:val>
                                        </p:tav>
                                        <p:tav tm="100000">
                                          <p:val>
                                            <p:strVal val="#ppt_y"/>
                                          </p:val>
                                        </p:tav>
                                      </p:tavLst>
                                    </p:anim>
                                  </p:childTnLst>
                                </p:cTn>
                              </p:par>
                              <p:par>
                                <p:cTn fill="hold" grpId="0" id="42" nodeType="withEffect" presetClass="entr" presetID="2" presetSubtype="1">
                                  <p:stCondLst>
                                    <p:cond delay="900"/>
                                  </p:stCondLst>
                                  <p:childTnLst>
                                    <p:set>
                                      <p:cBhvr>
                                        <p:cTn dur="1" fill="hold" id="43">
                                          <p:stCondLst>
                                            <p:cond delay="0"/>
                                          </p:stCondLst>
                                        </p:cTn>
                                        <p:tgtEl>
                                          <p:spTgt spid="28"/>
                                        </p:tgtEl>
                                        <p:attrNameLst>
                                          <p:attrName>style.visibility</p:attrName>
                                        </p:attrNameLst>
                                      </p:cBhvr>
                                      <p:to>
                                        <p:strVal val="visible"/>
                                      </p:to>
                                    </p:set>
                                    <p:anim calcmode="lin" valueType="num">
                                      <p:cBhvr additive="base">
                                        <p:cTn dur="2000" fill="hold" id="44"/>
                                        <p:tgtEl>
                                          <p:spTgt spid="28"/>
                                        </p:tgtEl>
                                        <p:attrNameLst>
                                          <p:attrName>ppt_x</p:attrName>
                                        </p:attrNameLst>
                                      </p:cBhvr>
                                      <p:tavLst>
                                        <p:tav tm="0">
                                          <p:val>
                                            <p:strVal val="#ppt_x"/>
                                          </p:val>
                                        </p:tav>
                                        <p:tav tm="100000">
                                          <p:val>
                                            <p:strVal val="#ppt_x"/>
                                          </p:val>
                                        </p:tav>
                                      </p:tavLst>
                                    </p:anim>
                                    <p:anim calcmode="lin" valueType="num">
                                      <p:cBhvr additive="base">
                                        <p:cTn dur="2000" fill="hold" id="45"/>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5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algn="tl" blurRad="812800" dir="2700000" dist="381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TextBox 64"/>
          <p:cNvSpPr>
            <a:spLocks noChangeArrowheads="1"/>
          </p:cNvSpPr>
          <p:nvPr/>
        </p:nvSpPr>
        <p:spPr bwMode="auto">
          <a:xfrm>
            <a:off x="4789966" y="1387172"/>
            <a:ext cx="2612068" cy="3017520"/>
          </a:xfrm>
          <a:prstGeom prst="rect">
            <a:avLst/>
          </a:prstGeom>
          <a:noFill/>
          <a:ln w="9525">
            <a:noFill/>
            <a:miter lim="800000"/>
          </a:ln>
        </p:spPr>
        <p:txBody>
          <a:bodyPr bIns="45720" lIns="91440" rIns="91440" tIns="45720" wrap="square">
            <a:spAutoFit/>
          </a:bodyPr>
          <a:lstStyle/>
          <a:p>
            <a:pPr algn="ctr"/>
            <a:r>
              <a:rPr altLang="zh-CN" lang="en-US" sz="9600">
                <a:solidFill>
                  <a:schemeClr val="tx1">
                    <a:lumMod val="75000"/>
                    <a:lumOff val="25000"/>
                  </a:schemeClr>
                </a:solidFill>
                <a:latin charset="0" panose="020b0503020202020204" pitchFamily="34" typeface="Agency FB"/>
                <a:cs typeface="+mn-ea"/>
                <a:sym typeface="+mn-lt"/>
              </a:rPr>
              <a:t>THREE</a:t>
            </a:r>
          </a:p>
        </p:txBody>
      </p:sp>
      <p:sp>
        <p:nvSpPr>
          <p:cNvPr id="52" name="TextBox 64"/>
          <p:cNvSpPr>
            <a:spLocks noChangeArrowheads="1"/>
          </p:cNvSpPr>
          <p:nvPr/>
        </p:nvSpPr>
        <p:spPr bwMode="auto">
          <a:xfrm>
            <a:off x="4023838" y="2715792"/>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53" name="文本框 56"/>
          <p:cNvSpPr txBox="1">
            <a:spLocks noChangeArrowheads="1"/>
          </p:cNvSpPr>
          <p:nvPr/>
        </p:nvSpPr>
        <p:spPr bwMode="auto">
          <a:xfrm>
            <a:off x="4557488" y="3430577"/>
            <a:ext cx="3077026"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val="4131838142"/>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1000" fill="hold" id="7"/>
                                        <p:tgtEl>
                                          <p:spTgt spid="32"/>
                                        </p:tgtEl>
                                        <p:attrNameLst>
                                          <p:attrName>ppt_x</p:attrName>
                                        </p:attrNameLst>
                                      </p:cBhvr>
                                      <p:tavLst>
                                        <p:tav tm="0">
                                          <p:val>
                                            <p:strVal val="#ppt_x"/>
                                          </p:val>
                                        </p:tav>
                                        <p:tav tm="100000">
                                          <p:val>
                                            <p:strVal val="#ppt_x"/>
                                          </p:val>
                                        </p:tav>
                                      </p:tavLst>
                                    </p:anim>
                                    <p:anim calcmode="lin" valueType="num">
                                      <p:cBhvr additive="base">
                                        <p:cTn dur="1000" fill="hold" id="8"/>
                                        <p:tgtEl>
                                          <p:spTgt spid="3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1000" fill="hold" id="11"/>
                                        <p:tgtEl>
                                          <p:spTgt spid="47"/>
                                        </p:tgtEl>
                                        <p:attrNameLst>
                                          <p:attrName>ppt_x</p:attrName>
                                        </p:attrNameLst>
                                      </p:cBhvr>
                                      <p:tavLst>
                                        <p:tav tm="0">
                                          <p:val>
                                            <p:strVal val="#ppt_x"/>
                                          </p:val>
                                        </p:tav>
                                        <p:tav tm="100000">
                                          <p:val>
                                            <p:strVal val="#ppt_x"/>
                                          </p:val>
                                        </p:tav>
                                      </p:tavLst>
                                    </p:anim>
                                    <p:anim calcmode="lin" valueType="num">
                                      <p:cBhvr additive="base">
                                        <p:cTn dur="1000" fill="hold" id="12"/>
                                        <p:tgtEl>
                                          <p:spTgt spid="4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8"/>
                                        </p:tgtEl>
                                        <p:attrNameLst>
                                          <p:attrName>style.visibility</p:attrName>
                                        </p:attrNameLst>
                                      </p:cBhvr>
                                      <p:to>
                                        <p:strVal val="visible"/>
                                      </p:to>
                                    </p:set>
                                    <p:anim calcmode="lin" valueType="num">
                                      <p:cBhvr additive="base">
                                        <p:cTn dur="1000" fill="hold" id="15"/>
                                        <p:tgtEl>
                                          <p:spTgt spid="48"/>
                                        </p:tgtEl>
                                        <p:attrNameLst>
                                          <p:attrName>ppt_x</p:attrName>
                                        </p:attrNameLst>
                                      </p:cBhvr>
                                      <p:tavLst>
                                        <p:tav tm="0">
                                          <p:val>
                                            <p:strVal val="#ppt_x"/>
                                          </p:val>
                                        </p:tav>
                                        <p:tav tm="100000">
                                          <p:val>
                                            <p:strVal val="#ppt_x"/>
                                          </p:val>
                                        </p:tav>
                                      </p:tavLst>
                                    </p:anim>
                                    <p:anim calcmode="lin" valueType="num">
                                      <p:cBhvr additive="base">
                                        <p:cTn dur="1000" fill="hold" id="16"/>
                                        <p:tgtEl>
                                          <p:spTgt spid="4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1000" fill="hold" id="19"/>
                                        <p:tgtEl>
                                          <p:spTgt spid="49"/>
                                        </p:tgtEl>
                                        <p:attrNameLst>
                                          <p:attrName>ppt_x</p:attrName>
                                        </p:attrNameLst>
                                      </p:cBhvr>
                                      <p:tavLst>
                                        <p:tav tm="0">
                                          <p:val>
                                            <p:strVal val="#ppt_x"/>
                                          </p:val>
                                        </p:tav>
                                        <p:tav tm="100000">
                                          <p:val>
                                            <p:strVal val="#ppt_x"/>
                                          </p:val>
                                        </p:tav>
                                      </p:tavLst>
                                    </p:anim>
                                    <p:anim calcmode="lin" valueType="num">
                                      <p:cBhvr additive="base">
                                        <p:cTn dur="1000" fill="hold" id="20"/>
                                        <p:tgtEl>
                                          <p:spTgt spid="4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42" presetSubtype="0">
                                  <p:stCondLst>
                                    <p:cond delay="0"/>
                                  </p:stCondLst>
                                  <p:childTnLst>
                                    <p:set>
                                      <p:cBhvr>
                                        <p:cTn dur="1" fill="hold" id="27">
                                          <p:stCondLst>
                                            <p:cond delay="0"/>
                                          </p:stCondLst>
                                        </p:cTn>
                                        <p:tgtEl>
                                          <p:spTgt spid="51"/>
                                        </p:tgtEl>
                                        <p:attrNameLst>
                                          <p:attrName>style.visibility</p:attrName>
                                        </p:attrNameLst>
                                      </p:cBhvr>
                                      <p:to>
                                        <p:strVal val="visible"/>
                                      </p:to>
                                    </p:set>
                                    <p:animEffect filter="fade" transition="in">
                                      <p:cBhvr>
                                        <p:cTn dur="1000" id="28"/>
                                        <p:tgtEl>
                                          <p:spTgt spid="51"/>
                                        </p:tgtEl>
                                      </p:cBhvr>
                                    </p:animEffect>
                                    <p:anim calcmode="lin" valueType="num">
                                      <p:cBhvr>
                                        <p:cTn dur="1000" fill="hold" id="29"/>
                                        <p:tgtEl>
                                          <p:spTgt spid="51"/>
                                        </p:tgtEl>
                                        <p:attrNameLst>
                                          <p:attrName>ppt_x</p:attrName>
                                        </p:attrNameLst>
                                      </p:cBhvr>
                                      <p:tavLst>
                                        <p:tav tm="0">
                                          <p:val>
                                            <p:strVal val="#ppt_x"/>
                                          </p:val>
                                        </p:tav>
                                        <p:tav tm="100000">
                                          <p:val>
                                            <p:strVal val="#ppt_x"/>
                                          </p:val>
                                        </p:tav>
                                      </p:tavLst>
                                    </p:anim>
                                    <p:anim calcmode="lin" valueType="num">
                                      <p:cBhvr>
                                        <p:cTn dur="1000" fill="hold" id="30"/>
                                        <p:tgtEl>
                                          <p:spTgt spid="5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accel="38000" fill="hold" grpId="0" id="32" nodeType="afterEffect" presetClass="entr" presetID="2" presetSubtype="2">
                                  <p:stCondLst>
                                    <p:cond delay="0"/>
                                  </p:stCondLst>
                                  <p:iterate type="lt">
                                    <p:tmPct val="10000"/>
                                  </p:iterate>
                                  <p:childTnLst>
                                    <p:set>
                                      <p:cBhvr>
                                        <p:cTn dur="1" fill="hold" id="33">
                                          <p:stCondLst>
                                            <p:cond delay="0"/>
                                          </p:stCondLst>
                                        </p:cTn>
                                        <p:tgtEl>
                                          <p:spTgt spid="52"/>
                                        </p:tgtEl>
                                        <p:attrNameLst>
                                          <p:attrName>style.visibility</p:attrName>
                                        </p:attrNameLst>
                                      </p:cBhvr>
                                      <p:to>
                                        <p:strVal val="visible"/>
                                      </p:to>
                                    </p:set>
                                    <p:anim calcmode="lin" valueType="num">
                                      <p:cBhvr additive="base">
                                        <p:cTn dur="750" fill="hold" id="34"/>
                                        <p:tgtEl>
                                          <p:spTgt spid="52"/>
                                        </p:tgtEl>
                                        <p:attrNameLst>
                                          <p:attrName>ppt_x</p:attrName>
                                        </p:attrNameLst>
                                      </p:cBhvr>
                                      <p:tavLst>
                                        <p:tav tm="0">
                                          <p:val>
                                            <p:strVal val="1+#ppt_w/2"/>
                                          </p:val>
                                        </p:tav>
                                        <p:tav tm="100000">
                                          <p:val>
                                            <p:strVal val="#ppt_x"/>
                                          </p:val>
                                        </p:tav>
                                      </p:tavLst>
                                    </p:anim>
                                    <p:anim calcmode="lin" valueType="num">
                                      <p:cBhvr additive="base">
                                        <p:cTn dur="750" fill="hold" id="35"/>
                                        <p:tgtEl>
                                          <p:spTgt spid="5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750"/>
                            </p:stCondLst>
                            <p:childTnLst>
                              <p:par>
                                <p:cTn fill="hold" grpId="0" id="37" nodeType="afterEffect" presetClass="entr" presetID="22" presetSubtype="1">
                                  <p:stCondLst>
                                    <p:cond delay="0"/>
                                  </p:stCondLst>
                                  <p:childTnLst>
                                    <p:set>
                                      <p:cBhvr>
                                        <p:cTn dur="1" fill="hold" id="38">
                                          <p:stCondLst>
                                            <p:cond delay="0"/>
                                          </p:stCondLst>
                                        </p:cTn>
                                        <p:tgtEl>
                                          <p:spTgt spid="53"/>
                                        </p:tgtEl>
                                        <p:attrNameLst>
                                          <p:attrName>style.visibility</p:attrName>
                                        </p:attrNameLst>
                                      </p:cBhvr>
                                      <p:to>
                                        <p:strVal val="visible"/>
                                      </p:to>
                                    </p:set>
                                    <p:animEffect filter="wipe(up)" transition="in">
                                      <p:cBhvr>
                                        <p:cTn dur="500" id="3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1"/>
      <p:bldP grpId="0" spid="52"/>
      <p:bldP grpId="0" spid="5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435923" y="2924927"/>
            <a:ext cx="1977279" cy="2011680"/>
          </a:xfrm>
          <a:prstGeom prst="rect">
            <a:avLst/>
          </a:prstGeom>
        </p:spPr>
        <p:txBody>
          <a:bodyPr wrap="square">
            <a:spAutoFit/>
          </a:bodyPr>
          <a:lstStyle/>
          <a:p>
            <a:pPr algn="just">
              <a:lnSpc>
                <a:spcPct val="200000"/>
              </a:lnSpc>
              <a:spcAft>
                <a:spcPts val="1200"/>
              </a:spcAft>
            </a:pPr>
            <a:r>
              <a:rPr altLang="zh-CN" lang="zh-CN" sz="1050">
                <a:solidFill>
                  <a:schemeClr val="tx1">
                    <a:lumMod val="75000"/>
                    <a:lumOff val="25000"/>
                  </a:schemeClr>
                </a:solidFill>
                <a:latin typeface="+mj-ea"/>
              </a:rPr>
              <a:t>欢迎购买本套模板，本模板由春秋视觉工作室专业设计，春秋视觉，致力于奉献！贴心于服务！专业定制，精心开发！多年工作经验打造全新的PPT作品！</a:t>
            </a:r>
          </a:p>
        </p:txBody>
      </p:sp>
      <p:sp>
        <p:nvSpPr>
          <p:cNvPr id="5" name="矩形 4"/>
          <p:cNvSpPr/>
          <p:nvPr/>
        </p:nvSpPr>
        <p:spPr>
          <a:xfrm>
            <a:off x="8707367" y="2924927"/>
            <a:ext cx="2171700" cy="1691640"/>
          </a:xfrm>
          <a:prstGeom prst="rect">
            <a:avLst/>
          </a:prstGeom>
        </p:spPr>
        <p:txBody>
          <a:bodyPr wrap="square">
            <a:spAutoFit/>
          </a:bodyPr>
          <a:lstStyle/>
          <a:p>
            <a:pPr algn="just">
              <a:lnSpc>
                <a:spcPct val="200000"/>
              </a:lnSpc>
              <a:spcAft>
                <a:spcPts val="1200"/>
              </a:spcAft>
            </a:pPr>
            <a:r>
              <a:rPr altLang="zh-CN" lang="zh-CN" sz="1050">
                <a:solidFill>
                  <a:schemeClr val="tx1">
                    <a:lumMod val="75000"/>
                    <a:lumOff val="25000"/>
                  </a:schemeClr>
                </a:solidFill>
                <a:latin typeface="+mj-ea"/>
              </a:rPr>
              <a:t>欢迎购买本套模板，本模板由春秋视觉工作室专业设计，春秋视觉，致力于奉献！贴心于服务！专业定制，精心开发！多年工作经验打造全新的PPT作品！</a:t>
            </a:r>
          </a:p>
        </p:txBody>
      </p:sp>
      <p:sp>
        <p:nvSpPr>
          <p:cNvPr id="6" name="矩形 5"/>
          <p:cNvSpPr/>
          <p:nvPr/>
        </p:nvSpPr>
        <p:spPr>
          <a:xfrm>
            <a:off x="6485796" y="2426735"/>
            <a:ext cx="4607320" cy="365760"/>
          </a:xfrm>
          <a:prstGeom prst="rect">
            <a:avLst/>
          </a:prstGeom>
        </p:spPr>
        <p:txBody>
          <a:bodyPr wrap="square">
            <a:spAutoFit/>
          </a:bodyPr>
          <a:lstStyle/>
          <a:p>
            <a:pPr algn="dist"/>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专业定制 精心开发</a:t>
            </a:r>
          </a:p>
        </p:txBody>
      </p:sp>
      <p:sp>
        <p:nvSpPr>
          <p:cNvPr id="9" name="文本框 56"/>
          <p:cNvSpPr txBox="1">
            <a:spLocks noChangeArrowheads="1"/>
          </p:cNvSpPr>
          <p:nvPr/>
        </p:nvSpPr>
        <p:spPr bwMode="auto">
          <a:xfrm>
            <a:off x="6435923" y="1842535"/>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tx1">
                    <a:lumMod val="50000"/>
                    <a:lumOff val="50000"/>
                  </a:schemeClr>
                </a:solidFill>
                <a:latin charset="0" panose="020b0503020202020204" pitchFamily="34" typeface="Agency FB"/>
              </a:rPr>
              <a:t>CLICK TO ADD YOUR TITLE IN HERE</a:t>
            </a:r>
          </a:p>
        </p:txBody>
      </p:sp>
      <p:sp>
        <p:nvSpPr>
          <p:cNvPr id="2" name="矩形 1"/>
          <p:cNvSpPr/>
          <p:nvPr/>
        </p:nvSpPr>
        <p:spPr>
          <a:xfrm>
            <a:off x="0" y="1547551"/>
            <a:ext cx="6185896" cy="3959914"/>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V="1">
            <a:off x="10737065" y="4037179"/>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398791" y="4474810"/>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9900" y="1019475"/>
            <a:ext cx="1321599" cy="6313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11350188"/>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0-#ppt_w/2"/>
                                          </p:val>
                                        </p:tav>
                                        <p:tav tm="100000">
                                          <p:val>
                                            <p:strVal val="#ppt_x"/>
                                          </p:val>
                                        </p:tav>
                                      </p:tavLst>
                                    </p:anim>
                                    <p:anim calcmode="lin" valueType="num">
                                      <p:cBhvr additive="base">
                                        <p:cTn dur="75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4" presetSubtype="10">
                                  <p:stCondLst>
                                    <p:cond delay="0"/>
                                  </p:stCondLst>
                                  <p:childTnLst>
                                    <p:set>
                                      <p:cBhvr>
                                        <p:cTn dur="1" fill="hold" id="11">
                                          <p:stCondLst>
                                            <p:cond delay="0"/>
                                          </p:stCondLst>
                                        </p:cTn>
                                        <p:tgtEl>
                                          <p:spTgt spid="2"/>
                                        </p:tgtEl>
                                        <p:attrNameLst>
                                          <p:attrName>style.visibility</p:attrName>
                                        </p:attrNameLst>
                                      </p:cBhvr>
                                      <p:to>
                                        <p:strVal val="visible"/>
                                      </p:to>
                                    </p:set>
                                    <p:animEffect filter="randombar(horizontal)" transition="in">
                                      <p:cBhvr>
                                        <p:cTn dur="500" id="12"/>
                                        <p:tgtEl>
                                          <p:spTgt spid="2"/>
                                        </p:tgtEl>
                                      </p:cBhvr>
                                    </p:animEffect>
                                  </p:childTnLst>
                                </p:cTn>
                              </p:par>
                            </p:childTnLst>
                          </p:cTn>
                        </p:par>
                        <p:par>
                          <p:cTn fill="hold" id="13" nodeType="afterGroup">
                            <p:stCondLst>
                              <p:cond delay="1250"/>
                            </p:stCondLst>
                            <p:childTnLst>
                              <p:par>
                                <p:cTn fill="hold" grpId="0" id="14" nodeType="afterEffect" presetClass="entr" presetID="2" presetSubtype="2">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1+#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750"/>
                            </p:stCondLst>
                            <p:childTnLst>
                              <p:par>
                                <p:cTn fill="hold" grpId="0" id="19" nodeType="afterEffect" presetClass="entr" presetID="22" presetSubtype="1">
                                  <p:stCondLst>
                                    <p:cond delay="0"/>
                                  </p:stCondLst>
                                  <p:childTnLst>
                                    <p:set>
                                      <p:cBhvr>
                                        <p:cTn dur="1" fill="hold" id="20">
                                          <p:stCondLst>
                                            <p:cond delay="0"/>
                                          </p:stCondLst>
                                        </p:cTn>
                                        <p:tgtEl>
                                          <p:spTgt spid="4"/>
                                        </p:tgtEl>
                                        <p:attrNameLst>
                                          <p:attrName>style.visibility</p:attrName>
                                        </p:attrNameLst>
                                      </p:cBhvr>
                                      <p:to>
                                        <p:strVal val="visible"/>
                                      </p:to>
                                    </p:set>
                                    <p:animEffect filter="wipe(up)" transition="in">
                                      <p:cBhvr>
                                        <p:cTn dur="500" id="21"/>
                                        <p:tgtEl>
                                          <p:spTgt spid="4"/>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5"/>
                                        </p:tgtEl>
                                        <p:attrNameLst>
                                          <p:attrName>style.visibility</p:attrName>
                                        </p:attrNameLst>
                                      </p:cBhvr>
                                      <p:to>
                                        <p:strVal val="visible"/>
                                      </p:to>
                                    </p:set>
                                    <p:animEffect filter="wipe(up)" transition="in">
                                      <p:cBhvr>
                                        <p:cTn dur="500" id="24"/>
                                        <p:tgtEl>
                                          <p:spTgt spid="5"/>
                                        </p:tgtEl>
                                      </p:cBhvr>
                                    </p:animEffect>
                                  </p:childTnLst>
                                </p:cTn>
                              </p:par>
                              <p:par>
                                <p:cTn fill="hold" id="25" nodeType="withEffect" presetClass="entr" presetID="2" presetSubtype="3">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1+#ppt_w/2"/>
                                          </p:val>
                                        </p:tav>
                                        <p:tav tm="100000">
                                          <p:val>
                                            <p:strVal val="#ppt_x"/>
                                          </p:val>
                                        </p:tav>
                                      </p:tavLst>
                                    </p:anim>
                                    <p:anim calcmode="lin" valueType="num">
                                      <p:cBhvr additive="base">
                                        <p:cTn dur="500" fill="hold" id="28"/>
                                        <p:tgtEl>
                                          <p:spTgt spid="8"/>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3">
                                  <p:stCondLst>
                                    <p:cond delay="10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1+#ppt_w/2"/>
                                          </p:val>
                                        </p:tav>
                                        <p:tav tm="100000">
                                          <p:val>
                                            <p:strVal val="#ppt_x"/>
                                          </p:val>
                                        </p:tav>
                                      </p:tavLst>
                                    </p:anim>
                                    <p:anim calcmode="lin" valueType="num">
                                      <p:cBhvr additive="base">
                                        <p:cTn dur="500" fill="hold" id="32"/>
                                        <p:tgtEl>
                                          <p:spTgt spid="10"/>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12">
                                  <p:stCondLst>
                                    <p:cond delay="20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0-#ppt_w/2"/>
                                          </p:val>
                                        </p:tav>
                                        <p:tav tm="100000">
                                          <p:val>
                                            <p:strVal val="#ppt_x"/>
                                          </p:val>
                                        </p:tav>
                                      </p:tavLst>
                                    </p:anim>
                                    <p:anim calcmode="lin" valueType="num">
                                      <p:cBhvr additive="base">
                                        <p:cTn dur="500" fill="hold" id="36"/>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9"/>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Picture 4"/>
          <p:cNvPicPr>
            <a:picLocks noChangeArrowheads="1" noChangeAspect="1"/>
          </p:cNvPicPr>
          <p:nvPr/>
        </p:nvPicPr>
        <p:blipFill>
          <a:blip r:embed="rId3">
            <a:extLst>
              <a:ext uri="{28A0092B-C50C-407E-A947-70E740481C1C}">
                <a14:useLocalDpi/>
              </a:ext>
            </a:extLst>
          </a:blip>
          <a:stretch>
            <a:fillRect/>
          </a:stretch>
        </p:blipFill>
        <p:spPr bwMode="auto">
          <a:xfrm>
            <a:off x="1655741" y="1771949"/>
            <a:ext cx="1849402" cy="1791073"/>
          </a:xfrm>
          <a:prstGeom prst="ellipse">
            <a:avLst/>
          </a:prstGeom>
          <a:noFill/>
          <a:extLst>
            <a:ext uri="{909E8E84-426E-40DD-AFC4-6F175D3DCCD1}">
              <a14:hiddenFill>
                <a:solidFill>
                  <a:srgbClr val="FFFFFF"/>
                </a:solidFill>
              </a14:hiddenFill>
            </a:ext>
          </a:extLst>
        </p:spPr>
      </p:pic>
      <p:sp>
        <p:nvSpPr>
          <p:cNvPr id="4" name="TextBox 3"/>
          <p:cNvSpPr txBox="1">
            <a:spLocks noChangeArrowheads="1"/>
          </p:cNvSpPr>
          <p:nvPr/>
        </p:nvSpPr>
        <p:spPr bwMode="auto">
          <a:xfrm>
            <a:off x="2225309" y="3683148"/>
            <a:ext cx="7686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a:solidFill>
                  <a:schemeClr val="tx1">
                    <a:lumMod val="75000"/>
                    <a:lumOff val="25000"/>
                  </a:schemeClr>
                </a:solidFill>
              </a:rPr>
              <a:t>NAME</a:t>
            </a:r>
          </a:p>
        </p:txBody>
      </p:sp>
      <p:sp>
        <p:nvSpPr>
          <p:cNvPr id="5" name="TextBox 8"/>
          <p:cNvSpPr txBox="1">
            <a:spLocks noChangeArrowheads="1"/>
          </p:cNvSpPr>
          <p:nvPr/>
        </p:nvSpPr>
        <p:spPr bwMode="auto">
          <a:xfrm>
            <a:off x="5730509" y="3683148"/>
            <a:ext cx="7686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a:solidFill>
                  <a:schemeClr val="tx1">
                    <a:lumMod val="75000"/>
                    <a:lumOff val="25000"/>
                  </a:schemeClr>
                </a:solidFill>
              </a:rPr>
              <a:t>NAME</a:t>
            </a:r>
          </a:p>
        </p:txBody>
      </p:sp>
      <p:sp>
        <p:nvSpPr>
          <p:cNvPr id="6" name="TextBox 9"/>
          <p:cNvSpPr txBox="1">
            <a:spLocks noChangeArrowheads="1"/>
          </p:cNvSpPr>
          <p:nvPr/>
        </p:nvSpPr>
        <p:spPr bwMode="auto">
          <a:xfrm>
            <a:off x="9235709" y="3683148"/>
            <a:ext cx="7686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a:solidFill>
                  <a:schemeClr val="tx1">
                    <a:lumMod val="75000"/>
                    <a:lumOff val="25000"/>
                  </a:schemeClr>
                </a:solidFill>
              </a:rPr>
              <a:t>NAME</a:t>
            </a:r>
          </a:p>
        </p:txBody>
      </p:sp>
      <p:sp>
        <p:nvSpPr>
          <p:cNvPr id="7" name="文本框 56"/>
          <p:cNvSpPr txBox="1"/>
          <p:nvPr/>
        </p:nvSpPr>
        <p:spPr>
          <a:xfrm>
            <a:off x="1565275" y="4052481"/>
            <a:ext cx="2051050" cy="39624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ct val="0"/>
              </a:spcBef>
              <a:spcAft>
                <a:spcPct val="0"/>
              </a:spcAft>
              <a:defRPr/>
            </a:pPr>
            <a:r>
              <a:rPr altLang="zh-CN" lang="en-US" sz="2000">
                <a:solidFill>
                  <a:schemeClr val="tx1"/>
                </a:solidFill>
                <a:latin charset="0" panose="020b0503020202020204" pitchFamily="34" typeface="Agency FB"/>
                <a:ea typeface="+mn-ea"/>
              </a:rPr>
              <a:t>Your Title Here</a:t>
            </a:r>
          </a:p>
        </p:txBody>
      </p:sp>
      <p:sp>
        <p:nvSpPr>
          <p:cNvPr id="8" name="TextBox 23"/>
          <p:cNvSpPr txBox="1"/>
          <p:nvPr/>
        </p:nvSpPr>
        <p:spPr>
          <a:xfrm>
            <a:off x="1528843" y="4514146"/>
            <a:ext cx="2123914" cy="1005840"/>
          </a:xfrm>
          <a:prstGeom prst="rect">
            <a:avLst/>
          </a:prstGeom>
          <a:noFill/>
        </p:spPr>
        <p:txBody>
          <a:bodyPr rtlCol="0" wrap="square">
            <a:spAutoFit/>
          </a:bodyPr>
          <a:lstStyle/>
          <a:p>
            <a:pPr algn="ctr">
              <a:lnSpc>
                <a:spcPct val="150000"/>
              </a:lnSpc>
            </a:pPr>
            <a:r>
              <a:rPr altLang="en-US" lang="zh-CN" sz="100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p>
        </p:txBody>
      </p:sp>
      <p:sp>
        <p:nvSpPr>
          <p:cNvPr id="9" name="文本框 56"/>
          <p:cNvSpPr txBox="1"/>
          <p:nvPr/>
        </p:nvSpPr>
        <p:spPr>
          <a:xfrm>
            <a:off x="5074023" y="4052481"/>
            <a:ext cx="2051050" cy="39624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ct val="0"/>
              </a:spcBef>
              <a:spcAft>
                <a:spcPct val="0"/>
              </a:spcAft>
              <a:defRPr/>
            </a:pPr>
            <a:r>
              <a:rPr altLang="zh-CN" lang="en-US" sz="2000">
                <a:solidFill>
                  <a:schemeClr val="tx1"/>
                </a:solidFill>
                <a:latin charset="0" panose="020b0503020202020204" pitchFamily="34" typeface="Agency FB"/>
              </a:rPr>
              <a:t>Your Title Here</a:t>
            </a:r>
          </a:p>
        </p:txBody>
      </p:sp>
      <p:sp>
        <p:nvSpPr>
          <p:cNvPr id="10" name="TextBox 23"/>
          <p:cNvSpPr txBox="1"/>
          <p:nvPr/>
        </p:nvSpPr>
        <p:spPr>
          <a:xfrm>
            <a:off x="5037591" y="4514146"/>
            <a:ext cx="2123914" cy="1005840"/>
          </a:xfrm>
          <a:prstGeom prst="rect">
            <a:avLst/>
          </a:prstGeom>
          <a:noFill/>
        </p:spPr>
        <p:txBody>
          <a:bodyPr rtlCol="0" wrap="square">
            <a:spAutoFit/>
          </a:bodyPr>
          <a:lstStyle/>
          <a:p>
            <a:pPr algn="ctr">
              <a:lnSpc>
                <a:spcPct val="150000"/>
              </a:lnSpc>
            </a:pPr>
            <a:r>
              <a:rPr altLang="en-US" lang="zh-CN" sz="100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p>
        </p:txBody>
      </p:sp>
      <p:sp>
        <p:nvSpPr>
          <p:cNvPr id="11" name="文本框 56"/>
          <p:cNvSpPr txBox="1"/>
          <p:nvPr/>
        </p:nvSpPr>
        <p:spPr>
          <a:xfrm>
            <a:off x="8625296" y="4052481"/>
            <a:ext cx="2051050" cy="39624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ct val="0"/>
              </a:spcBef>
              <a:spcAft>
                <a:spcPct val="0"/>
              </a:spcAft>
              <a:defRPr/>
            </a:pPr>
            <a:r>
              <a:rPr altLang="zh-CN" lang="en-US" sz="2000">
                <a:solidFill>
                  <a:schemeClr val="tx1"/>
                </a:solidFill>
                <a:latin charset="0" panose="020b0503020202020204" pitchFamily="34" typeface="Agency FB"/>
              </a:rPr>
              <a:t>Your Title Here</a:t>
            </a:r>
          </a:p>
        </p:txBody>
      </p:sp>
      <p:sp>
        <p:nvSpPr>
          <p:cNvPr id="12" name="TextBox 23"/>
          <p:cNvSpPr txBox="1"/>
          <p:nvPr/>
        </p:nvSpPr>
        <p:spPr>
          <a:xfrm>
            <a:off x="8588864" y="4514146"/>
            <a:ext cx="2123914" cy="1005840"/>
          </a:xfrm>
          <a:prstGeom prst="rect">
            <a:avLst/>
          </a:prstGeom>
          <a:noFill/>
        </p:spPr>
        <p:txBody>
          <a:bodyPr rtlCol="0" wrap="square">
            <a:spAutoFit/>
          </a:bodyPr>
          <a:lstStyle/>
          <a:p>
            <a:pPr algn="ctr">
              <a:lnSpc>
                <a:spcPct val="150000"/>
              </a:lnSpc>
            </a:pPr>
            <a:r>
              <a:rPr altLang="en-US" lang="zh-CN" sz="100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p>
        </p:txBody>
      </p:sp>
      <p:pic>
        <p:nvPicPr>
          <p:cNvPr id="13" name="Picture 4"/>
          <p:cNvPicPr>
            <a:picLocks noChangeArrowheads="1" noChangeAspect="1"/>
          </p:cNvPicPr>
          <p:nvPr/>
        </p:nvPicPr>
        <p:blipFill>
          <a:blip r:embed="rId3">
            <a:extLst>
              <a:ext uri="{28A0092B-C50C-407E-A947-70E740481C1C}">
                <a14:useLocalDpi/>
              </a:ext>
            </a:extLst>
          </a:blip>
          <a:stretch>
            <a:fillRect/>
          </a:stretch>
        </p:blipFill>
        <p:spPr bwMode="auto">
          <a:xfrm>
            <a:off x="5164485" y="1771949"/>
            <a:ext cx="1849402" cy="1791073"/>
          </a:xfrm>
          <a:prstGeom prst="ellipse">
            <a:avLst/>
          </a:prstGeom>
          <a:noFill/>
          <a:extLst>
            <a:ext uri="{909E8E84-426E-40DD-AFC4-6F175D3DCCD1}">
              <a14:hiddenFill>
                <a:solidFill>
                  <a:srgbClr val="FFFFFF"/>
                </a:solidFill>
              </a14:hiddenFill>
            </a:ext>
          </a:extLst>
        </p:spPr>
      </p:pic>
      <p:pic>
        <p:nvPicPr>
          <p:cNvPr id="14" name="Picture 4"/>
          <p:cNvPicPr>
            <a:picLocks noChangeArrowheads="1" noChangeAspect="1"/>
          </p:cNvPicPr>
          <p:nvPr/>
        </p:nvPicPr>
        <p:blipFill>
          <a:blip r:embed="rId3">
            <a:extLst>
              <a:ext uri="{28A0092B-C50C-407E-A947-70E740481C1C}">
                <a14:useLocalDpi/>
              </a:ext>
            </a:extLst>
          </a:blip>
          <a:stretch>
            <a:fillRect/>
          </a:stretch>
        </p:blipFill>
        <p:spPr bwMode="auto">
          <a:xfrm>
            <a:off x="8524373" y="1771949"/>
            <a:ext cx="1849402" cy="1791073"/>
          </a:xfrm>
          <a:prstGeom prst="ellipse">
            <a:avLst/>
          </a:prstGeom>
          <a:noFill/>
          <a:extLst>
            <a:ext uri="{909E8E84-426E-40DD-AFC4-6F175D3DCCD1}">
              <a14:hiddenFill>
                <a:solidFill>
                  <a:srgbClr val="FFFFFF"/>
                </a:solidFill>
              </a14:hiddenFill>
            </a:ext>
          </a:extLst>
        </p:spPr>
      </p:pic>
      <p:sp>
        <p:nvSpPr>
          <p:cNvPr id="16"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3343237074"/>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1+#ppt_w/2"/>
                                          </p:val>
                                        </p:tav>
                                        <p:tav tm="100000">
                                          <p:val>
                                            <p:strVal val="#ppt_x"/>
                                          </p:val>
                                        </p:tav>
                                      </p:tavLst>
                                    </p:anim>
                                    <p:anim calcmode="lin" valueType="num">
                                      <p:cBhvr additive="base">
                                        <p:cTn dur="75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par>
                                <p:cTn fill="hold" id="20" nodeType="withEffect" presetClass="entr" presetID="53" presetSubtype="0">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ppt_w</p:attrName>
                                        </p:attrNameLst>
                                      </p:cBhvr>
                                      <p:tavLst>
                                        <p:tav tm="0">
                                          <p:val>
                                            <p:fltVal val="0"/>
                                          </p:val>
                                        </p:tav>
                                        <p:tav tm="100000">
                                          <p:val>
                                            <p:strVal val="#ppt_w"/>
                                          </p:val>
                                        </p:tav>
                                      </p:tavLst>
                                    </p:anim>
                                    <p:anim calcmode="lin" valueType="num">
                                      <p:cBhvr>
                                        <p:cTn dur="500" fill="hold" id="23"/>
                                        <p:tgtEl>
                                          <p:spTgt spid="14"/>
                                        </p:tgtEl>
                                        <p:attrNameLst>
                                          <p:attrName>ppt_h</p:attrName>
                                        </p:attrNameLst>
                                      </p:cBhvr>
                                      <p:tavLst>
                                        <p:tav tm="0">
                                          <p:val>
                                            <p:fltVal val="0"/>
                                          </p:val>
                                        </p:tav>
                                        <p:tav tm="100000">
                                          <p:val>
                                            <p:strVal val="#ppt_h"/>
                                          </p:val>
                                        </p:tav>
                                      </p:tavLst>
                                    </p:anim>
                                    <p:animEffect filter="fade" transition="in">
                                      <p:cBhvr>
                                        <p:cTn dur="500" id="24"/>
                                        <p:tgtEl>
                                          <p:spTgt spid="14"/>
                                        </p:tgtEl>
                                      </p:cBhvr>
                                    </p:animEffect>
                                  </p:childTnLst>
                                </p:cTn>
                              </p:par>
                            </p:childTnLst>
                          </p:cTn>
                        </p:par>
                        <p:par>
                          <p:cTn fill="hold" id="25" nodeType="afterGroup">
                            <p:stCondLst>
                              <p:cond delay="1250"/>
                            </p:stCondLst>
                            <p:childTnLst>
                              <p:par>
                                <p:cTn fill="hold" grpId="0" id="26" nodeType="afterEffect" presetClass="entr" presetID="10" presetSubtype="0">
                                  <p:stCondLst>
                                    <p:cond delay="0"/>
                                  </p:stCondLst>
                                  <p:childTnLst>
                                    <p:set>
                                      <p:cBhvr>
                                        <p:cTn dur="1" fill="hold" id="27">
                                          <p:stCondLst>
                                            <p:cond delay="0"/>
                                          </p:stCondLst>
                                        </p:cTn>
                                        <p:tgtEl>
                                          <p:spTgt spid="4"/>
                                        </p:tgtEl>
                                        <p:attrNameLst>
                                          <p:attrName>style.visibility</p:attrName>
                                        </p:attrNameLst>
                                      </p:cBhvr>
                                      <p:to>
                                        <p:strVal val="visible"/>
                                      </p:to>
                                    </p:set>
                                    <p:animEffect filter="fade" transition="in">
                                      <p:cBhvr>
                                        <p:cTn dur="500" id="28"/>
                                        <p:tgtEl>
                                          <p:spTgt spid="4"/>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childTnLst>
                          </p:cTn>
                        </p:par>
                        <p:par>
                          <p:cTn fill="hold" id="35" nodeType="afterGroup">
                            <p:stCondLst>
                              <p:cond delay="1750"/>
                            </p:stCondLst>
                            <p:childTnLst>
                              <p:par>
                                <p:cTn fill="hold" grpId="0" id="36" nodeType="afterEffect" presetClass="entr" presetID="22" presetSubtype="8">
                                  <p:stCondLst>
                                    <p:cond delay="0"/>
                                  </p:stCondLst>
                                  <p:childTnLst>
                                    <p:set>
                                      <p:cBhvr>
                                        <p:cTn dur="1" fill="hold" id="37">
                                          <p:stCondLst>
                                            <p:cond delay="0"/>
                                          </p:stCondLst>
                                        </p:cTn>
                                        <p:tgtEl>
                                          <p:spTgt spid="7"/>
                                        </p:tgtEl>
                                        <p:attrNameLst>
                                          <p:attrName>style.visibility</p:attrName>
                                        </p:attrNameLst>
                                      </p:cBhvr>
                                      <p:to>
                                        <p:strVal val="visible"/>
                                      </p:to>
                                    </p:set>
                                    <p:animEffect filter="wipe(left)" transition="in">
                                      <p:cBhvr>
                                        <p:cTn dur="500" id="38"/>
                                        <p:tgtEl>
                                          <p:spTgt spid="7"/>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9"/>
                                        </p:tgtEl>
                                        <p:attrNameLst>
                                          <p:attrName>style.visibility</p:attrName>
                                        </p:attrNameLst>
                                      </p:cBhvr>
                                      <p:to>
                                        <p:strVal val="visible"/>
                                      </p:to>
                                    </p:set>
                                    <p:animEffect filter="wipe(left)" transition="in">
                                      <p:cBhvr>
                                        <p:cTn dur="500" id="41"/>
                                        <p:tgtEl>
                                          <p:spTgt spid="9"/>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1"/>
                                        </p:tgtEl>
                                        <p:attrNameLst>
                                          <p:attrName>style.visibility</p:attrName>
                                        </p:attrNameLst>
                                      </p:cBhvr>
                                      <p:to>
                                        <p:strVal val="visible"/>
                                      </p:to>
                                    </p:set>
                                    <p:animEffect filter="wipe(left)" transition="in">
                                      <p:cBhvr>
                                        <p:cTn dur="500" id="44"/>
                                        <p:tgtEl>
                                          <p:spTgt spid="11"/>
                                        </p:tgtEl>
                                      </p:cBhvr>
                                    </p:animEffect>
                                  </p:childTnLst>
                                </p:cTn>
                              </p:par>
                            </p:childTnLst>
                          </p:cTn>
                        </p:par>
                        <p:par>
                          <p:cTn fill="hold" id="45" nodeType="afterGroup">
                            <p:stCondLst>
                              <p:cond delay="2250"/>
                            </p:stCondLst>
                            <p:childTnLst>
                              <p:par>
                                <p:cTn fill="hold" grpId="0" id="46" nodeType="afterEffect" presetClass="entr" presetID="10" presetSubtype="0">
                                  <p:stCondLst>
                                    <p:cond delay="0"/>
                                  </p:stCondLst>
                                  <p:childTnLst>
                                    <p:set>
                                      <p:cBhvr>
                                        <p:cTn dur="1" fill="hold" id="47">
                                          <p:stCondLst>
                                            <p:cond delay="0"/>
                                          </p:stCondLst>
                                        </p:cTn>
                                        <p:tgtEl>
                                          <p:spTgt spid="8"/>
                                        </p:tgtEl>
                                        <p:attrNameLst>
                                          <p:attrName>style.visibility</p:attrName>
                                        </p:attrNameLst>
                                      </p:cBhvr>
                                      <p:to>
                                        <p:strVal val="visible"/>
                                      </p:to>
                                    </p:set>
                                    <p:animEffect filter="fade" transition="in">
                                      <p:cBhvr>
                                        <p:cTn dur="500" id="48"/>
                                        <p:tgtEl>
                                          <p:spTgt spid="8"/>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0"/>
                                        </p:tgtEl>
                                        <p:attrNameLst>
                                          <p:attrName>style.visibility</p:attrName>
                                        </p:attrNameLst>
                                      </p:cBhvr>
                                      <p:to>
                                        <p:strVal val="visible"/>
                                      </p:to>
                                    </p:set>
                                    <p:animEffect filter="fade" transition="in">
                                      <p:cBhvr>
                                        <p:cTn dur="500" id="51"/>
                                        <p:tgtEl>
                                          <p:spTgt spid="10"/>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2"/>
                                        </p:tgtEl>
                                        <p:attrNameLst>
                                          <p:attrName>style.visibility</p:attrName>
                                        </p:attrNameLst>
                                      </p:cBhvr>
                                      <p:to>
                                        <p:strVal val="visible"/>
                                      </p:to>
                                    </p:set>
                                    <p:animEffect filter="fade" transition="in">
                                      <p:cBhvr>
                                        <p:cTn dur="500" id="5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308616" y="1702154"/>
            <a:ext cx="3574768" cy="640080"/>
          </a:xfrm>
          <a:prstGeom prst="rect">
            <a:avLst/>
          </a:prstGeom>
          <a:noFill/>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4" name="TextBox 18"/>
          <p:cNvSpPr txBox="1"/>
          <p:nvPr/>
        </p:nvSpPr>
        <p:spPr>
          <a:xfrm>
            <a:off x="3240506" y="2736205"/>
            <a:ext cx="5710990" cy="2042160"/>
          </a:xfrm>
          <a:prstGeom prst="rect">
            <a:avLst/>
          </a:prstGeom>
          <a:noFill/>
          <a:ln>
            <a:noFill/>
          </a:ln>
        </p:spPr>
        <p:txBody>
          <a:bodyPr rtlCol="0" wrap="square">
            <a:spAutoFit/>
          </a:bodyPr>
          <a:lstStyle/>
          <a:p>
            <a:pPr algn="ctr"/>
            <a:r>
              <a:rPr altLang="zh-CN" b="1" lang="en-US" sz="6400">
                <a:solidFill>
                  <a:schemeClr val="tx1">
                    <a:lumMod val="75000"/>
                    <a:lumOff val="25000"/>
                  </a:schemeClr>
                </a:solidFill>
                <a:latin charset="0" panose="020b0503020202020204" pitchFamily="34" typeface="Agency FB"/>
                <a:ea charset="-122" panose="020b0503020204020204" pitchFamily="34" typeface="微软雅黑"/>
              </a:rPr>
              <a:t>【  YOUR TITLE  】</a:t>
            </a:r>
          </a:p>
        </p:txBody>
      </p:sp>
      <p:sp>
        <p:nvSpPr>
          <p:cNvPr id="5" name="TextBox 18"/>
          <p:cNvSpPr txBox="1"/>
          <p:nvPr/>
        </p:nvSpPr>
        <p:spPr>
          <a:xfrm>
            <a:off x="4895867" y="1250748"/>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
        <p:nvSpPr>
          <p:cNvPr id="6" name="矩形 5"/>
          <p:cNvSpPr/>
          <p:nvPr/>
        </p:nvSpPr>
        <p:spPr>
          <a:xfrm>
            <a:off x="1318634" y="3118892"/>
            <a:ext cx="2363448" cy="1005840"/>
          </a:xfrm>
          <a:prstGeom prst="rect">
            <a:avLst/>
          </a:prstGeom>
          <a:noFill/>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7" name="TextBox 18"/>
          <p:cNvSpPr txBox="1"/>
          <p:nvPr/>
        </p:nvSpPr>
        <p:spPr>
          <a:xfrm>
            <a:off x="1300225" y="2667486"/>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
        <p:nvSpPr>
          <p:cNvPr id="8" name="矩形 7"/>
          <p:cNvSpPr/>
          <p:nvPr/>
        </p:nvSpPr>
        <p:spPr>
          <a:xfrm>
            <a:off x="8662347" y="3118892"/>
            <a:ext cx="2363448" cy="1005840"/>
          </a:xfrm>
          <a:prstGeom prst="rect">
            <a:avLst/>
          </a:prstGeom>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9" name="TextBox 18"/>
          <p:cNvSpPr txBox="1"/>
          <p:nvPr/>
        </p:nvSpPr>
        <p:spPr>
          <a:xfrm>
            <a:off x="8643938" y="2667486"/>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
        <p:nvSpPr>
          <p:cNvPr id="10" name="矩形 9"/>
          <p:cNvSpPr/>
          <p:nvPr/>
        </p:nvSpPr>
        <p:spPr>
          <a:xfrm>
            <a:off x="4308616" y="4972191"/>
            <a:ext cx="3574768" cy="640080"/>
          </a:xfrm>
          <a:prstGeom prst="rect">
            <a:avLst/>
          </a:prstGeom>
          <a:noFill/>
        </p:spPr>
        <p:txBody>
          <a:bodyPr wrap="square">
            <a:spAutoFit/>
          </a:bodyPr>
          <a:lstStyle/>
          <a:p>
            <a:pPr algn="ctr" defTabSz="1450940" fontAlgn="auto" indent="0" marL="0">
              <a:spcBef>
                <a:spcPct val="0"/>
              </a:spcBef>
              <a:spcAft>
                <a:spcPct val="0"/>
              </a:spcAft>
              <a:buNone/>
              <a:defRPr/>
            </a:pPr>
            <a:r>
              <a:rPr altLang="zh-CN" lang="en-US" sz="1200">
                <a:solidFill>
                  <a:schemeClr val="tx1">
                    <a:lumMod val="50000"/>
                    <a:lumOff val="50000"/>
                  </a:schemeClr>
                </a:solidFill>
              </a:rPr>
              <a:t>Lorem ipsum dolor sit amet, consectetur adipisicing elit, sed do eiusmod tempor incididunt ut labore et dolore magna aliqua. Ut enim ad minim veniam</a:t>
            </a:r>
          </a:p>
        </p:txBody>
      </p:sp>
      <p:sp>
        <p:nvSpPr>
          <p:cNvPr id="11" name="TextBox 18"/>
          <p:cNvSpPr txBox="1"/>
          <p:nvPr/>
        </p:nvSpPr>
        <p:spPr>
          <a:xfrm>
            <a:off x="4895867" y="4520786"/>
            <a:ext cx="2400267" cy="416509"/>
          </a:xfrm>
          <a:prstGeom prst="rect">
            <a:avLst/>
          </a:prstGeom>
          <a:noFill/>
          <a:ln>
            <a:noFill/>
          </a:ln>
        </p:spPr>
        <p:txBody>
          <a:bodyPr rtlCol="0" wrap="square">
            <a:spAutoFit/>
          </a:bodyPr>
          <a:lstStyle/>
          <a:p>
            <a:pPr algn="ctr"/>
            <a:r>
              <a:rPr altLang="zh-CN" lang="en-US" sz="2133">
                <a:solidFill>
                  <a:schemeClr val="tx1">
                    <a:lumMod val="75000"/>
                    <a:lumOff val="25000"/>
                  </a:schemeClr>
                </a:solidFill>
                <a:latin charset="0" panose="020b0503020202020204" pitchFamily="34" typeface="Agency FB"/>
                <a:ea charset="-122" panose="020b0503020204020204" pitchFamily="34" typeface="微软雅黑"/>
                <a:cs charset="0" panose="020b0604020202020204" pitchFamily="34" typeface="Arial"/>
              </a:rPr>
              <a:t>YOUR TITLE</a:t>
            </a:r>
          </a:p>
        </p:txBody>
      </p:sp>
    </p:spTree>
    <p:extLst>
      <p:ext uri="{BB962C8B-B14F-4D97-AF65-F5344CB8AC3E}">
        <p14:creationId val="1198897292"/>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by="(-#ppt_w*2)" calcmode="lin" valueType="num">
                                      <p:cBhvr rctx="PPT">
                                        <p:cTn autoRev="1" dur="500" fill="hold" id="7">
                                          <p:stCondLst>
                                            <p:cond delay="0"/>
                                          </p:stCondLst>
                                        </p:cTn>
                                        <p:tgtEl>
                                          <p:spTgt spid="4"/>
                                        </p:tgtEl>
                                        <p:attrNameLst>
                                          <p:attrName>ppt_w</p:attrName>
                                        </p:attrNameLst>
                                      </p:cBhvr>
                                    </p:anim>
                                    <p:anim by="(#ppt_w*0.50)" calcmode="lin" valueType="num">
                                      <p:cBhvr>
                                        <p:cTn autoRev="1" decel="50000" dur="500" fill="hold" id="8">
                                          <p:stCondLst>
                                            <p:cond delay="0"/>
                                          </p:stCondLst>
                                        </p:cTn>
                                        <p:tgtEl>
                                          <p:spTgt spid="4"/>
                                        </p:tgtEl>
                                        <p:attrNameLst>
                                          <p:attrName>ppt_x</p:attrName>
                                        </p:attrNameLst>
                                      </p:cBhvr>
                                    </p:anim>
                                    <p:anim calcmode="lin" from="(-#ppt_h/2)" to="(#ppt_y)" valueType="num">
                                      <p:cBhvr>
                                        <p:cTn dur="1000" fill="hold" id="9">
                                          <p:stCondLst>
                                            <p:cond delay="0"/>
                                          </p:stCondLst>
                                        </p:cTn>
                                        <p:tgtEl>
                                          <p:spTgt spid="4"/>
                                        </p:tgtEl>
                                        <p:attrNameLst>
                                          <p:attrName>ppt_y</p:attrName>
                                        </p:attrNameLst>
                                      </p:cBhvr>
                                    </p:anim>
                                    <p:animRot by="21600000">
                                      <p:cBhvr>
                                        <p:cTn dur="1000" fill="hold" id="10">
                                          <p:stCondLst>
                                            <p:cond delay="0"/>
                                          </p:stCondLst>
                                        </p:cTn>
                                        <p:tgtEl>
                                          <p:spTgt spid="4"/>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anim calcmode="lin" valueType="num">
                                      <p:cBhvr>
                                        <p:cTn dur="1000" fill="hold" id="20"/>
                                        <p:tgtEl>
                                          <p:spTgt spid="7"/>
                                        </p:tgtEl>
                                        <p:attrNameLst>
                                          <p:attrName>ppt_x</p:attrName>
                                        </p:attrNameLst>
                                      </p:cBhvr>
                                      <p:tavLst>
                                        <p:tav tm="0">
                                          <p:val>
                                            <p:strVal val="#ppt_x"/>
                                          </p:val>
                                        </p:tav>
                                        <p:tav tm="100000">
                                          <p:val>
                                            <p:strVal val="#ppt_x"/>
                                          </p:val>
                                        </p:tav>
                                      </p:tavLst>
                                    </p:anim>
                                    <p:anim calcmode="lin" valueType="num">
                                      <p:cBhvr>
                                        <p:cTn dur="1000" fill="hold" id="21"/>
                                        <p:tgtEl>
                                          <p:spTgt spid="7"/>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anim calcmode="lin" valueType="num">
                                      <p:cBhvr>
                                        <p:cTn dur="1000" fill="hold" id="25"/>
                                        <p:tgtEl>
                                          <p:spTgt spid="9"/>
                                        </p:tgtEl>
                                        <p:attrNameLst>
                                          <p:attrName>ppt_x</p:attrName>
                                        </p:attrNameLst>
                                      </p:cBhvr>
                                      <p:tavLst>
                                        <p:tav tm="0">
                                          <p:val>
                                            <p:strVal val="#ppt_x"/>
                                          </p:val>
                                        </p:tav>
                                        <p:tav tm="100000">
                                          <p:val>
                                            <p:strVal val="#ppt_x"/>
                                          </p:val>
                                        </p:tav>
                                      </p:tavLst>
                                    </p:anim>
                                    <p:anim calcmode="lin" valueType="num">
                                      <p:cBhvr>
                                        <p:cTn dur="1000" fill="hold" id="26"/>
                                        <p:tgtEl>
                                          <p:spTgt spid="9"/>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10" presetSubtype="0">
                                  <p:stCondLst>
                                    <p:cond delay="0"/>
                                  </p:stCondLst>
                                  <p:iterate type="wd">
                                    <p:tmPct val="10000"/>
                                  </p:iterate>
                                  <p:childTnLst>
                                    <p:set>
                                      <p:cBhvr>
                                        <p:cTn dur="1" fill="hold" id="34">
                                          <p:stCondLst>
                                            <p:cond delay="0"/>
                                          </p:stCondLst>
                                        </p:cTn>
                                        <p:tgtEl>
                                          <p:spTgt spid="3"/>
                                        </p:tgtEl>
                                        <p:attrNameLst>
                                          <p:attrName>style.visibility</p:attrName>
                                        </p:attrNameLst>
                                      </p:cBhvr>
                                      <p:to>
                                        <p:strVal val="visible"/>
                                      </p:to>
                                    </p:set>
                                    <p:animEffect filter="fade" transition="in">
                                      <p:cBhvr>
                                        <p:cTn dur="1000" id="35"/>
                                        <p:tgtEl>
                                          <p:spTgt spid="3"/>
                                        </p:tgtEl>
                                      </p:cBhvr>
                                    </p:animEffect>
                                  </p:childTnLst>
                                </p:cTn>
                              </p:par>
                              <p:par>
                                <p:cTn fill="hold" grpId="0" id="36" nodeType="withEffect" presetClass="entr" presetID="10" presetSubtype="0">
                                  <p:stCondLst>
                                    <p:cond delay="0"/>
                                  </p:stCondLst>
                                  <p:iterate type="wd">
                                    <p:tmPct val="10000"/>
                                  </p:iterate>
                                  <p:childTnLst>
                                    <p:set>
                                      <p:cBhvr>
                                        <p:cTn dur="1" fill="hold" id="37">
                                          <p:stCondLst>
                                            <p:cond delay="0"/>
                                          </p:stCondLst>
                                        </p:cTn>
                                        <p:tgtEl>
                                          <p:spTgt spid="6"/>
                                        </p:tgtEl>
                                        <p:attrNameLst>
                                          <p:attrName>style.visibility</p:attrName>
                                        </p:attrNameLst>
                                      </p:cBhvr>
                                      <p:to>
                                        <p:strVal val="visible"/>
                                      </p:to>
                                    </p:set>
                                    <p:animEffect filter="fade" transition="in">
                                      <p:cBhvr>
                                        <p:cTn dur="1000" id="38"/>
                                        <p:tgtEl>
                                          <p:spTgt spid="6"/>
                                        </p:tgtEl>
                                      </p:cBhvr>
                                    </p:animEffect>
                                  </p:childTnLst>
                                </p:cTn>
                              </p:par>
                              <p:par>
                                <p:cTn fill="hold" grpId="0" id="39" nodeType="withEffect" presetClass="entr" presetID="10" presetSubtype="0">
                                  <p:stCondLst>
                                    <p:cond delay="0"/>
                                  </p:stCondLst>
                                  <p:iterate type="wd">
                                    <p:tmPct val="10000"/>
                                  </p:iterate>
                                  <p:childTnLst>
                                    <p:set>
                                      <p:cBhvr>
                                        <p:cTn dur="1" fill="hold" id="40">
                                          <p:stCondLst>
                                            <p:cond delay="0"/>
                                          </p:stCondLst>
                                        </p:cTn>
                                        <p:tgtEl>
                                          <p:spTgt spid="8"/>
                                        </p:tgtEl>
                                        <p:attrNameLst>
                                          <p:attrName>style.visibility</p:attrName>
                                        </p:attrNameLst>
                                      </p:cBhvr>
                                      <p:to>
                                        <p:strVal val="visible"/>
                                      </p:to>
                                    </p:set>
                                    <p:animEffect filter="fade" transition="in">
                                      <p:cBhvr>
                                        <p:cTn dur="1000" id="41"/>
                                        <p:tgtEl>
                                          <p:spTgt spid="8"/>
                                        </p:tgtEl>
                                      </p:cBhvr>
                                    </p:animEffect>
                                  </p:childTnLst>
                                </p:cTn>
                              </p:par>
                              <p:par>
                                <p:cTn fill="hold" grpId="0" id="42" nodeType="withEffect" presetClass="entr" presetID="10" presetSubtype="0">
                                  <p:stCondLst>
                                    <p:cond delay="0"/>
                                  </p:stCondLst>
                                  <p:iterate type="wd">
                                    <p:tmPct val="10000"/>
                                  </p:iterate>
                                  <p:childTnLst>
                                    <p:set>
                                      <p:cBhvr>
                                        <p:cTn dur="1" fill="hold" id="43">
                                          <p:stCondLst>
                                            <p:cond delay="0"/>
                                          </p:stCondLst>
                                        </p:cTn>
                                        <p:tgtEl>
                                          <p:spTgt spid="10"/>
                                        </p:tgtEl>
                                        <p:attrNameLst>
                                          <p:attrName>style.visibility</p:attrName>
                                        </p:attrNameLst>
                                      </p:cBhvr>
                                      <p:to>
                                        <p:strVal val="visible"/>
                                      </p:to>
                                    </p:set>
                                    <p:animEffect filter="fade" transition="in">
                                      <p:cBhvr>
                                        <p:cTn dur="100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214214" y="1244599"/>
            <a:ext cx="4772645" cy="4492303"/>
            <a:chOff x="3087483" y="638497"/>
            <a:chExt cx="5929289" cy="5581006"/>
          </a:xfrm>
        </p:grpSpPr>
        <p:sp>
          <p:nvSpPr>
            <p:cNvPr id="9" name="椭圆 8"/>
            <p:cNvSpPr/>
            <p:nvPr/>
          </p:nvSpPr>
          <p:spPr>
            <a:xfrm>
              <a:off x="3305493" y="638497"/>
              <a:ext cx="5581014" cy="5581006"/>
            </a:xfrm>
            <a:prstGeom prst="ellipse">
              <a:avLst/>
            </a:prstGeom>
            <a:solidFill>
              <a:srgbClr val="FBF8EF"/>
            </a:solidFill>
            <a:ln>
              <a:solidFill>
                <a:schemeClr val="bg1">
                  <a:lumMod val="65000"/>
                </a:schemeClr>
              </a:solidFill>
            </a:ln>
            <a:effectLst>
              <a:outerShdw algn="tl" blurRad="812800" dir="2700000" dist="381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3087483" y="3524849"/>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8686572" y="3524849"/>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3763051" y="1096055"/>
              <a:ext cx="4665896" cy="4665888"/>
            </a:xfrm>
            <a:prstGeom prst="ellipse">
              <a:avLst/>
            </a:prstGeom>
            <a:blipFill>
              <a:blip r:embed="rId3">
                <a:extLst>
                  <a:ext uri="{28A0092B-C50C-407E-A947-70E740481C1C}">
                    <a14:useLocalDpi/>
                  </a:ext>
                </a:extLst>
              </a:blip>
              <a:stretch>
                <a:fillRect/>
              </a:stretch>
            </a:blip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p:cNvSpPr txBox="1"/>
          <p:nvPr/>
        </p:nvSpPr>
        <p:spPr>
          <a:xfrm>
            <a:off x="5956971" y="1922012"/>
            <a:ext cx="3829286" cy="640080"/>
          </a:xfrm>
          <a:prstGeom prst="rect">
            <a:avLst/>
          </a:prstGeom>
          <a:noFill/>
        </p:spPr>
        <p:txBody>
          <a:bodyPr rtlCol="0" wrap="square">
            <a:spAutoFit/>
          </a:bodyPr>
          <a:lstStyle/>
          <a:p>
            <a:r>
              <a:rPr altLang="zh-CN" b="1" lang="en-US" sz="3600">
                <a:solidFill>
                  <a:schemeClr val="tx1">
                    <a:lumMod val="75000"/>
                    <a:lumOff val="25000"/>
                  </a:schemeClr>
                </a:solidFill>
                <a:latin charset="0" panose="020b0604020202020204" pitchFamily="34" typeface="Arial"/>
                <a:cs charset="0" panose="020b0604020202020204" pitchFamily="34" typeface="Arial"/>
              </a:rPr>
              <a:t>Your Title Here</a:t>
            </a:r>
          </a:p>
        </p:txBody>
      </p:sp>
      <p:sp>
        <p:nvSpPr>
          <p:cNvPr id="6" name="文本框 5"/>
          <p:cNvSpPr txBox="1"/>
          <p:nvPr/>
        </p:nvSpPr>
        <p:spPr>
          <a:xfrm>
            <a:off x="5956971" y="3356271"/>
            <a:ext cx="5356498" cy="914400"/>
          </a:xfrm>
          <a:prstGeom prst="rect">
            <a:avLst/>
          </a:prstGeom>
          <a:noFill/>
        </p:spPr>
        <p:txBody>
          <a:bodyPr rtlCol="0" wrap="square">
            <a:spAutoFit/>
          </a:bodyPr>
          <a:lstStyle/>
          <a:p>
            <a:pPr>
              <a:lnSpc>
                <a:spcPct val="150000"/>
              </a:lnSpc>
            </a:pPr>
            <a:r>
              <a:rPr altLang="zh-CN" lang="en-US" sz="1200">
                <a:solidFill>
                  <a:schemeClr val="tx1">
                    <a:lumMod val="65000"/>
                    <a:lumOff val="35000"/>
                  </a:schemeClr>
                </a:solidFill>
                <a:latin charset="0" panose="020f0502020204030204" pitchFamily="34" typeface="Calibri"/>
              </a:rPr>
              <a:t>It is not difficult to imagine a world short of ambition. It would probably be a kinder world: with out demands, probably be a kinder  without abrasions. People would have time for reflection. Insert you awesome clever slogan or theme . </a:t>
            </a:r>
          </a:p>
        </p:txBody>
      </p:sp>
      <p:sp>
        <p:nvSpPr>
          <p:cNvPr id="11" name="文本框 10"/>
          <p:cNvSpPr txBox="1"/>
          <p:nvPr/>
        </p:nvSpPr>
        <p:spPr>
          <a:xfrm>
            <a:off x="5956971" y="2533780"/>
            <a:ext cx="5083347" cy="627888"/>
          </a:xfrm>
          <a:prstGeom prst="rect">
            <a:avLst/>
          </a:prstGeom>
          <a:noFill/>
        </p:spPr>
        <p:txBody>
          <a:bodyPr rtlCol="0" wrap="square">
            <a:spAutoFit/>
          </a:bodyPr>
          <a:lstStyle>
            <a:defPPr>
              <a:defRPr lang="zh-CN"/>
            </a:defPPr>
            <a:lvl1pPr>
              <a:lnSpc>
                <a:spcPct val="110000"/>
              </a:lnSpc>
              <a:defRPr sz="1600">
                <a:solidFill>
                  <a:schemeClr val="tx1">
                    <a:lumMod val="65000"/>
                    <a:lumOff val="35000"/>
                  </a:schemeClr>
                </a:solidFill>
                <a:latin charset="0" panose="020f0502020204030204" pitchFamily="34" typeface="Calibri"/>
              </a:defRPr>
            </a:lvl1pPr>
          </a:lstStyle>
          <a:p>
            <a:r>
              <a:rPr altLang="zh-CN" b="1" lang="en-US">
                <a:solidFill>
                  <a:schemeClr val="tx1">
                    <a:lumMod val="75000"/>
                    <a:lumOff val="25000"/>
                  </a:schemeClr>
                </a:solidFill>
              </a:rPr>
              <a:t>Insert you awesome clever slogan or awesome clever slogan or theme in this you awesome clever .</a:t>
            </a:r>
          </a:p>
        </p:txBody>
      </p:sp>
      <p:cxnSp>
        <p:nvCxnSpPr>
          <p:cNvPr id="7" name="直接连接符 6"/>
          <p:cNvCxnSpPr/>
          <p:nvPr/>
        </p:nvCxnSpPr>
        <p:spPr>
          <a:xfrm flipH="1">
            <a:off x="10452009" y="2568343"/>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0276527" y="3137361"/>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62587626"/>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grpId="0" id="12" nodeType="afterEffect" presetClass="entr" presetID="12" presetSubtype="4">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500" id="14"/>
                                        <p:tgtEl>
                                          <p:spTgt spid="5"/>
                                        </p:tgtEl>
                                        <p:attrNameLst>
                                          <p:attrName>ppt_y</p:attrName>
                                        </p:attrNameLst>
                                      </p:cBhvr>
                                      <p:tavLst>
                                        <p:tav tm="0">
                                          <p:val>
                                            <p:strVal val="#ppt_y+#ppt_h*1.125000"/>
                                          </p:val>
                                        </p:tav>
                                        <p:tav tm="100000">
                                          <p:val>
                                            <p:strVal val="#ppt_y"/>
                                          </p:val>
                                        </p:tav>
                                      </p:tavLst>
                                    </p:anim>
                                    <p:animEffect filter="wipe(up)"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6"/>
                                        </p:tgtEl>
                                        <p:attrNameLst>
                                          <p:attrName>style.visibility</p:attrName>
                                        </p:attrNameLst>
                                      </p:cBhvr>
                                      <p:to>
                                        <p:strVal val="visible"/>
                                      </p:to>
                                    </p:set>
                                    <p:animEffect filter="wipe(up)" transition="in">
                                      <p:cBhvr>
                                        <p:cTn dur="1000" id="23"/>
                                        <p:tgtEl>
                                          <p:spTgt spid="6"/>
                                        </p:tgtEl>
                                      </p:cBhvr>
                                    </p:animEffect>
                                  </p:childTnLst>
                                </p:cTn>
                              </p:par>
                              <p:par>
                                <p:cTn fill="hold" id="24" nodeType="withEffect" presetClass="entr" presetID="14" presetSubtype="10">
                                  <p:stCondLst>
                                    <p:cond delay="0"/>
                                  </p:stCondLst>
                                  <p:childTnLst>
                                    <p:set>
                                      <p:cBhvr>
                                        <p:cTn dur="1" fill="hold" id="25">
                                          <p:stCondLst>
                                            <p:cond delay="0"/>
                                          </p:stCondLst>
                                        </p:cTn>
                                        <p:tgtEl>
                                          <p:spTgt spid="7"/>
                                        </p:tgtEl>
                                        <p:attrNameLst>
                                          <p:attrName>style.visibility</p:attrName>
                                        </p:attrNameLst>
                                      </p:cBhvr>
                                      <p:to>
                                        <p:strVal val="visible"/>
                                      </p:to>
                                    </p:set>
                                    <p:animEffect filter="randombar(horizontal)" transition="in">
                                      <p:cBhvr>
                                        <p:cTn dur="500" id="26"/>
                                        <p:tgtEl>
                                          <p:spTgt spid="7"/>
                                        </p:tgtEl>
                                      </p:cBhvr>
                                    </p:animEffect>
                                  </p:childTnLst>
                                </p:cTn>
                              </p:par>
                              <p:par>
                                <p:cTn fill="hold" id="27" nodeType="withEffect" presetClass="entr" presetID="14" presetSubtype="10">
                                  <p:stCondLst>
                                    <p:cond delay="0"/>
                                  </p:stCondLst>
                                  <p:childTnLst>
                                    <p:set>
                                      <p:cBhvr>
                                        <p:cTn dur="1" fill="hold" id="28">
                                          <p:stCondLst>
                                            <p:cond delay="0"/>
                                          </p:stCondLst>
                                        </p:cTn>
                                        <p:tgtEl>
                                          <p:spTgt spid="8"/>
                                        </p:tgtEl>
                                        <p:attrNameLst>
                                          <p:attrName>style.visibility</p:attrName>
                                        </p:attrNameLst>
                                      </p:cBhvr>
                                      <p:to>
                                        <p:strVal val="visible"/>
                                      </p:to>
                                    </p:set>
                                    <p:animEffect filter="randombar(horizontal)" transition="in">
                                      <p:cBhvr>
                                        <p:cTn dur="500" id="2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algn="tl" blurRad="812800" dir="2700000" dist="381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TextBox 64"/>
          <p:cNvSpPr>
            <a:spLocks noChangeArrowheads="1"/>
          </p:cNvSpPr>
          <p:nvPr/>
        </p:nvSpPr>
        <p:spPr bwMode="auto">
          <a:xfrm>
            <a:off x="4789966" y="1387172"/>
            <a:ext cx="2612068" cy="3017520"/>
          </a:xfrm>
          <a:prstGeom prst="rect">
            <a:avLst/>
          </a:prstGeom>
          <a:noFill/>
          <a:ln w="9525">
            <a:noFill/>
            <a:miter lim="800000"/>
          </a:ln>
        </p:spPr>
        <p:txBody>
          <a:bodyPr bIns="45720" lIns="91440" rIns="91440" tIns="45720" wrap="square">
            <a:spAutoFit/>
          </a:bodyPr>
          <a:lstStyle/>
          <a:p>
            <a:pPr algn="ctr"/>
            <a:r>
              <a:rPr altLang="zh-CN" lang="en-US" sz="9600">
                <a:solidFill>
                  <a:schemeClr val="tx1">
                    <a:lumMod val="75000"/>
                    <a:lumOff val="25000"/>
                  </a:schemeClr>
                </a:solidFill>
                <a:latin charset="0" panose="020b0503020202020204" pitchFamily="34" typeface="Agency FB"/>
                <a:cs typeface="+mn-ea"/>
                <a:sym typeface="+mn-lt"/>
              </a:rPr>
              <a:t>FOUR</a:t>
            </a:r>
          </a:p>
        </p:txBody>
      </p:sp>
      <p:sp>
        <p:nvSpPr>
          <p:cNvPr id="52" name="TextBox 64"/>
          <p:cNvSpPr>
            <a:spLocks noChangeArrowheads="1"/>
          </p:cNvSpPr>
          <p:nvPr/>
        </p:nvSpPr>
        <p:spPr bwMode="auto">
          <a:xfrm>
            <a:off x="4023838" y="2715792"/>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53" name="文本框 56"/>
          <p:cNvSpPr txBox="1">
            <a:spLocks noChangeArrowheads="1"/>
          </p:cNvSpPr>
          <p:nvPr/>
        </p:nvSpPr>
        <p:spPr bwMode="auto">
          <a:xfrm>
            <a:off x="4557488" y="3430577"/>
            <a:ext cx="3077026"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val="3936799048"/>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1000" fill="hold" id="7"/>
                                        <p:tgtEl>
                                          <p:spTgt spid="32"/>
                                        </p:tgtEl>
                                        <p:attrNameLst>
                                          <p:attrName>ppt_x</p:attrName>
                                        </p:attrNameLst>
                                      </p:cBhvr>
                                      <p:tavLst>
                                        <p:tav tm="0">
                                          <p:val>
                                            <p:strVal val="#ppt_x"/>
                                          </p:val>
                                        </p:tav>
                                        <p:tav tm="100000">
                                          <p:val>
                                            <p:strVal val="#ppt_x"/>
                                          </p:val>
                                        </p:tav>
                                      </p:tavLst>
                                    </p:anim>
                                    <p:anim calcmode="lin" valueType="num">
                                      <p:cBhvr additive="base">
                                        <p:cTn dur="1000" fill="hold" id="8"/>
                                        <p:tgtEl>
                                          <p:spTgt spid="3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1000" fill="hold" id="11"/>
                                        <p:tgtEl>
                                          <p:spTgt spid="47"/>
                                        </p:tgtEl>
                                        <p:attrNameLst>
                                          <p:attrName>ppt_x</p:attrName>
                                        </p:attrNameLst>
                                      </p:cBhvr>
                                      <p:tavLst>
                                        <p:tav tm="0">
                                          <p:val>
                                            <p:strVal val="#ppt_x"/>
                                          </p:val>
                                        </p:tav>
                                        <p:tav tm="100000">
                                          <p:val>
                                            <p:strVal val="#ppt_x"/>
                                          </p:val>
                                        </p:tav>
                                      </p:tavLst>
                                    </p:anim>
                                    <p:anim calcmode="lin" valueType="num">
                                      <p:cBhvr additive="base">
                                        <p:cTn dur="1000" fill="hold" id="12"/>
                                        <p:tgtEl>
                                          <p:spTgt spid="4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8"/>
                                        </p:tgtEl>
                                        <p:attrNameLst>
                                          <p:attrName>style.visibility</p:attrName>
                                        </p:attrNameLst>
                                      </p:cBhvr>
                                      <p:to>
                                        <p:strVal val="visible"/>
                                      </p:to>
                                    </p:set>
                                    <p:anim calcmode="lin" valueType="num">
                                      <p:cBhvr additive="base">
                                        <p:cTn dur="1000" fill="hold" id="15"/>
                                        <p:tgtEl>
                                          <p:spTgt spid="48"/>
                                        </p:tgtEl>
                                        <p:attrNameLst>
                                          <p:attrName>ppt_x</p:attrName>
                                        </p:attrNameLst>
                                      </p:cBhvr>
                                      <p:tavLst>
                                        <p:tav tm="0">
                                          <p:val>
                                            <p:strVal val="#ppt_x"/>
                                          </p:val>
                                        </p:tav>
                                        <p:tav tm="100000">
                                          <p:val>
                                            <p:strVal val="#ppt_x"/>
                                          </p:val>
                                        </p:tav>
                                      </p:tavLst>
                                    </p:anim>
                                    <p:anim calcmode="lin" valueType="num">
                                      <p:cBhvr additive="base">
                                        <p:cTn dur="1000" fill="hold" id="16"/>
                                        <p:tgtEl>
                                          <p:spTgt spid="4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1000" fill="hold" id="19"/>
                                        <p:tgtEl>
                                          <p:spTgt spid="49"/>
                                        </p:tgtEl>
                                        <p:attrNameLst>
                                          <p:attrName>ppt_x</p:attrName>
                                        </p:attrNameLst>
                                      </p:cBhvr>
                                      <p:tavLst>
                                        <p:tav tm="0">
                                          <p:val>
                                            <p:strVal val="#ppt_x"/>
                                          </p:val>
                                        </p:tav>
                                        <p:tav tm="100000">
                                          <p:val>
                                            <p:strVal val="#ppt_x"/>
                                          </p:val>
                                        </p:tav>
                                      </p:tavLst>
                                    </p:anim>
                                    <p:anim calcmode="lin" valueType="num">
                                      <p:cBhvr additive="base">
                                        <p:cTn dur="1000" fill="hold" id="20"/>
                                        <p:tgtEl>
                                          <p:spTgt spid="4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42" presetSubtype="0">
                                  <p:stCondLst>
                                    <p:cond delay="0"/>
                                  </p:stCondLst>
                                  <p:childTnLst>
                                    <p:set>
                                      <p:cBhvr>
                                        <p:cTn dur="1" fill="hold" id="27">
                                          <p:stCondLst>
                                            <p:cond delay="0"/>
                                          </p:stCondLst>
                                        </p:cTn>
                                        <p:tgtEl>
                                          <p:spTgt spid="51"/>
                                        </p:tgtEl>
                                        <p:attrNameLst>
                                          <p:attrName>style.visibility</p:attrName>
                                        </p:attrNameLst>
                                      </p:cBhvr>
                                      <p:to>
                                        <p:strVal val="visible"/>
                                      </p:to>
                                    </p:set>
                                    <p:animEffect filter="fade" transition="in">
                                      <p:cBhvr>
                                        <p:cTn dur="1000" id="28"/>
                                        <p:tgtEl>
                                          <p:spTgt spid="51"/>
                                        </p:tgtEl>
                                      </p:cBhvr>
                                    </p:animEffect>
                                    <p:anim calcmode="lin" valueType="num">
                                      <p:cBhvr>
                                        <p:cTn dur="1000" fill="hold" id="29"/>
                                        <p:tgtEl>
                                          <p:spTgt spid="51"/>
                                        </p:tgtEl>
                                        <p:attrNameLst>
                                          <p:attrName>ppt_x</p:attrName>
                                        </p:attrNameLst>
                                      </p:cBhvr>
                                      <p:tavLst>
                                        <p:tav tm="0">
                                          <p:val>
                                            <p:strVal val="#ppt_x"/>
                                          </p:val>
                                        </p:tav>
                                        <p:tav tm="100000">
                                          <p:val>
                                            <p:strVal val="#ppt_x"/>
                                          </p:val>
                                        </p:tav>
                                      </p:tavLst>
                                    </p:anim>
                                    <p:anim calcmode="lin" valueType="num">
                                      <p:cBhvr>
                                        <p:cTn dur="1000" fill="hold" id="30"/>
                                        <p:tgtEl>
                                          <p:spTgt spid="5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accel="38000" fill="hold" grpId="0" id="32" nodeType="afterEffect" presetClass="entr" presetID="2" presetSubtype="2">
                                  <p:stCondLst>
                                    <p:cond delay="0"/>
                                  </p:stCondLst>
                                  <p:iterate type="lt">
                                    <p:tmPct val="10000"/>
                                  </p:iterate>
                                  <p:childTnLst>
                                    <p:set>
                                      <p:cBhvr>
                                        <p:cTn dur="1" fill="hold" id="33">
                                          <p:stCondLst>
                                            <p:cond delay="0"/>
                                          </p:stCondLst>
                                        </p:cTn>
                                        <p:tgtEl>
                                          <p:spTgt spid="52"/>
                                        </p:tgtEl>
                                        <p:attrNameLst>
                                          <p:attrName>style.visibility</p:attrName>
                                        </p:attrNameLst>
                                      </p:cBhvr>
                                      <p:to>
                                        <p:strVal val="visible"/>
                                      </p:to>
                                    </p:set>
                                    <p:anim calcmode="lin" valueType="num">
                                      <p:cBhvr additive="base">
                                        <p:cTn dur="750" fill="hold" id="34"/>
                                        <p:tgtEl>
                                          <p:spTgt spid="52"/>
                                        </p:tgtEl>
                                        <p:attrNameLst>
                                          <p:attrName>ppt_x</p:attrName>
                                        </p:attrNameLst>
                                      </p:cBhvr>
                                      <p:tavLst>
                                        <p:tav tm="0">
                                          <p:val>
                                            <p:strVal val="1+#ppt_w/2"/>
                                          </p:val>
                                        </p:tav>
                                        <p:tav tm="100000">
                                          <p:val>
                                            <p:strVal val="#ppt_x"/>
                                          </p:val>
                                        </p:tav>
                                      </p:tavLst>
                                    </p:anim>
                                    <p:anim calcmode="lin" valueType="num">
                                      <p:cBhvr additive="base">
                                        <p:cTn dur="750" fill="hold" id="35"/>
                                        <p:tgtEl>
                                          <p:spTgt spid="5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750"/>
                            </p:stCondLst>
                            <p:childTnLst>
                              <p:par>
                                <p:cTn fill="hold" grpId="0" id="37" nodeType="afterEffect" presetClass="entr" presetID="22" presetSubtype="1">
                                  <p:stCondLst>
                                    <p:cond delay="0"/>
                                  </p:stCondLst>
                                  <p:childTnLst>
                                    <p:set>
                                      <p:cBhvr>
                                        <p:cTn dur="1" fill="hold" id="38">
                                          <p:stCondLst>
                                            <p:cond delay="0"/>
                                          </p:stCondLst>
                                        </p:cTn>
                                        <p:tgtEl>
                                          <p:spTgt spid="53"/>
                                        </p:tgtEl>
                                        <p:attrNameLst>
                                          <p:attrName>style.visibility</p:attrName>
                                        </p:attrNameLst>
                                      </p:cBhvr>
                                      <p:to>
                                        <p:strVal val="visible"/>
                                      </p:to>
                                    </p:set>
                                    <p:animEffect filter="wipe(up)" transition="in">
                                      <p:cBhvr>
                                        <p:cTn dur="500" id="3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1"/>
      <p:bldP grpId="0" spid="52"/>
      <p:bldP grpId="0" spid="5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2006369"/>
            <a:ext cx="4954588" cy="3088150"/>
          </a:xfrm>
          <a:prstGeom prst="rect">
            <a:avLst/>
          </a:prstGeom>
          <a: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8" name="矩形 17"/>
          <p:cNvSpPr/>
          <p:nvPr/>
        </p:nvSpPr>
        <p:spPr bwMode="auto">
          <a:xfrm>
            <a:off x="1235075" y="1476375"/>
            <a:ext cx="9931400" cy="4227513"/>
          </a:xfrm>
          <a:prstGeom prst="rect">
            <a:avLst/>
          </a:prstGeom>
          <a:noFill/>
          <a:ln>
            <a:solidFill>
              <a:schemeClr val="bg1">
                <a:lumMod val="6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0" name="Rectangle 13"/>
          <p:cNvSpPr/>
          <p:nvPr/>
        </p:nvSpPr>
        <p:spPr bwMode="auto">
          <a:xfrm>
            <a:off x="5136278" y="2160013"/>
            <a:ext cx="5200650" cy="579120"/>
          </a:xfrm>
          <a:prstGeom prst="rect">
            <a:avLst/>
          </a:prstGeom>
        </p:spPr>
        <p:txBody>
          <a:bodyPr wrap="square">
            <a:spAutoFit/>
          </a:bodyPr>
          <a:lstStyle/>
          <a:p>
            <a:pPr>
              <a:defRPr/>
            </a:pPr>
            <a:r>
              <a:rPr altLang="zh-CN" lang="en-US" sz="3200">
                <a:solidFill>
                  <a:prstClr val="black">
                    <a:lumMod val="85000"/>
                    <a:lumOff val="15000"/>
                  </a:prstClr>
                </a:solidFill>
                <a:ea typeface="方正姚体"/>
                <a:cs charset="0" pitchFamily="34" typeface="Open Sans"/>
              </a:rPr>
              <a:t>ADD YOUR TEXT HERE</a:t>
            </a:r>
          </a:p>
        </p:txBody>
      </p:sp>
      <p:sp>
        <p:nvSpPr>
          <p:cNvPr id="21" name="AutoShape 27"/>
          <p:cNvSpPr/>
          <p:nvPr/>
        </p:nvSpPr>
        <p:spPr bwMode="auto">
          <a:xfrm>
            <a:off x="5241018" y="2744788"/>
            <a:ext cx="5207800" cy="20459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eaLnBrk="0">
              <a:defRPr sz="5800">
                <a:solidFill>
                  <a:srgbClr val="000000"/>
                </a:solidFill>
                <a:latin charset="0" pitchFamily="3" typeface="Gill Sans"/>
                <a:ea charset="-128" panose="020b0600070205080204" pitchFamily="34" typeface="MS PGothic"/>
                <a:sym charset="0" pitchFamily="3" typeface="Gill Sans"/>
              </a:defRPr>
            </a:lvl1pPr>
            <a:lvl2pPr eaLnBrk="0" indent="-285750" marL="742950">
              <a:defRPr sz="5800">
                <a:solidFill>
                  <a:srgbClr val="000000"/>
                </a:solidFill>
                <a:latin charset="0" pitchFamily="3" typeface="Gill Sans"/>
                <a:ea charset="-128" panose="020b0600070205080204" pitchFamily="34" typeface="MS PGothic"/>
                <a:sym charset="0" pitchFamily="3" typeface="Gill Sans"/>
              </a:defRPr>
            </a:lvl2pPr>
            <a:lvl3pPr eaLnBrk="0" indent="-228600" marL="1143000">
              <a:defRPr sz="5800">
                <a:solidFill>
                  <a:srgbClr val="000000"/>
                </a:solidFill>
                <a:latin charset="0" pitchFamily="3" typeface="Gill Sans"/>
                <a:ea charset="-128" panose="020b0600070205080204" pitchFamily="34" typeface="MS PGothic"/>
                <a:sym charset="0" pitchFamily="3" typeface="Gill Sans"/>
              </a:defRPr>
            </a:lvl3pPr>
            <a:lvl4pPr eaLnBrk="0" indent="-228600" marL="1600200">
              <a:defRPr sz="5800">
                <a:solidFill>
                  <a:srgbClr val="000000"/>
                </a:solidFill>
                <a:latin charset="0" pitchFamily="3" typeface="Gill Sans"/>
                <a:ea charset="-128" panose="020b0600070205080204" pitchFamily="34" typeface="MS PGothic"/>
                <a:sym charset="0" pitchFamily="3" typeface="Gill Sans"/>
              </a:defRPr>
            </a:lvl4pPr>
            <a:lvl5pPr eaLnBrk="0" indent="-228600" marL="2057400">
              <a:defRPr sz="5800">
                <a:solidFill>
                  <a:srgbClr val="000000"/>
                </a:solidFill>
                <a:latin charset="0" pitchFamily="3" typeface="Gill Sans"/>
                <a:ea charset="-128" panose="020b0600070205080204" pitchFamily="34" typeface="MS PGothic"/>
                <a:sym charset="0" pitchFamily="3" typeface="Gill Sans"/>
              </a:defRPr>
            </a:lvl5pPr>
            <a:lvl6pPr algn="ctr" defTabSz="825500" eaLnBrk="0" fontAlgn="base" hangingPunct="0" indent="-228600" marL="25146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6pPr>
            <a:lvl7pPr algn="ctr" defTabSz="825500" eaLnBrk="0" fontAlgn="base" hangingPunct="0" indent="-228600" marL="29718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7pPr>
            <a:lvl8pPr algn="ctr" defTabSz="825500" eaLnBrk="0" fontAlgn="base" hangingPunct="0" indent="-228600" marL="34290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8pPr>
            <a:lvl9pPr algn="ctr" defTabSz="825500" eaLnBrk="0" fontAlgn="base" hangingPunct="0" indent="-228600" marL="3886200">
              <a:spcBef>
                <a:spcPct val="0"/>
              </a:spcBef>
              <a:spcAft>
                <a:spcPct val="0"/>
              </a:spcAft>
              <a:defRPr sz="5800">
                <a:solidFill>
                  <a:srgbClr val="000000"/>
                </a:solidFill>
                <a:latin charset="0" pitchFamily="3" typeface="Gill Sans"/>
                <a:ea charset="-128" panose="020b0600070205080204" pitchFamily="34" typeface="MS PGothic"/>
                <a:sym charset="0" pitchFamily="3" typeface="Gill Sans"/>
              </a:defRPr>
            </a:lvl9pPr>
          </a:lstStyle>
          <a:p>
            <a:pPr defTabSz="914400" eaLnBrk="1" fontAlgn="auto" hangingPunct="1" indent="0" latinLnBrk="0" lvl="0" marL="0" marR="0">
              <a:lnSpc>
                <a:spcPct val="150000"/>
              </a:lnSpc>
              <a:spcBef>
                <a:spcPct val="0"/>
              </a:spcBef>
              <a:spcAft>
                <a:spcPct val="0"/>
              </a:spcAft>
              <a:buClrTx/>
              <a:buSzTx/>
              <a:buFontTx/>
              <a:buNone/>
              <a:defRPr/>
            </a:pPr>
            <a:r>
              <a:rPr altLang="zh-CN" b="1" baseline="0" cap="none" i="0" kern="0" kumimoji="0" lang="es-ES" noProof="0" normalizeH="0" spc="0" strike="noStrike" sz="900" u="none">
                <a:ln>
                  <a:noFill/>
                </a:ln>
                <a:solidFill>
                  <a:prstClr val="black">
                    <a:lumMod val="75000"/>
                    <a:lumOff val="25000"/>
                  </a:prstClr>
                </a:solidFill>
                <a:effectLst/>
                <a:uLnTx/>
                <a:uFillTx/>
                <a:latin charset="0" typeface="Lato"/>
                <a:ea charset="-128" panose="020b0600070205080204" pitchFamily="34" typeface="MS PGothic"/>
                <a:sym charset="0" typeface="Lato"/>
              </a:rPr>
              <a:t>Ipsum dolor sit amet, consectetur adipiscing elit. Vivamus sagittis lacus vel augue laoreet rutrum faucibus dolor auctor. Curabitur blandit tempus porttitor. Maecenas faucibus mollis interdum.</a:t>
            </a:r>
          </a:p>
          <a:p>
            <a:pPr defTabSz="914400" eaLnBrk="1" fontAlgn="auto" hangingPunct="1" indent="0" latinLnBrk="0" lvl="0" marL="0" marR="0">
              <a:lnSpc>
                <a:spcPct val="150000"/>
              </a:lnSpc>
              <a:spcBef>
                <a:spcPct val="0"/>
              </a:spcBef>
              <a:spcAft>
                <a:spcPct val="0"/>
              </a:spcAft>
              <a:buClrTx/>
              <a:buSzTx/>
              <a:buFontTx/>
              <a:buNone/>
              <a:defRPr/>
            </a:pPr>
            <a:endParaRPr altLang="zh-CN" b="1" baseline="0" cap="none" i="0" kern="0" kumimoji="0" lang="es-ES" noProof="0" normalizeH="0" spc="0" strike="noStrike" sz="900" u="none">
              <a:ln>
                <a:noFill/>
              </a:ln>
              <a:solidFill>
                <a:prstClr val="black">
                  <a:lumMod val="75000"/>
                  <a:lumOff val="25000"/>
                </a:prstClr>
              </a:solidFill>
              <a:effectLst/>
              <a:uLnTx/>
              <a:uFillTx/>
              <a:latin charset="0" typeface="Lato"/>
              <a:ea charset="-128" panose="020b0600070205080204" pitchFamily="34" typeface="MS PGothic"/>
              <a:sym charset="0" typeface="Lato"/>
            </a:endParaRPr>
          </a:p>
          <a:p>
            <a:pPr defTabSz="914400" eaLnBrk="1" fontAlgn="auto" hangingPunct="1" indent="0" latinLnBrk="0" lvl="0" marL="0" marR="0">
              <a:lnSpc>
                <a:spcPct val="150000"/>
              </a:lnSpc>
              <a:spcBef>
                <a:spcPct val="0"/>
              </a:spcBef>
              <a:spcAft>
                <a:spcPct val="0"/>
              </a:spcAft>
              <a:buClrTx/>
              <a:buSzTx/>
              <a:buFontTx/>
              <a:buNone/>
              <a:defRPr/>
            </a:pPr>
            <a:r>
              <a:rPr altLang="zh-CN" b="1" baseline="0" cap="none" i="0" kern="0" kumimoji="0" lang="es-ES" noProof="0" normalizeH="0" spc="0" strike="noStrike" sz="900" u="none">
                <a:ln>
                  <a:noFill/>
                </a:ln>
                <a:solidFill>
                  <a:prstClr val="black">
                    <a:lumMod val="75000"/>
                    <a:lumOff val="25000"/>
                  </a:prstClr>
                </a:solidFill>
                <a:effectLst/>
                <a:uLnTx/>
                <a:uFillTx/>
                <a:latin charset="0" typeface="Lato"/>
                <a:ea charset="-128" panose="020b0600070205080204" pitchFamily="34" typeface="MS PGothic"/>
                <a:sym charset="0" typeface="Lato"/>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 tortor mauris condimentum nibh, ut fermentum massa justo sit amet risus.Lorem ipsum dolor sit amet, consectetur adipiscing elit. Vivamus sagittis lacus vel augue laoreet rutrum faucibus dolor auctor. Curabitur consectetur blandit tempus porttitor.ivamus sagittis lacus vel augue laoreet</a:t>
            </a:r>
          </a:p>
        </p:txBody>
      </p:sp>
      <p:cxnSp>
        <p:nvCxnSpPr>
          <p:cNvPr id="24" name="直接连接符 23"/>
          <p:cNvCxnSpPr/>
          <p:nvPr/>
        </p:nvCxnSpPr>
        <p:spPr>
          <a:xfrm flipH="1">
            <a:off x="10742421" y="833972"/>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349638" y="1673763"/>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2813912053"/>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1+#ppt_w/2"/>
                                          </p:val>
                                        </p:tav>
                                        <p:tav tm="100000">
                                          <p:val>
                                            <p:strVal val="#ppt_x"/>
                                          </p:val>
                                        </p:tav>
                                      </p:tavLst>
                                    </p:anim>
                                    <p:anim calcmode="lin" valueType="num">
                                      <p:cBhvr additive="base">
                                        <p:cTn dur="75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accel="50000" fill="hold" grpId="0"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1250" fill="hold" id="12"/>
                                        <p:tgtEl>
                                          <p:spTgt spid="18"/>
                                        </p:tgtEl>
                                        <p:attrNameLst>
                                          <p:attrName>ppt_x</p:attrName>
                                        </p:attrNameLst>
                                      </p:cBhvr>
                                      <p:tavLst>
                                        <p:tav tm="0">
                                          <p:val>
                                            <p:strVal val="0-#ppt_w/2"/>
                                          </p:val>
                                        </p:tav>
                                        <p:tav tm="100000">
                                          <p:val>
                                            <p:strVal val="#ppt_x"/>
                                          </p:val>
                                        </p:tav>
                                      </p:tavLst>
                                    </p:anim>
                                    <p:anim calcmode="lin" valueType="num">
                                      <p:cBhvr additive="base">
                                        <p:cTn dur="125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14" presetSubtype="10">
                                  <p:stCondLst>
                                    <p:cond delay="0"/>
                                  </p:stCondLst>
                                  <p:childTnLst>
                                    <p:set>
                                      <p:cBhvr>
                                        <p:cTn dur="1" fill="hold" id="16">
                                          <p:stCondLst>
                                            <p:cond delay="0"/>
                                          </p:stCondLst>
                                        </p:cTn>
                                        <p:tgtEl>
                                          <p:spTgt spid="19"/>
                                        </p:tgtEl>
                                        <p:attrNameLst>
                                          <p:attrName>style.visibility</p:attrName>
                                        </p:attrNameLst>
                                      </p:cBhvr>
                                      <p:to>
                                        <p:strVal val="visible"/>
                                      </p:to>
                                    </p:set>
                                    <p:animEffect filter="randombar(horizontal)" transition="in">
                                      <p:cBhvr>
                                        <p:cTn dur="500" id="17"/>
                                        <p:tgtEl>
                                          <p:spTgt spid="19"/>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p:cTn dur="500" fill="hold" id="20"/>
                                        <p:tgtEl>
                                          <p:spTgt spid="20"/>
                                        </p:tgtEl>
                                        <p:attrNameLst>
                                          <p:attrName>ppt_w</p:attrName>
                                        </p:attrNameLst>
                                      </p:cBhvr>
                                      <p:tavLst>
                                        <p:tav tm="0">
                                          <p:val>
                                            <p:fltVal val="0"/>
                                          </p:val>
                                        </p:tav>
                                        <p:tav tm="100000">
                                          <p:val>
                                            <p:strVal val="#ppt_w"/>
                                          </p:val>
                                        </p:tav>
                                      </p:tavLst>
                                    </p:anim>
                                    <p:anim calcmode="lin" valueType="num">
                                      <p:cBhvr>
                                        <p:cTn dur="500" fill="hold" id="21"/>
                                        <p:tgtEl>
                                          <p:spTgt spid="20"/>
                                        </p:tgtEl>
                                        <p:attrNameLst>
                                          <p:attrName>ppt_h</p:attrName>
                                        </p:attrNameLst>
                                      </p:cBhvr>
                                      <p:tavLst>
                                        <p:tav tm="0">
                                          <p:val>
                                            <p:fltVal val="0"/>
                                          </p:val>
                                        </p:tav>
                                        <p:tav tm="100000">
                                          <p:val>
                                            <p:strVal val="#ppt_h"/>
                                          </p:val>
                                        </p:tav>
                                      </p:tavLst>
                                    </p:anim>
                                    <p:animEffect filter="fade" transition="in">
                                      <p:cBhvr>
                                        <p:cTn dur="500" id="22"/>
                                        <p:tgtEl>
                                          <p:spTgt spid="20"/>
                                        </p:tgtEl>
                                      </p:cBhvr>
                                    </p:animEffect>
                                  </p:childTnLst>
                                </p:cTn>
                              </p:par>
                            </p:childTnLst>
                          </p:cTn>
                        </p:par>
                        <p:par>
                          <p:cTn fill="hold" id="23" nodeType="afterGroup">
                            <p:stCondLst>
                              <p:cond delay="2500"/>
                            </p:stCondLst>
                            <p:childTnLst>
                              <p:par>
                                <p:cTn fill="hold" grpId="0" id="24" nodeType="afterEffect" presetClass="entr" presetID="18" presetSubtype="6">
                                  <p:stCondLst>
                                    <p:cond delay="0"/>
                                  </p:stCondLst>
                                  <p:childTnLst>
                                    <p:set>
                                      <p:cBhvr>
                                        <p:cTn dur="1" fill="hold" id="25">
                                          <p:stCondLst>
                                            <p:cond delay="0"/>
                                          </p:stCondLst>
                                        </p:cTn>
                                        <p:tgtEl>
                                          <p:spTgt spid="21"/>
                                        </p:tgtEl>
                                        <p:attrNameLst>
                                          <p:attrName>style.visibility</p:attrName>
                                        </p:attrNameLst>
                                      </p:cBhvr>
                                      <p:to>
                                        <p:strVal val="visible"/>
                                      </p:to>
                                    </p:set>
                                    <p:animEffect filter="strips(downRight)" transition="in">
                                      <p:cBhvr>
                                        <p:cTn dur="750" id="26"/>
                                        <p:tgtEl>
                                          <p:spTgt spid="21"/>
                                        </p:tgtEl>
                                      </p:cBhvr>
                                    </p:animEffect>
                                  </p:childTnLst>
                                </p:cTn>
                              </p:par>
                              <p:par>
                                <p:cTn fill="hold" id="27" nodeType="withEffect" presetClass="entr" presetID="14" presetSubtype="10">
                                  <p:stCondLst>
                                    <p:cond delay="0"/>
                                  </p:stCondLst>
                                  <p:childTnLst>
                                    <p:set>
                                      <p:cBhvr>
                                        <p:cTn dur="1" fill="hold" id="28">
                                          <p:stCondLst>
                                            <p:cond delay="0"/>
                                          </p:stCondLst>
                                        </p:cTn>
                                        <p:tgtEl>
                                          <p:spTgt spid="24"/>
                                        </p:tgtEl>
                                        <p:attrNameLst>
                                          <p:attrName>style.visibility</p:attrName>
                                        </p:attrNameLst>
                                      </p:cBhvr>
                                      <p:to>
                                        <p:strVal val="visible"/>
                                      </p:to>
                                    </p:set>
                                    <p:animEffect filter="randombar(horizontal)" transition="in">
                                      <p:cBhvr>
                                        <p:cTn dur="500" id="29"/>
                                        <p:tgtEl>
                                          <p:spTgt spid="24"/>
                                        </p:tgtEl>
                                      </p:cBhvr>
                                    </p:animEffect>
                                  </p:childTnLst>
                                </p:cTn>
                              </p:par>
                              <p:par>
                                <p:cTn fill="hold" id="30" nodeType="withEffect" presetClass="entr" presetID="14" presetSubtype="10">
                                  <p:stCondLst>
                                    <p:cond delay="0"/>
                                  </p:stCondLst>
                                  <p:childTnLst>
                                    <p:set>
                                      <p:cBhvr>
                                        <p:cTn dur="1" fill="hold" id="31">
                                          <p:stCondLst>
                                            <p:cond delay="0"/>
                                          </p:stCondLst>
                                        </p:cTn>
                                        <p:tgtEl>
                                          <p:spTgt spid="25"/>
                                        </p:tgtEl>
                                        <p:attrNameLst>
                                          <p:attrName>style.visibility</p:attrName>
                                        </p:attrNameLst>
                                      </p:cBhvr>
                                      <p:to>
                                        <p:strVal val="visible"/>
                                      </p:to>
                                    </p:set>
                                    <p:animEffect filter="randombar(horizontal)" transition="in">
                                      <p:cBhvr>
                                        <p:cTn dur="500" id="3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8"/>
      <p:bldP grpId="0" spid="20"/>
      <p:bldP grpId="0" spid="21"/>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1409699" y="1996634"/>
            <a:ext cx="1527284" cy="1527280"/>
            <a:chOff x="959689" y="2270186"/>
            <a:chExt cx="2203333" cy="2203328"/>
          </a:xfrm>
        </p:grpSpPr>
        <p:sp>
          <p:nvSpPr>
            <p:cNvPr id="31" name="椭圆 30"/>
            <p:cNvSpPr/>
            <p:nvPr/>
          </p:nvSpPr>
          <p:spPr>
            <a:xfrm>
              <a:off x="959689" y="2270186"/>
              <a:ext cx="2203333" cy="2203328"/>
            </a:xfrm>
            <a:prstGeom prst="ellipse">
              <a:avLst/>
            </a:prstGeom>
            <a:solidFill>
              <a:srgbClr val="FBF8EF"/>
            </a:solidFill>
            <a:ln cmpd="sng"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32" name="椭圆 31"/>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33" name="椭圆 32"/>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nvGrpSpPr>
          <p:cNvPr id="28" name="组合 27"/>
          <p:cNvGrpSpPr/>
          <p:nvPr/>
        </p:nvGrpSpPr>
        <p:grpSpPr>
          <a:xfrm>
            <a:off x="4024805" y="2647066"/>
            <a:ext cx="1527284" cy="1527280"/>
            <a:chOff x="959689" y="2270186"/>
            <a:chExt cx="2203333" cy="2203328"/>
          </a:xfrm>
        </p:grpSpPr>
        <p:sp>
          <p:nvSpPr>
            <p:cNvPr id="29" name="椭圆 28"/>
            <p:cNvSpPr/>
            <p:nvPr/>
          </p:nvSpPr>
          <p:spPr>
            <a:xfrm>
              <a:off x="959689" y="2270186"/>
              <a:ext cx="2203333" cy="2203328"/>
            </a:xfrm>
            <a:prstGeom prst="ellipse">
              <a:avLst/>
            </a:prstGeom>
            <a:solidFill>
              <a:srgbClr val="FBF8EF"/>
            </a:solidFill>
            <a:ln cmpd="sng"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30" name="椭圆 29"/>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34" name="椭圆 33"/>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nvGrpSpPr>
          <p:cNvPr id="35" name="组合 34"/>
          <p:cNvGrpSpPr/>
          <p:nvPr/>
        </p:nvGrpSpPr>
        <p:grpSpPr>
          <a:xfrm>
            <a:off x="6639911" y="2647066"/>
            <a:ext cx="1527284" cy="1527280"/>
            <a:chOff x="959689" y="2270186"/>
            <a:chExt cx="2203333" cy="2203328"/>
          </a:xfrm>
        </p:grpSpPr>
        <p:sp>
          <p:nvSpPr>
            <p:cNvPr id="36" name="椭圆 35"/>
            <p:cNvSpPr/>
            <p:nvPr/>
          </p:nvSpPr>
          <p:spPr>
            <a:xfrm>
              <a:off x="959689" y="2270186"/>
              <a:ext cx="2203333" cy="2203328"/>
            </a:xfrm>
            <a:prstGeom prst="ellipse">
              <a:avLst/>
            </a:prstGeom>
            <a:solidFill>
              <a:srgbClr val="FBF8EF"/>
            </a:solidFill>
            <a:ln cmpd="sng"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37" name="椭圆 36"/>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38" name="椭圆 37"/>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nvGrpSpPr>
          <p:cNvPr id="39" name="组合 38"/>
          <p:cNvGrpSpPr/>
          <p:nvPr/>
        </p:nvGrpSpPr>
        <p:grpSpPr>
          <a:xfrm>
            <a:off x="9255016" y="1996634"/>
            <a:ext cx="1527284" cy="1527280"/>
            <a:chOff x="959689" y="2270186"/>
            <a:chExt cx="2203333" cy="2203328"/>
          </a:xfrm>
        </p:grpSpPr>
        <p:sp>
          <p:nvSpPr>
            <p:cNvPr id="41" name="椭圆 40"/>
            <p:cNvSpPr/>
            <p:nvPr/>
          </p:nvSpPr>
          <p:spPr>
            <a:xfrm>
              <a:off x="959689" y="2270186"/>
              <a:ext cx="2203333" cy="2203328"/>
            </a:xfrm>
            <a:prstGeom prst="ellipse">
              <a:avLst/>
            </a:prstGeom>
            <a:solidFill>
              <a:srgbClr val="FBF8EF"/>
            </a:solidFill>
            <a:ln cmpd="sng"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42" name="椭圆 41"/>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43" name="椭圆 42"/>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54" name="任意多边形 53"/>
          <p:cNvSpPr/>
          <p:nvPr/>
        </p:nvSpPr>
        <p:spPr>
          <a:xfrm>
            <a:off x="3861238" y="-44444"/>
            <a:ext cx="4179676" cy="2108083"/>
          </a:xfrm>
          <a:custGeom>
            <a:gdLst>
              <a:gd fmla="*/ 922 w 4179676" name="connsiteX0"/>
              <a:gd fmla="*/ 0 h 2108083" name="connsiteY0"/>
              <a:gd fmla="*/ 4178755 w 4179676" name="connsiteX1"/>
              <a:gd fmla="*/ 0 h 2108083" name="connsiteY1"/>
              <a:gd fmla="*/ 4179676 w 4179676" name="connsiteX2"/>
              <a:gd fmla="*/ 18249 h 2108083" name="connsiteY2"/>
              <a:gd fmla="*/ 2089838 w 4179676" name="connsiteX3"/>
              <a:gd fmla="*/ 2108083 h 2108083" name="connsiteY3"/>
              <a:gd fmla="*/ 0 w 4179676" name="connsiteX4"/>
              <a:gd fmla="*/ 18249 h 21080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08083" w="4179676">
                <a:moveTo>
                  <a:pt x="922" y="0"/>
                </a:moveTo>
                <a:lnTo>
                  <a:pt x="4178755" y="0"/>
                </a:lnTo>
                <a:lnTo>
                  <a:pt x="4179676" y="18249"/>
                </a:lnTo>
                <a:cubicBezTo>
                  <a:pt x="4179676" y="1172432"/>
                  <a:pt x="3244024" y="2108083"/>
                  <a:pt x="2089838" y="2108083"/>
                </a:cubicBezTo>
                <a:cubicBezTo>
                  <a:pt x="935652" y="2108083"/>
                  <a:pt x="0" y="1172432"/>
                  <a:pt x="0" y="18249"/>
                </a:cubicBezTo>
                <a:close/>
              </a:path>
            </a:pathLst>
          </a:custGeom>
          <a:solidFill>
            <a:srgbClr val="FBF8EF"/>
          </a:solidFill>
          <a:ln w="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p:cNvSpPr txBox="1"/>
          <p:nvPr/>
        </p:nvSpPr>
        <p:spPr>
          <a:xfrm>
            <a:off x="4498053" y="501765"/>
            <a:ext cx="2906048" cy="1920240"/>
          </a:xfrm>
          <a:prstGeom prst="rect">
            <a:avLst/>
          </a:prstGeom>
          <a:noFill/>
          <a:effectLst/>
        </p:spPr>
        <p:txBody>
          <a:bodyPr rtlCol="0" wrap="square">
            <a:spAutoFit/>
          </a:bodyPr>
          <a:lstStyle/>
          <a:p>
            <a:pPr algn="dist"/>
            <a:r>
              <a:rPr altLang="zh-CN" lang="en-US" sz="6000">
                <a:solidFill>
                  <a:schemeClr val="tx1">
                    <a:lumMod val="75000"/>
                    <a:lumOff val="25000"/>
                  </a:schemeClr>
                </a:solidFill>
                <a:latin typeface="+mn-lt"/>
                <a:ea charset="-122" panose="020b0503020204020204" pitchFamily="34" typeface="微软雅黑"/>
                <a:cs charset="0" panose="02020503030404060203" pitchFamily="18" typeface="Kartika"/>
              </a:rPr>
              <a:t>CONCENTS</a:t>
            </a:r>
          </a:p>
        </p:txBody>
      </p:sp>
      <p:sp>
        <p:nvSpPr>
          <p:cNvPr id="50" name="TextBox 64"/>
          <p:cNvSpPr>
            <a:spLocks noChangeArrowheads="1"/>
          </p:cNvSpPr>
          <p:nvPr/>
        </p:nvSpPr>
        <p:spPr bwMode="auto">
          <a:xfrm>
            <a:off x="803288" y="3611556"/>
            <a:ext cx="2700440" cy="518160"/>
          </a:xfrm>
          <a:prstGeom prst="rect">
            <a:avLst/>
          </a:prstGeom>
          <a:noFill/>
          <a:ln w="9525">
            <a:noFill/>
            <a:miter lim="800000"/>
          </a:ln>
        </p:spPr>
        <p:txBody>
          <a:bodyPr bIns="45720" lIns="91440" rIns="91440" tIns="45720" wrap="square">
            <a:spAutoFit/>
          </a:bodyPr>
          <a:lstStyle/>
          <a:p>
            <a:pPr algn="ctr"/>
            <a:r>
              <a:rPr altLang="zh-CN" lang="en-US" sz="2800">
                <a:solidFill>
                  <a:schemeClr val="tx1">
                    <a:lumMod val="75000"/>
                    <a:lumOff val="25000"/>
                  </a:schemeClr>
                </a:solidFill>
                <a:latin charset="0" panose="020b0503020202020204" pitchFamily="34" typeface="Agency FB"/>
                <a:cs typeface="+mn-ea"/>
                <a:sym typeface="+mn-lt"/>
              </a:rPr>
              <a:t>YOUR TITLE HERE</a:t>
            </a:r>
          </a:p>
        </p:txBody>
      </p:sp>
      <p:sp>
        <p:nvSpPr>
          <p:cNvPr id="51" name="TextBox 64"/>
          <p:cNvSpPr>
            <a:spLocks noChangeArrowheads="1"/>
          </p:cNvSpPr>
          <p:nvPr/>
        </p:nvSpPr>
        <p:spPr bwMode="auto">
          <a:xfrm>
            <a:off x="8668438" y="3611556"/>
            <a:ext cx="2700440" cy="518160"/>
          </a:xfrm>
          <a:prstGeom prst="rect">
            <a:avLst/>
          </a:prstGeom>
          <a:noFill/>
          <a:ln w="9525">
            <a:noFill/>
            <a:miter lim="800000"/>
          </a:ln>
        </p:spPr>
        <p:txBody>
          <a:bodyPr bIns="45720" lIns="91440" rIns="91440" tIns="45720" wrap="square">
            <a:spAutoFit/>
          </a:bodyPr>
          <a:lstStyle/>
          <a:p>
            <a:pPr algn="ctr"/>
            <a:r>
              <a:rPr altLang="zh-CN" lang="en-US" sz="2800">
                <a:solidFill>
                  <a:schemeClr val="tx1">
                    <a:lumMod val="75000"/>
                    <a:lumOff val="25000"/>
                  </a:schemeClr>
                </a:solidFill>
                <a:latin charset="0" panose="020b0503020202020204" pitchFamily="34" typeface="Agency FB"/>
                <a:cs typeface="+mn-ea"/>
                <a:sym typeface="+mn-lt"/>
              </a:rPr>
              <a:t>YOUR TITLE HERE</a:t>
            </a:r>
          </a:p>
        </p:txBody>
      </p:sp>
      <p:sp>
        <p:nvSpPr>
          <p:cNvPr id="52" name="TextBox 64"/>
          <p:cNvSpPr>
            <a:spLocks noChangeArrowheads="1"/>
          </p:cNvSpPr>
          <p:nvPr/>
        </p:nvSpPr>
        <p:spPr bwMode="auto">
          <a:xfrm>
            <a:off x="6086081" y="4261987"/>
            <a:ext cx="2700440" cy="518160"/>
          </a:xfrm>
          <a:prstGeom prst="rect">
            <a:avLst/>
          </a:prstGeom>
          <a:noFill/>
          <a:ln w="9525">
            <a:noFill/>
            <a:miter lim="800000"/>
          </a:ln>
        </p:spPr>
        <p:txBody>
          <a:bodyPr bIns="45720" lIns="91440" rIns="91440" tIns="45720" wrap="square">
            <a:spAutoFit/>
          </a:bodyPr>
          <a:lstStyle/>
          <a:p>
            <a:pPr algn="ctr"/>
            <a:r>
              <a:rPr altLang="zh-CN" lang="en-US" sz="2800">
                <a:solidFill>
                  <a:schemeClr val="tx1">
                    <a:lumMod val="75000"/>
                    <a:lumOff val="25000"/>
                  </a:schemeClr>
                </a:solidFill>
                <a:latin charset="0" panose="020b0503020202020204" pitchFamily="34" typeface="Agency FB"/>
                <a:cs typeface="+mn-ea"/>
                <a:sym typeface="+mn-lt"/>
              </a:rPr>
              <a:t>YOUR TITLE HERE</a:t>
            </a:r>
          </a:p>
        </p:txBody>
      </p:sp>
      <p:sp>
        <p:nvSpPr>
          <p:cNvPr id="53" name="TextBox 64"/>
          <p:cNvSpPr>
            <a:spLocks noChangeArrowheads="1"/>
          </p:cNvSpPr>
          <p:nvPr/>
        </p:nvSpPr>
        <p:spPr bwMode="auto">
          <a:xfrm>
            <a:off x="3385642" y="4261987"/>
            <a:ext cx="2700440" cy="518160"/>
          </a:xfrm>
          <a:prstGeom prst="rect">
            <a:avLst/>
          </a:prstGeom>
          <a:noFill/>
          <a:ln w="9525">
            <a:noFill/>
            <a:miter lim="800000"/>
          </a:ln>
        </p:spPr>
        <p:txBody>
          <a:bodyPr bIns="45720" lIns="91440" rIns="91440" tIns="45720" wrap="square">
            <a:spAutoFit/>
          </a:bodyPr>
          <a:lstStyle/>
          <a:p>
            <a:pPr algn="ctr"/>
            <a:r>
              <a:rPr altLang="zh-CN" lang="en-US" sz="2800">
                <a:solidFill>
                  <a:schemeClr val="tx1">
                    <a:lumMod val="75000"/>
                    <a:lumOff val="25000"/>
                  </a:schemeClr>
                </a:solidFill>
                <a:latin charset="0" panose="020b0503020202020204" pitchFamily="34" typeface="Agency FB"/>
                <a:cs typeface="+mn-ea"/>
                <a:sym typeface="+mn-lt"/>
              </a:rPr>
              <a:t>YOUR TITLE HERE</a:t>
            </a:r>
          </a:p>
        </p:txBody>
      </p:sp>
      <p:sp>
        <p:nvSpPr>
          <p:cNvPr id="56" name="TextBox 64"/>
          <p:cNvSpPr>
            <a:spLocks noChangeArrowheads="1"/>
          </p:cNvSpPr>
          <p:nvPr/>
        </p:nvSpPr>
        <p:spPr bwMode="auto">
          <a:xfrm>
            <a:off x="1710114" y="2258180"/>
            <a:ext cx="962890" cy="1920240"/>
          </a:xfrm>
          <a:prstGeom prst="rect">
            <a:avLst/>
          </a:prstGeom>
          <a:noFill/>
          <a:effectLst/>
        </p:spPr>
        <p:txBody>
          <a:bodyPr rtlCol="0" wrap="square">
            <a:spAutoFit/>
          </a:bodyPr>
          <a:lstStyle/>
          <a:p>
            <a:pPr algn="ctr"/>
            <a:r>
              <a:rPr altLang="zh-CN" lang="en-US" sz="6000">
                <a:solidFill>
                  <a:schemeClr val="tx1">
                    <a:lumMod val="75000"/>
                    <a:lumOff val="25000"/>
                  </a:schemeClr>
                </a:solidFill>
                <a:latin typeface="+mn-lt"/>
                <a:ea charset="-122" panose="020b0503020204020204" pitchFamily="34" typeface="微软雅黑"/>
                <a:cs charset="0" panose="02020503030404060203" pitchFamily="18" typeface="Kartika"/>
                <a:sym typeface="+mn-lt"/>
              </a:rPr>
              <a:t>01</a:t>
            </a:r>
          </a:p>
        </p:txBody>
      </p:sp>
      <p:sp>
        <p:nvSpPr>
          <p:cNvPr id="57" name="TextBox 64"/>
          <p:cNvSpPr>
            <a:spLocks noChangeArrowheads="1"/>
          </p:cNvSpPr>
          <p:nvPr/>
        </p:nvSpPr>
        <p:spPr bwMode="auto">
          <a:xfrm>
            <a:off x="4160452" y="2858397"/>
            <a:ext cx="1255990" cy="1005840"/>
          </a:xfrm>
          <a:prstGeom prst="rect">
            <a:avLst/>
          </a:prstGeom>
          <a:noFill/>
          <a:effectLst/>
        </p:spPr>
        <p:txBody>
          <a:bodyPr rtlCol="0" wrap="square">
            <a:spAutoFit/>
          </a:bodyPr>
          <a:lstStyle/>
          <a:p>
            <a:pPr algn="ctr"/>
            <a:r>
              <a:rPr altLang="zh-CN" lang="en-US" sz="6000">
                <a:solidFill>
                  <a:schemeClr val="tx1">
                    <a:lumMod val="75000"/>
                    <a:lumOff val="25000"/>
                  </a:schemeClr>
                </a:solidFill>
                <a:latin typeface="+mn-lt"/>
                <a:ea charset="-122" panose="020b0503020204020204" pitchFamily="34" typeface="微软雅黑"/>
                <a:cs charset="0" panose="02020503030404060203" pitchFamily="18" typeface="Kartika"/>
                <a:sym typeface="+mn-lt"/>
              </a:rPr>
              <a:t>02</a:t>
            </a:r>
          </a:p>
        </p:txBody>
      </p:sp>
      <p:sp>
        <p:nvSpPr>
          <p:cNvPr id="58" name="TextBox 64"/>
          <p:cNvSpPr>
            <a:spLocks noChangeArrowheads="1"/>
          </p:cNvSpPr>
          <p:nvPr/>
        </p:nvSpPr>
        <p:spPr bwMode="auto">
          <a:xfrm>
            <a:off x="6814752" y="2858397"/>
            <a:ext cx="1255990" cy="1005840"/>
          </a:xfrm>
          <a:prstGeom prst="rect">
            <a:avLst/>
          </a:prstGeom>
          <a:noFill/>
          <a:effectLst/>
        </p:spPr>
        <p:txBody>
          <a:bodyPr rtlCol="0" wrap="square">
            <a:spAutoFit/>
          </a:bodyPr>
          <a:lstStyle/>
          <a:p>
            <a:pPr algn="ctr"/>
            <a:r>
              <a:rPr altLang="zh-CN" lang="en-US" sz="6000">
                <a:solidFill>
                  <a:schemeClr val="tx1">
                    <a:lumMod val="75000"/>
                    <a:lumOff val="25000"/>
                  </a:schemeClr>
                </a:solidFill>
                <a:latin typeface="+mn-lt"/>
                <a:ea charset="-122" panose="020b0503020204020204" pitchFamily="34" typeface="微软雅黑"/>
                <a:cs charset="0" panose="02020503030404060203" pitchFamily="18" typeface="Kartika"/>
                <a:sym typeface="+mn-lt"/>
              </a:rPr>
              <a:t>03</a:t>
            </a:r>
          </a:p>
        </p:txBody>
      </p:sp>
      <p:sp>
        <p:nvSpPr>
          <p:cNvPr id="59" name="TextBox 64"/>
          <p:cNvSpPr>
            <a:spLocks noChangeArrowheads="1"/>
          </p:cNvSpPr>
          <p:nvPr/>
        </p:nvSpPr>
        <p:spPr bwMode="auto">
          <a:xfrm>
            <a:off x="9357321" y="2271724"/>
            <a:ext cx="1255990" cy="1005840"/>
          </a:xfrm>
          <a:prstGeom prst="rect">
            <a:avLst/>
          </a:prstGeom>
          <a:noFill/>
          <a:effectLst/>
        </p:spPr>
        <p:txBody>
          <a:bodyPr rtlCol="0" wrap="square">
            <a:spAutoFit/>
          </a:bodyPr>
          <a:lstStyle/>
          <a:p>
            <a:pPr algn="ctr"/>
            <a:r>
              <a:rPr altLang="zh-CN" lang="en-US" sz="6000">
                <a:solidFill>
                  <a:schemeClr val="tx1">
                    <a:lumMod val="75000"/>
                    <a:lumOff val="25000"/>
                  </a:schemeClr>
                </a:solidFill>
                <a:latin typeface="+mn-lt"/>
                <a:ea charset="-122" panose="020b0503020204020204" pitchFamily="34" typeface="微软雅黑"/>
                <a:cs charset="0" panose="02020503030404060203" pitchFamily="18" typeface="Kartika"/>
                <a:sym typeface="+mn-lt"/>
              </a:rPr>
              <a:t>04</a:t>
            </a:r>
          </a:p>
        </p:txBody>
      </p:sp>
      <p:sp>
        <p:nvSpPr>
          <p:cNvPr id="60" name="文本框 56"/>
          <p:cNvSpPr txBox="1">
            <a:spLocks noChangeArrowheads="1"/>
          </p:cNvSpPr>
          <p:nvPr/>
        </p:nvSpPr>
        <p:spPr bwMode="auto">
          <a:xfrm>
            <a:off x="1000258" y="4060046"/>
            <a:ext cx="2220784"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zh-CN" lang="en-US" sz="1050">
                <a:solidFill>
                  <a:schemeClr val="bg1">
                    <a:lumMod val="65000"/>
                  </a:schemeClr>
                </a:solidFill>
              </a:rPr>
              <a:t>Lorem Ipsum is simply dummy text of the printing and typesetting industry. Lorem Ipsum has been the industry's standard. </a:t>
            </a:r>
          </a:p>
        </p:txBody>
      </p:sp>
      <p:sp>
        <p:nvSpPr>
          <p:cNvPr id="61" name="文本框 56"/>
          <p:cNvSpPr txBox="1">
            <a:spLocks noChangeArrowheads="1"/>
          </p:cNvSpPr>
          <p:nvPr/>
        </p:nvSpPr>
        <p:spPr bwMode="auto">
          <a:xfrm>
            <a:off x="8937758" y="4060046"/>
            <a:ext cx="2220784"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zh-CN" lang="en-US" sz="1050">
                <a:solidFill>
                  <a:schemeClr val="bg1">
                    <a:lumMod val="65000"/>
                  </a:schemeClr>
                </a:solidFill>
              </a:rPr>
              <a:t>Lorem Ipsum is simply dummy text of the printing and typesetting industry. Lorem Ipsum has been the industry's standard.</a:t>
            </a:r>
          </a:p>
        </p:txBody>
      </p:sp>
      <p:sp>
        <p:nvSpPr>
          <p:cNvPr id="62" name="文本框 56"/>
          <p:cNvSpPr txBox="1">
            <a:spLocks noChangeArrowheads="1"/>
          </p:cNvSpPr>
          <p:nvPr/>
        </p:nvSpPr>
        <p:spPr bwMode="auto">
          <a:xfrm>
            <a:off x="3620691" y="4679655"/>
            <a:ext cx="2220784"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zh-CN" lang="en-US" sz="1050">
                <a:solidFill>
                  <a:schemeClr val="bg1">
                    <a:lumMod val="65000"/>
                  </a:schemeClr>
                </a:solidFill>
              </a:rPr>
              <a:t>Lorem Ipsum is simply dummy text of the printing and typesetting industry. Lorem Ipsum has been the industry's standard. </a:t>
            </a:r>
          </a:p>
        </p:txBody>
      </p:sp>
      <p:sp>
        <p:nvSpPr>
          <p:cNvPr id="63" name="文本框 56"/>
          <p:cNvSpPr txBox="1">
            <a:spLocks noChangeArrowheads="1"/>
          </p:cNvSpPr>
          <p:nvPr/>
        </p:nvSpPr>
        <p:spPr bwMode="auto">
          <a:xfrm>
            <a:off x="6342724" y="4679655"/>
            <a:ext cx="2220784"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zh-CN" lang="en-US" sz="1050">
                <a:solidFill>
                  <a:schemeClr val="bg1">
                    <a:lumMod val="65000"/>
                  </a:schemeClr>
                </a:solidFill>
              </a:rPr>
              <a:t>Lorem Ipsum is simply dummy text of the printing and typesetting industry. Lorem Ipsum has been the industry's standard. </a:t>
            </a:r>
          </a:p>
        </p:txBody>
      </p:sp>
    </p:spTree>
    <p:extLst>
      <p:ext uri="{BB962C8B-B14F-4D97-AF65-F5344CB8AC3E}">
        <p14:creationId val="3233570642"/>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iterate type="lt">
                                    <p:tmPct val="10000"/>
                                  </p:iterate>
                                  <p:childTnLst>
                                    <p:set>
                                      <p:cBhvr>
                                        <p:cTn dur="1" fill="hold" id="6">
                                          <p:stCondLst>
                                            <p:cond delay="0"/>
                                          </p:stCondLst>
                                        </p:cTn>
                                        <p:tgtEl>
                                          <p:spTgt spid="48"/>
                                        </p:tgtEl>
                                        <p:attrNameLst>
                                          <p:attrName>style.visibility</p:attrName>
                                        </p:attrNameLst>
                                      </p:cBhvr>
                                      <p:to>
                                        <p:strVal val="visible"/>
                                      </p:to>
                                    </p:set>
                                    <p:anim calcmode="lin" valueType="num">
                                      <p:cBhvr additive="base">
                                        <p:cTn dur="750" fill="hold" id="7"/>
                                        <p:tgtEl>
                                          <p:spTgt spid="48"/>
                                        </p:tgtEl>
                                        <p:attrNameLst>
                                          <p:attrName>ppt_x</p:attrName>
                                        </p:attrNameLst>
                                      </p:cBhvr>
                                      <p:tavLst>
                                        <p:tav tm="0">
                                          <p:val>
                                            <p:strVal val="#ppt_x"/>
                                          </p:val>
                                        </p:tav>
                                        <p:tav tm="100000">
                                          <p:val>
                                            <p:strVal val="#ppt_x"/>
                                          </p:val>
                                        </p:tav>
                                      </p:tavLst>
                                    </p:anim>
                                    <p:anim calcmode="lin" valueType="num">
                                      <p:cBhvr additive="base">
                                        <p:cTn dur="750" fill="hold" id="8"/>
                                        <p:tgtEl>
                                          <p:spTgt spid="4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childTnLst>
                                    <p:set>
                                      <p:cBhvr>
                                        <p:cTn dur="1" fill="hold" id="11">
                                          <p:stCondLst>
                                            <p:cond delay="0"/>
                                          </p:stCondLst>
                                        </p:cTn>
                                        <p:tgtEl>
                                          <p:spTgt spid="56"/>
                                        </p:tgtEl>
                                        <p:attrNameLst>
                                          <p:attrName>style.visibility</p:attrName>
                                        </p:attrNameLst>
                                      </p:cBhvr>
                                      <p:to>
                                        <p:strVal val="visible"/>
                                      </p:to>
                                    </p:set>
                                    <p:anim calcmode="lin" valueType="num">
                                      <p:cBhvr>
                                        <p:cTn dur="500" fill="hold" id="12"/>
                                        <p:tgtEl>
                                          <p:spTgt spid="56"/>
                                        </p:tgtEl>
                                        <p:attrNameLst>
                                          <p:attrName>ppt_w</p:attrName>
                                        </p:attrNameLst>
                                      </p:cBhvr>
                                      <p:tavLst>
                                        <p:tav tm="0">
                                          <p:val>
                                            <p:fltVal val="0"/>
                                          </p:val>
                                        </p:tav>
                                        <p:tav tm="100000">
                                          <p:val>
                                            <p:strVal val="#ppt_w"/>
                                          </p:val>
                                        </p:tav>
                                      </p:tavLst>
                                    </p:anim>
                                    <p:anim calcmode="lin" valueType="num">
                                      <p:cBhvr>
                                        <p:cTn dur="500" fill="hold" id="13"/>
                                        <p:tgtEl>
                                          <p:spTgt spid="56"/>
                                        </p:tgtEl>
                                        <p:attrNameLst>
                                          <p:attrName>ppt_h</p:attrName>
                                        </p:attrNameLst>
                                      </p:cBhvr>
                                      <p:tavLst>
                                        <p:tav tm="0">
                                          <p:val>
                                            <p:fltVal val="0"/>
                                          </p:val>
                                        </p:tav>
                                        <p:tav tm="100000">
                                          <p:val>
                                            <p:strVal val="#ppt_h"/>
                                          </p:val>
                                        </p:tav>
                                      </p:tavLst>
                                    </p:anim>
                                    <p:animEffect filter="fade" transition="in">
                                      <p:cBhvr>
                                        <p:cTn dur="500" id="14"/>
                                        <p:tgtEl>
                                          <p:spTgt spid="56"/>
                                        </p:tgtEl>
                                      </p:cBhvr>
                                    </p:animEffect>
                                  </p:childTnLst>
                                </p:cTn>
                              </p:par>
                              <p:par>
                                <p:cTn fill="hold" grpId="0" id="15" nodeType="withEffect" presetClass="entr" presetID="14" presetSubtype="10">
                                  <p:stCondLst>
                                    <p:cond delay="0"/>
                                  </p:stCondLst>
                                  <p:childTnLst>
                                    <p:set>
                                      <p:cBhvr>
                                        <p:cTn dur="1" fill="hold" id="16">
                                          <p:stCondLst>
                                            <p:cond delay="0"/>
                                          </p:stCondLst>
                                        </p:cTn>
                                        <p:tgtEl>
                                          <p:spTgt spid="54"/>
                                        </p:tgtEl>
                                        <p:attrNameLst>
                                          <p:attrName>style.visibility</p:attrName>
                                        </p:attrNameLst>
                                      </p:cBhvr>
                                      <p:to>
                                        <p:strVal val="visible"/>
                                      </p:to>
                                    </p:set>
                                    <p:animEffect filter="randombar(horizontal)" transition="in">
                                      <p:cBhvr>
                                        <p:cTn dur="500" id="17"/>
                                        <p:tgtEl>
                                          <p:spTgt spid="54"/>
                                        </p:tgtEl>
                                      </p:cBhvr>
                                    </p:animEffect>
                                  </p:childTnLst>
                                </p:cTn>
                              </p:par>
                              <p:par>
                                <p:cTn fill="hold" id="18" nodeType="withEffect" presetClass="entr" presetID="53" presetSubtype="0">
                                  <p:stCondLst>
                                    <p:cond delay="0"/>
                                  </p:stCondLst>
                                  <p:childTnLst>
                                    <p:set>
                                      <p:cBhvr>
                                        <p:cTn dur="1" fill="hold" id="19">
                                          <p:stCondLst>
                                            <p:cond delay="0"/>
                                          </p:stCondLst>
                                        </p:cTn>
                                        <p:tgtEl>
                                          <p:spTgt spid="40"/>
                                        </p:tgtEl>
                                        <p:attrNameLst>
                                          <p:attrName>style.visibility</p:attrName>
                                        </p:attrNameLst>
                                      </p:cBhvr>
                                      <p:to>
                                        <p:strVal val="visible"/>
                                      </p:to>
                                    </p:set>
                                    <p:anim calcmode="lin" valueType="num">
                                      <p:cBhvr>
                                        <p:cTn dur="500" fill="hold" id="20"/>
                                        <p:tgtEl>
                                          <p:spTgt spid="40"/>
                                        </p:tgtEl>
                                        <p:attrNameLst>
                                          <p:attrName>ppt_w</p:attrName>
                                        </p:attrNameLst>
                                      </p:cBhvr>
                                      <p:tavLst>
                                        <p:tav tm="0">
                                          <p:val>
                                            <p:fltVal val="0"/>
                                          </p:val>
                                        </p:tav>
                                        <p:tav tm="100000">
                                          <p:val>
                                            <p:strVal val="#ppt_w"/>
                                          </p:val>
                                        </p:tav>
                                      </p:tavLst>
                                    </p:anim>
                                    <p:anim calcmode="lin" valueType="num">
                                      <p:cBhvr>
                                        <p:cTn dur="500" fill="hold" id="21"/>
                                        <p:tgtEl>
                                          <p:spTgt spid="40"/>
                                        </p:tgtEl>
                                        <p:attrNameLst>
                                          <p:attrName>ppt_h</p:attrName>
                                        </p:attrNameLst>
                                      </p:cBhvr>
                                      <p:tavLst>
                                        <p:tav tm="0">
                                          <p:val>
                                            <p:fltVal val="0"/>
                                          </p:val>
                                        </p:tav>
                                        <p:tav tm="100000">
                                          <p:val>
                                            <p:strVal val="#ppt_h"/>
                                          </p:val>
                                        </p:tav>
                                      </p:tavLst>
                                    </p:anim>
                                    <p:animEffect filter="fade" transition="in">
                                      <p:cBhvr>
                                        <p:cTn dur="500" id="22"/>
                                        <p:tgtEl>
                                          <p:spTgt spid="40"/>
                                        </p:tgtEl>
                                      </p:cBhvr>
                                    </p:animEffect>
                                  </p:childTnLst>
                                </p:cTn>
                              </p:par>
                              <p:par>
                                <p:cTn fill="hold" id="23" nodeType="withEffect" presetClass="entr" presetID="53" presetSubtype="0">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p:cTn dur="500" fill="hold" id="25"/>
                                        <p:tgtEl>
                                          <p:spTgt spid="28"/>
                                        </p:tgtEl>
                                        <p:attrNameLst>
                                          <p:attrName>ppt_w</p:attrName>
                                        </p:attrNameLst>
                                      </p:cBhvr>
                                      <p:tavLst>
                                        <p:tav tm="0">
                                          <p:val>
                                            <p:fltVal val="0"/>
                                          </p:val>
                                        </p:tav>
                                        <p:tav tm="100000">
                                          <p:val>
                                            <p:strVal val="#ppt_w"/>
                                          </p:val>
                                        </p:tav>
                                      </p:tavLst>
                                    </p:anim>
                                    <p:anim calcmode="lin" valueType="num">
                                      <p:cBhvr>
                                        <p:cTn dur="500" fill="hold" id="26"/>
                                        <p:tgtEl>
                                          <p:spTgt spid="28"/>
                                        </p:tgtEl>
                                        <p:attrNameLst>
                                          <p:attrName>ppt_h</p:attrName>
                                        </p:attrNameLst>
                                      </p:cBhvr>
                                      <p:tavLst>
                                        <p:tav tm="0">
                                          <p:val>
                                            <p:fltVal val="0"/>
                                          </p:val>
                                        </p:tav>
                                        <p:tav tm="100000">
                                          <p:val>
                                            <p:strVal val="#ppt_h"/>
                                          </p:val>
                                        </p:tav>
                                      </p:tavLst>
                                    </p:anim>
                                    <p:animEffect filter="fade" transition="in">
                                      <p:cBhvr>
                                        <p:cTn dur="500" id="27"/>
                                        <p:tgtEl>
                                          <p:spTgt spid="28"/>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57"/>
                                        </p:tgtEl>
                                        <p:attrNameLst>
                                          <p:attrName>style.visibility</p:attrName>
                                        </p:attrNameLst>
                                      </p:cBhvr>
                                      <p:to>
                                        <p:strVal val="visible"/>
                                      </p:to>
                                    </p:set>
                                    <p:anim calcmode="lin" valueType="num">
                                      <p:cBhvr>
                                        <p:cTn dur="500" fill="hold" id="30"/>
                                        <p:tgtEl>
                                          <p:spTgt spid="57"/>
                                        </p:tgtEl>
                                        <p:attrNameLst>
                                          <p:attrName>ppt_w</p:attrName>
                                        </p:attrNameLst>
                                      </p:cBhvr>
                                      <p:tavLst>
                                        <p:tav tm="0">
                                          <p:val>
                                            <p:fltVal val="0"/>
                                          </p:val>
                                        </p:tav>
                                        <p:tav tm="100000">
                                          <p:val>
                                            <p:strVal val="#ppt_w"/>
                                          </p:val>
                                        </p:tav>
                                      </p:tavLst>
                                    </p:anim>
                                    <p:anim calcmode="lin" valueType="num">
                                      <p:cBhvr>
                                        <p:cTn dur="500" fill="hold" id="31"/>
                                        <p:tgtEl>
                                          <p:spTgt spid="57"/>
                                        </p:tgtEl>
                                        <p:attrNameLst>
                                          <p:attrName>ppt_h</p:attrName>
                                        </p:attrNameLst>
                                      </p:cBhvr>
                                      <p:tavLst>
                                        <p:tav tm="0">
                                          <p:val>
                                            <p:fltVal val="0"/>
                                          </p:val>
                                        </p:tav>
                                        <p:tav tm="100000">
                                          <p:val>
                                            <p:strVal val="#ppt_h"/>
                                          </p:val>
                                        </p:tav>
                                      </p:tavLst>
                                    </p:anim>
                                    <p:animEffect filter="fade" transition="in">
                                      <p:cBhvr>
                                        <p:cTn dur="500" id="32"/>
                                        <p:tgtEl>
                                          <p:spTgt spid="57"/>
                                        </p:tgtEl>
                                      </p:cBhvr>
                                    </p:animEffect>
                                  </p:childTnLst>
                                </p:cTn>
                              </p:par>
                              <p:par>
                                <p:cTn fill="hold" id="33" nodeType="withEffect" presetClass="entr" presetID="53" presetSubtype="0">
                                  <p:stCondLst>
                                    <p:cond delay="0"/>
                                  </p:stCondLst>
                                  <p:childTnLst>
                                    <p:set>
                                      <p:cBhvr>
                                        <p:cTn dur="1" fill="hold" id="34">
                                          <p:stCondLst>
                                            <p:cond delay="0"/>
                                          </p:stCondLst>
                                        </p:cTn>
                                        <p:tgtEl>
                                          <p:spTgt spid="35"/>
                                        </p:tgtEl>
                                        <p:attrNameLst>
                                          <p:attrName>style.visibility</p:attrName>
                                        </p:attrNameLst>
                                      </p:cBhvr>
                                      <p:to>
                                        <p:strVal val="visible"/>
                                      </p:to>
                                    </p:set>
                                    <p:anim calcmode="lin" valueType="num">
                                      <p:cBhvr>
                                        <p:cTn dur="500" fill="hold" id="35"/>
                                        <p:tgtEl>
                                          <p:spTgt spid="35"/>
                                        </p:tgtEl>
                                        <p:attrNameLst>
                                          <p:attrName>ppt_w</p:attrName>
                                        </p:attrNameLst>
                                      </p:cBhvr>
                                      <p:tavLst>
                                        <p:tav tm="0">
                                          <p:val>
                                            <p:fltVal val="0"/>
                                          </p:val>
                                        </p:tav>
                                        <p:tav tm="100000">
                                          <p:val>
                                            <p:strVal val="#ppt_w"/>
                                          </p:val>
                                        </p:tav>
                                      </p:tavLst>
                                    </p:anim>
                                    <p:anim calcmode="lin" valueType="num">
                                      <p:cBhvr>
                                        <p:cTn dur="500" fill="hold" id="36"/>
                                        <p:tgtEl>
                                          <p:spTgt spid="35"/>
                                        </p:tgtEl>
                                        <p:attrNameLst>
                                          <p:attrName>ppt_h</p:attrName>
                                        </p:attrNameLst>
                                      </p:cBhvr>
                                      <p:tavLst>
                                        <p:tav tm="0">
                                          <p:val>
                                            <p:fltVal val="0"/>
                                          </p:val>
                                        </p:tav>
                                        <p:tav tm="100000">
                                          <p:val>
                                            <p:strVal val="#ppt_h"/>
                                          </p:val>
                                        </p:tav>
                                      </p:tavLst>
                                    </p:anim>
                                    <p:animEffect filter="fade" transition="in">
                                      <p:cBhvr>
                                        <p:cTn dur="500" id="37"/>
                                        <p:tgtEl>
                                          <p:spTgt spid="35"/>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58"/>
                                        </p:tgtEl>
                                        <p:attrNameLst>
                                          <p:attrName>style.visibility</p:attrName>
                                        </p:attrNameLst>
                                      </p:cBhvr>
                                      <p:to>
                                        <p:strVal val="visible"/>
                                      </p:to>
                                    </p:set>
                                    <p:anim calcmode="lin" valueType="num">
                                      <p:cBhvr>
                                        <p:cTn dur="500" fill="hold" id="40"/>
                                        <p:tgtEl>
                                          <p:spTgt spid="58"/>
                                        </p:tgtEl>
                                        <p:attrNameLst>
                                          <p:attrName>ppt_w</p:attrName>
                                        </p:attrNameLst>
                                      </p:cBhvr>
                                      <p:tavLst>
                                        <p:tav tm="0">
                                          <p:val>
                                            <p:fltVal val="0"/>
                                          </p:val>
                                        </p:tav>
                                        <p:tav tm="100000">
                                          <p:val>
                                            <p:strVal val="#ppt_w"/>
                                          </p:val>
                                        </p:tav>
                                      </p:tavLst>
                                    </p:anim>
                                    <p:anim calcmode="lin" valueType="num">
                                      <p:cBhvr>
                                        <p:cTn dur="500" fill="hold" id="41"/>
                                        <p:tgtEl>
                                          <p:spTgt spid="58"/>
                                        </p:tgtEl>
                                        <p:attrNameLst>
                                          <p:attrName>ppt_h</p:attrName>
                                        </p:attrNameLst>
                                      </p:cBhvr>
                                      <p:tavLst>
                                        <p:tav tm="0">
                                          <p:val>
                                            <p:fltVal val="0"/>
                                          </p:val>
                                        </p:tav>
                                        <p:tav tm="100000">
                                          <p:val>
                                            <p:strVal val="#ppt_h"/>
                                          </p:val>
                                        </p:tav>
                                      </p:tavLst>
                                    </p:anim>
                                    <p:animEffect filter="fade" transition="in">
                                      <p:cBhvr>
                                        <p:cTn dur="500" id="42"/>
                                        <p:tgtEl>
                                          <p:spTgt spid="58"/>
                                        </p:tgtEl>
                                      </p:cBhvr>
                                    </p:animEffect>
                                  </p:childTnLst>
                                </p:cTn>
                              </p:par>
                              <p:par>
                                <p:cTn fill="hold" id="43" nodeType="withEffect" presetClass="entr" presetID="53" presetSubtype="0">
                                  <p:stCondLst>
                                    <p:cond delay="0"/>
                                  </p:stCondLst>
                                  <p:childTnLst>
                                    <p:set>
                                      <p:cBhvr>
                                        <p:cTn dur="1" fill="hold" id="44">
                                          <p:stCondLst>
                                            <p:cond delay="0"/>
                                          </p:stCondLst>
                                        </p:cTn>
                                        <p:tgtEl>
                                          <p:spTgt spid="39"/>
                                        </p:tgtEl>
                                        <p:attrNameLst>
                                          <p:attrName>style.visibility</p:attrName>
                                        </p:attrNameLst>
                                      </p:cBhvr>
                                      <p:to>
                                        <p:strVal val="visible"/>
                                      </p:to>
                                    </p:set>
                                    <p:anim calcmode="lin" valueType="num">
                                      <p:cBhvr>
                                        <p:cTn dur="500" fill="hold" id="45"/>
                                        <p:tgtEl>
                                          <p:spTgt spid="39"/>
                                        </p:tgtEl>
                                        <p:attrNameLst>
                                          <p:attrName>ppt_w</p:attrName>
                                        </p:attrNameLst>
                                      </p:cBhvr>
                                      <p:tavLst>
                                        <p:tav tm="0">
                                          <p:val>
                                            <p:fltVal val="0"/>
                                          </p:val>
                                        </p:tav>
                                        <p:tav tm="100000">
                                          <p:val>
                                            <p:strVal val="#ppt_w"/>
                                          </p:val>
                                        </p:tav>
                                      </p:tavLst>
                                    </p:anim>
                                    <p:anim calcmode="lin" valueType="num">
                                      <p:cBhvr>
                                        <p:cTn dur="500" fill="hold" id="46"/>
                                        <p:tgtEl>
                                          <p:spTgt spid="39"/>
                                        </p:tgtEl>
                                        <p:attrNameLst>
                                          <p:attrName>ppt_h</p:attrName>
                                        </p:attrNameLst>
                                      </p:cBhvr>
                                      <p:tavLst>
                                        <p:tav tm="0">
                                          <p:val>
                                            <p:fltVal val="0"/>
                                          </p:val>
                                        </p:tav>
                                        <p:tav tm="100000">
                                          <p:val>
                                            <p:strVal val="#ppt_h"/>
                                          </p:val>
                                        </p:tav>
                                      </p:tavLst>
                                    </p:anim>
                                    <p:animEffect filter="fade" transition="in">
                                      <p:cBhvr>
                                        <p:cTn dur="500" id="47"/>
                                        <p:tgtEl>
                                          <p:spTgt spid="39"/>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59"/>
                                        </p:tgtEl>
                                        <p:attrNameLst>
                                          <p:attrName>style.visibility</p:attrName>
                                        </p:attrNameLst>
                                      </p:cBhvr>
                                      <p:to>
                                        <p:strVal val="visible"/>
                                      </p:to>
                                    </p:set>
                                    <p:anim calcmode="lin" valueType="num">
                                      <p:cBhvr>
                                        <p:cTn dur="500" fill="hold" id="50"/>
                                        <p:tgtEl>
                                          <p:spTgt spid="59"/>
                                        </p:tgtEl>
                                        <p:attrNameLst>
                                          <p:attrName>ppt_w</p:attrName>
                                        </p:attrNameLst>
                                      </p:cBhvr>
                                      <p:tavLst>
                                        <p:tav tm="0">
                                          <p:val>
                                            <p:fltVal val="0"/>
                                          </p:val>
                                        </p:tav>
                                        <p:tav tm="100000">
                                          <p:val>
                                            <p:strVal val="#ppt_w"/>
                                          </p:val>
                                        </p:tav>
                                      </p:tavLst>
                                    </p:anim>
                                    <p:anim calcmode="lin" valueType="num">
                                      <p:cBhvr>
                                        <p:cTn dur="500" fill="hold" id="51"/>
                                        <p:tgtEl>
                                          <p:spTgt spid="59"/>
                                        </p:tgtEl>
                                        <p:attrNameLst>
                                          <p:attrName>ppt_h</p:attrName>
                                        </p:attrNameLst>
                                      </p:cBhvr>
                                      <p:tavLst>
                                        <p:tav tm="0">
                                          <p:val>
                                            <p:fltVal val="0"/>
                                          </p:val>
                                        </p:tav>
                                        <p:tav tm="100000">
                                          <p:val>
                                            <p:strVal val="#ppt_h"/>
                                          </p:val>
                                        </p:tav>
                                      </p:tavLst>
                                    </p:anim>
                                    <p:animEffect filter="fade" transition="in">
                                      <p:cBhvr>
                                        <p:cTn dur="500" id="52"/>
                                        <p:tgtEl>
                                          <p:spTgt spid="59"/>
                                        </p:tgtEl>
                                      </p:cBhvr>
                                    </p:animEffect>
                                  </p:childTnLst>
                                </p:cTn>
                              </p:par>
                            </p:childTnLst>
                          </p:cTn>
                        </p:par>
                        <p:par>
                          <p:cTn fill="hold" id="53" nodeType="afterGroup">
                            <p:stCondLst>
                              <p:cond delay="1250"/>
                            </p:stCondLst>
                            <p:childTnLst>
                              <p:par>
                                <p:cTn fill="hold" grpId="0" id="54" nodeType="afterEffect" presetClass="entr" presetID="22" presetSubtype="8">
                                  <p:stCondLst>
                                    <p:cond delay="0"/>
                                  </p:stCondLst>
                                  <p:childTnLst>
                                    <p:set>
                                      <p:cBhvr>
                                        <p:cTn dur="1" fill="hold" id="55">
                                          <p:stCondLst>
                                            <p:cond delay="0"/>
                                          </p:stCondLst>
                                        </p:cTn>
                                        <p:tgtEl>
                                          <p:spTgt spid="50"/>
                                        </p:tgtEl>
                                        <p:attrNameLst>
                                          <p:attrName>style.visibility</p:attrName>
                                        </p:attrNameLst>
                                      </p:cBhvr>
                                      <p:to>
                                        <p:strVal val="visible"/>
                                      </p:to>
                                    </p:set>
                                    <p:animEffect filter="wipe(left)" transition="in">
                                      <p:cBhvr>
                                        <p:cTn dur="500" id="56"/>
                                        <p:tgtEl>
                                          <p:spTgt spid="50"/>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53"/>
                                        </p:tgtEl>
                                        <p:attrNameLst>
                                          <p:attrName>style.visibility</p:attrName>
                                        </p:attrNameLst>
                                      </p:cBhvr>
                                      <p:to>
                                        <p:strVal val="visible"/>
                                      </p:to>
                                    </p:set>
                                    <p:animEffect filter="wipe(left)" transition="in">
                                      <p:cBhvr>
                                        <p:cTn dur="500" id="59"/>
                                        <p:tgtEl>
                                          <p:spTgt spid="53"/>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52"/>
                                        </p:tgtEl>
                                        <p:attrNameLst>
                                          <p:attrName>style.visibility</p:attrName>
                                        </p:attrNameLst>
                                      </p:cBhvr>
                                      <p:to>
                                        <p:strVal val="visible"/>
                                      </p:to>
                                    </p:set>
                                    <p:animEffect filter="wipe(left)" transition="in">
                                      <p:cBhvr>
                                        <p:cTn dur="500" id="62"/>
                                        <p:tgtEl>
                                          <p:spTgt spid="52"/>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51"/>
                                        </p:tgtEl>
                                        <p:attrNameLst>
                                          <p:attrName>style.visibility</p:attrName>
                                        </p:attrNameLst>
                                      </p:cBhvr>
                                      <p:to>
                                        <p:strVal val="visible"/>
                                      </p:to>
                                    </p:set>
                                    <p:animEffect filter="wipe(left)" transition="in">
                                      <p:cBhvr>
                                        <p:cTn dur="500" id="65"/>
                                        <p:tgtEl>
                                          <p:spTgt spid="51"/>
                                        </p:tgtEl>
                                      </p:cBhvr>
                                    </p:animEffect>
                                  </p:childTnLst>
                                </p:cTn>
                              </p:par>
                            </p:childTnLst>
                          </p:cTn>
                        </p:par>
                        <p:par>
                          <p:cTn fill="hold" id="66" nodeType="afterGroup">
                            <p:stCondLst>
                              <p:cond delay="1750"/>
                            </p:stCondLst>
                            <p:childTnLst>
                              <p:par>
                                <p:cTn fill="hold" grpId="0" id="67" nodeType="afterEffect" presetClass="entr" presetID="22" presetSubtype="1">
                                  <p:stCondLst>
                                    <p:cond delay="0"/>
                                  </p:stCondLst>
                                  <p:childTnLst>
                                    <p:set>
                                      <p:cBhvr>
                                        <p:cTn dur="1" fill="hold" id="68">
                                          <p:stCondLst>
                                            <p:cond delay="0"/>
                                          </p:stCondLst>
                                        </p:cTn>
                                        <p:tgtEl>
                                          <p:spTgt spid="60"/>
                                        </p:tgtEl>
                                        <p:attrNameLst>
                                          <p:attrName>style.visibility</p:attrName>
                                        </p:attrNameLst>
                                      </p:cBhvr>
                                      <p:to>
                                        <p:strVal val="visible"/>
                                      </p:to>
                                    </p:set>
                                    <p:animEffect filter="wipe(up)" transition="in">
                                      <p:cBhvr>
                                        <p:cTn dur="500" id="69"/>
                                        <p:tgtEl>
                                          <p:spTgt spid="60"/>
                                        </p:tgtEl>
                                      </p:cBhvr>
                                    </p:animEffect>
                                  </p:childTnLst>
                                </p:cTn>
                              </p:par>
                              <p:par>
                                <p:cTn fill="hold" grpId="0" id="70" nodeType="withEffect" presetClass="entr" presetID="22" presetSubtype="1">
                                  <p:stCondLst>
                                    <p:cond delay="0"/>
                                  </p:stCondLst>
                                  <p:childTnLst>
                                    <p:set>
                                      <p:cBhvr>
                                        <p:cTn dur="1" fill="hold" id="71">
                                          <p:stCondLst>
                                            <p:cond delay="0"/>
                                          </p:stCondLst>
                                        </p:cTn>
                                        <p:tgtEl>
                                          <p:spTgt spid="62"/>
                                        </p:tgtEl>
                                        <p:attrNameLst>
                                          <p:attrName>style.visibility</p:attrName>
                                        </p:attrNameLst>
                                      </p:cBhvr>
                                      <p:to>
                                        <p:strVal val="visible"/>
                                      </p:to>
                                    </p:set>
                                    <p:animEffect filter="wipe(up)" transition="in">
                                      <p:cBhvr>
                                        <p:cTn dur="500" id="72"/>
                                        <p:tgtEl>
                                          <p:spTgt spid="62"/>
                                        </p:tgtEl>
                                      </p:cBhvr>
                                    </p:animEffect>
                                  </p:childTnLst>
                                </p:cTn>
                              </p:par>
                              <p:par>
                                <p:cTn fill="hold" grpId="0" id="73" nodeType="withEffect" presetClass="entr" presetID="22" presetSubtype="1">
                                  <p:stCondLst>
                                    <p:cond delay="0"/>
                                  </p:stCondLst>
                                  <p:childTnLst>
                                    <p:set>
                                      <p:cBhvr>
                                        <p:cTn dur="1" fill="hold" id="74">
                                          <p:stCondLst>
                                            <p:cond delay="0"/>
                                          </p:stCondLst>
                                        </p:cTn>
                                        <p:tgtEl>
                                          <p:spTgt spid="63"/>
                                        </p:tgtEl>
                                        <p:attrNameLst>
                                          <p:attrName>style.visibility</p:attrName>
                                        </p:attrNameLst>
                                      </p:cBhvr>
                                      <p:to>
                                        <p:strVal val="visible"/>
                                      </p:to>
                                    </p:set>
                                    <p:animEffect filter="wipe(up)" transition="in">
                                      <p:cBhvr>
                                        <p:cTn dur="500" id="75"/>
                                        <p:tgtEl>
                                          <p:spTgt spid="63"/>
                                        </p:tgtEl>
                                      </p:cBhvr>
                                    </p:animEffect>
                                  </p:childTnLst>
                                </p:cTn>
                              </p:par>
                              <p:par>
                                <p:cTn fill="hold" grpId="0" id="76" nodeType="withEffect" presetClass="entr" presetID="22" presetSubtype="1">
                                  <p:stCondLst>
                                    <p:cond delay="0"/>
                                  </p:stCondLst>
                                  <p:childTnLst>
                                    <p:set>
                                      <p:cBhvr>
                                        <p:cTn dur="1" fill="hold" id="77">
                                          <p:stCondLst>
                                            <p:cond delay="0"/>
                                          </p:stCondLst>
                                        </p:cTn>
                                        <p:tgtEl>
                                          <p:spTgt spid="61"/>
                                        </p:tgtEl>
                                        <p:attrNameLst>
                                          <p:attrName>style.visibility</p:attrName>
                                        </p:attrNameLst>
                                      </p:cBhvr>
                                      <p:to>
                                        <p:strVal val="visible"/>
                                      </p:to>
                                    </p:set>
                                    <p:animEffect filter="wipe(up)" transition="in">
                                      <p:cBhvr>
                                        <p:cTn dur="500" id="78"/>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48"/>
      <p:bldP grpId="0" spid="50"/>
      <p:bldP grpId="0" spid="51"/>
      <p:bldP grpId="0" spid="52"/>
      <p:bldP grpId="0" spid="53"/>
      <p:bldP grpId="0" spid="56"/>
      <p:bldP grpId="0" spid="57"/>
      <p:bldP grpId="0" spid="58"/>
      <p:bldP grpId="0" spid="59"/>
      <p:bldP grpId="0" spid="60"/>
      <p:bldP grpId="0" spid="61"/>
      <p:bldP grpId="0" spid="62"/>
      <p:bldP grpId="0" spid="6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3655094" y="2189151"/>
            <a:ext cx="4308500" cy="4308498"/>
            <a:chOff x="3699625" y="1165682"/>
            <a:chExt cx="4308500" cy="4308498"/>
          </a:xfrm>
          <a:solidFill>
            <a:schemeClr val="tx1">
              <a:lumMod val="75000"/>
              <a:lumOff val="25000"/>
            </a:schemeClr>
          </a:solidFill>
        </p:grpSpPr>
        <p:sp>
          <p:nvSpPr>
            <p:cNvPr id="37" name="弧形 36"/>
            <p:cNvSpPr/>
            <p:nvPr/>
          </p:nvSpPr>
          <p:spPr>
            <a:xfrm>
              <a:off x="3699625" y="1165682"/>
              <a:ext cx="4308500" cy="4308498"/>
            </a:xfrm>
            <a:prstGeom prst="arc">
              <a:avLst>
                <a:gd fmla="val 8913752" name="adj1"/>
                <a:gd fmla="val 2271172" name="adj2"/>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a:off x="3909349" y="1375406"/>
              <a:ext cx="3889052" cy="3889050"/>
            </a:xfrm>
            <a:prstGeom prst="arc">
              <a:avLst>
                <a:gd fmla="val 13806861" name="adj1"/>
                <a:gd fmla="val 4272787" name="adj2"/>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9" name="弧形 38"/>
            <p:cNvSpPr/>
            <p:nvPr/>
          </p:nvSpPr>
          <p:spPr>
            <a:xfrm>
              <a:off x="4085068" y="1551124"/>
              <a:ext cx="3537614" cy="3537614"/>
            </a:xfrm>
            <a:prstGeom prst="arc">
              <a:avLst>
                <a:gd fmla="val 20529803" name="adj1"/>
                <a:gd fmla="val 10712815" name="adj2"/>
              </a:avLst>
            </a:prstGeom>
            <a:noFill/>
            <a:ln>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0" name="椭圆 39"/>
            <p:cNvSpPr/>
            <p:nvPr/>
          </p:nvSpPr>
          <p:spPr>
            <a:xfrm>
              <a:off x="7514598" y="4549454"/>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514931" y="1793831"/>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013923" y="3295596"/>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AutoShape 10"/>
          <p:cNvSpPr/>
          <p:nvPr/>
        </p:nvSpPr>
        <p:spPr bwMode="auto">
          <a:xfrm>
            <a:off x="8048890" y="5026596"/>
            <a:ext cx="2089150" cy="11453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323850">
              <a:lnSpc>
                <a:spcPct val="120000"/>
              </a:lnSpc>
              <a:spcBef>
                <a:spcPts val="850"/>
              </a:spcBef>
              <a:defRPr/>
            </a:pPr>
            <a:r>
              <a:rPr lang="es-ES" sz="900">
                <a:solidFill>
                  <a:schemeClr val="tx1">
                    <a:lumMod val="75000"/>
                    <a:lumOff val="25000"/>
                  </a:scheme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Suspendisse feugiat biben- dum egestas. Sed bibendum urna id sem tincidunt commodoat dictum</a:t>
            </a:r>
          </a:p>
        </p:txBody>
      </p:sp>
      <p:sp>
        <p:nvSpPr>
          <p:cNvPr id="44" name="AutoShape 11"/>
          <p:cNvSpPr/>
          <p:nvPr/>
        </p:nvSpPr>
        <p:spPr bwMode="auto">
          <a:xfrm>
            <a:off x="8048890" y="4771008"/>
            <a:ext cx="2063750" cy="177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a:spcBef>
                <a:spcPts val="850"/>
              </a:spcBef>
              <a:defRPr/>
            </a:pPr>
            <a:r>
              <a:rPr altLang="zh-CN" b="1" lang="es-ES" sz="1150">
                <a:solidFill>
                  <a:schemeClr val="tx1">
                    <a:lumMod val="75000"/>
                    <a:lumOff val="25000"/>
                  </a:schemeClr>
                </a:solidFill>
                <a:latin charset="0" typeface="Lato"/>
                <a:ea charset="0" typeface="ＭＳ Ｐゴシック"/>
                <a:cs charset="0" typeface="Lato"/>
                <a:sym charset="0" typeface="Lato"/>
              </a:rPr>
              <a:t>ADD YOUR TITLE HERE</a:t>
            </a:r>
          </a:p>
        </p:txBody>
      </p:sp>
      <p:sp>
        <p:nvSpPr>
          <p:cNvPr id="45" name="AutoShape 10"/>
          <p:cNvSpPr/>
          <p:nvPr/>
        </p:nvSpPr>
        <p:spPr bwMode="auto">
          <a:xfrm>
            <a:off x="1461082" y="4376117"/>
            <a:ext cx="2089150" cy="11453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323850">
              <a:lnSpc>
                <a:spcPct val="120000"/>
              </a:lnSpc>
              <a:spcBef>
                <a:spcPts val="850"/>
              </a:spcBef>
              <a:defRPr/>
            </a:pPr>
            <a:r>
              <a:rPr lang="es-ES" sz="900">
                <a:solidFill>
                  <a:schemeClr val="tx1">
                    <a:lumMod val="75000"/>
                    <a:lumOff val="25000"/>
                  </a:scheme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Suspendisse feugiat biben- dum egestas. Sed bibendum urna id sem tincidunt commodoat dictum</a:t>
            </a:r>
          </a:p>
        </p:txBody>
      </p:sp>
      <p:sp>
        <p:nvSpPr>
          <p:cNvPr id="46" name="AutoShape 11"/>
          <p:cNvSpPr/>
          <p:nvPr/>
        </p:nvSpPr>
        <p:spPr bwMode="auto">
          <a:xfrm>
            <a:off x="1461082" y="4120529"/>
            <a:ext cx="2063750" cy="177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a:spcBef>
                <a:spcPts val="850"/>
              </a:spcBef>
              <a:defRPr/>
            </a:pPr>
            <a:r>
              <a:rPr altLang="zh-CN" b="1" lang="es-ES" sz="1150">
                <a:solidFill>
                  <a:schemeClr val="tx1">
                    <a:lumMod val="75000"/>
                    <a:lumOff val="25000"/>
                  </a:schemeClr>
                </a:solidFill>
                <a:latin charset="0" typeface="Lato"/>
                <a:ea charset="0" typeface="ＭＳ Ｐゴシック"/>
                <a:cs charset="0" typeface="Lato"/>
                <a:sym charset="0" typeface="Lato"/>
              </a:rPr>
              <a:t>ADD YOUR TITLE HERE</a:t>
            </a:r>
          </a:p>
        </p:txBody>
      </p:sp>
      <p:sp>
        <p:nvSpPr>
          <p:cNvPr id="47" name="AutoShape 10"/>
          <p:cNvSpPr/>
          <p:nvPr/>
        </p:nvSpPr>
        <p:spPr bwMode="auto">
          <a:xfrm>
            <a:off x="2623219" y="1600962"/>
            <a:ext cx="2089150" cy="11453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323850">
              <a:lnSpc>
                <a:spcPct val="120000"/>
              </a:lnSpc>
              <a:spcBef>
                <a:spcPts val="850"/>
              </a:spcBef>
              <a:defRPr/>
            </a:pPr>
            <a:r>
              <a:rPr lang="es-ES" sz="900">
                <a:solidFill>
                  <a:schemeClr val="tx1">
                    <a:lumMod val="75000"/>
                    <a:lumOff val="25000"/>
                  </a:schemeClr>
                </a:solidFill>
                <a:latin charset="0" typeface="Lato"/>
                <a:ea charset="0" typeface="ＭＳ Ｐゴシック"/>
                <a:cs charset="0" typeface="Lato"/>
                <a:sym charset="0" typeface="Lato"/>
              </a:rPr>
              <a:t>Lorem ipsum dolor sit amet, consectetur adipiscing elit. Integer mollis vehicula ligula ut faucibus. Curabitur vestibulum consequat urna et vehicula. Suspendisse feugiat biben- dum egestas. Sed bibendum urna id sem tincidunt commodoat dictum</a:t>
            </a:r>
          </a:p>
        </p:txBody>
      </p:sp>
      <p:sp>
        <p:nvSpPr>
          <p:cNvPr id="48" name="AutoShape 11"/>
          <p:cNvSpPr/>
          <p:nvPr/>
        </p:nvSpPr>
        <p:spPr bwMode="auto">
          <a:xfrm>
            <a:off x="2623219" y="1345374"/>
            <a:ext cx="2063750" cy="177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323850">
              <a:spcBef>
                <a:spcPts val="850"/>
              </a:spcBef>
              <a:defRPr/>
            </a:pPr>
            <a:r>
              <a:rPr altLang="zh-CN" b="1" lang="es-ES" sz="1150">
                <a:solidFill>
                  <a:schemeClr val="tx1">
                    <a:lumMod val="75000"/>
                    <a:lumOff val="25000"/>
                  </a:schemeClr>
                </a:solidFill>
                <a:latin charset="0" typeface="Lato"/>
                <a:ea charset="0" typeface="ＭＳ Ｐゴシック"/>
                <a:cs charset="0" typeface="Lato"/>
                <a:sym charset="0" typeface="Lato"/>
              </a:rPr>
              <a:t>ADD YOUR TITLE HERE</a:t>
            </a:r>
          </a:p>
        </p:txBody>
      </p:sp>
      <p:sp>
        <p:nvSpPr>
          <p:cNvPr id="53" name="椭圆 52"/>
          <p:cNvSpPr/>
          <p:nvPr/>
        </p:nvSpPr>
        <p:spPr>
          <a:xfrm>
            <a:off x="4230916" y="2631001"/>
            <a:ext cx="3156856" cy="3156856"/>
          </a:xfrm>
          <a:prstGeom prst="ellipse">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6"/>
          <p:cNvSpPr txBox="1">
            <a:spLocks noChangeArrowheads="1"/>
          </p:cNvSpPr>
          <p:nvPr/>
        </p:nvSpPr>
        <p:spPr bwMode="auto">
          <a:xfrm>
            <a:off x="6128658" y="761174"/>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3171918953"/>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100"/>
                                  </p:stCondLst>
                                  <p:childTnLst>
                                    <p:set>
                                      <p:cBhvr>
                                        <p:cTn dur="1" fill="hold" id="6">
                                          <p:stCondLst>
                                            <p:cond delay="0"/>
                                          </p:stCondLst>
                                        </p:cTn>
                                        <p:tgtEl>
                                          <p:spTgt spid="22"/>
                                        </p:tgtEl>
                                        <p:attrNameLst>
                                          <p:attrName>style.visibility</p:attrName>
                                        </p:attrNameLst>
                                      </p:cBhvr>
                                      <p:to>
                                        <p:strVal val="visible"/>
                                      </p:to>
                                    </p:set>
                                    <p:anim calcmode="lin" valueType="num">
                                      <p:cBhvr>
                                        <p:cTn dur="1000" fill="hold" id="7"/>
                                        <p:tgtEl>
                                          <p:spTgt spid="22"/>
                                        </p:tgtEl>
                                        <p:attrNameLst>
                                          <p:attrName>ppt_w</p:attrName>
                                        </p:attrNameLst>
                                      </p:cBhvr>
                                      <p:tavLst>
                                        <p:tav tm="0">
                                          <p:val>
                                            <p:fltVal val="0"/>
                                          </p:val>
                                        </p:tav>
                                        <p:tav tm="100000">
                                          <p:val>
                                            <p:strVal val="#ppt_w"/>
                                          </p:val>
                                        </p:tav>
                                      </p:tavLst>
                                    </p:anim>
                                    <p:anim calcmode="lin" valueType="num">
                                      <p:cBhvr>
                                        <p:cTn dur="1000" fill="hold" id="8"/>
                                        <p:tgtEl>
                                          <p:spTgt spid="22"/>
                                        </p:tgtEl>
                                        <p:attrNameLst>
                                          <p:attrName>ppt_h</p:attrName>
                                        </p:attrNameLst>
                                      </p:cBhvr>
                                      <p:tavLst>
                                        <p:tav tm="0">
                                          <p:val>
                                            <p:fltVal val="0"/>
                                          </p:val>
                                        </p:tav>
                                        <p:tav tm="100000">
                                          <p:val>
                                            <p:strVal val="#ppt_h"/>
                                          </p:val>
                                        </p:tav>
                                      </p:tavLst>
                                    </p:anim>
                                    <p:anim calcmode="lin" valueType="num">
                                      <p:cBhvr>
                                        <p:cTn dur="1000" fill="hold" id="9"/>
                                        <p:tgtEl>
                                          <p:spTgt spid="22"/>
                                        </p:tgtEl>
                                        <p:attrNameLst>
                                          <p:attrName>style.rotation</p:attrName>
                                        </p:attrNameLst>
                                      </p:cBhvr>
                                      <p:tavLst>
                                        <p:tav tm="0">
                                          <p:val>
                                            <p:fltVal val="90"/>
                                          </p:val>
                                        </p:tav>
                                        <p:tav tm="100000">
                                          <p:val>
                                            <p:fltVal val="0"/>
                                          </p:val>
                                        </p:tav>
                                      </p:tavLst>
                                    </p:anim>
                                    <p:animEffect filter="fade" transition="in">
                                      <p:cBhvr>
                                        <p:cTn dur="1000" id="10"/>
                                        <p:tgtEl>
                                          <p:spTgt spid="22"/>
                                        </p:tgtEl>
                                      </p:cBhvr>
                                    </p:animEffect>
                                  </p:childTnLst>
                                </p:cTn>
                              </p:par>
                              <p:par>
                                <p:cTn fill="hold" grpId="0" id="11" nodeType="withEffect" presetClass="entr" presetID="31" presetSubtype="0">
                                  <p:stCondLst>
                                    <p:cond delay="100"/>
                                  </p:stCondLst>
                                  <p:childTnLst>
                                    <p:set>
                                      <p:cBhvr>
                                        <p:cTn dur="1" fill="hold" id="12">
                                          <p:stCondLst>
                                            <p:cond delay="0"/>
                                          </p:stCondLst>
                                        </p:cTn>
                                        <p:tgtEl>
                                          <p:spTgt spid="53"/>
                                        </p:tgtEl>
                                        <p:attrNameLst>
                                          <p:attrName>style.visibility</p:attrName>
                                        </p:attrNameLst>
                                      </p:cBhvr>
                                      <p:to>
                                        <p:strVal val="visible"/>
                                      </p:to>
                                    </p:set>
                                    <p:anim calcmode="lin" valueType="num">
                                      <p:cBhvr>
                                        <p:cTn dur="1000" fill="hold" id="13"/>
                                        <p:tgtEl>
                                          <p:spTgt spid="53"/>
                                        </p:tgtEl>
                                        <p:attrNameLst>
                                          <p:attrName>ppt_w</p:attrName>
                                        </p:attrNameLst>
                                      </p:cBhvr>
                                      <p:tavLst>
                                        <p:tav tm="0">
                                          <p:val>
                                            <p:fltVal val="0"/>
                                          </p:val>
                                        </p:tav>
                                        <p:tav tm="100000">
                                          <p:val>
                                            <p:strVal val="#ppt_w"/>
                                          </p:val>
                                        </p:tav>
                                      </p:tavLst>
                                    </p:anim>
                                    <p:anim calcmode="lin" valueType="num">
                                      <p:cBhvr>
                                        <p:cTn dur="1000" fill="hold" id="14"/>
                                        <p:tgtEl>
                                          <p:spTgt spid="53"/>
                                        </p:tgtEl>
                                        <p:attrNameLst>
                                          <p:attrName>ppt_h</p:attrName>
                                        </p:attrNameLst>
                                      </p:cBhvr>
                                      <p:tavLst>
                                        <p:tav tm="0">
                                          <p:val>
                                            <p:fltVal val="0"/>
                                          </p:val>
                                        </p:tav>
                                        <p:tav tm="100000">
                                          <p:val>
                                            <p:strVal val="#ppt_h"/>
                                          </p:val>
                                        </p:tav>
                                      </p:tavLst>
                                    </p:anim>
                                    <p:anim calcmode="lin" valueType="num">
                                      <p:cBhvr>
                                        <p:cTn dur="1000" fill="hold" id="15"/>
                                        <p:tgtEl>
                                          <p:spTgt spid="53"/>
                                        </p:tgtEl>
                                        <p:attrNameLst>
                                          <p:attrName>style.rotation</p:attrName>
                                        </p:attrNameLst>
                                      </p:cBhvr>
                                      <p:tavLst>
                                        <p:tav tm="0">
                                          <p:val>
                                            <p:fltVal val="90"/>
                                          </p:val>
                                        </p:tav>
                                        <p:tav tm="100000">
                                          <p:val>
                                            <p:fltVal val="0"/>
                                          </p:val>
                                        </p:tav>
                                      </p:tavLst>
                                    </p:anim>
                                    <p:animEffect filter="fade" transition="in">
                                      <p:cBhvr>
                                        <p:cTn dur="1000" id="16"/>
                                        <p:tgtEl>
                                          <p:spTgt spid="53"/>
                                        </p:tgtEl>
                                      </p:cBhvr>
                                    </p:animEffect>
                                  </p:childTnLst>
                                </p:cTn>
                              </p:par>
                            </p:childTnLst>
                          </p:cTn>
                        </p:par>
                        <p:par>
                          <p:cTn fill="hold" id="17" nodeType="afterGroup">
                            <p:stCondLst>
                              <p:cond delay="1100"/>
                            </p:stCondLst>
                            <p:childTnLst>
                              <p:par>
                                <p:cTn fill="hold" grpId="1" id="18" nodeType="afterEffect" presetClass="emph" presetID="8" presetSubtype="0">
                                  <p:stCondLst>
                                    <p:cond delay="0"/>
                                  </p:stCondLst>
                                  <p:childTnLst>
                                    <p:animRot by="21600000">
                                      <p:cBhvr>
                                        <p:cTn dur="2000" fill="hold" id="19"/>
                                        <p:tgtEl>
                                          <p:spTgt spid="53"/>
                                        </p:tgtEl>
                                        <p:attrNameLst>
                                          <p:attrName>r</p:attrName>
                                        </p:attrNameLst>
                                      </p:cBhvr>
                                    </p:animRot>
                                  </p:childTnLst>
                                </p:cTn>
                              </p:par>
                            </p:childTnLst>
                          </p:cTn>
                        </p:par>
                        <p:par>
                          <p:cTn fill="hold" id="20" nodeType="afterGroup">
                            <p:stCondLst>
                              <p:cond delay="3100"/>
                            </p:stCondLst>
                            <p:childTnLst>
                              <p:par>
                                <p:cTn fill="hold" grpId="0" id="21" nodeType="afterEffect" presetClass="entr" presetID="2" presetSubtype="8">
                                  <p:stCondLst>
                                    <p:cond delay="0"/>
                                  </p:stCondLst>
                                  <p:childTnLst>
                                    <p:set>
                                      <p:cBhvr>
                                        <p:cTn dur="1" fill="hold" id="22">
                                          <p:stCondLst>
                                            <p:cond delay="0"/>
                                          </p:stCondLst>
                                        </p:cTn>
                                        <p:tgtEl>
                                          <p:spTgt spid="48"/>
                                        </p:tgtEl>
                                        <p:attrNameLst>
                                          <p:attrName>style.visibility</p:attrName>
                                        </p:attrNameLst>
                                      </p:cBhvr>
                                      <p:to>
                                        <p:strVal val="visible"/>
                                      </p:to>
                                    </p:set>
                                    <p:anim calcmode="lin" valueType="num">
                                      <p:cBhvr additive="base">
                                        <p:cTn dur="500" fill="hold" id="23"/>
                                        <p:tgtEl>
                                          <p:spTgt spid="48"/>
                                        </p:tgtEl>
                                        <p:attrNameLst>
                                          <p:attrName>ppt_x</p:attrName>
                                        </p:attrNameLst>
                                      </p:cBhvr>
                                      <p:tavLst>
                                        <p:tav tm="0">
                                          <p:val>
                                            <p:strVal val="0-#ppt_w/2"/>
                                          </p:val>
                                        </p:tav>
                                        <p:tav tm="100000">
                                          <p:val>
                                            <p:strVal val="#ppt_x"/>
                                          </p:val>
                                        </p:tav>
                                      </p:tavLst>
                                    </p:anim>
                                    <p:anim calcmode="lin" valueType="num">
                                      <p:cBhvr additive="base">
                                        <p:cTn dur="500" fill="hold" id="24"/>
                                        <p:tgtEl>
                                          <p:spTgt spid="4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100"/>
                                  </p:stCondLst>
                                  <p:childTnLst>
                                    <p:set>
                                      <p:cBhvr>
                                        <p:cTn dur="1" fill="hold" id="26">
                                          <p:stCondLst>
                                            <p:cond delay="0"/>
                                          </p:stCondLst>
                                        </p:cTn>
                                        <p:tgtEl>
                                          <p:spTgt spid="46"/>
                                        </p:tgtEl>
                                        <p:attrNameLst>
                                          <p:attrName>style.visibility</p:attrName>
                                        </p:attrNameLst>
                                      </p:cBhvr>
                                      <p:to>
                                        <p:strVal val="visible"/>
                                      </p:to>
                                    </p:set>
                                    <p:anim calcmode="lin" valueType="num">
                                      <p:cBhvr additive="base">
                                        <p:cTn dur="500" fill="hold" id="27"/>
                                        <p:tgtEl>
                                          <p:spTgt spid="46"/>
                                        </p:tgtEl>
                                        <p:attrNameLst>
                                          <p:attrName>ppt_x</p:attrName>
                                        </p:attrNameLst>
                                      </p:cBhvr>
                                      <p:tavLst>
                                        <p:tav tm="0">
                                          <p:val>
                                            <p:strVal val="0-#ppt_w/2"/>
                                          </p:val>
                                        </p:tav>
                                        <p:tav tm="100000">
                                          <p:val>
                                            <p:strVal val="#ppt_x"/>
                                          </p:val>
                                        </p:tav>
                                      </p:tavLst>
                                    </p:anim>
                                    <p:anim calcmode="lin" valueType="num">
                                      <p:cBhvr additive="base">
                                        <p:cTn dur="500" fill="hold" id="28"/>
                                        <p:tgtEl>
                                          <p:spTgt spid="4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200"/>
                                  </p:stCondLst>
                                  <p:childTnLst>
                                    <p:set>
                                      <p:cBhvr>
                                        <p:cTn dur="1" fill="hold" id="30">
                                          <p:stCondLst>
                                            <p:cond delay="0"/>
                                          </p:stCondLst>
                                        </p:cTn>
                                        <p:tgtEl>
                                          <p:spTgt spid="44"/>
                                        </p:tgtEl>
                                        <p:attrNameLst>
                                          <p:attrName>style.visibility</p:attrName>
                                        </p:attrNameLst>
                                      </p:cBhvr>
                                      <p:to>
                                        <p:strVal val="visible"/>
                                      </p:to>
                                    </p:set>
                                    <p:anim calcmode="lin" valueType="num">
                                      <p:cBhvr additive="base">
                                        <p:cTn dur="500" fill="hold" id="31"/>
                                        <p:tgtEl>
                                          <p:spTgt spid="44"/>
                                        </p:tgtEl>
                                        <p:attrNameLst>
                                          <p:attrName>ppt_x</p:attrName>
                                        </p:attrNameLst>
                                      </p:cBhvr>
                                      <p:tavLst>
                                        <p:tav tm="0">
                                          <p:val>
                                            <p:strVal val="1+#ppt_w/2"/>
                                          </p:val>
                                        </p:tav>
                                        <p:tav tm="100000">
                                          <p:val>
                                            <p:strVal val="#ppt_x"/>
                                          </p:val>
                                        </p:tav>
                                      </p:tavLst>
                                    </p:anim>
                                    <p:anim calcmode="lin" valueType="num">
                                      <p:cBhvr additive="base">
                                        <p:cTn dur="500" fill="hold" id="32"/>
                                        <p:tgtEl>
                                          <p:spTgt spid="44"/>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800"/>
                            </p:stCondLst>
                            <p:childTnLst>
                              <p:par>
                                <p:cTn fill="hold" grpId="0" id="34" nodeType="afterEffect" presetClass="entr" presetID="22" presetSubtype="1">
                                  <p:stCondLst>
                                    <p:cond delay="0"/>
                                  </p:stCondLst>
                                  <p:childTnLst>
                                    <p:set>
                                      <p:cBhvr>
                                        <p:cTn dur="1" fill="hold" id="35">
                                          <p:stCondLst>
                                            <p:cond delay="0"/>
                                          </p:stCondLst>
                                        </p:cTn>
                                        <p:tgtEl>
                                          <p:spTgt spid="47"/>
                                        </p:tgtEl>
                                        <p:attrNameLst>
                                          <p:attrName>style.visibility</p:attrName>
                                        </p:attrNameLst>
                                      </p:cBhvr>
                                      <p:to>
                                        <p:strVal val="visible"/>
                                      </p:to>
                                    </p:set>
                                    <p:animEffect filter="wipe(up)" transition="in">
                                      <p:cBhvr>
                                        <p:cTn dur="500" id="36"/>
                                        <p:tgtEl>
                                          <p:spTgt spid="47"/>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45"/>
                                        </p:tgtEl>
                                        <p:attrNameLst>
                                          <p:attrName>style.visibility</p:attrName>
                                        </p:attrNameLst>
                                      </p:cBhvr>
                                      <p:to>
                                        <p:strVal val="visible"/>
                                      </p:to>
                                    </p:set>
                                    <p:animEffect filter="wipe(up)" transition="in">
                                      <p:cBhvr>
                                        <p:cTn dur="500" id="39"/>
                                        <p:tgtEl>
                                          <p:spTgt spid="45"/>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43"/>
                                        </p:tgtEl>
                                        <p:attrNameLst>
                                          <p:attrName>style.visibility</p:attrName>
                                        </p:attrNameLst>
                                      </p:cBhvr>
                                      <p:to>
                                        <p:strVal val="visible"/>
                                      </p:to>
                                    </p:set>
                                    <p:animEffect filter="wipe(up)" transition="in">
                                      <p:cBhvr>
                                        <p:cTn dur="500" id="42"/>
                                        <p:tgtEl>
                                          <p:spTgt spid="43"/>
                                        </p:tgtEl>
                                      </p:cBhvr>
                                    </p:animEffect>
                                  </p:childTnLst>
                                </p:cTn>
                              </p:par>
                            </p:childTnLst>
                          </p:cTn>
                        </p:par>
                        <p:par>
                          <p:cTn fill="hold" id="43" nodeType="afterGroup">
                            <p:stCondLst>
                              <p:cond delay="4300"/>
                            </p:stCondLst>
                            <p:childTnLst>
                              <p:par>
                                <p:cTn accel="76000" fill="hold" grpId="0" id="44" nodeType="afterEffect" presetClass="entr" presetID="2" presetSubtype="2">
                                  <p:stCondLst>
                                    <p:cond delay="0"/>
                                  </p:stCondLst>
                                  <p:childTnLst>
                                    <p:set>
                                      <p:cBhvr>
                                        <p:cTn dur="1" fill="hold" id="45">
                                          <p:stCondLst>
                                            <p:cond delay="0"/>
                                          </p:stCondLst>
                                        </p:cTn>
                                        <p:tgtEl>
                                          <p:spTgt spid="54"/>
                                        </p:tgtEl>
                                        <p:attrNameLst>
                                          <p:attrName>style.visibility</p:attrName>
                                        </p:attrNameLst>
                                      </p:cBhvr>
                                      <p:to>
                                        <p:strVal val="visible"/>
                                      </p:to>
                                    </p:set>
                                    <p:anim calcmode="lin" valueType="num">
                                      <p:cBhvr additive="base">
                                        <p:cTn dur="750" fill="hold" id="46"/>
                                        <p:tgtEl>
                                          <p:spTgt spid="54"/>
                                        </p:tgtEl>
                                        <p:attrNameLst>
                                          <p:attrName>ppt_x</p:attrName>
                                        </p:attrNameLst>
                                      </p:cBhvr>
                                      <p:tavLst>
                                        <p:tav tm="0">
                                          <p:val>
                                            <p:strVal val="1+#ppt_w/2"/>
                                          </p:val>
                                        </p:tav>
                                        <p:tav tm="100000">
                                          <p:val>
                                            <p:strVal val="#ppt_x"/>
                                          </p:val>
                                        </p:tav>
                                      </p:tavLst>
                                    </p:anim>
                                    <p:anim calcmode="lin" valueType="num">
                                      <p:cBhvr additive="base">
                                        <p:cTn dur="750" fill="hold" id="47"/>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7"/>
      <p:bldP grpId="0" spid="48"/>
      <p:bldP grpId="0" spid="53"/>
      <p:bldP grpId="1" spid="53"/>
      <p:bldP grpId="0" spid="5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7825823" y="1616766"/>
            <a:ext cx="2537375" cy="2535451"/>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bg1">
                  <a:lumMod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sp>
          <p:nvSpPr>
            <p:cNvPr id="29" name="文本框 28"/>
            <p:cNvSpPr txBox="1"/>
            <p:nvPr/>
          </p:nvSpPr>
          <p:spPr>
            <a:xfrm>
              <a:off x="6308452" y="1087731"/>
              <a:ext cx="815395" cy="677804"/>
            </a:xfrm>
            <a:prstGeom prst="rect">
              <a:avLst/>
            </a:prstGeom>
            <a:noFill/>
          </p:spPr>
          <p:txBody>
            <a:bodyPr wrap="none">
              <a:spAutoFit/>
            </a:bodyPr>
            <a:lstStyle/>
            <a:p>
              <a:pPr>
                <a:defRPr/>
              </a:pPr>
              <a:r>
                <a:rPr altLang="zh-CN" lang="en-US" sz="5333">
                  <a:ln w="38100">
                    <a:noFill/>
                  </a:ln>
                  <a:solidFill>
                    <a:schemeClr val="tx1">
                      <a:lumMod val="75000"/>
                      <a:lumOff val="25000"/>
                    </a:schemeClr>
                  </a:solidFill>
                  <a:latin charset="0" panose="020b0a04020102020204" pitchFamily="34" typeface="Arial Black"/>
                  <a:ea charset="-122" panose="020b0503020204020204" pitchFamily="34" typeface="微软雅黑"/>
                </a:rPr>
                <a:t>01</a:t>
              </a:r>
            </a:p>
          </p:txBody>
        </p:sp>
        <p:sp>
          <p:nvSpPr>
            <p:cNvPr id="30" name="文本框 3"/>
            <p:cNvSpPr txBox="1">
              <a:spLocks noChangeArrowheads="1"/>
            </p:cNvSpPr>
            <p:nvPr/>
          </p:nvSpPr>
          <p:spPr bwMode="auto">
            <a:xfrm>
              <a:off x="6044952" y="1938589"/>
              <a:ext cx="1394098" cy="239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a:r>
                <a:rPr altLang="zh-CN" lang="en-US" sz="800">
                  <a:solidFill>
                    <a:schemeClr val="tx1">
                      <a:lumMod val="75000"/>
                      <a:lumOff val="25000"/>
                    </a:schemeClr>
                  </a:solidFill>
                </a:rPr>
                <a:t>this is a dummy text. enter your own text here. this is a sample text.</a:t>
              </a:r>
            </a:p>
          </p:txBody>
        </p:sp>
        <p:sp>
          <p:nvSpPr>
            <p:cNvPr id="31" name="矩形 4"/>
            <p:cNvSpPr>
              <a:spLocks noChangeArrowheads="1"/>
            </p:cNvSpPr>
            <p:nvPr/>
          </p:nvSpPr>
          <p:spPr bwMode="auto">
            <a:xfrm>
              <a:off x="5946084" y="1691692"/>
              <a:ext cx="1541661" cy="281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b="1" lang="en-US" sz="18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nvGrpSpPr>
          <p:cNvPr id="32" name="组合 31"/>
          <p:cNvGrpSpPr/>
          <p:nvPr/>
        </p:nvGrpSpPr>
        <p:grpSpPr>
          <a:xfrm>
            <a:off x="7291916" y="3820541"/>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tx1">
                  <a:lumMod val="50000"/>
                  <a:lumOff val="50000"/>
                  <a:alpha val="89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34" name="组合 19"/>
            <p:cNvGrpSpPr/>
            <p:nvPr/>
          </p:nvGrpSpPr>
          <p:grpSpPr>
            <a:xfrm>
              <a:off x="5412690" y="2651462"/>
              <a:ext cx="1407218" cy="939084"/>
              <a:chOff x="5907990" y="1136987"/>
              <a:chExt cx="1407218" cy="939084"/>
            </a:xfrm>
          </p:grpSpPr>
          <p:sp>
            <p:nvSpPr>
              <p:cNvPr id="35" name="文本框 34"/>
              <p:cNvSpPr txBox="1"/>
              <p:nvPr/>
            </p:nvSpPr>
            <p:spPr>
              <a:xfrm>
                <a:off x="6225761" y="1136987"/>
                <a:ext cx="680335" cy="556003"/>
              </a:xfrm>
              <a:prstGeom prst="rect">
                <a:avLst/>
              </a:prstGeom>
              <a:noFill/>
            </p:spPr>
            <p:txBody>
              <a:bodyPr wrap="none">
                <a:spAutoFit/>
              </a:bodyPr>
              <a:lstStyle/>
              <a:p>
                <a:pPr>
                  <a:defRPr/>
                </a:pPr>
                <a:r>
                  <a:rPr altLang="zh-CN" lang="en-US" sz="4267">
                    <a:ln w="38100">
                      <a:noFill/>
                    </a:ln>
                    <a:solidFill>
                      <a:schemeClr val="tx1">
                        <a:lumMod val="75000"/>
                        <a:lumOff val="25000"/>
                      </a:schemeClr>
                    </a:solidFill>
                    <a:latin charset="0" panose="020b0a04020102020204" pitchFamily="34" typeface="Arial Black"/>
                    <a:ea charset="-122" panose="020b0503020204020204" pitchFamily="34" typeface="微软雅黑"/>
                  </a:rPr>
                  <a:t>02</a:t>
                </a:r>
              </a:p>
            </p:txBody>
          </p:sp>
          <p:sp>
            <p:nvSpPr>
              <p:cNvPr id="36" name="文本框 21"/>
              <p:cNvSpPr txBox="1">
                <a:spLocks noChangeArrowheads="1"/>
              </p:cNvSpPr>
              <p:nvPr/>
            </p:nvSpPr>
            <p:spPr bwMode="auto">
              <a:xfrm>
                <a:off x="5921109" y="1833826"/>
                <a:ext cx="1394098" cy="2399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gn="ctr"/>
                <a:r>
                  <a:rPr altLang="zh-CN" lang="en-US" sz="800">
                    <a:solidFill>
                      <a:schemeClr val="tx1">
                        <a:lumMod val="75000"/>
                        <a:lumOff val="25000"/>
                      </a:schemeClr>
                    </a:solidFill>
                  </a:rPr>
                  <a:t>this is a dummy text. enter your own text here. this is a sample text.</a:t>
                </a:r>
              </a:p>
            </p:txBody>
          </p:sp>
          <p:sp>
            <p:nvSpPr>
              <p:cNvPr id="37" name="矩形 22"/>
              <p:cNvSpPr>
                <a:spLocks noChangeArrowheads="1"/>
              </p:cNvSpPr>
              <p:nvPr/>
            </p:nvSpPr>
            <p:spPr bwMode="auto">
              <a:xfrm>
                <a:off x="5907991" y="1634554"/>
                <a:ext cx="1346959" cy="251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b="1" lang="en-US" sz="1600">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grpSp>
        <p:nvGrpSpPr>
          <p:cNvPr id="38" name="组合 37"/>
          <p:cNvGrpSpPr/>
          <p:nvPr/>
        </p:nvGrpSpPr>
        <p:grpSpPr>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bg1">
                  <a:lumMod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40" name="组合 7"/>
            <p:cNvGrpSpPr/>
            <p:nvPr/>
          </p:nvGrpSpPr>
          <p:grpSpPr>
            <a:xfrm>
              <a:off x="4707833" y="1498107"/>
              <a:ext cx="906946" cy="671863"/>
              <a:chOff x="4593533" y="1498107"/>
              <a:chExt cx="906946" cy="671863"/>
            </a:xfrm>
          </p:grpSpPr>
          <p:sp>
            <p:nvSpPr>
              <p:cNvPr id="41" name="文本框 40"/>
              <p:cNvSpPr txBox="1"/>
              <p:nvPr/>
            </p:nvSpPr>
            <p:spPr>
              <a:xfrm>
                <a:off x="4682672" y="1498107"/>
                <a:ext cx="680240" cy="556425"/>
              </a:xfrm>
              <a:prstGeom prst="rect">
                <a:avLst/>
              </a:prstGeom>
              <a:noFill/>
            </p:spPr>
            <p:txBody>
              <a:bodyPr wrap="none">
                <a:spAutoFit/>
              </a:bodyPr>
              <a:lstStyle/>
              <a:p>
                <a:pPr>
                  <a:defRPr/>
                </a:pPr>
                <a:r>
                  <a:rPr altLang="zh-CN" lang="en-US" sz="4267">
                    <a:ln w="38100">
                      <a:noFill/>
                    </a:ln>
                    <a:solidFill>
                      <a:schemeClr val="tx1">
                        <a:lumMod val="75000"/>
                        <a:lumOff val="25000"/>
                      </a:schemeClr>
                    </a:solidFill>
                    <a:latin charset="0" panose="020b0a04020102020204" pitchFamily="34" typeface="Arial Black"/>
                    <a:ea charset="-122" panose="020b0503020204020204" pitchFamily="34" typeface="微软雅黑"/>
                  </a:rPr>
                  <a:t>03</a:t>
                </a:r>
              </a:p>
            </p:txBody>
          </p:sp>
          <p:sp>
            <p:nvSpPr>
              <p:cNvPr id="42" name="矩形 24"/>
              <p:cNvSpPr>
                <a:spLocks noChangeArrowheads="1"/>
              </p:cNvSpPr>
              <p:nvPr/>
            </p:nvSpPr>
            <p:spPr bwMode="auto">
              <a:xfrm>
                <a:off x="4593534" y="1977517"/>
                <a:ext cx="898174" cy="19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0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grpSp>
        <p:nvGrpSpPr>
          <p:cNvPr id="43" name="组合 42"/>
          <p:cNvGrpSpPr/>
          <p:nvPr/>
        </p:nvGrpSpPr>
        <p:grpSpPr>
          <a:xfrm>
            <a:off x="9429751" y="4584659"/>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8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45" name="组合 26"/>
            <p:cNvGrpSpPr/>
            <p:nvPr/>
          </p:nvGrpSpPr>
          <p:grpSpPr>
            <a:xfrm>
              <a:off x="6784283" y="3488728"/>
              <a:ext cx="906946" cy="614809"/>
              <a:chOff x="4593533" y="1517053"/>
              <a:chExt cx="906946" cy="614809"/>
            </a:xfrm>
          </p:grpSpPr>
          <p:sp>
            <p:nvSpPr>
              <p:cNvPr id="46" name="文本框 45"/>
              <p:cNvSpPr txBox="1"/>
              <p:nvPr/>
            </p:nvSpPr>
            <p:spPr>
              <a:xfrm>
                <a:off x="4721012" y="1517053"/>
                <a:ext cx="611168" cy="495375"/>
              </a:xfrm>
              <a:prstGeom prst="rect">
                <a:avLst/>
              </a:prstGeom>
              <a:noFill/>
            </p:spPr>
            <p:txBody>
              <a:bodyPr wrap="none">
                <a:spAutoFit/>
              </a:bodyPr>
              <a:lstStyle/>
              <a:p>
                <a:pPr>
                  <a:defRPr/>
                </a:pPr>
                <a:r>
                  <a:rPr altLang="zh-CN" lang="en-US" sz="3733">
                    <a:ln w="38100">
                      <a:noFill/>
                    </a:ln>
                    <a:solidFill>
                      <a:schemeClr val="tx1">
                        <a:lumMod val="75000"/>
                        <a:lumOff val="25000"/>
                      </a:schemeClr>
                    </a:solidFill>
                    <a:latin charset="0" panose="020b0a04020102020204" pitchFamily="34" typeface="Arial Black"/>
                    <a:ea charset="-122" panose="020b0503020204020204" pitchFamily="34" typeface="微软雅黑"/>
                  </a:rPr>
                  <a:t>04</a:t>
                </a:r>
              </a:p>
            </p:txBody>
          </p:sp>
          <p:sp>
            <p:nvSpPr>
              <p:cNvPr id="47" name="矩形 28"/>
              <p:cNvSpPr>
                <a:spLocks noChangeArrowheads="1"/>
              </p:cNvSpPr>
              <p:nvPr/>
            </p:nvSpPr>
            <p:spPr bwMode="auto">
              <a:xfrm>
                <a:off x="4593533" y="1939409"/>
                <a:ext cx="898175" cy="19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0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sp>
        <p:nvSpPr>
          <p:cNvPr id="60" name="文本框 66"/>
          <p:cNvSpPr txBox="1">
            <a:spLocks noChangeArrowheads="1"/>
          </p:cNvSpPr>
          <p:nvPr/>
        </p:nvSpPr>
        <p:spPr bwMode="auto">
          <a:xfrm>
            <a:off x="1202267" y="3048381"/>
            <a:ext cx="4055533"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charset="0" panose="020b0604020202020204" pitchFamily="34" typeface="Arial"/>
                <a:ea charset="-122" panose="020b0503020204020204" pitchFamily="34" typeface="微软雅黑"/>
                <a:cs charset="0" panose="020b0604020202020204" pitchFamily="34" typeface="Aria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pPr>
              <a:lnSpc>
                <a:spcPct val="150000"/>
              </a:lnSpc>
            </a:pPr>
            <a:r>
              <a:rPr altLang="zh-CN" lang="en-US" sz="1000">
                <a:solidFill>
                  <a:schemeClr val="tx1">
                    <a:lumMod val="65000"/>
                    <a:lumOff val="35000"/>
                  </a:schemeClr>
                </a:solidFill>
              </a:rPr>
              <a:t>this is a sample text. insert your desired text here. Again. this is a dummy text. enter your own text here. this is a sample text. insert your desired text here. Again. this is a dummy text. enter your own text here</a:t>
            </a:r>
          </a:p>
        </p:txBody>
      </p:sp>
      <p:sp>
        <p:nvSpPr>
          <p:cNvPr id="61" name="文本框 60"/>
          <p:cNvSpPr txBox="1">
            <a:spLocks noChangeArrowheads="1"/>
          </p:cNvSpPr>
          <p:nvPr/>
        </p:nvSpPr>
        <p:spPr bwMode="auto">
          <a:xfrm>
            <a:off x="1191685" y="2530504"/>
            <a:ext cx="275255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Click To Add Title In Here</a:t>
            </a:r>
          </a:p>
        </p:txBody>
      </p:sp>
      <p:grpSp>
        <p:nvGrpSpPr>
          <p:cNvPr id="62" name="组合 61"/>
          <p:cNvGrpSpPr/>
          <p:nvPr/>
        </p:nvGrpSpPr>
        <p:grpSpPr>
          <a:xfrm>
            <a:off x="5848351" y="4571959"/>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7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tx1">
                    <a:lumMod val="75000"/>
                    <a:lumOff val="25000"/>
                  </a:schemeClr>
                </a:solidFill>
                <a:latin typeface="+mn-lt"/>
                <a:ea typeface="+mn-ea"/>
              </a:endParaRPr>
            </a:p>
          </p:txBody>
        </p:sp>
        <p:grpSp>
          <p:nvGrpSpPr>
            <p:cNvPr id="64" name="组合 26"/>
            <p:cNvGrpSpPr/>
            <p:nvPr/>
          </p:nvGrpSpPr>
          <p:grpSpPr>
            <a:xfrm>
              <a:off x="6784283" y="3488728"/>
              <a:ext cx="906946" cy="614809"/>
              <a:chOff x="4593533" y="1517053"/>
              <a:chExt cx="906946" cy="614809"/>
            </a:xfrm>
          </p:grpSpPr>
          <p:sp>
            <p:nvSpPr>
              <p:cNvPr id="65" name="文本框 64"/>
              <p:cNvSpPr txBox="1"/>
              <p:nvPr/>
            </p:nvSpPr>
            <p:spPr>
              <a:xfrm>
                <a:off x="4721013" y="1517053"/>
                <a:ext cx="611168" cy="495375"/>
              </a:xfrm>
              <a:prstGeom prst="rect">
                <a:avLst/>
              </a:prstGeom>
              <a:noFill/>
            </p:spPr>
            <p:txBody>
              <a:bodyPr wrap="none">
                <a:spAutoFit/>
              </a:bodyPr>
              <a:lstStyle/>
              <a:p>
                <a:pPr>
                  <a:defRPr/>
                </a:pPr>
                <a:r>
                  <a:rPr altLang="zh-CN" lang="en-US" sz="3733">
                    <a:ln w="38100">
                      <a:noFill/>
                    </a:ln>
                    <a:solidFill>
                      <a:schemeClr val="tx1">
                        <a:lumMod val="75000"/>
                        <a:lumOff val="25000"/>
                      </a:schemeClr>
                    </a:solidFill>
                    <a:latin charset="0" panose="020b0a04020102020204" pitchFamily="34" typeface="Arial Black"/>
                    <a:ea charset="-122" panose="020b0503020204020204" pitchFamily="34" typeface="微软雅黑"/>
                  </a:rPr>
                  <a:t>05</a:t>
                </a:r>
              </a:p>
            </p:txBody>
          </p:sp>
          <p:sp>
            <p:nvSpPr>
              <p:cNvPr id="66" name="矩形 28"/>
              <p:cNvSpPr>
                <a:spLocks noChangeArrowheads="1"/>
              </p:cNvSpPr>
              <p:nvPr/>
            </p:nvSpPr>
            <p:spPr bwMode="auto">
              <a:xfrm>
                <a:off x="4593534" y="1939409"/>
                <a:ext cx="898175" cy="19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067">
                    <a:solidFill>
                      <a:schemeClr val="tx1">
                        <a:lumMod val="75000"/>
                        <a:lumOff val="25000"/>
                      </a:schemeClr>
                    </a:solidFill>
                    <a:latin charset="0" panose="020b0604020202020204" pitchFamily="34" typeface="Arial"/>
                    <a:ea charset="-122" panose="020b0604020202020204" pitchFamily="34" typeface="Arial Unicode MS"/>
                    <a:cs charset="0" panose="020b0604020202020204" pitchFamily="34" typeface="Arial"/>
                  </a:rPr>
                  <a:t>Add Title In Here</a:t>
                </a:r>
              </a:p>
            </p:txBody>
          </p:sp>
        </p:grpSp>
      </p:grpSp>
      <p:cxnSp>
        <p:nvCxnSpPr>
          <p:cNvPr id="67" name="直接连接符 66"/>
          <p:cNvCxnSpPr/>
          <p:nvPr/>
        </p:nvCxnSpPr>
        <p:spPr>
          <a:xfrm flipH="1">
            <a:off x="234474" y="2934294"/>
            <a:ext cx="936458" cy="1593860"/>
          </a:xfrm>
          <a:prstGeom prst="line">
            <a:avLst/>
          </a:prstGeom>
          <a:ln w="539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531333" y="3154213"/>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60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900"/>
                                  </p:stCondLst>
                                  <p:childTnLst>
                                    <p:set>
                                      <p:cBhvr>
                                        <p:cTn dur="1" fill="hold" id="11">
                                          <p:stCondLst>
                                            <p:cond delay="0"/>
                                          </p:stCondLst>
                                        </p:cTn>
                                        <p:tgtEl>
                                          <p:spTgt spid="38"/>
                                        </p:tgtEl>
                                        <p:attrNameLst>
                                          <p:attrName>style.visibility</p:attrName>
                                        </p:attrNameLst>
                                      </p:cBhvr>
                                      <p:to>
                                        <p:strVal val="visible"/>
                                      </p:to>
                                    </p:set>
                                    <p:animEffect filter="fade" transition="in">
                                      <p:cBhvr>
                                        <p:cTn dur="1000" id="12"/>
                                        <p:tgtEl>
                                          <p:spTgt spid="38"/>
                                        </p:tgtEl>
                                      </p:cBhvr>
                                    </p:animEffect>
                                    <p:anim calcmode="lin" valueType="num">
                                      <p:cBhvr>
                                        <p:cTn dur="1000" fill="hold" id="13"/>
                                        <p:tgtEl>
                                          <p:spTgt spid="38"/>
                                        </p:tgtEl>
                                        <p:attrNameLst>
                                          <p:attrName>ppt_x</p:attrName>
                                        </p:attrNameLst>
                                      </p:cBhvr>
                                      <p:tavLst>
                                        <p:tav tm="0">
                                          <p:val>
                                            <p:strVal val="#ppt_x"/>
                                          </p:val>
                                        </p:tav>
                                        <p:tav tm="100000">
                                          <p:val>
                                            <p:strVal val="#ppt_x"/>
                                          </p:val>
                                        </p:tav>
                                      </p:tavLst>
                                    </p:anim>
                                    <p:anim calcmode="lin" valueType="num">
                                      <p:cBhvr>
                                        <p:cTn dur="1000" fill="hold" id="14"/>
                                        <p:tgtEl>
                                          <p:spTgt spid="3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100"/>
                                  </p:stCondLst>
                                  <p:childTnLst>
                                    <p:set>
                                      <p:cBhvr>
                                        <p:cTn dur="1" fill="hold" id="16">
                                          <p:stCondLst>
                                            <p:cond delay="0"/>
                                          </p:stCondLst>
                                        </p:cTn>
                                        <p:tgtEl>
                                          <p:spTgt spid="32"/>
                                        </p:tgtEl>
                                        <p:attrNameLst>
                                          <p:attrName>style.visibility</p:attrName>
                                        </p:attrNameLst>
                                      </p:cBhvr>
                                      <p:to>
                                        <p:strVal val="visible"/>
                                      </p:to>
                                    </p:set>
                                    <p:animEffect filter="fade" transition="in">
                                      <p:cBhvr>
                                        <p:cTn dur="1000" id="17"/>
                                        <p:tgtEl>
                                          <p:spTgt spid="32"/>
                                        </p:tgtEl>
                                      </p:cBhvr>
                                    </p:animEffect>
                                    <p:anim calcmode="lin" valueType="num">
                                      <p:cBhvr>
                                        <p:cTn dur="1000" fill="hold" id="18"/>
                                        <p:tgtEl>
                                          <p:spTgt spid="32"/>
                                        </p:tgtEl>
                                        <p:attrNameLst>
                                          <p:attrName>ppt_x</p:attrName>
                                        </p:attrNameLst>
                                      </p:cBhvr>
                                      <p:tavLst>
                                        <p:tav tm="0">
                                          <p:val>
                                            <p:strVal val="#ppt_x"/>
                                          </p:val>
                                        </p:tav>
                                        <p:tav tm="100000">
                                          <p:val>
                                            <p:strVal val="#ppt_x"/>
                                          </p:val>
                                        </p:tav>
                                      </p:tavLst>
                                    </p:anim>
                                    <p:anim calcmode="lin" valueType="num">
                                      <p:cBhvr>
                                        <p:cTn dur="1000" fill="hold" id="19"/>
                                        <p:tgtEl>
                                          <p:spTgt spid="3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1300"/>
                                  </p:stCondLst>
                                  <p:childTnLst>
                                    <p:set>
                                      <p:cBhvr>
                                        <p:cTn dur="1" fill="hold" id="21">
                                          <p:stCondLst>
                                            <p:cond delay="0"/>
                                          </p:stCondLst>
                                        </p:cTn>
                                        <p:tgtEl>
                                          <p:spTgt spid="43"/>
                                        </p:tgtEl>
                                        <p:attrNameLst>
                                          <p:attrName>style.visibility</p:attrName>
                                        </p:attrNameLst>
                                      </p:cBhvr>
                                      <p:to>
                                        <p:strVal val="visible"/>
                                      </p:to>
                                    </p:set>
                                    <p:animEffect filter="fade" transition="in">
                                      <p:cBhvr>
                                        <p:cTn dur="1000" id="22"/>
                                        <p:tgtEl>
                                          <p:spTgt spid="43"/>
                                        </p:tgtEl>
                                      </p:cBhvr>
                                    </p:animEffect>
                                    <p:anim calcmode="lin" valueType="num">
                                      <p:cBhvr>
                                        <p:cTn dur="1000" fill="hold" id="23"/>
                                        <p:tgtEl>
                                          <p:spTgt spid="43"/>
                                        </p:tgtEl>
                                        <p:attrNameLst>
                                          <p:attrName>ppt_x</p:attrName>
                                        </p:attrNameLst>
                                      </p:cBhvr>
                                      <p:tavLst>
                                        <p:tav tm="0">
                                          <p:val>
                                            <p:strVal val="#ppt_x"/>
                                          </p:val>
                                        </p:tav>
                                        <p:tav tm="100000">
                                          <p:val>
                                            <p:strVal val="#ppt_x"/>
                                          </p:val>
                                        </p:tav>
                                      </p:tavLst>
                                    </p:anim>
                                    <p:anim calcmode="lin" valueType="num">
                                      <p:cBhvr>
                                        <p:cTn dur="1000" fill="hold" id="24"/>
                                        <p:tgtEl>
                                          <p:spTgt spid="43"/>
                                        </p:tgtEl>
                                        <p:attrNameLst>
                                          <p:attrName>ppt_y</p:attrName>
                                        </p:attrNameLst>
                                      </p:cBhvr>
                                      <p:tavLst>
                                        <p:tav tm="0">
                                          <p:val>
                                            <p:strVal val="#ppt_y+.1"/>
                                          </p:val>
                                        </p:tav>
                                        <p:tav tm="100000">
                                          <p:val>
                                            <p:strVal val="#ppt_y"/>
                                          </p:val>
                                        </p:tav>
                                      </p:tavLst>
                                    </p:anim>
                                  </p:childTnLst>
                                </p:cTn>
                              </p:par>
                              <p:par>
                                <p:cTn fill="hold" grpId="0" id="25" nodeType="withEffect" presetClass="entr" presetID="2" presetSubtype="8">
                                  <p:stCondLst>
                                    <p:cond delay="2500"/>
                                  </p:stCondLst>
                                  <p:childTnLst>
                                    <p:set>
                                      <p:cBhvr>
                                        <p:cTn dur="1" fill="hold" id="26">
                                          <p:stCondLst>
                                            <p:cond delay="0"/>
                                          </p:stCondLst>
                                        </p:cTn>
                                        <p:tgtEl>
                                          <p:spTgt spid="61"/>
                                        </p:tgtEl>
                                        <p:attrNameLst>
                                          <p:attrName>style.visibility</p:attrName>
                                        </p:attrNameLst>
                                      </p:cBhvr>
                                      <p:to>
                                        <p:strVal val="visible"/>
                                      </p:to>
                                    </p:set>
                                    <p:anim calcmode="lin" valueType="num">
                                      <p:cBhvr additive="base">
                                        <p:cTn dur="750" fill="hold" id="27"/>
                                        <p:tgtEl>
                                          <p:spTgt spid="61"/>
                                        </p:tgtEl>
                                        <p:attrNameLst>
                                          <p:attrName>ppt_x</p:attrName>
                                        </p:attrNameLst>
                                      </p:cBhvr>
                                      <p:tavLst>
                                        <p:tav tm="0">
                                          <p:val>
                                            <p:strVal val="0-#ppt_w/2"/>
                                          </p:val>
                                        </p:tav>
                                        <p:tav tm="100000">
                                          <p:val>
                                            <p:strVal val="#ppt_x"/>
                                          </p:val>
                                        </p:tav>
                                      </p:tavLst>
                                    </p:anim>
                                    <p:anim calcmode="lin" valueType="num">
                                      <p:cBhvr additive="base">
                                        <p:cTn dur="750" fill="hold" id="28"/>
                                        <p:tgtEl>
                                          <p:spTgt spid="61"/>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2800"/>
                                  </p:stCondLst>
                                  <p:childTnLst>
                                    <p:set>
                                      <p:cBhvr>
                                        <p:cTn dur="1" fill="hold" id="30">
                                          <p:stCondLst>
                                            <p:cond delay="0"/>
                                          </p:stCondLst>
                                        </p:cTn>
                                        <p:tgtEl>
                                          <p:spTgt spid="60"/>
                                        </p:tgtEl>
                                        <p:attrNameLst>
                                          <p:attrName>style.visibility</p:attrName>
                                        </p:attrNameLst>
                                      </p:cBhvr>
                                      <p:to>
                                        <p:strVal val="visible"/>
                                      </p:to>
                                    </p:set>
                                    <p:anim calcmode="lin" valueType="num">
                                      <p:cBhvr additive="base">
                                        <p:cTn dur="750" fill="hold" id="31"/>
                                        <p:tgtEl>
                                          <p:spTgt spid="60"/>
                                        </p:tgtEl>
                                        <p:attrNameLst>
                                          <p:attrName>ppt_x</p:attrName>
                                        </p:attrNameLst>
                                      </p:cBhvr>
                                      <p:tavLst>
                                        <p:tav tm="0">
                                          <p:val>
                                            <p:strVal val="0-#ppt_w/2"/>
                                          </p:val>
                                        </p:tav>
                                        <p:tav tm="100000">
                                          <p:val>
                                            <p:strVal val="#ppt_x"/>
                                          </p:val>
                                        </p:tav>
                                      </p:tavLst>
                                    </p:anim>
                                    <p:anim calcmode="lin" valueType="num">
                                      <p:cBhvr additive="base">
                                        <p:cTn dur="750" fill="hold" id="32"/>
                                        <p:tgtEl>
                                          <p:spTgt spid="60"/>
                                        </p:tgtEl>
                                        <p:attrNameLst>
                                          <p:attrName>ppt_y</p:attrName>
                                        </p:attrNameLst>
                                      </p:cBhvr>
                                      <p:tavLst>
                                        <p:tav tm="0">
                                          <p:val>
                                            <p:strVal val="#ppt_y"/>
                                          </p:val>
                                        </p:tav>
                                        <p:tav tm="100000">
                                          <p:val>
                                            <p:strVal val="#ppt_y"/>
                                          </p:val>
                                        </p:tav>
                                      </p:tavLst>
                                    </p:anim>
                                  </p:childTnLst>
                                </p:cTn>
                              </p:par>
                              <p:par>
                                <p:cTn fill="hold" id="33" nodeType="withEffect" presetClass="entr" presetID="42" presetSubtype="0">
                                  <p:stCondLst>
                                    <p:cond delay="1300"/>
                                  </p:stCondLst>
                                  <p:childTnLst>
                                    <p:set>
                                      <p:cBhvr>
                                        <p:cTn dur="1" fill="hold" id="34">
                                          <p:stCondLst>
                                            <p:cond delay="0"/>
                                          </p:stCondLst>
                                        </p:cTn>
                                        <p:tgtEl>
                                          <p:spTgt spid="62"/>
                                        </p:tgtEl>
                                        <p:attrNameLst>
                                          <p:attrName>style.visibility</p:attrName>
                                        </p:attrNameLst>
                                      </p:cBhvr>
                                      <p:to>
                                        <p:strVal val="visible"/>
                                      </p:to>
                                    </p:set>
                                    <p:animEffect filter="fade" transition="in">
                                      <p:cBhvr>
                                        <p:cTn dur="1000" id="35"/>
                                        <p:tgtEl>
                                          <p:spTgt spid="62"/>
                                        </p:tgtEl>
                                      </p:cBhvr>
                                    </p:animEffect>
                                    <p:anim calcmode="lin" valueType="num">
                                      <p:cBhvr>
                                        <p:cTn dur="1000" fill="hold" id="36"/>
                                        <p:tgtEl>
                                          <p:spTgt spid="62"/>
                                        </p:tgtEl>
                                        <p:attrNameLst>
                                          <p:attrName>ppt_x</p:attrName>
                                        </p:attrNameLst>
                                      </p:cBhvr>
                                      <p:tavLst>
                                        <p:tav tm="0">
                                          <p:val>
                                            <p:strVal val="#ppt_x"/>
                                          </p:val>
                                        </p:tav>
                                        <p:tav tm="100000">
                                          <p:val>
                                            <p:strVal val="#ppt_x"/>
                                          </p:val>
                                        </p:tav>
                                      </p:tavLst>
                                    </p:anim>
                                    <p:anim calcmode="lin" valueType="num">
                                      <p:cBhvr>
                                        <p:cTn dur="1000" fill="hold" id="37"/>
                                        <p:tgtEl>
                                          <p:spTgt spid="62"/>
                                        </p:tgtEl>
                                        <p:attrNameLst>
                                          <p:attrName>ppt_y</p:attrName>
                                        </p:attrNameLst>
                                      </p:cBhvr>
                                      <p:tavLst>
                                        <p:tav tm="0">
                                          <p:val>
                                            <p:strVal val="#ppt_y+.1"/>
                                          </p:val>
                                        </p:tav>
                                        <p:tav tm="100000">
                                          <p:val>
                                            <p:strVal val="#ppt_y"/>
                                          </p:val>
                                        </p:tav>
                                      </p:tavLst>
                                    </p:anim>
                                  </p:childTnLst>
                                </p:cTn>
                              </p:par>
                              <p:par>
                                <p:cTn fill="hold" id="38" nodeType="withEffect" presetClass="entr" presetID="14" presetSubtype="10">
                                  <p:stCondLst>
                                    <p:cond delay="0"/>
                                  </p:stCondLst>
                                  <p:childTnLst>
                                    <p:set>
                                      <p:cBhvr>
                                        <p:cTn dur="1" fill="hold" id="39">
                                          <p:stCondLst>
                                            <p:cond delay="0"/>
                                          </p:stCondLst>
                                        </p:cTn>
                                        <p:tgtEl>
                                          <p:spTgt spid="67"/>
                                        </p:tgtEl>
                                        <p:attrNameLst>
                                          <p:attrName>style.visibility</p:attrName>
                                        </p:attrNameLst>
                                      </p:cBhvr>
                                      <p:to>
                                        <p:strVal val="visible"/>
                                      </p:to>
                                    </p:set>
                                    <p:animEffect filter="randombar(horizontal)" transition="in">
                                      <p:cBhvr>
                                        <p:cTn dur="500" id="40"/>
                                        <p:tgtEl>
                                          <p:spTgt spid="67"/>
                                        </p:tgtEl>
                                      </p:cBhvr>
                                    </p:animEffect>
                                  </p:childTnLst>
                                </p:cTn>
                              </p:par>
                              <p:par>
                                <p:cTn fill="hold" id="41" nodeType="withEffect" presetClass="entr" presetID="14" presetSubtype="10">
                                  <p:stCondLst>
                                    <p:cond delay="0"/>
                                  </p:stCondLst>
                                  <p:childTnLst>
                                    <p:set>
                                      <p:cBhvr>
                                        <p:cTn dur="1" fill="hold" id="42">
                                          <p:stCondLst>
                                            <p:cond delay="0"/>
                                          </p:stCondLst>
                                        </p:cTn>
                                        <p:tgtEl>
                                          <p:spTgt spid="68"/>
                                        </p:tgtEl>
                                        <p:attrNameLst>
                                          <p:attrName>style.visibility</p:attrName>
                                        </p:attrNameLst>
                                      </p:cBhvr>
                                      <p:to>
                                        <p:strVal val="visible"/>
                                      </p:to>
                                    </p:set>
                                    <p:animEffect filter="randombar(horizontal)" transition="in">
                                      <p:cBhvr>
                                        <p:cTn dur="500" id="43"/>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Line 16"/>
          <p:cNvSpPr>
            <a:spLocks noChangeShapeType="1"/>
          </p:cNvSpPr>
          <p:nvPr/>
        </p:nvSpPr>
        <p:spPr bwMode="auto">
          <a:xfrm>
            <a:off x="5324750" y="5141272"/>
            <a:ext cx="1570745" cy="469874"/>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4" name="Line 17"/>
          <p:cNvSpPr>
            <a:spLocks noChangeShapeType="1"/>
          </p:cNvSpPr>
          <p:nvPr/>
        </p:nvSpPr>
        <p:spPr bwMode="auto">
          <a:xfrm flipV="1">
            <a:off x="5327132" y="4163425"/>
            <a:ext cx="1538996" cy="964354"/>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5" name="Line 18"/>
          <p:cNvSpPr>
            <a:spLocks noChangeShapeType="1"/>
          </p:cNvSpPr>
          <p:nvPr/>
        </p:nvSpPr>
        <p:spPr bwMode="auto">
          <a:xfrm>
            <a:off x="5323162" y="3641961"/>
            <a:ext cx="1541378" cy="519084"/>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6" name="Line 19"/>
          <p:cNvSpPr>
            <a:spLocks noChangeShapeType="1"/>
          </p:cNvSpPr>
          <p:nvPr/>
        </p:nvSpPr>
        <p:spPr bwMode="auto">
          <a:xfrm flipV="1">
            <a:off x="5326337" y="2856985"/>
            <a:ext cx="1508042" cy="788151"/>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7" name="Line 20"/>
          <p:cNvSpPr>
            <a:spLocks noChangeShapeType="1"/>
          </p:cNvSpPr>
          <p:nvPr/>
        </p:nvSpPr>
        <p:spPr bwMode="auto">
          <a:xfrm>
            <a:off x="5338243" y="2311710"/>
            <a:ext cx="1492962" cy="533370"/>
          </a:xfrm>
          <a:prstGeom prst="line">
            <a:avLst/>
          </a:prstGeom>
          <a:noFill/>
          <a:ln cap="flat" cmpd="sng" w="101600">
            <a:solidFill>
              <a:srgbClr val="B9B9B9"/>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70">
              <a:defRPr/>
            </a:pPr>
            <a:endParaRPr lang="es-ES" sz="600">
              <a:solidFill>
                <a:schemeClr val="tx1">
                  <a:lumMod val="75000"/>
                  <a:lumOff val="25000"/>
                </a:schemeClr>
              </a:solidFill>
              <a:cs typeface="+mn-ea"/>
              <a:sym typeface="+mn-lt"/>
            </a:endParaRPr>
          </a:p>
        </p:txBody>
      </p:sp>
      <p:sp>
        <p:nvSpPr>
          <p:cNvPr id="38" name="AutoShape 21"/>
          <p:cNvSpPr/>
          <p:nvPr/>
        </p:nvSpPr>
        <p:spPr bwMode="auto">
          <a:xfrm>
            <a:off x="6722467" y="2733167"/>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39" name="AutoShape 22"/>
          <p:cNvSpPr/>
          <p:nvPr/>
        </p:nvSpPr>
        <p:spPr bwMode="auto">
          <a:xfrm>
            <a:off x="6755802" y="4045163"/>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0" name="AutoShape 23"/>
          <p:cNvSpPr/>
          <p:nvPr/>
        </p:nvSpPr>
        <p:spPr bwMode="auto">
          <a:xfrm>
            <a:off x="6798662" y="5518283"/>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1" name="AutoShape 24"/>
          <p:cNvSpPr/>
          <p:nvPr/>
        </p:nvSpPr>
        <p:spPr bwMode="auto">
          <a:xfrm>
            <a:off x="5246173" y="2199796"/>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2" name="AutoShape 25"/>
          <p:cNvSpPr/>
          <p:nvPr/>
        </p:nvSpPr>
        <p:spPr bwMode="auto">
          <a:xfrm>
            <a:off x="5228711" y="3520523"/>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43" name="AutoShape 26"/>
          <p:cNvSpPr/>
          <p:nvPr/>
        </p:nvSpPr>
        <p:spPr bwMode="auto">
          <a:xfrm>
            <a:off x="5220774" y="5010311"/>
            <a:ext cx="215889" cy="21588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grpSp>
        <p:nvGrpSpPr>
          <p:cNvPr id="44" name="组合 43"/>
          <p:cNvGrpSpPr/>
          <p:nvPr/>
        </p:nvGrpSpPr>
        <p:grpSpPr>
          <a:xfrm>
            <a:off x="7946364" y="2163961"/>
            <a:ext cx="2244151" cy="1087099"/>
            <a:chOff x="3762506" y="1807841"/>
            <a:chExt cx="2244151" cy="1087099"/>
          </a:xfrm>
        </p:grpSpPr>
        <p:sp>
          <p:nvSpPr>
            <p:cNvPr id="45" name="矩形 44"/>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6" name="文本框 45"/>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47" name="组合 46"/>
          <p:cNvGrpSpPr/>
          <p:nvPr/>
        </p:nvGrpSpPr>
        <p:grpSpPr>
          <a:xfrm>
            <a:off x="7946364" y="3740349"/>
            <a:ext cx="2244151" cy="1087099"/>
            <a:chOff x="3762506" y="1807841"/>
            <a:chExt cx="2244151" cy="1087099"/>
          </a:xfrm>
        </p:grpSpPr>
        <p:sp>
          <p:nvSpPr>
            <p:cNvPr id="48" name="矩形 47"/>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9" name="文本框 48"/>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50" name="组合 49"/>
          <p:cNvGrpSpPr/>
          <p:nvPr/>
        </p:nvGrpSpPr>
        <p:grpSpPr>
          <a:xfrm>
            <a:off x="7946364" y="5316736"/>
            <a:ext cx="2244151" cy="1087099"/>
            <a:chOff x="3762506" y="1807841"/>
            <a:chExt cx="2244151" cy="1087099"/>
          </a:xfrm>
        </p:grpSpPr>
        <p:sp>
          <p:nvSpPr>
            <p:cNvPr id="51" name="矩形 50"/>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52" name="文本框 51"/>
            <p:cNvSpPr txBox="1"/>
            <p:nvPr/>
          </p:nvSpPr>
          <p:spPr>
            <a:xfrm>
              <a:off x="3762506" y="1807842"/>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77" name="组合 76"/>
          <p:cNvGrpSpPr/>
          <p:nvPr/>
        </p:nvGrpSpPr>
        <p:grpSpPr>
          <a:xfrm>
            <a:off x="1917039" y="1789688"/>
            <a:ext cx="2244151" cy="1087099"/>
            <a:chOff x="3762506" y="1807841"/>
            <a:chExt cx="2244151" cy="1087099"/>
          </a:xfrm>
        </p:grpSpPr>
        <p:sp>
          <p:nvSpPr>
            <p:cNvPr id="78" name="矩形 77"/>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79" name="文本框 78"/>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80" name="组合 79"/>
          <p:cNvGrpSpPr/>
          <p:nvPr/>
        </p:nvGrpSpPr>
        <p:grpSpPr>
          <a:xfrm>
            <a:off x="1917039" y="3366076"/>
            <a:ext cx="2244151" cy="1087099"/>
            <a:chOff x="3762506" y="1807841"/>
            <a:chExt cx="2244151" cy="1087099"/>
          </a:xfrm>
        </p:grpSpPr>
        <p:sp>
          <p:nvSpPr>
            <p:cNvPr id="81" name="矩形 80"/>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82" name="文本框 81"/>
            <p:cNvSpPr txBox="1"/>
            <p:nvPr/>
          </p:nvSpPr>
          <p:spPr>
            <a:xfrm>
              <a:off x="3762506" y="1807842"/>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grpSp>
        <p:nvGrpSpPr>
          <p:cNvPr id="83" name="组合 82"/>
          <p:cNvGrpSpPr/>
          <p:nvPr/>
        </p:nvGrpSpPr>
        <p:grpSpPr>
          <a:xfrm>
            <a:off x="1917039" y="4942463"/>
            <a:ext cx="2244151" cy="1087099"/>
            <a:chOff x="3762506" y="1807841"/>
            <a:chExt cx="2244151" cy="1087099"/>
          </a:xfrm>
        </p:grpSpPr>
        <p:sp>
          <p:nvSpPr>
            <p:cNvPr id="84" name="矩形 83"/>
            <p:cNvSpPr/>
            <p:nvPr/>
          </p:nvSpPr>
          <p:spPr>
            <a:xfrm>
              <a:off x="3762584" y="2110110"/>
              <a:ext cx="2244073" cy="777240"/>
            </a:xfrm>
            <a:prstGeom prst="rect">
              <a:avLst/>
            </a:prstGeom>
          </p:spPr>
          <p:txBody>
            <a:bodyPr wrap="square">
              <a:spAutoFit/>
            </a:bodyPr>
            <a:lstStyle/>
            <a:p>
              <a:pPr algn="just"/>
              <a:r>
                <a:rPr altLang="zh-CN" lang="en-US" sz="900">
                  <a:solidFill>
                    <a:schemeClr val="tx1">
                      <a:lumMod val="50000"/>
                      <a:lumOff val="50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85" name="文本框 84"/>
            <p:cNvSpPr txBox="1"/>
            <p:nvPr/>
          </p:nvSpPr>
          <p:spPr>
            <a:xfrm>
              <a:off x="3762506" y="1807841"/>
              <a:ext cx="2175198" cy="335280"/>
            </a:xfrm>
            <a:prstGeom prst="rect">
              <a:avLst/>
            </a:prstGeom>
            <a:noFill/>
          </p:spPr>
          <p:txBody>
            <a:bodyPr rtlCol="0" wrap="square">
              <a:spAutoFit/>
            </a:bodyPr>
            <a:lstStyle/>
            <a:p>
              <a:r>
                <a:rPr altLang="zh-CN" b="1" lang="en-US" sz="1600">
                  <a:solidFill>
                    <a:schemeClr val="tx1">
                      <a:lumMod val="75000"/>
                      <a:lumOff val="25000"/>
                    </a:schemeClr>
                  </a:solidFill>
                  <a:latin charset="0" panose="020b0503020202020204" pitchFamily="34" typeface="Agency FB"/>
                  <a:cs typeface="+mn-ea"/>
                  <a:sym typeface="+mn-lt"/>
                </a:rPr>
                <a:t>YOUR HEADER</a:t>
              </a:r>
            </a:p>
          </p:txBody>
        </p:sp>
      </p:grpSp>
      <p:sp>
        <p:nvSpPr>
          <p:cNvPr id="54" name="AutoShape 24"/>
          <p:cNvSpPr/>
          <p:nvPr/>
        </p:nvSpPr>
        <p:spPr bwMode="auto">
          <a:xfrm>
            <a:off x="4528412" y="2014063"/>
            <a:ext cx="587362" cy="587356"/>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55" name="AutoShape 25"/>
          <p:cNvSpPr/>
          <p:nvPr/>
        </p:nvSpPr>
        <p:spPr bwMode="auto">
          <a:xfrm>
            <a:off x="4510950" y="3334790"/>
            <a:ext cx="587362" cy="587356"/>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56" name="AutoShape 26"/>
          <p:cNvSpPr/>
          <p:nvPr/>
        </p:nvSpPr>
        <p:spPr bwMode="auto">
          <a:xfrm>
            <a:off x="4503013" y="4824578"/>
            <a:ext cx="587362" cy="587356"/>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algn="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57" name="AutoShape 21"/>
          <p:cNvSpPr/>
          <p:nvPr/>
        </p:nvSpPr>
        <p:spPr bwMode="auto">
          <a:xfrm>
            <a:off x="7039308" y="2557119"/>
            <a:ext cx="567992" cy="567986"/>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58" name="AutoShape 22"/>
          <p:cNvSpPr/>
          <p:nvPr/>
        </p:nvSpPr>
        <p:spPr bwMode="auto">
          <a:xfrm>
            <a:off x="7072643" y="3869115"/>
            <a:ext cx="567992" cy="567986"/>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59" name="AutoShape 23"/>
          <p:cNvSpPr/>
          <p:nvPr/>
        </p:nvSpPr>
        <p:spPr bwMode="auto">
          <a:xfrm>
            <a:off x="7115503" y="5342235"/>
            <a:ext cx="567992" cy="567986"/>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cap="flat" cmpd="sng" w="25400">
            <a:solidFill>
              <a:srgbClr val="000000">
                <a:alpha val="0"/>
              </a:srgbClr>
            </a:solidFill>
            <a:prstDash val="solid"/>
            <a:miter lim="0"/>
          </a:ln>
          <a:effectLst/>
          <a:extLst/>
        </p:spPr>
        <p:txBody>
          <a:bodyPr anchor="ctr" bIns="0" lIns="0" rIns="0" tIns="0"/>
          <a:lstStyle/>
          <a:p>
            <a:pPr defTabSz="292061">
              <a:defRPr/>
            </a:pPr>
            <a:endParaRPr lang="es-ES" sz="2000">
              <a:solidFill>
                <a:schemeClr val="tx1">
                  <a:lumMod val="75000"/>
                  <a:lumOff val="25000"/>
                </a:schemeClr>
              </a:solidFill>
              <a:effectLst>
                <a:outerShdw algn="tl" blurRad="38100" dir="2700000" dist="38100">
                  <a:srgbClr val="000000"/>
                </a:outerShdw>
              </a:effectLst>
              <a:cs typeface="+mn-ea"/>
              <a:sym typeface="+mn-lt"/>
            </a:endParaRPr>
          </a:p>
        </p:txBody>
      </p:sp>
      <p:sp>
        <p:nvSpPr>
          <p:cNvPr id="60"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1791090009"/>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additive="base">
                                        <p:cTn dur="750" fill="hold" id="7"/>
                                        <p:tgtEl>
                                          <p:spTgt spid="60"/>
                                        </p:tgtEl>
                                        <p:attrNameLst>
                                          <p:attrName>ppt_x</p:attrName>
                                        </p:attrNameLst>
                                      </p:cBhvr>
                                      <p:tavLst>
                                        <p:tav tm="0">
                                          <p:val>
                                            <p:strVal val="1+#ppt_w/2"/>
                                          </p:val>
                                        </p:tav>
                                        <p:tav tm="100000">
                                          <p:val>
                                            <p:strVal val="#ppt_x"/>
                                          </p:val>
                                        </p:tav>
                                      </p:tavLst>
                                    </p:anim>
                                    <p:anim calcmode="lin" valueType="num">
                                      <p:cBhvr additive="base">
                                        <p:cTn dur="750" fill="hold" id="8"/>
                                        <p:tgtEl>
                                          <p:spTgt spid="6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9" presetSubtype="0">
                                  <p:stCondLst>
                                    <p:cond delay="100"/>
                                  </p:stCondLst>
                                  <p:childTnLst>
                                    <p:set>
                                      <p:cBhvr>
                                        <p:cTn dur="1" fill="hold" id="11">
                                          <p:stCondLst>
                                            <p:cond delay="0"/>
                                          </p:stCondLst>
                                        </p:cTn>
                                        <p:tgtEl>
                                          <p:spTgt spid="38"/>
                                        </p:tgtEl>
                                        <p:attrNameLst>
                                          <p:attrName>style.visibility</p:attrName>
                                        </p:attrNameLst>
                                      </p:cBhvr>
                                      <p:to>
                                        <p:strVal val="visible"/>
                                      </p:to>
                                    </p:set>
                                    <p:animEffect filter="dissolve" transition="in">
                                      <p:cBhvr>
                                        <p:cTn dur="500" id="12"/>
                                        <p:tgtEl>
                                          <p:spTgt spid="38"/>
                                        </p:tgtEl>
                                      </p:cBhvr>
                                    </p:animEffect>
                                  </p:childTnLst>
                                </p:cTn>
                              </p:par>
                              <p:par>
                                <p:cTn fill="hold" id="13" nodeType="withEffect" presetClass="entr" presetID="9" presetSubtype="0">
                                  <p:stCondLst>
                                    <p:cond delay="100"/>
                                  </p:stCondLst>
                                  <p:childTnLst>
                                    <p:set>
                                      <p:cBhvr>
                                        <p:cTn dur="1" fill="hold" id="14">
                                          <p:stCondLst>
                                            <p:cond delay="0"/>
                                          </p:stCondLst>
                                        </p:cTn>
                                        <p:tgtEl>
                                          <p:spTgt spid="39"/>
                                        </p:tgtEl>
                                        <p:attrNameLst>
                                          <p:attrName>style.visibility</p:attrName>
                                        </p:attrNameLst>
                                      </p:cBhvr>
                                      <p:to>
                                        <p:strVal val="visible"/>
                                      </p:to>
                                    </p:set>
                                    <p:animEffect filter="dissolve" transition="in">
                                      <p:cBhvr>
                                        <p:cTn dur="500" id="15"/>
                                        <p:tgtEl>
                                          <p:spTgt spid="39"/>
                                        </p:tgtEl>
                                      </p:cBhvr>
                                    </p:animEffect>
                                  </p:childTnLst>
                                </p:cTn>
                              </p:par>
                              <p:par>
                                <p:cTn fill="hold" id="16" nodeType="withEffect" presetClass="entr" presetID="9" presetSubtype="0">
                                  <p:stCondLst>
                                    <p:cond delay="100"/>
                                  </p:stCondLst>
                                  <p:childTnLst>
                                    <p:set>
                                      <p:cBhvr>
                                        <p:cTn dur="1" fill="hold" id="17">
                                          <p:stCondLst>
                                            <p:cond delay="0"/>
                                          </p:stCondLst>
                                        </p:cTn>
                                        <p:tgtEl>
                                          <p:spTgt spid="40"/>
                                        </p:tgtEl>
                                        <p:attrNameLst>
                                          <p:attrName>style.visibility</p:attrName>
                                        </p:attrNameLst>
                                      </p:cBhvr>
                                      <p:to>
                                        <p:strVal val="visible"/>
                                      </p:to>
                                    </p:set>
                                    <p:animEffect filter="dissolve" transition="in">
                                      <p:cBhvr>
                                        <p:cTn dur="500" id="18"/>
                                        <p:tgtEl>
                                          <p:spTgt spid="40"/>
                                        </p:tgtEl>
                                      </p:cBhvr>
                                    </p:animEffect>
                                  </p:childTnLst>
                                </p:cTn>
                              </p:par>
                              <p:par>
                                <p:cTn fill="hold" id="19" nodeType="withEffect" presetClass="entr" presetID="9" presetSubtype="0">
                                  <p:stCondLst>
                                    <p:cond delay="100"/>
                                  </p:stCondLst>
                                  <p:childTnLst>
                                    <p:set>
                                      <p:cBhvr>
                                        <p:cTn dur="1" fill="hold" id="20">
                                          <p:stCondLst>
                                            <p:cond delay="0"/>
                                          </p:stCondLst>
                                        </p:cTn>
                                        <p:tgtEl>
                                          <p:spTgt spid="41"/>
                                        </p:tgtEl>
                                        <p:attrNameLst>
                                          <p:attrName>style.visibility</p:attrName>
                                        </p:attrNameLst>
                                      </p:cBhvr>
                                      <p:to>
                                        <p:strVal val="visible"/>
                                      </p:to>
                                    </p:set>
                                    <p:animEffect filter="dissolve" transition="in">
                                      <p:cBhvr>
                                        <p:cTn dur="500" id="21"/>
                                        <p:tgtEl>
                                          <p:spTgt spid="41"/>
                                        </p:tgtEl>
                                      </p:cBhvr>
                                    </p:animEffect>
                                  </p:childTnLst>
                                </p:cTn>
                              </p:par>
                              <p:par>
                                <p:cTn fill="hold" id="22" nodeType="withEffect" presetClass="entr" presetID="9" presetSubtype="0">
                                  <p:stCondLst>
                                    <p:cond delay="100"/>
                                  </p:stCondLst>
                                  <p:childTnLst>
                                    <p:set>
                                      <p:cBhvr>
                                        <p:cTn dur="1" fill="hold" id="23">
                                          <p:stCondLst>
                                            <p:cond delay="0"/>
                                          </p:stCondLst>
                                        </p:cTn>
                                        <p:tgtEl>
                                          <p:spTgt spid="42"/>
                                        </p:tgtEl>
                                        <p:attrNameLst>
                                          <p:attrName>style.visibility</p:attrName>
                                        </p:attrNameLst>
                                      </p:cBhvr>
                                      <p:to>
                                        <p:strVal val="visible"/>
                                      </p:to>
                                    </p:set>
                                    <p:animEffect filter="dissolve" transition="in">
                                      <p:cBhvr>
                                        <p:cTn dur="500" id="24"/>
                                        <p:tgtEl>
                                          <p:spTgt spid="42"/>
                                        </p:tgtEl>
                                      </p:cBhvr>
                                    </p:animEffect>
                                  </p:childTnLst>
                                </p:cTn>
                              </p:par>
                              <p:par>
                                <p:cTn fill="hold" id="25" nodeType="withEffect" presetClass="entr" presetID="9" presetSubtype="0">
                                  <p:stCondLst>
                                    <p:cond delay="100"/>
                                  </p:stCondLst>
                                  <p:childTnLst>
                                    <p:set>
                                      <p:cBhvr>
                                        <p:cTn dur="1" fill="hold" id="26">
                                          <p:stCondLst>
                                            <p:cond delay="0"/>
                                          </p:stCondLst>
                                        </p:cTn>
                                        <p:tgtEl>
                                          <p:spTgt spid="43"/>
                                        </p:tgtEl>
                                        <p:attrNameLst>
                                          <p:attrName>style.visibility</p:attrName>
                                        </p:attrNameLst>
                                      </p:cBhvr>
                                      <p:to>
                                        <p:strVal val="visible"/>
                                      </p:to>
                                    </p:set>
                                    <p:animEffect filter="dissolve" transition="in">
                                      <p:cBhvr>
                                        <p:cTn dur="500" id="27"/>
                                        <p:tgtEl>
                                          <p:spTgt spid="43"/>
                                        </p:tgtEl>
                                      </p:cBhvr>
                                    </p:animEffect>
                                  </p:childTnLst>
                                </p:cTn>
                              </p:par>
                            </p:childTnLst>
                          </p:cTn>
                        </p:par>
                        <p:par>
                          <p:cTn fill="hold" id="28" nodeType="afterGroup">
                            <p:stCondLst>
                              <p:cond delay="1350"/>
                            </p:stCondLst>
                            <p:childTnLst>
                              <p:par>
                                <p:cTn fill="hold" id="29" nodeType="afterEffect" presetClass="entr" presetID="9" presetSubtype="0">
                                  <p:stCondLst>
                                    <p:cond delay="0"/>
                                  </p:stCondLst>
                                  <p:childTnLst>
                                    <p:set>
                                      <p:cBhvr>
                                        <p:cTn dur="1" fill="hold" id="30">
                                          <p:stCondLst>
                                            <p:cond delay="0"/>
                                          </p:stCondLst>
                                        </p:cTn>
                                        <p:tgtEl>
                                          <p:spTgt spid="37"/>
                                        </p:tgtEl>
                                        <p:attrNameLst>
                                          <p:attrName>style.visibility</p:attrName>
                                        </p:attrNameLst>
                                      </p:cBhvr>
                                      <p:to>
                                        <p:strVal val="visible"/>
                                      </p:to>
                                    </p:set>
                                    <p:animEffect filter="dissolve" transition="in">
                                      <p:cBhvr>
                                        <p:cTn dur="250" id="31"/>
                                        <p:tgtEl>
                                          <p:spTgt spid="37"/>
                                        </p:tgtEl>
                                      </p:cBhvr>
                                    </p:animEffect>
                                  </p:childTnLst>
                                </p:cTn>
                              </p:par>
                            </p:childTnLst>
                          </p:cTn>
                        </p:par>
                        <p:par>
                          <p:cTn fill="hold" id="32" nodeType="afterGroup">
                            <p:stCondLst>
                              <p:cond delay="1600"/>
                            </p:stCondLst>
                            <p:childTnLst>
                              <p:par>
                                <p:cTn fill="hold" id="33" nodeType="afterEffect" presetClass="entr" presetID="9" presetSubtype="0">
                                  <p:stCondLst>
                                    <p:cond delay="0"/>
                                  </p:stCondLst>
                                  <p:childTnLst>
                                    <p:set>
                                      <p:cBhvr>
                                        <p:cTn dur="1" fill="hold" id="34">
                                          <p:stCondLst>
                                            <p:cond delay="0"/>
                                          </p:stCondLst>
                                        </p:cTn>
                                        <p:tgtEl>
                                          <p:spTgt spid="36"/>
                                        </p:tgtEl>
                                        <p:attrNameLst>
                                          <p:attrName>style.visibility</p:attrName>
                                        </p:attrNameLst>
                                      </p:cBhvr>
                                      <p:to>
                                        <p:strVal val="visible"/>
                                      </p:to>
                                    </p:set>
                                    <p:animEffect filter="dissolve" transition="in">
                                      <p:cBhvr>
                                        <p:cTn dur="250" id="35"/>
                                        <p:tgtEl>
                                          <p:spTgt spid="36"/>
                                        </p:tgtEl>
                                      </p:cBhvr>
                                    </p:animEffect>
                                  </p:childTnLst>
                                </p:cTn>
                              </p:par>
                            </p:childTnLst>
                          </p:cTn>
                        </p:par>
                        <p:par>
                          <p:cTn fill="hold" id="36" nodeType="afterGroup">
                            <p:stCondLst>
                              <p:cond delay="1850"/>
                            </p:stCondLst>
                            <p:childTnLst>
                              <p:par>
                                <p:cTn fill="hold" id="37" nodeType="afterEffect" presetClass="entr" presetID="9" presetSubtype="0">
                                  <p:stCondLst>
                                    <p:cond delay="0"/>
                                  </p:stCondLst>
                                  <p:childTnLst>
                                    <p:set>
                                      <p:cBhvr>
                                        <p:cTn dur="1" fill="hold" id="38">
                                          <p:stCondLst>
                                            <p:cond delay="0"/>
                                          </p:stCondLst>
                                        </p:cTn>
                                        <p:tgtEl>
                                          <p:spTgt spid="35"/>
                                        </p:tgtEl>
                                        <p:attrNameLst>
                                          <p:attrName>style.visibility</p:attrName>
                                        </p:attrNameLst>
                                      </p:cBhvr>
                                      <p:to>
                                        <p:strVal val="visible"/>
                                      </p:to>
                                    </p:set>
                                    <p:animEffect filter="dissolve" transition="in">
                                      <p:cBhvr>
                                        <p:cTn dur="250" id="39"/>
                                        <p:tgtEl>
                                          <p:spTgt spid="35"/>
                                        </p:tgtEl>
                                      </p:cBhvr>
                                    </p:animEffect>
                                  </p:childTnLst>
                                </p:cTn>
                              </p:par>
                            </p:childTnLst>
                          </p:cTn>
                        </p:par>
                        <p:par>
                          <p:cTn fill="hold" id="40" nodeType="afterGroup">
                            <p:stCondLst>
                              <p:cond delay="2100"/>
                            </p:stCondLst>
                            <p:childTnLst>
                              <p:par>
                                <p:cTn fill="hold" id="41" nodeType="afterEffect" presetClass="entr" presetID="9" presetSubtype="0">
                                  <p:stCondLst>
                                    <p:cond delay="0"/>
                                  </p:stCondLst>
                                  <p:childTnLst>
                                    <p:set>
                                      <p:cBhvr>
                                        <p:cTn dur="1" fill="hold" id="42">
                                          <p:stCondLst>
                                            <p:cond delay="0"/>
                                          </p:stCondLst>
                                        </p:cTn>
                                        <p:tgtEl>
                                          <p:spTgt spid="34"/>
                                        </p:tgtEl>
                                        <p:attrNameLst>
                                          <p:attrName>style.visibility</p:attrName>
                                        </p:attrNameLst>
                                      </p:cBhvr>
                                      <p:to>
                                        <p:strVal val="visible"/>
                                      </p:to>
                                    </p:set>
                                    <p:animEffect filter="dissolve" transition="in">
                                      <p:cBhvr>
                                        <p:cTn dur="250" id="43"/>
                                        <p:tgtEl>
                                          <p:spTgt spid="34"/>
                                        </p:tgtEl>
                                      </p:cBhvr>
                                    </p:animEffect>
                                  </p:childTnLst>
                                </p:cTn>
                              </p:par>
                            </p:childTnLst>
                          </p:cTn>
                        </p:par>
                        <p:par>
                          <p:cTn fill="hold" id="44" nodeType="afterGroup">
                            <p:stCondLst>
                              <p:cond delay="2350"/>
                            </p:stCondLst>
                            <p:childTnLst>
                              <p:par>
                                <p:cTn fill="hold" id="45" nodeType="afterEffect" presetClass="entr" presetID="9" presetSubtype="0">
                                  <p:stCondLst>
                                    <p:cond delay="0"/>
                                  </p:stCondLst>
                                  <p:childTnLst>
                                    <p:set>
                                      <p:cBhvr>
                                        <p:cTn dur="1" fill="hold" id="46">
                                          <p:stCondLst>
                                            <p:cond delay="0"/>
                                          </p:stCondLst>
                                        </p:cTn>
                                        <p:tgtEl>
                                          <p:spTgt spid="33"/>
                                        </p:tgtEl>
                                        <p:attrNameLst>
                                          <p:attrName>style.visibility</p:attrName>
                                        </p:attrNameLst>
                                      </p:cBhvr>
                                      <p:to>
                                        <p:strVal val="visible"/>
                                      </p:to>
                                    </p:set>
                                    <p:animEffect filter="dissolve" transition="in">
                                      <p:cBhvr>
                                        <p:cTn dur="250" id="47"/>
                                        <p:tgtEl>
                                          <p:spTgt spid="33"/>
                                        </p:tgtEl>
                                      </p:cBhvr>
                                    </p:animEffect>
                                  </p:childTnLst>
                                </p:cTn>
                              </p:par>
                              <p:par>
                                <p:cTn fill="hold" id="48" nodeType="withEffect" presetClass="entr" presetID="21" presetSubtype="1">
                                  <p:stCondLst>
                                    <p:cond delay="0"/>
                                  </p:stCondLst>
                                  <p:childTnLst>
                                    <p:set>
                                      <p:cBhvr>
                                        <p:cTn dur="1" fill="hold" id="49">
                                          <p:stCondLst>
                                            <p:cond delay="0"/>
                                          </p:stCondLst>
                                        </p:cTn>
                                        <p:tgtEl>
                                          <p:spTgt spid="44"/>
                                        </p:tgtEl>
                                        <p:attrNameLst>
                                          <p:attrName>style.visibility</p:attrName>
                                        </p:attrNameLst>
                                      </p:cBhvr>
                                      <p:to>
                                        <p:strVal val="visible"/>
                                      </p:to>
                                    </p:set>
                                    <p:animEffect filter="wheel(1)" transition="in">
                                      <p:cBhvr>
                                        <p:cTn dur="2000" id="50"/>
                                        <p:tgtEl>
                                          <p:spTgt spid="44"/>
                                        </p:tgtEl>
                                      </p:cBhvr>
                                    </p:animEffect>
                                  </p:childTnLst>
                                </p:cTn>
                              </p:par>
                              <p:par>
                                <p:cTn fill="hold" id="51" nodeType="withEffect" presetClass="entr" presetID="21" presetSubtype="1">
                                  <p:stCondLst>
                                    <p:cond delay="0"/>
                                  </p:stCondLst>
                                  <p:childTnLst>
                                    <p:set>
                                      <p:cBhvr>
                                        <p:cTn dur="1" fill="hold" id="52">
                                          <p:stCondLst>
                                            <p:cond delay="0"/>
                                          </p:stCondLst>
                                        </p:cTn>
                                        <p:tgtEl>
                                          <p:spTgt spid="47"/>
                                        </p:tgtEl>
                                        <p:attrNameLst>
                                          <p:attrName>style.visibility</p:attrName>
                                        </p:attrNameLst>
                                      </p:cBhvr>
                                      <p:to>
                                        <p:strVal val="visible"/>
                                      </p:to>
                                    </p:set>
                                    <p:animEffect filter="wheel(1)" transition="in">
                                      <p:cBhvr>
                                        <p:cTn dur="2000" id="53"/>
                                        <p:tgtEl>
                                          <p:spTgt spid="47"/>
                                        </p:tgtEl>
                                      </p:cBhvr>
                                    </p:animEffect>
                                  </p:childTnLst>
                                </p:cTn>
                              </p:par>
                              <p:par>
                                <p:cTn fill="hold" id="54" nodeType="withEffect" presetClass="entr" presetID="21" presetSubtype="1">
                                  <p:stCondLst>
                                    <p:cond delay="0"/>
                                  </p:stCondLst>
                                  <p:childTnLst>
                                    <p:set>
                                      <p:cBhvr>
                                        <p:cTn dur="1" fill="hold" id="55">
                                          <p:stCondLst>
                                            <p:cond delay="0"/>
                                          </p:stCondLst>
                                        </p:cTn>
                                        <p:tgtEl>
                                          <p:spTgt spid="50"/>
                                        </p:tgtEl>
                                        <p:attrNameLst>
                                          <p:attrName>style.visibility</p:attrName>
                                        </p:attrNameLst>
                                      </p:cBhvr>
                                      <p:to>
                                        <p:strVal val="visible"/>
                                      </p:to>
                                    </p:set>
                                    <p:animEffect filter="wheel(1)" transition="in">
                                      <p:cBhvr>
                                        <p:cTn dur="2000" id="56"/>
                                        <p:tgtEl>
                                          <p:spTgt spid="50"/>
                                        </p:tgtEl>
                                      </p:cBhvr>
                                    </p:animEffect>
                                  </p:childTnLst>
                                </p:cTn>
                              </p:par>
                              <p:par>
                                <p:cTn fill="hold" id="57" nodeType="withEffect" presetClass="entr" presetID="21" presetSubtype="1">
                                  <p:stCondLst>
                                    <p:cond delay="0"/>
                                  </p:stCondLst>
                                  <p:childTnLst>
                                    <p:set>
                                      <p:cBhvr>
                                        <p:cTn dur="1" fill="hold" id="58">
                                          <p:stCondLst>
                                            <p:cond delay="0"/>
                                          </p:stCondLst>
                                        </p:cTn>
                                        <p:tgtEl>
                                          <p:spTgt spid="77"/>
                                        </p:tgtEl>
                                        <p:attrNameLst>
                                          <p:attrName>style.visibility</p:attrName>
                                        </p:attrNameLst>
                                      </p:cBhvr>
                                      <p:to>
                                        <p:strVal val="visible"/>
                                      </p:to>
                                    </p:set>
                                    <p:animEffect filter="wheel(1)" transition="in">
                                      <p:cBhvr>
                                        <p:cTn dur="2000" id="59"/>
                                        <p:tgtEl>
                                          <p:spTgt spid="77"/>
                                        </p:tgtEl>
                                      </p:cBhvr>
                                    </p:animEffect>
                                  </p:childTnLst>
                                </p:cTn>
                              </p:par>
                              <p:par>
                                <p:cTn fill="hold" id="60" nodeType="withEffect" presetClass="entr" presetID="21" presetSubtype="1">
                                  <p:stCondLst>
                                    <p:cond delay="0"/>
                                  </p:stCondLst>
                                  <p:childTnLst>
                                    <p:set>
                                      <p:cBhvr>
                                        <p:cTn dur="1" fill="hold" id="61">
                                          <p:stCondLst>
                                            <p:cond delay="0"/>
                                          </p:stCondLst>
                                        </p:cTn>
                                        <p:tgtEl>
                                          <p:spTgt spid="80"/>
                                        </p:tgtEl>
                                        <p:attrNameLst>
                                          <p:attrName>style.visibility</p:attrName>
                                        </p:attrNameLst>
                                      </p:cBhvr>
                                      <p:to>
                                        <p:strVal val="visible"/>
                                      </p:to>
                                    </p:set>
                                    <p:animEffect filter="wheel(1)" transition="in">
                                      <p:cBhvr>
                                        <p:cTn dur="2000" id="62"/>
                                        <p:tgtEl>
                                          <p:spTgt spid="80"/>
                                        </p:tgtEl>
                                      </p:cBhvr>
                                    </p:animEffect>
                                  </p:childTnLst>
                                </p:cTn>
                              </p:par>
                              <p:par>
                                <p:cTn fill="hold" id="63" nodeType="withEffect" presetClass="entr" presetID="21" presetSubtype="1">
                                  <p:stCondLst>
                                    <p:cond delay="0"/>
                                  </p:stCondLst>
                                  <p:childTnLst>
                                    <p:set>
                                      <p:cBhvr>
                                        <p:cTn dur="1" fill="hold" id="64">
                                          <p:stCondLst>
                                            <p:cond delay="0"/>
                                          </p:stCondLst>
                                        </p:cTn>
                                        <p:tgtEl>
                                          <p:spTgt spid="83"/>
                                        </p:tgtEl>
                                        <p:attrNameLst>
                                          <p:attrName>style.visibility</p:attrName>
                                        </p:attrNameLst>
                                      </p:cBhvr>
                                      <p:to>
                                        <p:strVal val="visible"/>
                                      </p:to>
                                    </p:set>
                                    <p:animEffect filter="wheel(1)" transition="in">
                                      <p:cBhvr>
                                        <p:cTn dur="2000" id="65"/>
                                        <p:tgtEl>
                                          <p:spTgt spid="83"/>
                                        </p:tgtEl>
                                      </p:cBhvr>
                                    </p:animEffect>
                                  </p:childTnLst>
                                </p:cTn>
                              </p:par>
                              <p:par>
                                <p:cTn fill="hold" id="66" nodeType="withEffect" presetClass="entr" presetID="9" presetSubtype="0">
                                  <p:stCondLst>
                                    <p:cond delay="100"/>
                                  </p:stCondLst>
                                  <p:childTnLst>
                                    <p:set>
                                      <p:cBhvr>
                                        <p:cTn dur="1" fill="hold" id="67">
                                          <p:stCondLst>
                                            <p:cond delay="0"/>
                                          </p:stCondLst>
                                        </p:cTn>
                                        <p:tgtEl>
                                          <p:spTgt spid="54"/>
                                        </p:tgtEl>
                                        <p:attrNameLst>
                                          <p:attrName>style.visibility</p:attrName>
                                        </p:attrNameLst>
                                      </p:cBhvr>
                                      <p:to>
                                        <p:strVal val="visible"/>
                                      </p:to>
                                    </p:set>
                                    <p:animEffect filter="dissolve" transition="in">
                                      <p:cBhvr>
                                        <p:cTn dur="500" id="68"/>
                                        <p:tgtEl>
                                          <p:spTgt spid="54"/>
                                        </p:tgtEl>
                                      </p:cBhvr>
                                    </p:animEffect>
                                  </p:childTnLst>
                                </p:cTn>
                              </p:par>
                              <p:par>
                                <p:cTn fill="hold" id="69" nodeType="withEffect" presetClass="entr" presetID="9" presetSubtype="0">
                                  <p:stCondLst>
                                    <p:cond delay="100"/>
                                  </p:stCondLst>
                                  <p:childTnLst>
                                    <p:set>
                                      <p:cBhvr>
                                        <p:cTn dur="1" fill="hold" id="70">
                                          <p:stCondLst>
                                            <p:cond delay="0"/>
                                          </p:stCondLst>
                                        </p:cTn>
                                        <p:tgtEl>
                                          <p:spTgt spid="55"/>
                                        </p:tgtEl>
                                        <p:attrNameLst>
                                          <p:attrName>style.visibility</p:attrName>
                                        </p:attrNameLst>
                                      </p:cBhvr>
                                      <p:to>
                                        <p:strVal val="visible"/>
                                      </p:to>
                                    </p:set>
                                    <p:animEffect filter="dissolve" transition="in">
                                      <p:cBhvr>
                                        <p:cTn dur="500" id="71"/>
                                        <p:tgtEl>
                                          <p:spTgt spid="55"/>
                                        </p:tgtEl>
                                      </p:cBhvr>
                                    </p:animEffect>
                                  </p:childTnLst>
                                </p:cTn>
                              </p:par>
                              <p:par>
                                <p:cTn fill="hold" id="72" nodeType="withEffect" presetClass="entr" presetID="9" presetSubtype="0">
                                  <p:stCondLst>
                                    <p:cond delay="100"/>
                                  </p:stCondLst>
                                  <p:childTnLst>
                                    <p:set>
                                      <p:cBhvr>
                                        <p:cTn dur="1" fill="hold" id="73">
                                          <p:stCondLst>
                                            <p:cond delay="0"/>
                                          </p:stCondLst>
                                        </p:cTn>
                                        <p:tgtEl>
                                          <p:spTgt spid="56"/>
                                        </p:tgtEl>
                                        <p:attrNameLst>
                                          <p:attrName>style.visibility</p:attrName>
                                        </p:attrNameLst>
                                      </p:cBhvr>
                                      <p:to>
                                        <p:strVal val="visible"/>
                                      </p:to>
                                    </p:set>
                                    <p:animEffect filter="dissolve" transition="in">
                                      <p:cBhvr>
                                        <p:cTn dur="500" id="74"/>
                                        <p:tgtEl>
                                          <p:spTgt spid="56"/>
                                        </p:tgtEl>
                                      </p:cBhvr>
                                    </p:animEffect>
                                  </p:childTnLst>
                                </p:cTn>
                              </p:par>
                              <p:par>
                                <p:cTn fill="hold" id="75" nodeType="withEffect" presetClass="entr" presetID="9" presetSubtype="0">
                                  <p:stCondLst>
                                    <p:cond delay="100"/>
                                  </p:stCondLst>
                                  <p:childTnLst>
                                    <p:set>
                                      <p:cBhvr>
                                        <p:cTn dur="1" fill="hold" id="76">
                                          <p:stCondLst>
                                            <p:cond delay="0"/>
                                          </p:stCondLst>
                                        </p:cTn>
                                        <p:tgtEl>
                                          <p:spTgt spid="57"/>
                                        </p:tgtEl>
                                        <p:attrNameLst>
                                          <p:attrName>style.visibility</p:attrName>
                                        </p:attrNameLst>
                                      </p:cBhvr>
                                      <p:to>
                                        <p:strVal val="visible"/>
                                      </p:to>
                                    </p:set>
                                    <p:animEffect filter="dissolve" transition="in">
                                      <p:cBhvr>
                                        <p:cTn dur="500" id="77"/>
                                        <p:tgtEl>
                                          <p:spTgt spid="57"/>
                                        </p:tgtEl>
                                      </p:cBhvr>
                                    </p:animEffect>
                                  </p:childTnLst>
                                </p:cTn>
                              </p:par>
                              <p:par>
                                <p:cTn fill="hold" id="78" nodeType="withEffect" presetClass="entr" presetID="9" presetSubtype="0">
                                  <p:stCondLst>
                                    <p:cond delay="100"/>
                                  </p:stCondLst>
                                  <p:childTnLst>
                                    <p:set>
                                      <p:cBhvr>
                                        <p:cTn dur="1" fill="hold" id="79">
                                          <p:stCondLst>
                                            <p:cond delay="0"/>
                                          </p:stCondLst>
                                        </p:cTn>
                                        <p:tgtEl>
                                          <p:spTgt spid="58"/>
                                        </p:tgtEl>
                                        <p:attrNameLst>
                                          <p:attrName>style.visibility</p:attrName>
                                        </p:attrNameLst>
                                      </p:cBhvr>
                                      <p:to>
                                        <p:strVal val="visible"/>
                                      </p:to>
                                    </p:set>
                                    <p:animEffect filter="dissolve" transition="in">
                                      <p:cBhvr>
                                        <p:cTn dur="500" id="80"/>
                                        <p:tgtEl>
                                          <p:spTgt spid="58"/>
                                        </p:tgtEl>
                                      </p:cBhvr>
                                    </p:animEffect>
                                  </p:childTnLst>
                                </p:cTn>
                              </p:par>
                              <p:par>
                                <p:cTn fill="hold" id="81" nodeType="withEffect" presetClass="entr" presetID="9" presetSubtype="0">
                                  <p:stCondLst>
                                    <p:cond delay="100"/>
                                  </p:stCondLst>
                                  <p:childTnLst>
                                    <p:set>
                                      <p:cBhvr>
                                        <p:cTn dur="1" fill="hold" id="82">
                                          <p:stCondLst>
                                            <p:cond delay="0"/>
                                          </p:stCondLst>
                                        </p:cTn>
                                        <p:tgtEl>
                                          <p:spTgt spid="59"/>
                                        </p:tgtEl>
                                        <p:attrNameLst>
                                          <p:attrName>style.visibility</p:attrName>
                                        </p:attrNameLst>
                                      </p:cBhvr>
                                      <p:to>
                                        <p:strVal val="visible"/>
                                      </p:to>
                                    </p:set>
                                    <p:animEffect filter="dissolve" transition="in">
                                      <p:cBhvr>
                                        <p:cTn dur="500" id="83"/>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1" name="组合 70"/>
          <p:cNvGrpSpPr/>
          <p:nvPr/>
        </p:nvGrpSpPr>
        <p:grpSpPr>
          <a:xfrm>
            <a:off x="8025196" y="1145612"/>
            <a:ext cx="3105404" cy="3105404"/>
            <a:chOff x="4241219" y="1574800"/>
            <a:chExt cx="3594100" cy="3594100"/>
          </a:xfrm>
        </p:grpSpPr>
        <p:sp>
          <p:nvSpPr>
            <p:cNvPr id="72" name="椭圆 7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1649" y="3210869"/>
            <a:ext cx="2530553" cy="2530553"/>
            <a:chOff x="4241219" y="1574800"/>
            <a:chExt cx="3594100" cy="3594100"/>
          </a:xfrm>
        </p:grpSpPr>
        <p:sp>
          <p:nvSpPr>
            <p:cNvPr id="42" name="椭圆 4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2169323" y="2936095"/>
            <a:ext cx="1452080" cy="1452080"/>
            <a:chOff x="4241219" y="1574800"/>
            <a:chExt cx="3594100" cy="3594100"/>
          </a:xfrm>
        </p:grpSpPr>
        <p:sp>
          <p:nvSpPr>
            <p:cNvPr id="27" name="椭圆 2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2175416" y="3778722"/>
            <a:ext cx="1866392" cy="1866392"/>
            <a:chOff x="4241219" y="1574800"/>
            <a:chExt cx="3594100" cy="3594100"/>
          </a:xfrm>
        </p:grpSpPr>
        <p:sp>
          <p:nvSpPr>
            <p:cNvPr id="57" name="椭圆 5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3305493" y="638497"/>
            <a:ext cx="5581014" cy="5581006"/>
          </a:xfrm>
          <a:prstGeom prst="ellipse">
            <a:avLst/>
          </a:prstGeom>
          <a:solidFill>
            <a:srgbClr val="FBF8EF"/>
          </a:solidFill>
          <a:ln>
            <a:solidFill>
              <a:schemeClr val="bg1">
                <a:lumMod val="65000"/>
              </a:schemeClr>
            </a:solidFill>
          </a:ln>
          <a:effectLst>
            <a:outerShdw algn="tl" blurRad="812800" dir="2700000" dist="381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4102100" y="11303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8343900" y="46990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6" name="组合 85"/>
          <p:cNvGrpSpPr/>
          <p:nvPr/>
        </p:nvGrpSpPr>
        <p:grpSpPr>
          <a:xfrm>
            <a:off x="10569599" y="2270517"/>
            <a:ext cx="1708011" cy="1708011"/>
            <a:chOff x="4241219" y="1574800"/>
            <a:chExt cx="3594100" cy="3594100"/>
          </a:xfrm>
        </p:grpSpPr>
        <p:sp>
          <p:nvSpPr>
            <p:cNvPr id="87" name="椭圆 8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2" name="文本框 101"/>
          <p:cNvSpPr txBox="1"/>
          <p:nvPr/>
        </p:nvSpPr>
        <p:spPr>
          <a:xfrm>
            <a:off x="6625591" y="2286807"/>
            <a:ext cx="914400" cy="2312996"/>
          </a:xfrm>
          <a:prstGeom prst="rect">
            <a:avLst/>
          </a:prstGeom>
          <a:noFill/>
          <a:effectLst/>
        </p:spPr>
        <p:txBody>
          <a:bodyPr rtlCol="0" vert="eaVert" wrap="square">
            <a:spAutoFit/>
          </a:bodyPr>
          <a:lstStyle/>
          <a:p>
            <a:pPr algn="ctr"/>
            <a:r>
              <a:rPr altLang="en-US" lang="zh-CN" sz="4800">
                <a:solidFill>
                  <a:schemeClr val="tx1">
                    <a:lumMod val="75000"/>
                    <a:lumOff val="25000"/>
                  </a:schemeClr>
                </a:solidFill>
                <a:latin charset="-122" panose="020b0502040204020203" pitchFamily="34" typeface="微软雅黑 Light"/>
                <a:ea charset="-122" panose="020b0502040204020203" pitchFamily="34" typeface="微软雅黑 Light"/>
                <a:cs charset="0" panose="02020503030404060203" pitchFamily="18" typeface="Kartika"/>
              </a:rPr>
              <a:t>感     谢</a:t>
            </a:r>
          </a:p>
        </p:txBody>
      </p:sp>
      <p:sp>
        <p:nvSpPr>
          <p:cNvPr id="104" name="TextBox 64"/>
          <p:cNvSpPr>
            <a:spLocks noChangeArrowheads="1"/>
          </p:cNvSpPr>
          <p:nvPr/>
        </p:nvSpPr>
        <p:spPr bwMode="auto">
          <a:xfrm>
            <a:off x="5720292" y="1409701"/>
            <a:ext cx="1036320" cy="4223644"/>
          </a:xfrm>
          <a:prstGeom prst="rect">
            <a:avLst/>
          </a:prstGeom>
          <a:noFill/>
          <a:ln w="9525">
            <a:noFill/>
            <a:miter lim="800000"/>
          </a:ln>
        </p:spPr>
        <p:txBody>
          <a:bodyPr bIns="45720" lIns="91440" rIns="91440" tIns="45720" vert="eaVert" wrap="square">
            <a:spAutoFit/>
          </a:bodyPr>
          <a:lstStyle/>
          <a:p>
            <a:pPr algn="dist"/>
            <a:r>
              <a:rPr altLang="zh-CN" lang="en-US" sz="2800">
                <a:solidFill>
                  <a:schemeClr val="tx1">
                    <a:lumMod val="65000"/>
                    <a:lumOff val="35000"/>
                  </a:schemeClr>
                </a:solidFill>
                <a:latin charset="-122" panose="020b0200000000000000" pitchFamily="34" typeface="思源黑体 CN ExtraLight"/>
                <a:ea charset="-122" panose="020b0200000000000000" pitchFamily="34" typeface="思源黑体 CN ExtraLight"/>
                <a:cs typeface="+mn-ea"/>
                <a:sym typeface="+mn-lt"/>
              </a:rPr>
              <a:t>THANKS FOR WATCHING</a:t>
            </a:r>
          </a:p>
        </p:txBody>
      </p:sp>
      <p:sp>
        <p:nvSpPr>
          <p:cNvPr id="105" name="文本框 56"/>
          <p:cNvSpPr txBox="1">
            <a:spLocks noChangeArrowheads="1"/>
          </p:cNvSpPr>
          <p:nvPr/>
        </p:nvSpPr>
        <p:spPr bwMode="auto">
          <a:xfrm>
            <a:off x="4925672" y="1425338"/>
            <a:ext cx="1005840" cy="4192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s-ES" sz="900">
                <a:solidFill>
                  <a:prstClr val="black">
                    <a:lumMod val="75000"/>
                    <a:lumOff val="25000"/>
                  </a:prstClr>
                </a:solidFill>
                <a:latin charset="0" panose="020b0502040204020203" pitchFamily="34" typeface="Lao UI"/>
                <a:cs charset="0" panose="020b0502040204020203" pitchFamily="34" typeface="Lao UI"/>
                <a:sym charset="0" typeface="Lato"/>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a:t>
            </a:r>
          </a:p>
        </p:txBody>
      </p:sp>
      <p:cxnSp>
        <p:nvCxnSpPr>
          <p:cNvPr id="107" name="直接连接符 106"/>
          <p:cNvCxnSpPr/>
          <p:nvPr/>
        </p:nvCxnSpPr>
        <p:spPr>
          <a:xfrm flipH="1">
            <a:off x="4470582" y="3103111"/>
            <a:ext cx="0" cy="8368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62105922"/>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par>
                                <p:cTn fill="hold" id="11" nodeType="withEffect" presetClass="entr" presetID="31" presetSubtype="0">
                                  <p:stCondLst>
                                    <p:cond delay="300"/>
                                  </p:stCondLst>
                                  <p:childTnLst>
                                    <p:set>
                                      <p:cBhvr>
                                        <p:cTn dur="1" fill="hold" id="12">
                                          <p:stCondLst>
                                            <p:cond delay="0"/>
                                          </p:stCondLst>
                                        </p:cTn>
                                        <p:tgtEl>
                                          <p:spTgt spid="26"/>
                                        </p:tgtEl>
                                        <p:attrNameLst>
                                          <p:attrName>style.visibility</p:attrName>
                                        </p:attrNameLst>
                                      </p:cBhvr>
                                      <p:to>
                                        <p:strVal val="visible"/>
                                      </p:to>
                                    </p:set>
                                    <p:anim calcmode="lin" valueType="num">
                                      <p:cBhvr>
                                        <p:cTn dur="1000" fill="hold" id="13"/>
                                        <p:tgtEl>
                                          <p:spTgt spid="26"/>
                                        </p:tgtEl>
                                        <p:attrNameLst>
                                          <p:attrName>ppt_w</p:attrName>
                                        </p:attrNameLst>
                                      </p:cBhvr>
                                      <p:tavLst>
                                        <p:tav tm="0">
                                          <p:val>
                                            <p:fltVal val="0"/>
                                          </p:val>
                                        </p:tav>
                                        <p:tav tm="100000">
                                          <p:val>
                                            <p:strVal val="#ppt_w"/>
                                          </p:val>
                                        </p:tav>
                                      </p:tavLst>
                                    </p:anim>
                                    <p:anim calcmode="lin" valueType="num">
                                      <p:cBhvr>
                                        <p:cTn dur="1000" fill="hold" id="14"/>
                                        <p:tgtEl>
                                          <p:spTgt spid="26"/>
                                        </p:tgtEl>
                                        <p:attrNameLst>
                                          <p:attrName>ppt_h</p:attrName>
                                        </p:attrNameLst>
                                      </p:cBhvr>
                                      <p:tavLst>
                                        <p:tav tm="0">
                                          <p:val>
                                            <p:fltVal val="0"/>
                                          </p:val>
                                        </p:tav>
                                        <p:tav tm="100000">
                                          <p:val>
                                            <p:strVal val="#ppt_h"/>
                                          </p:val>
                                        </p:tav>
                                      </p:tavLst>
                                    </p:anim>
                                    <p:anim calcmode="lin" valueType="num">
                                      <p:cBhvr>
                                        <p:cTn dur="1000" fill="hold" id="15"/>
                                        <p:tgtEl>
                                          <p:spTgt spid="26"/>
                                        </p:tgtEl>
                                        <p:attrNameLst>
                                          <p:attrName>style.rotation</p:attrName>
                                        </p:attrNameLst>
                                      </p:cBhvr>
                                      <p:tavLst>
                                        <p:tav tm="0">
                                          <p:val>
                                            <p:fltVal val="90"/>
                                          </p:val>
                                        </p:tav>
                                        <p:tav tm="100000">
                                          <p:val>
                                            <p:fltVal val="0"/>
                                          </p:val>
                                        </p:tav>
                                      </p:tavLst>
                                    </p:anim>
                                    <p:animEffect filter="fade" transition="in">
                                      <p:cBhvr>
                                        <p:cTn dur="1000" id="16"/>
                                        <p:tgtEl>
                                          <p:spTgt spid="26"/>
                                        </p:tgtEl>
                                      </p:cBhvr>
                                    </p:animEffect>
                                  </p:childTnLst>
                                </p:cTn>
                              </p:par>
                              <p:par>
                                <p:cTn fill="hold" id="17" nodeType="withEffect" presetClass="entr" presetID="31" presetSubtype="0">
                                  <p:stCondLst>
                                    <p:cond delay="100"/>
                                  </p:stCondLst>
                                  <p:childTnLst>
                                    <p:set>
                                      <p:cBhvr>
                                        <p:cTn dur="1" fill="hold" id="18">
                                          <p:stCondLst>
                                            <p:cond delay="0"/>
                                          </p:stCondLst>
                                        </p:cTn>
                                        <p:tgtEl>
                                          <p:spTgt spid="56"/>
                                        </p:tgtEl>
                                        <p:attrNameLst>
                                          <p:attrName>style.visibility</p:attrName>
                                        </p:attrNameLst>
                                      </p:cBhvr>
                                      <p:to>
                                        <p:strVal val="visible"/>
                                      </p:to>
                                    </p:set>
                                    <p:anim calcmode="lin" valueType="num">
                                      <p:cBhvr>
                                        <p:cTn dur="1000" fill="hold" id="19"/>
                                        <p:tgtEl>
                                          <p:spTgt spid="56"/>
                                        </p:tgtEl>
                                        <p:attrNameLst>
                                          <p:attrName>ppt_w</p:attrName>
                                        </p:attrNameLst>
                                      </p:cBhvr>
                                      <p:tavLst>
                                        <p:tav tm="0">
                                          <p:val>
                                            <p:fltVal val="0"/>
                                          </p:val>
                                        </p:tav>
                                        <p:tav tm="100000">
                                          <p:val>
                                            <p:strVal val="#ppt_w"/>
                                          </p:val>
                                        </p:tav>
                                      </p:tavLst>
                                    </p:anim>
                                    <p:anim calcmode="lin" valueType="num">
                                      <p:cBhvr>
                                        <p:cTn dur="1000" fill="hold" id="20"/>
                                        <p:tgtEl>
                                          <p:spTgt spid="56"/>
                                        </p:tgtEl>
                                        <p:attrNameLst>
                                          <p:attrName>ppt_h</p:attrName>
                                        </p:attrNameLst>
                                      </p:cBhvr>
                                      <p:tavLst>
                                        <p:tav tm="0">
                                          <p:val>
                                            <p:fltVal val="0"/>
                                          </p:val>
                                        </p:tav>
                                        <p:tav tm="100000">
                                          <p:val>
                                            <p:strVal val="#ppt_h"/>
                                          </p:val>
                                        </p:tav>
                                      </p:tavLst>
                                    </p:anim>
                                    <p:anim calcmode="lin" valueType="num">
                                      <p:cBhvr>
                                        <p:cTn dur="1000" fill="hold" id="21"/>
                                        <p:tgtEl>
                                          <p:spTgt spid="56"/>
                                        </p:tgtEl>
                                        <p:attrNameLst>
                                          <p:attrName>style.rotation</p:attrName>
                                        </p:attrNameLst>
                                      </p:cBhvr>
                                      <p:tavLst>
                                        <p:tav tm="0">
                                          <p:val>
                                            <p:fltVal val="90"/>
                                          </p:val>
                                        </p:tav>
                                        <p:tav tm="100000">
                                          <p:val>
                                            <p:fltVal val="0"/>
                                          </p:val>
                                        </p:tav>
                                      </p:tavLst>
                                    </p:anim>
                                    <p:animEffect filter="fade" transition="in">
                                      <p:cBhvr>
                                        <p:cTn dur="1000" id="22"/>
                                        <p:tgtEl>
                                          <p:spTgt spid="56"/>
                                        </p:tgtEl>
                                      </p:cBhvr>
                                    </p:animEffect>
                                  </p:childTnLst>
                                </p:cTn>
                              </p:par>
                              <p:par>
                                <p:cTn fill="hold" id="23" nodeType="withEffect" presetClass="entr" presetID="31" presetSubtype="0">
                                  <p:stCondLst>
                                    <p:cond delay="200"/>
                                  </p:stCondLst>
                                  <p:childTnLst>
                                    <p:set>
                                      <p:cBhvr>
                                        <p:cTn dur="1" fill="hold" id="24">
                                          <p:stCondLst>
                                            <p:cond delay="0"/>
                                          </p:stCondLst>
                                        </p:cTn>
                                        <p:tgtEl>
                                          <p:spTgt spid="41"/>
                                        </p:tgtEl>
                                        <p:attrNameLst>
                                          <p:attrName>style.visibility</p:attrName>
                                        </p:attrNameLst>
                                      </p:cBhvr>
                                      <p:to>
                                        <p:strVal val="visible"/>
                                      </p:to>
                                    </p:set>
                                    <p:anim calcmode="lin" valueType="num">
                                      <p:cBhvr>
                                        <p:cTn dur="1000" fill="hold" id="25"/>
                                        <p:tgtEl>
                                          <p:spTgt spid="41"/>
                                        </p:tgtEl>
                                        <p:attrNameLst>
                                          <p:attrName>ppt_w</p:attrName>
                                        </p:attrNameLst>
                                      </p:cBhvr>
                                      <p:tavLst>
                                        <p:tav tm="0">
                                          <p:val>
                                            <p:fltVal val="0"/>
                                          </p:val>
                                        </p:tav>
                                        <p:tav tm="100000">
                                          <p:val>
                                            <p:strVal val="#ppt_w"/>
                                          </p:val>
                                        </p:tav>
                                      </p:tavLst>
                                    </p:anim>
                                    <p:anim calcmode="lin" valueType="num">
                                      <p:cBhvr>
                                        <p:cTn dur="1000" fill="hold" id="26"/>
                                        <p:tgtEl>
                                          <p:spTgt spid="41"/>
                                        </p:tgtEl>
                                        <p:attrNameLst>
                                          <p:attrName>ppt_h</p:attrName>
                                        </p:attrNameLst>
                                      </p:cBhvr>
                                      <p:tavLst>
                                        <p:tav tm="0">
                                          <p:val>
                                            <p:fltVal val="0"/>
                                          </p:val>
                                        </p:tav>
                                        <p:tav tm="100000">
                                          <p:val>
                                            <p:strVal val="#ppt_h"/>
                                          </p:val>
                                        </p:tav>
                                      </p:tavLst>
                                    </p:anim>
                                    <p:anim calcmode="lin" valueType="num">
                                      <p:cBhvr>
                                        <p:cTn dur="1000" fill="hold" id="27"/>
                                        <p:tgtEl>
                                          <p:spTgt spid="41"/>
                                        </p:tgtEl>
                                        <p:attrNameLst>
                                          <p:attrName>style.rotation</p:attrName>
                                        </p:attrNameLst>
                                      </p:cBhvr>
                                      <p:tavLst>
                                        <p:tav tm="0">
                                          <p:val>
                                            <p:fltVal val="90"/>
                                          </p:val>
                                        </p:tav>
                                        <p:tav tm="100000">
                                          <p:val>
                                            <p:fltVal val="0"/>
                                          </p:val>
                                        </p:tav>
                                      </p:tavLst>
                                    </p:anim>
                                    <p:animEffect filter="fade" transition="in">
                                      <p:cBhvr>
                                        <p:cTn dur="1000" id="28"/>
                                        <p:tgtEl>
                                          <p:spTgt spid="41"/>
                                        </p:tgtEl>
                                      </p:cBhvr>
                                    </p:animEffect>
                                  </p:childTnLst>
                                </p:cTn>
                              </p:par>
                              <p:par>
                                <p:cTn fill="hold" id="29" nodeType="withEffect" presetClass="entr" presetID="31" presetSubtype="0">
                                  <p:stCondLst>
                                    <p:cond delay="300"/>
                                  </p:stCondLst>
                                  <p:childTnLst>
                                    <p:set>
                                      <p:cBhvr>
                                        <p:cTn dur="1" fill="hold" id="30">
                                          <p:stCondLst>
                                            <p:cond delay="0"/>
                                          </p:stCondLst>
                                        </p:cTn>
                                        <p:tgtEl>
                                          <p:spTgt spid="71"/>
                                        </p:tgtEl>
                                        <p:attrNameLst>
                                          <p:attrName>style.visibility</p:attrName>
                                        </p:attrNameLst>
                                      </p:cBhvr>
                                      <p:to>
                                        <p:strVal val="visible"/>
                                      </p:to>
                                    </p:set>
                                    <p:anim calcmode="lin" valueType="num">
                                      <p:cBhvr>
                                        <p:cTn dur="1000" fill="hold" id="31"/>
                                        <p:tgtEl>
                                          <p:spTgt spid="71"/>
                                        </p:tgtEl>
                                        <p:attrNameLst>
                                          <p:attrName>ppt_w</p:attrName>
                                        </p:attrNameLst>
                                      </p:cBhvr>
                                      <p:tavLst>
                                        <p:tav tm="0">
                                          <p:val>
                                            <p:fltVal val="0"/>
                                          </p:val>
                                        </p:tav>
                                        <p:tav tm="100000">
                                          <p:val>
                                            <p:strVal val="#ppt_w"/>
                                          </p:val>
                                        </p:tav>
                                      </p:tavLst>
                                    </p:anim>
                                    <p:anim calcmode="lin" valueType="num">
                                      <p:cBhvr>
                                        <p:cTn dur="1000" fill="hold" id="32"/>
                                        <p:tgtEl>
                                          <p:spTgt spid="71"/>
                                        </p:tgtEl>
                                        <p:attrNameLst>
                                          <p:attrName>ppt_h</p:attrName>
                                        </p:attrNameLst>
                                      </p:cBhvr>
                                      <p:tavLst>
                                        <p:tav tm="0">
                                          <p:val>
                                            <p:fltVal val="0"/>
                                          </p:val>
                                        </p:tav>
                                        <p:tav tm="100000">
                                          <p:val>
                                            <p:strVal val="#ppt_h"/>
                                          </p:val>
                                        </p:tav>
                                      </p:tavLst>
                                    </p:anim>
                                    <p:anim calcmode="lin" valueType="num">
                                      <p:cBhvr>
                                        <p:cTn dur="1000" fill="hold" id="33"/>
                                        <p:tgtEl>
                                          <p:spTgt spid="71"/>
                                        </p:tgtEl>
                                        <p:attrNameLst>
                                          <p:attrName>style.rotation</p:attrName>
                                        </p:attrNameLst>
                                      </p:cBhvr>
                                      <p:tavLst>
                                        <p:tav tm="0">
                                          <p:val>
                                            <p:fltVal val="90"/>
                                          </p:val>
                                        </p:tav>
                                        <p:tav tm="100000">
                                          <p:val>
                                            <p:fltVal val="0"/>
                                          </p:val>
                                        </p:tav>
                                      </p:tavLst>
                                    </p:anim>
                                    <p:animEffect filter="fade" transition="in">
                                      <p:cBhvr>
                                        <p:cTn dur="1000" id="34"/>
                                        <p:tgtEl>
                                          <p:spTgt spid="71"/>
                                        </p:tgtEl>
                                      </p:cBhvr>
                                    </p:animEffect>
                                  </p:childTnLst>
                                </p:cTn>
                              </p:par>
                              <p:par>
                                <p:cTn fill="hold" id="35" nodeType="withEffect" presetClass="entr" presetID="31" presetSubtype="0">
                                  <p:stCondLst>
                                    <p:cond delay="100"/>
                                  </p:stCondLst>
                                  <p:childTnLst>
                                    <p:set>
                                      <p:cBhvr>
                                        <p:cTn dur="1" fill="hold" id="36">
                                          <p:stCondLst>
                                            <p:cond delay="0"/>
                                          </p:stCondLst>
                                        </p:cTn>
                                        <p:tgtEl>
                                          <p:spTgt spid="86"/>
                                        </p:tgtEl>
                                        <p:attrNameLst>
                                          <p:attrName>style.visibility</p:attrName>
                                        </p:attrNameLst>
                                      </p:cBhvr>
                                      <p:to>
                                        <p:strVal val="visible"/>
                                      </p:to>
                                    </p:set>
                                    <p:anim calcmode="lin" valueType="num">
                                      <p:cBhvr>
                                        <p:cTn dur="1000" fill="hold" id="37"/>
                                        <p:tgtEl>
                                          <p:spTgt spid="86"/>
                                        </p:tgtEl>
                                        <p:attrNameLst>
                                          <p:attrName>ppt_w</p:attrName>
                                        </p:attrNameLst>
                                      </p:cBhvr>
                                      <p:tavLst>
                                        <p:tav tm="0">
                                          <p:val>
                                            <p:fltVal val="0"/>
                                          </p:val>
                                        </p:tav>
                                        <p:tav tm="100000">
                                          <p:val>
                                            <p:strVal val="#ppt_w"/>
                                          </p:val>
                                        </p:tav>
                                      </p:tavLst>
                                    </p:anim>
                                    <p:anim calcmode="lin" valueType="num">
                                      <p:cBhvr>
                                        <p:cTn dur="1000" fill="hold" id="38"/>
                                        <p:tgtEl>
                                          <p:spTgt spid="86"/>
                                        </p:tgtEl>
                                        <p:attrNameLst>
                                          <p:attrName>ppt_h</p:attrName>
                                        </p:attrNameLst>
                                      </p:cBhvr>
                                      <p:tavLst>
                                        <p:tav tm="0">
                                          <p:val>
                                            <p:fltVal val="0"/>
                                          </p:val>
                                        </p:tav>
                                        <p:tav tm="100000">
                                          <p:val>
                                            <p:strVal val="#ppt_h"/>
                                          </p:val>
                                        </p:tav>
                                      </p:tavLst>
                                    </p:anim>
                                    <p:anim calcmode="lin" valueType="num">
                                      <p:cBhvr>
                                        <p:cTn dur="1000" fill="hold" id="39"/>
                                        <p:tgtEl>
                                          <p:spTgt spid="86"/>
                                        </p:tgtEl>
                                        <p:attrNameLst>
                                          <p:attrName>style.rotation</p:attrName>
                                        </p:attrNameLst>
                                      </p:cBhvr>
                                      <p:tavLst>
                                        <p:tav tm="0">
                                          <p:val>
                                            <p:fltVal val="90"/>
                                          </p:val>
                                        </p:tav>
                                        <p:tav tm="100000">
                                          <p:val>
                                            <p:fltVal val="0"/>
                                          </p:val>
                                        </p:tav>
                                      </p:tavLst>
                                    </p:anim>
                                    <p:animEffect filter="fade" transition="in">
                                      <p:cBhvr>
                                        <p:cTn dur="1000" id="40"/>
                                        <p:tgtEl>
                                          <p:spTgt spid="86"/>
                                        </p:tgtEl>
                                      </p:cBhvr>
                                    </p:animEffect>
                                  </p:childTnLst>
                                </p:cTn>
                              </p:par>
                            </p:childTnLst>
                          </p:cTn>
                        </p:par>
                        <p:par>
                          <p:cTn fill="hold" id="41" nodeType="afterGroup">
                            <p:stCondLst>
                              <p:cond delay="1300"/>
                            </p:stCondLst>
                            <p:childTnLst>
                              <p:par>
                                <p:cTn fill="hold" grpId="0" id="42" nodeType="afterEffect" presetClass="entr" presetID="56" presetSubtype="0">
                                  <p:stCondLst>
                                    <p:cond delay="0"/>
                                  </p:stCondLst>
                                  <p:iterate type="lt">
                                    <p:tmPct val="10000"/>
                                  </p:iterate>
                                  <p:childTnLst>
                                    <p:set>
                                      <p:cBhvr>
                                        <p:cTn dur="1" fill="hold" id="43">
                                          <p:stCondLst>
                                            <p:cond delay="0"/>
                                          </p:stCondLst>
                                        </p:cTn>
                                        <p:tgtEl>
                                          <p:spTgt spid="102"/>
                                        </p:tgtEl>
                                        <p:attrNameLst>
                                          <p:attrName>style.visibility</p:attrName>
                                        </p:attrNameLst>
                                      </p:cBhvr>
                                      <p:to>
                                        <p:strVal val="visible"/>
                                      </p:to>
                                    </p:set>
                                    <p:anim by="(-#ppt_w*2)" calcmode="lin" valueType="num">
                                      <p:cBhvr rctx="PPT">
                                        <p:cTn autoRev="1" dur="500" fill="hold" id="44">
                                          <p:stCondLst>
                                            <p:cond delay="0"/>
                                          </p:stCondLst>
                                        </p:cTn>
                                        <p:tgtEl>
                                          <p:spTgt spid="102"/>
                                        </p:tgtEl>
                                        <p:attrNameLst>
                                          <p:attrName>ppt_w</p:attrName>
                                        </p:attrNameLst>
                                      </p:cBhvr>
                                    </p:anim>
                                    <p:anim by="(#ppt_w*0.50)" calcmode="lin" valueType="num">
                                      <p:cBhvr>
                                        <p:cTn autoRev="1" decel="50000" dur="500" fill="hold" id="45">
                                          <p:stCondLst>
                                            <p:cond delay="0"/>
                                          </p:stCondLst>
                                        </p:cTn>
                                        <p:tgtEl>
                                          <p:spTgt spid="102"/>
                                        </p:tgtEl>
                                        <p:attrNameLst>
                                          <p:attrName>ppt_x</p:attrName>
                                        </p:attrNameLst>
                                      </p:cBhvr>
                                    </p:anim>
                                    <p:anim calcmode="lin" from="(-#ppt_h/2)" to="(#ppt_y)" valueType="num">
                                      <p:cBhvr>
                                        <p:cTn dur="1000" fill="hold" id="46">
                                          <p:stCondLst>
                                            <p:cond delay="0"/>
                                          </p:stCondLst>
                                        </p:cTn>
                                        <p:tgtEl>
                                          <p:spTgt spid="102"/>
                                        </p:tgtEl>
                                        <p:attrNameLst>
                                          <p:attrName>ppt_y</p:attrName>
                                        </p:attrNameLst>
                                      </p:cBhvr>
                                    </p:anim>
                                    <p:animRot by="21600000">
                                      <p:cBhvr>
                                        <p:cTn dur="1000" fill="hold" id="47">
                                          <p:stCondLst>
                                            <p:cond delay="0"/>
                                          </p:stCondLst>
                                        </p:cTn>
                                        <p:tgtEl>
                                          <p:spTgt spid="102"/>
                                        </p:tgtEl>
                                        <p:attrNameLst>
                                          <p:attrName>r</p:attrName>
                                        </p:attrNameLst>
                                      </p:cBhvr>
                                    </p:animRot>
                                  </p:childTnLst>
                                </p:cTn>
                              </p:par>
                              <p:par>
                                <p:cTn fill="hold" grpId="0" id="48" nodeType="withEffect" presetClass="entr" presetID="31" presetSubtype="0">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p:cTn dur="1000" fill="hold" id="50"/>
                                        <p:tgtEl>
                                          <p:spTgt spid="10"/>
                                        </p:tgtEl>
                                        <p:attrNameLst>
                                          <p:attrName>ppt_w</p:attrName>
                                        </p:attrNameLst>
                                      </p:cBhvr>
                                      <p:tavLst>
                                        <p:tav tm="0">
                                          <p:val>
                                            <p:fltVal val="0"/>
                                          </p:val>
                                        </p:tav>
                                        <p:tav tm="100000">
                                          <p:val>
                                            <p:strVal val="#ppt_w"/>
                                          </p:val>
                                        </p:tav>
                                      </p:tavLst>
                                    </p:anim>
                                    <p:anim calcmode="lin" valueType="num">
                                      <p:cBhvr>
                                        <p:cTn dur="1000" fill="hold" id="51"/>
                                        <p:tgtEl>
                                          <p:spTgt spid="10"/>
                                        </p:tgtEl>
                                        <p:attrNameLst>
                                          <p:attrName>ppt_h</p:attrName>
                                        </p:attrNameLst>
                                      </p:cBhvr>
                                      <p:tavLst>
                                        <p:tav tm="0">
                                          <p:val>
                                            <p:fltVal val="0"/>
                                          </p:val>
                                        </p:tav>
                                        <p:tav tm="100000">
                                          <p:val>
                                            <p:strVal val="#ppt_h"/>
                                          </p:val>
                                        </p:tav>
                                      </p:tavLst>
                                    </p:anim>
                                    <p:anim calcmode="lin" valueType="num">
                                      <p:cBhvr>
                                        <p:cTn dur="1000" fill="hold" id="52"/>
                                        <p:tgtEl>
                                          <p:spTgt spid="10"/>
                                        </p:tgtEl>
                                        <p:attrNameLst>
                                          <p:attrName>style.rotation</p:attrName>
                                        </p:attrNameLst>
                                      </p:cBhvr>
                                      <p:tavLst>
                                        <p:tav tm="0">
                                          <p:val>
                                            <p:fltVal val="90"/>
                                          </p:val>
                                        </p:tav>
                                        <p:tav tm="100000">
                                          <p:val>
                                            <p:fltVal val="0"/>
                                          </p:val>
                                        </p:tav>
                                      </p:tavLst>
                                    </p:anim>
                                    <p:animEffect filter="fade" transition="in">
                                      <p:cBhvr>
                                        <p:cTn dur="1000" id="53"/>
                                        <p:tgtEl>
                                          <p:spTgt spid="10"/>
                                        </p:tgtEl>
                                      </p:cBhvr>
                                    </p:animEffect>
                                  </p:childTnLst>
                                </p:cTn>
                              </p:par>
                              <p:par>
                                <p:cTn fill="hold" grpId="0" id="54" nodeType="withEffect" presetClass="entr" presetID="31" presetSubtype="0">
                                  <p:stCondLst>
                                    <p:cond delay="100"/>
                                  </p:stCondLst>
                                  <p:childTnLst>
                                    <p:set>
                                      <p:cBhvr>
                                        <p:cTn dur="1" fill="hold" id="55">
                                          <p:stCondLst>
                                            <p:cond delay="0"/>
                                          </p:stCondLst>
                                        </p:cTn>
                                        <p:tgtEl>
                                          <p:spTgt spid="11"/>
                                        </p:tgtEl>
                                        <p:attrNameLst>
                                          <p:attrName>style.visibility</p:attrName>
                                        </p:attrNameLst>
                                      </p:cBhvr>
                                      <p:to>
                                        <p:strVal val="visible"/>
                                      </p:to>
                                    </p:set>
                                    <p:anim calcmode="lin" valueType="num">
                                      <p:cBhvr>
                                        <p:cTn dur="1000" fill="hold" id="56"/>
                                        <p:tgtEl>
                                          <p:spTgt spid="11"/>
                                        </p:tgtEl>
                                        <p:attrNameLst>
                                          <p:attrName>ppt_w</p:attrName>
                                        </p:attrNameLst>
                                      </p:cBhvr>
                                      <p:tavLst>
                                        <p:tav tm="0">
                                          <p:val>
                                            <p:fltVal val="0"/>
                                          </p:val>
                                        </p:tav>
                                        <p:tav tm="100000">
                                          <p:val>
                                            <p:strVal val="#ppt_w"/>
                                          </p:val>
                                        </p:tav>
                                      </p:tavLst>
                                    </p:anim>
                                    <p:anim calcmode="lin" valueType="num">
                                      <p:cBhvr>
                                        <p:cTn dur="1000" fill="hold" id="57"/>
                                        <p:tgtEl>
                                          <p:spTgt spid="11"/>
                                        </p:tgtEl>
                                        <p:attrNameLst>
                                          <p:attrName>ppt_h</p:attrName>
                                        </p:attrNameLst>
                                      </p:cBhvr>
                                      <p:tavLst>
                                        <p:tav tm="0">
                                          <p:val>
                                            <p:fltVal val="0"/>
                                          </p:val>
                                        </p:tav>
                                        <p:tav tm="100000">
                                          <p:val>
                                            <p:strVal val="#ppt_h"/>
                                          </p:val>
                                        </p:tav>
                                      </p:tavLst>
                                    </p:anim>
                                    <p:anim calcmode="lin" valueType="num">
                                      <p:cBhvr>
                                        <p:cTn dur="1000" fill="hold" id="58"/>
                                        <p:tgtEl>
                                          <p:spTgt spid="11"/>
                                        </p:tgtEl>
                                        <p:attrNameLst>
                                          <p:attrName>style.rotation</p:attrName>
                                        </p:attrNameLst>
                                      </p:cBhvr>
                                      <p:tavLst>
                                        <p:tav tm="0">
                                          <p:val>
                                            <p:fltVal val="90"/>
                                          </p:val>
                                        </p:tav>
                                        <p:tav tm="100000">
                                          <p:val>
                                            <p:fltVal val="0"/>
                                          </p:val>
                                        </p:tav>
                                      </p:tavLst>
                                    </p:anim>
                                    <p:animEffect filter="fade" transition="in">
                                      <p:cBhvr>
                                        <p:cTn dur="1000" id="59"/>
                                        <p:tgtEl>
                                          <p:spTgt spid="11"/>
                                        </p:tgtEl>
                                      </p:cBhvr>
                                    </p:animEffect>
                                  </p:childTnLst>
                                </p:cTn>
                              </p:par>
                            </p:childTnLst>
                          </p:cTn>
                        </p:par>
                        <p:par>
                          <p:cTn fill="hold" id="60" nodeType="afterGroup">
                            <p:stCondLst>
                              <p:cond delay="2400"/>
                            </p:stCondLst>
                            <p:childTnLst>
                              <p:par>
                                <p:cTn accel="38000" fill="hold" grpId="0" id="61" nodeType="afterEffect" presetClass="entr" presetID="2" presetSubtype="12">
                                  <p:stCondLst>
                                    <p:cond delay="0"/>
                                  </p:stCondLst>
                                  <p:iterate type="lt">
                                    <p:tmPct val="10000"/>
                                  </p:iterate>
                                  <p:childTnLst>
                                    <p:set>
                                      <p:cBhvr>
                                        <p:cTn dur="1" fill="hold" id="62">
                                          <p:stCondLst>
                                            <p:cond delay="0"/>
                                          </p:stCondLst>
                                        </p:cTn>
                                        <p:tgtEl>
                                          <p:spTgt spid="104"/>
                                        </p:tgtEl>
                                        <p:attrNameLst>
                                          <p:attrName>style.visibility</p:attrName>
                                        </p:attrNameLst>
                                      </p:cBhvr>
                                      <p:to>
                                        <p:strVal val="visible"/>
                                      </p:to>
                                    </p:set>
                                    <p:anim calcmode="lin" valueType="num">
                                      <p:cBhvr additive="base">
                                        <p:cTn dur="750" fill="hold" id="63"/>
                                        <p:tgtEl>
                                          <p:spTgt spid="104"/>
                                        </p:tgtEl>
                                        <p:attrNameLst>
                                          <p:attrName>ppt_x</p:attrName>
                                        </p:attrNameLst>
                                      </p:cBhvr>
                                      <p:tavLst>
                                        <p:tav tm="0">
                                          <p:val>
                                            <p:strVal val="0-#ppt_w/2"/>
                                          </p:val>
                                        </p:tav>
                                        <p:tav tm="100000">
                                          <p:val>
                                            <p:strVal val="#ppt_x"/>
                                          </p:val>
                                        </p:tav>
                                      </p:tavLst>
                                    </p:anim>
                                    <p:anim calcmode="lin" valueType="num">
                                      <p:cBhvr additive="base">
                                        <p:cTn dur="750" fill="hold" id="64"/>
                                        <p:tgtEl>
                                          <p:spTgt spid="104"/>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3150"/>
                            </p:stCondLst>
                            <p:childTnLst>
                              <p:par>
                                <p:cTn fill="hold" grpId="0" id="66" nodeType="afterEffect" presetClass="entr" presetID="22" presetSubtype="1">
                                  <p:stCondLst>
                                    <p:cond delay="0"/>
                                  </p:stCondLst>
                                  <p:childTnLst>
                                    <p:set>
                                      <p:cBhvr>
                                        <p:cTn dur="1" fill="hold" id="67">
                                          <p:stCondLst>
                                            <p:cond delay="0"/>
                                          </p:stCondLst>
                                        </p:cTn>
                                        <p:tgtEl>
                                          <p:spTgt spid="105"/>
                                        </p:tgtEl>
                                        <p:attrNameLst>
                                          <p:attrName>style.visibility</p:attrName>
                                        </p:attrNameLst>
                                      </p:cBhvr>
                                      <p:to>
                                        <p:strVal val="visible"/>
                                      </p:to>
                                    </p:set>
                                    <p:animEffect filter="wipe(up)" transition="in">
                                      <p:cBhvr>
                                        <p:cTn dur="500" id="68"/>
                                        <p:tgtEl>
                                          <p:spTgt spid="105"/>
                                        </p:tgtEl>
                                      </p:cBhvr>
                                    </p:animEffect>
                                  </p:childTnLst>
                                </p:cTn>
                              </p:par>
                            </p:childTnLst>
                          </p:cTn>
                        </p:par>
                        <p:par>
                          <p:cTn fill="hold" id="69" nodeType="afterGroup">
                            <p:stCondLst>
                              <p:cond delay="3650"/>
                            </p:stCondLst>
                            <p:childTnLst>
                              <p:par>
                                <p:cTn fill="hold" id="70" nodeType="afterEffect" presetClass="entr" presetID="42" presetSubtype="0">
                                  <p:stCondLst>
                                    <p:cond delay="0"/>
                                  </p:stCondLst>
                                  <p:childTnLst>
                                    <p:set>
                                      <p:cBhvr>
                                        <p:cTn dur="1" fill="hold" id="71">
                                          <p:stCondLst>
                                            <p:cond delay="0"/>
                                          </p:stCondLst>
                                        </p:cTn>
                                        <p:tgtEl>
                                          <p:spTgt spid="107"/>
                                        </p:tgtEl>
                                        <p:attrNameLst>
                                          <p:attrName>style.visibility</p:attrName>
                                        </p:attrNameLst>
                                      </p:cBhvr>
                                      <p:to>
                                        <p:strVal val="visible"/>
                                      </p:to>
                                    </p:set>
                                    <p:animEffect filter="fade" transition="in">
                                      <p:cBhvr>
                                        <p:cTn dur="1000" id="72"/>
                                        <p:tgtEl>
                                          <p:spTgt spid="107"/>
                                        </p:tgtEl>
                                      </p:cBhvr>
                                    </p:animEffect>
                                    <p:anim calcmode="lin" valueType="num">
                                      <p:cBhvr>
                                        <p:cTn dur="1000" fill="hold" id="73"/>
                                        <p:tgtEl>
                                          <p:spTgt spid="107"/>
                                        </p:tgtEl>
                                        <p:attrNameLst>
                                          <p:attrName>ppt_x</p:attrName>
                                        </p:attrNameLst>
                                      </p:cBhvr>
                                      <p:tavLst>
                                        <p:tav tm="0">
                                          <p:val>
                                            <p:strVal val="#ppt_x"/>
                                          </p:val>
                                        </p:tav>
                                        <p:tav tm="100000">
                                          <p:val>
                                            <p:strVal val="#ppt_x"/>
                                          </p:val>
                                        </p:tav>
                                      </p:tavLst>
                                    </p:anim>
                                    <p:anim calcmode="lin" valueType="num">
                                      <p:cBhvr>
                                        <p:cTn dur="1000" fill="hold" id="74"/>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02"/>
      <p:bldP grpId="0" spid="104"/>
      <p:bldP grpId="0" spid="10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algn="tl" blurRad="812800" dir="2700000" dist="381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TextBox 64"/>
          <p:cNvSpPr>
            <a:spLocks noChangeArrowheads="1"/>
          </p:cNvSpPr>
          <p:nvPr/>
        </p:nvSpPr>
        <p:spPr bwMode="auto">
          <a:xfrm>
            <a:off x="4789966" y="1387172"/>
            <a:ext cx="2612068" cy="1554480"/>
          </a:xfrm>
          <a:prstGeom prst="rect">
            <a:avLst/>
          </a:prstGeom>
          <a:noFill/>
          <a:ln w="9525">
            <a:noFill/>
            <a:miter lim="800000"/>
          </a:ln>
        </p:spPr>
        <p:txBody>
          <a:bodyPr bIns="45720" lIns="91440" rIns="91440" tIns="45720" wrap="square">
            <a:spAutoFit/>
          </a:bodyPr>
          <a:lstStyle/>
          <a:p>
            <a:pPr algn="ctr"/>
            <a:r>
              <a:rPr altLang="zh-CN" lang="en-US" sz="9600">
                <a:solidFill>
                  <a:schemeClr val="tx1">
                    <a:lumMod val="75000"/>
                    <a:lumOff val="25000"/>
                  </a:schemeClr>
                </a:solidFill>
                <a:latin charset="0" panose="020b0503020202020204" pitchFamily="34" typeface="Agency FB"/>
                <a:cs typeface="+mn-ea"/>
                <a:sym typeface="+mn-lt"/>
              </a:rPr>
              <a:t>ONE</a:t>
            </a:r>
          </a:p>
        </p:txBody>
      </p:sp>
      <p:sp>
        <p:nvSpPr>
          <p:cNvPr id="52" name="TextBox 64"/>
          <p:cNvSpPr>
            <a:spLocks noChangeArrowheads="1"/>
          </p:cNvSpPr>
          <p:nvPr/>
        </p:nvSpPr>
        <p:spPr bwMode="auto">
          <a:xfrm>
            <a:off x="4023838" y="2715792"/>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53" name="文本框 56"/>
          <p:cNvSpPr txBox="1">
            <a:spLocks noChangeArrowheads="1"/>
          </p:cNvSpPr>
          <p:nvPr/>
        </p:nvSpPr>
        <p:spPr bwMode="auto">
          <a:xfrm>
            <a:off x="4557488" y="3430577"/>
            <a:ext cx="3077026"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val="2296658119"/>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1000" fill="hold" id="7"/>
                                        <p:tgtEl>
                                          <p:spTgt spid="32"/>
                                        </p:tgtEl>
                                        <p:attrNameLst>
                                          <p:attrName>ppt_x</p:attrName>
                                        </p:attrNameLst>
                                      </p:cBhvr>
                                      <p:tavLst>
                                        <p:tav tm="0">
                                          <p:val>
                                            <p:strVal val="#ppt_x"/>
                                          </p:val>
                                        </p:tav>
                                        <p:tav tm="100000">
                                          <p:val>
                                            <p:strVal val="#ppt_x"/>
                                          </p:val>
                                        </p:tav>
                                      </p:tavLst>
                                    </p:anim>
                                    <p:anim calcmode="lin" valueType="num">
                                      <p:cBhvr additive="base">
                                        <p:cTn dur="1000" fill="hold" id="8"/>
                                        <p:tgtEl>
                                          <p:spTgt spid="3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1000" fill="hold" id="11"/>
                                        <p:tgtEl>
                                          <p:spTgt spid="47"/>
                                        </p:tgtEl>
                                        <p:attrNameLst>
                                          <p:attrName>ppt_x</p:attrName>
                                        </p:attrNameLst>
                                      </p:cBhvr>
                                      <p:tavLst>
                                        <p:tav tm="0">
                                          <p:val>
                                            <p:strVal val="#ppt_x"/>
                                          </p:val>
                                        </p:tav>
                                        <p:tav tm="100000">
                                          <p:val>
                                            <p:strVal val="#ppt_x"/>
                                          </p:val>
                                        </p:tav>
                                      </p:tavLst>
                                    </p:anim>
                                    <p:anim calcmode="lin" valueType="num">
                                      <p:cBhvr additive="base">
                                        <p:cTn dur="1000" fill="hold" id="12"/>
                                        <p:tgtEl>
                                          <p:spTgt spid="4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8"/>
                                        </p:tgtEl>
                                        <p:attrNameLst>
                                          <p:attrName>style.visibility</p:attrName>
                                        </p:attrNameLst>
                                      </p:cBhvr>
                                      <p:to>
                                        <p:strVal val="visible"/>
                                      </p:to>
                                    </p:set>
                                    <p:anim calcmode="lin" valueType="num">
                                      <p:cBhvr additive="base">
                                        <p:cTn dur="1000" fill="hold" id="15"/>
                                        <p:tgtEl>
                                          <p:spTgt spid="48"/>
                                        </p:tgtEl>
                                        <p:attrNameLst>
                                          <p:attrName>ppt_x</p:attrName>
                                        </p:attrNameLst>
                                      </p:cBhvr>
                                      <p:tavLst>
                                        <p:tav tm="0">
                                          <p:val>
                                            <p:strVal val="#ppt_x"/>
                                          </p:val>
                                        </p:tav>
                                        <p:tav tm="100000">
                                          <p:val>
                                            <p:strVal val="#ppt_x"/>
                                          </p:val>
                                        </p:tav>
                                      </p:tavLst>
                                    </p:anim>
                                    <p:anim calcmode="lin" valueType="num">
                                      <p:cBhvr additive="base">
                                        <p:cTn dur="1000" fill="hold" id="16"/>
                                        <p:tgtEl>
                                          <p:spTgt spid="4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1000" fill="hold" id="19"/>
                                        <p:tgtEl>
                                          <p:spTgt spid="49"/>
                                        </p:tgtEl>
                                        <p:attrNameLst>
                                          <p:attrName>ppt_x</p:attrName>
                                        </p:attrNameLst>
                                      </p:cBhvr>
                                      <p:tavLst>
                                        <p:tav tm="0">
                                          <p:val>
                                            <p:strVal val="#ppt_x"/>
                                          </p:val>
                                        </p:tav>
                                        <p:tav tm="100000">
                                          <p:val>
                                            <p:strVal val="#ppt_x"/>
                                          </p:val>
                                        </p:tav>
                                      </p:tavLst>
                                    </p:anim>
                                    <p:anim calcmode="lin" valueType="num">
                                      <p:cBhvr additive="base">
                                        <p:cTn dur="1000" fill="hold" id="20"/>
                                        <p:tgtEl>
                                          <p:spTgt spid="4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42" presetSubtype="0">
                                  <p:stCondLst>
                                    <p:cond delay="0"/>
                                  </p:stCondLst>
                                  <p:childTnLst>
                                    <p:set>
                                      <p:cBhvr>
                                        <p:cTn dur="1" fill="hold" id="27">
                                          <p:stCondLst>
                                            <p:cond delay="0"/>
                                          </p:stCondLst>
                                        </p:cTn>
                                        <p:tgtEl>
                                          <p:spTgt spid="51"/>
                                        </p:tgtEl>
                                        <p:attrNameLst>
                                          <p:attrName>style.visibility</p:attrName>
                                        </p:attrNameLst>
                                      </p:cBhvr>
                                      <p:to>
                                        <p:strVal val="visible"/>
                                      </p:to>
                                    </p:set>
                                    <p:animEffect filter="fade" transition="in">
                                      <p:cBhvr>
                                        <p:cTn dur="1000" id="28"/>
                                        <p:tgtEl>
                                          <p:spTgt spid="51"/>
                                        </p:tgtEl>
                                      </p:cBhvr>
                                    </p:animEffect>
                                    <p:anim calcmode="lin" valueType="num">
                                      <p:cBhvr>
                                        <p:cTn dur="1000" fill="hold" id="29"/>
                                        <p:tgtEl>
                                          <p:spTgt spid="51"/>
                                        </p:tgtEl>
                                        <p:attrNameLst>
                                          <p:attrName>ppt_x</p:attrName>
                                        </p:attrNameLst>
                                      </p:cBhvr>
                                      <p:tavLst>
                                        <p:tav tm="0">
                                          <p:val>
                                            <p:strVal val="#ppt_x"/>
                                          </p:val>
                                        </p:tav>
                                        <p:tav tm="100000">
                                          <p:val>
                                            <p:strVal val="#ppt_x"/>
                                          </p:val>
                                        </p:tav>
                                      </p:tavLst>
                                    </p:anim>
                                    <p:anim calcmode="lin" valueType="num">
                                      <p:cBhvr>
                                        <p:cTn dur="1000" fill="hold" id="30"/>
                                        <p:tgtEl>
                                          <p:spTgt spid="5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accel="38000" fill="hold" grpId="0" id="32" nodeType="afterEffect" presetClass="entr" presetID="2" presetSubtype="2">
                                  <p:stCondLst>
                                    <p:cond delay="0"/>
                                  </p:stCondLst>
                                  <p:iterate type="lt">
                                    <p:tmPct val="10000"/>
                                  </p:iterate>
                                  <p:childTnLst>
                                    <p:set>
                                      <p:cBhvr>
                                        <p:cTn dur="1" fill="hold" id="33">
                                          <p:stCondLst>
                                            <p:cond delay="0"/>
                                          </p:stCondLst>
                                        </p:cTn>
                                        <p:tgtEl>
                                          <p:spTgt spid="52"/>
                                        </p:tgtEl>
                                        <p:attrNameLst>
                                          <p:attrName>style.visibility</p:attrName>
                                        </p:attrNameLst>
                                      </p:cBhvr>
                                      <p:to>
                                        <p:strVal val="visible"/>
                                      </p:to>
                                    </p:set>
                                    <p:anim calcmode="lin" valueType="num">
                                      <p:cBhvr additive="base">
                                        <p:cTn dur="750" fill="hold" id="34"/>
                                        <p:tgtEl>
                                          <p:spTgt spid="52"/>
                                        </p:tgtEl>
                                        <p:attrNameLst>
                                          <p:attrName>ppt_x</p:attrName>
                                        </p:attrNameLst>
                                      </p:cBhvr>
                                      <p:tavLst>
                                        <p:tav tm="0">
                                          <p:val>
                                            <p:strVal val="1+#ppt_w/2"/>
                                          </p:val>
                                        </p:tav>
                                        <p:tav tm="100000">
                                          <p:val>
                                            <p:strVal val="#ppt_x"/>
                                          </p:val>
                                        </p:tav>
                                      </p:tavLst>
                                    </p:anim>
                                    <p:anim calcmode="lin" valueType="num">
                                      <p:cBhvr additive="base">
                                        <p:cTn dur="750" fill="hold" id="35"/>
                                        <p:tgtEl>
                                          <p:spTgt spid="5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750"/>
                            </p:stCondLst>
                            <p:childTnLst>
                              <p:par>
                                <p:cTn fill="hold" grpId="0" id="37" nodeType="afterEffect" presetClass="entr" presetID="22" presetSubtype="1">
                                  <p:stCondLst>
                                    <p:cond delay="0"/>
                                  </p:stCondLst>
                                  <p:childTnLst>
                                    <p:set>
                                      <p:cBhvr>
                                        <p:cTn dur="1" fill="hold" id="38">
                                          <p:stCondLst>
                                            <p:cond delay="0"/>
                                          </p:stCondLst>
                                        </p:cTn>
                                        <p:tgtEl>
                                          <p:spTgt spid="53"/>
                                        </p:tgtEl>
                                        <p:attrNameLst>
                                          <p:attrName>style.visibility</p:attrName>
                                        </p:attrNameLst>
                                      </p:cBhvr>
                                      <p:to>
                                        <p:strVal val="visible"/>
                                      </p:to>
                                    </p:set>
                                    <p:animEffect filter="wipe(up)" transition="in">
                                      <p:cBhvr>
                                        <p:cTn dur="500" id="3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1"/>
      <p:bldP grpId="0" spid="52"/>
      <p:bldP grpId="0" spid="5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Rounded Corners 2"/>
          <p:cNvSpPr/>
          <p:nvPr/>
        </p:nvSpPr>
        <p:spPr>
          <a:xfrm>
            <a:off x="1032388" y="693174"/>
            <a:ext cx="3598606" cy="5471652"/>
          </a:xfrm>
          <a:prstGeom prst="roundRect">
            <a:avLst>
              <a:gd fmla="val 524" name="adj"/>
            </a:avLst>
          </a:prstGeom>
          <a:noFill/>
          <a:ln algn="ctr" cap="flat" cmpd="sng" w="12700">
            <a:solidFill>
              <a:schemeClr val="tx1">
                <a:lumMod val="50000"/>
                <a:lumOff val="50000"/>
              </a:schemeClr>
            </a:solidFill>
            <a:prstDash val="solid"/>
            <a:miter lim="800000"/>
          </a:ln>
          <a:effectLst>
            <a:outerShdw algn="ctr" blurRad="508000" dir="8340000" rotWithShape="0" sx="102000" sy="102000">
              <a:sysClr lastClr="FFFFFF" val="window">
                <a:lumMod val="8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typeface="Calibri"/>
            </a:endParaRPr>
          </a:p>
        </p:txBody>
      </p:sp>
      <p:pic>
        <p:nvPicPr>
          <p:cNvPr id="3" name="图片占位符 3"/>
          <p:cNvPicPr>
            <a:picLocks noChangeAspect="1"/>
          </p:cNvPicPr>
          <p:nvPr/>
        </p:nvPicPr>
        <p:blipFill>
          <a:blip r:embed="rId3">
            <a:grayscl/>
            <a:extLst>
              <a:ext uri="{28A0092B-C50C-407E-A947-70E740481C1C}">
                <a14:useLocalDpi/>
              </a:ext>
            </a:extLst>
          </a:blip>
          <a:stretch>
            <a:fillRect/>
          </a:stretch>
        </p:blipFill>
        <p:spPr>
          <a:xfrm>
            <a:off x="4288698" y="1843547"/>
            <a:ext cx="2169581" cy="3746091"/>
          </a:xfrm>
          <a:custGeom>
            <a:gdLst>
              <a:gd fmla="*/ 11369 w 2169581" name="connsiteX0"/>
              <a:gd fmla="*/ 0 h 3746091" name="connsiteY0"/>
              <a:gd fmla="*/ 2158212 w 2169581" name="connsiteX1"/>
              <a:gd fmla="*/ 0 h 3746091" name="connsiteY1"/>
              <a:gd fmla="*/ 2169581 w 2169581" name="connsiteX2"/>
              <a:gd fmla="*/ 11369 h 3746091" name="connsiteY2"/>
              <a:gd fmla="*/ 2169581 w 2169581" name="connsiteX3"/>
              <a:gd fmla="*/ 3734722 h 3746091" name="connsiteY3"/>
              <a:gd fmla="*/ 2158212 w 2169581" name="connsiteX4"/>
              <a:gd fmla="*/ 3746091 h 3746091" name="connsiteY4"/>
              <a:gd fmla="*/ 11369 w 2169581" name="connsiteX5"/>
              <a:gd fmla="*/ 3746091 h 3746091" name="connsiteY5"/>
              <a:gd fmla="*/ 0 w 2169581" name="connsiteX6"/>
              <a:gd fmla="*/ 3734722 h 3746091" name="connsiteY6"/>
              <a:gd fmla="*/ 0 w 2169581" name="connsiteX7"/>
              <a:gd fmla="*/ 11369 h 3746091" name="connsiteY7"/>
              <a:gd fmla="*/ 11369 w 2169581" name="connsiteX8"/>
              <a:gd fmla="*/ 0 h 37460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46091" w="216958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algn="ctr" blurRad="508000" dir="8400000" rotWithShape="0" sx="102000" sy="102000">
              <a:sysClr lastClr="FFFFFF" val="window">
                <a:lumMod val="85000"/>
                <a:alpha val="40000"/>
              </a:sysClr>
            </a:outerShdw>
          </a:effectLst>
        </p:spPr>
      </p:pic>
      <p:pic>
        <p:nvPicPr>
          <p:cNvPr id="4" name="图片占位符 5"/>
          <p:cNvPicPr>
            <a:picLocks noChangeAspect="1"/>
          </p:cNvPicPr>
          <p:nvPr/>
        </p:nvPicPr>
        <p:blipFill>
          <a:blip r:embed="rId3">
            <a:grayscl/>
            <a:extLst>
              <a:ext uri="{28A0092B-C50C-407E-A947-70E740481C1C}">
                <a14:useLocalDpi/>
              </a:ext>
            </a:extLst>
          </a:blip>
          <a:stretch>
            <a:fillRect/>
          </a:stretch>
        </p:blipFill>
        <p:spPr>
          <a:xfrm>
            <a:off x="6700165" y="1843547"/>
            <a:ext cx="2169581" cy="3746091"/>
          </a:xfrm>
          <a:custGeom>
            <a:gdLst>
              <a:gd fmla="*/ 11369 w 2169581" name="connsiteX0"/>
              <a:gd fmla="*/ 0 h 3746091" name="connsiteY0"/>
              <a:gd fmla="*/ 2158212 w 2169581" name="connsiteX1"/>
              <a:gd fmla="*/ 0 h 3746091" name="connsiteY1"/>
              <a:gd fmla="*/ 2169581 w 2169581" name="connsiteX2"/>
              <a:gd fmla="*/ 11369 h 3746091" name="connsiteY2"/>
              <a:gd fmla="*/ 2169581 w 2169581" name="connsiteX3"/>
              <a:gd fmla="*/ 3734722 h 3746091" name="connsiteY3"/>
              <a:gd fmla="*/ 2158212 w 2169581" name="connsiteX4"/>
              <a:gd fmla="*/ 3746091 h 3746091" name="connsiteY4"/>
              <a:gd fmla="*/ 11369 w 2169581" name="connsiteX5"/>
              <a:gd fmla="*/ 3746091 h 3746091" name="connsiteY5"/>
              <a:gd fmla="*/ 0 w 2169581" name="connsiteX6"/>
              <a:gd fmla="*/ 3734722 h 3746091" name="connsiteY6"/>
              <a:gd fmla="*/ 0 w 2169581" name="connsiteX7"/>
              <a:gd fmla="*/ 11369 h 3746091" name="connsiteY7"/>
              <a:gd fmla="*/ 11369 w 2169581" name="connsiteX8"/>
              <a:gd fmla="*/ 0 h 37460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46091" w="216958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algn="ctr" blurRad="508000" dir="8400000" rotWithShape="0" sx="102000" sy="102000">
              <a:sysClr lastClr="FFFFFF" val="window">
                <a:lumMod val="85000"/>
                <a:alpha val="40000"/>
              </a:sysClr>
            </a:outerShdw>
          </a:effectLst>
        </p:spPr>
      </p:pic>
      <p:pic>
        <p:nvPicPr>
          <p:cNvPr id="5" name="图片占位符 10"/>
          <p:cNvPicPr>
            <a:picLocks noChangeAspect="1"/>
          </p:cNvPicPr>
          <p:nvPr/>
        </p:nvPicPr>
        <p:blipFill>
          <a:blip r:embed="rId3">
            <a:grayscl/>
            <a:extLst>
              <a:ext uri="{28A0092B-C50C-407E-A947-70E740481C1C}">
                <a14:useLocalDpi/>
              </a:ext>
            </a:extLst>
          </a:blip>
          <a:stretch>
            <a:fillRect/>
          </a:stretch>
        </p:blipFill>
        <p:spPr>
          <a:xfrm>
            <a:off x="9115340" y="1843547"/>
            <a:ext cx="2169581" cy="3746091"/>
          </a:xfrm>
          <a:custGeom>
            <a:gdLst>
              <a:gd fmla="*/ 11369 w 2169581" name="connsiteX0"/>
              <a:gd fmla="*/ 0 h 3746091" name="connsiteY0"/>
              <a:gd fmla="*/ 2158212 w 2169581" name="connsiteX1"/>
              <a:gd fmla="*/ 0 h 3746091" name="connsiteY1"/>
              <a:gd fmla="*/ 2169581 w 2169581" name="connsiteX2"/>
              <a:gd fmla="*/ 11369 h 3746091" name="connsiteY2"/>
              <a:gd fmla="*/ 2169581 w 2169581" name="connsiteX3"/>
              <a:gd fmla="*/ 3734722 h 3746091" name="connsiteY3"/>
              <a:gd fmla="*/ 2158212 w 2169581" name="connsiteX4"/>
              <a:gd fmla="*/ 3746091 h 3746091" name="connsiteY4"/>
              <a:gd fmla="*/ 11369 w 2169581" name="connsiteX5"/>
              <a:gd fmla="*/ 3746091 h 3746091" name="connsiteY5"/>
              <a:gd fmla="*/ 0 w 2169581" name="connsiteX6"/>
              <a:gd fmla="*/ 3734722 h 3746091" name="connsiteY6"/>
              <a:gd fmla="*/ 0 w 2169581" name="connsiteX7"/>
              <a:gd fmla="*/ 11369 h 3746091" name="connsiteY7"/>
              <a:gd fmla="*/ 11369 w 2169581" name="connsiteX8"/>
              <a:gd fmla="*/ 0 h 37460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46091" w="216958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algn="ctr" blurRad="508000" dir="8400000" rotWithShape="0" sx="102000" sy="102000">
              <a:sysClr lastClr="FFFFFF" val="window">
                <a:lumMod val="85000"/>
                <a:alpha val="40000"/>
              </a:sysClr>
            </a:outerShdw>
          </a:effectLst>
        </p:spPr>
      </p:pic>
      <p:sp>
        <p:nvSpPr>
          <p:cNvPr id="6" name="Rectangle: Rounded Corners 16"/>
          <p:cNvSpPr/>
          <p:nvPr/>
        </p:nvSpPr>
        <p:spPr>
          <a:xfrm>
            <a:off x="4288698" y="1843547"/>
            <a:ext cx="2169581" cy="3746091"/>
          </a:xfrm>
          <a:prstGeom prst="roundRect">
            <a:avLst>
              <a:gd fmla="val 203" name="adj"/>
            </a:avLst>
          </a:prstGeom>
          <a:gradFill>
            <a:gsLst>
              <a:gs pos="0">
                <a:srgbClr val="00C7F6">
                  <a:lumMod val="5000"/>
                  <a:lumOff val="95000"/>
                  <a:alpha val="0"/>
                </a:srgbClr>
              </a:gs>
              <a:gs pos="74000">
                <a:sysClr lastClr="000000" val="windowText">
                  <a:lumMod val="75000"/>
                  <a:lumOff val="25000"/>
                  <a:alpha val="35000"/>
                </a:sysClr>
              </a:gs>
              <a:gs pos="100000">
                <a:sysClr lastClr="000000" val="windowText">
                  <a:lumMod val="75000"/>
                  <a:lumOff val="25000"/>
                  <a:alpha val="46000"/>
                </a:sysClr>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typeface="Calibri"/>
            </a:endParaRPr>
          </a:p>
        </p:txBody>
      </p:sp>
      <p:sp>
        <p:nvSpPr>
          <p:cNvPr id="7" name="Rectangle: Rounded Corners 21"/>
          <p:cNvSpPr/>
          <p:nvPr/>
        </p:nvSpPr>
        <p:spPr>
          <a:xfrm>
            <a:off x="6700165" y="1843547"/>
            <a:ext cx="2169581" cy="3746091"/>
          </a:xfrm>
          <a:prstGeom prst="roundRect">
            <a:avLst>
              <a:gd fmla="val 203" name="adj"/>
            </a:avLst>
          </a:prstGeom>
          <a:gradFill>
            <a:gsLst>
              <a:gs pos="0">
                <a:srgbClr val="00C7F6">
                  <a:lumMod val="5000"/>
                  <a:lumOff val="95000"/>
                  <a:alpha val="0"/>
                </a:srgbClr>
              </a:gs>
              <a:gs pos="74000">
                <a:sysClr lastClr="000000" val="windowText">
                  <a:lumMod val="75000"/>
                  <a:lumOff val="25000"/>
                  <a:alpha val="35000"/>
                </a:sysClr>
              </a:gs>
              <a:gs pos="100000">
                <a:sysClr lastClr="000000" val="windowText">
                  <a:lumMod val="75000"/>
                  <a:lumOff val="25000"/>
                  <a:alpha val="46000"/>
                </a:sysClr>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typeface="Calibri"/>
            </a:endParaRPr>
          </a:p>
        </p:txBody>
      </p:sp>
      <p:sp>
        <p:nvSpPr>
          <p:cNvPr id="8" name="Rectangle: Rounded Corners 22"/>
          <p:cNvSpPr/>
          <p:nvPr/>
        </p:nvSpPr>
        <p:spPr>
          <a:xfrm>
            <a:off x="9115340" y="1843547"/>
            <a:ext cx="2169581" cy="3746091"/>
          </a:xfrm>
          <a:prstGeom prst="roundRect">
            <a:avLst>
              <a:gd fmla="val 203" name="adj"/>
            </a:avLst>
          </a:prstGeom>
          <a:gradFill>
            <a:gsLst>
              <a:gs pos="0">
                <a:srgbClr val="00C7F6">
                  <a:lumMod val="5000"/>
                  <a:lumOff val="95000"/>
                  <a:alpha val="0"/>
                </a:srgbClr>
              </a:gs>
              <a:gs pos="74000">
                <a:sysClr lastClr="000000" val="windowText">
                  <a:lumMod val="75000"/>
                  <a:lumOff val="25000"/>
                  <a:alpha val="35000"/>
                </a:sysClr>
              </a:gs>
              <a:gs pos="100000">
                <a:sysClr lastClr="000000" val="windowText">
                  <a:lumMod val="75000"/>
                  <a:lumOff val="25000"/>
                  <a:alpha val="46000"/>
                </a:sysClr>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typeface="Calibri"/>
            </a:endParaRPr>
          </a:p>
        </p:txBody>
      </p:sp>
      <p:sp>
        <p:nvSpPr>
          <p:cNvPr id="9" name="Rectangle: Rounded Corners 6"/>
          <p:cNvSpPr/>
          <p:nvPr/>
        </p:nvSpPr>
        <p:spPr>
          <a:xfrm>
            <a:off x="1059117" y="1648180"/>
            <a:ext cx="288000" cy="36000"/>
          </a:xfrm>
          <a:prstGeom prst="roundRect">
            <a:avLst>
              <a:gd fmla="val 12320" name="adj"/>
            </a:avLst>
          </a:prstGeom>
          <a:solidFill>
            <a:schemeClr val="tx1">
              <a:lumMod val="65000"/>
              <a:lumOff val="3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gradFill>
                <a:gsLst>
                  <a:gs pos="2000">
                    <a:srgbClr val="00C7F6"/>
                  </a:gs>
                  <a:gs pos="100000">
                    <a:srgbClr val="21C0D7"/>
                  </a:gs>
                </a:gsLst>
                <a:lin ang="0" scaled="0"/>
              </a:gradFill>
              <a:effectLst/>
              <a:uLnTx/>
              <a:uFillTx/>
              <a:latin typeface="Calibri"/>
            </a:endParaRPr>
          </a:p>
        </p:txBody>
      </p:sp>
      <p:sp>
        <p:nvSpPr>
          <p:cNvPr id="10" name="Text Placeholder 4"/>
          <p:cNvSpPr txBox="1"/>
          <p:nvPr/>
        </p:nvSpPr>
        <p:spPr>
          <a:xfrm>
            <a:off x="1450841" y="2684644"/>
            <a:ext cx="2235788" cy="24875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Font charset="0" panose="020b0604020202020204" pitchFamily="34" typeface="Arial"/>
              <a:buNone/>
              <a:defRPr/>
            </a:pPr>
            <a:r>
              <a:rPr b="1" lang="id-ID" sz="1200">
                <a:solidFill>
                  <a:prstClr val="white">
                    <a:lumMod val="65000"/>
                  </a:prstClr>
                </a:solidFill>
                <a:latin panose="020f0302020204030204" typeface="Calibri Light"/>
                <a:cs typeface="Calibri"/>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 Ut wisi enim</a:t>
            </a:r>
          </a:p>
        </p:txBody>
      </p:sp>
      <p:sp>
        <p:nvSpPr>
          <p:cNvPr id="11" name="TextBox 8"/>
          <p:cNvSpPr txBox="1"/>
          <p:nvPr/>
        </p:nvSpPr>
        <p:spPr>
          <a:xfrm>
            <a:off x="1450841" y="1249823"/>
            <a:ext cx="2999239" cy="701040"/>
          </a:xfrm>
          <a:prstGeom prst="rect">
            <a:avLst/>
          </a:prstGeom>
          <a:noFill/>
        </p:spPr>
        <p:txBody>
          <a:bodyPr rtlCol="0" wrap="square">
            <a:spAutoFit/>
          </a:bodyPr>
          <a:lstStyle/>
          <a:p>
            <a:r>
              <a:rPr lang="en-US" spc="-300" sz="4000">
                <a:solidFill>
                  <a:prstClr val="black">
                    <a:lumMod val="65000"/>
                    <a:lumOff val="35000"/>
                  </a:prstClr>
                </a:solidFill>
                <a:latin charset="0" panose="00000400000000000000" pitchFamily="2" typeface="HelveticaNeue medium"/>
                <a:ea charset="0" panose="020f0502020204030203" pitchFamily="34" typeface="Lato"/>
                <a:cs charset="0" panose="020f0502020204030203" pitchFamily="34" typeface="Lato"/>
              </a:rPr>
              <a:t>Your title</a:t>
            </a:r>
          </a:p>
        </p:txBody>
      </p:sp>
      <p:sp>
        <p:nvSpPr>
          <p:cNvPr id="12" name="Rectangle 15"/>
          <p:cNvSpPr/>
          <p:nvPr/>
        </p:nvSpPr>
        <p:spPr>
          <a:xfrm>
            <a:off x="1450841" y="1913280"/>
            <a:ext cx="1978159" cy="304800"/>
          </a:xfrm>
          <a:prstGeom prst="rect">
            <a:avLst/>
          </a:prstGeom>
        </p:spPr>
        <p:txBody>
          <a:bodyPr wrap="square">
            <a:spAutoFit/>
          </a:bodyPr>
          <a:lstStyle/>
          <a:p>
            <a:r>
              <a:rPr lang="en-US" sz="1400">
                <a:solidFill>
                  <a:prstClr val="white">
                    <a:lumMod val="75000"/>
                  </a:prstClr>
                </a:solidFill>
                <a:latin charset="0" panose="00000400000000000000" pitchFamily="2" typeface="HelveticaNeue medium"/>
                <a:cs typeface="Calibri"/>
              </a:rPr>
              <a:t>Subtitle Here</a:t>
            </a:r>
          </a:p>
        </p:txBody>
      </p:sp>
      <p:grpSp>
        <p:nvGrpSpPr>
          <p:cNvPr id="13" name="Group 1"/>
          <p:cNvGrpSpPr/>
          <p:nvPr/>
        </p:nvGrpSpPr>
        <p:grpSpPr>
          <a:xfrm>
            <a:off x="4871588" y="4939509"/>
            <a:ext cx="1003801" cy="463563"/>
            <a:chOff x="4871588" y="4939509"/>
            <a:chExt cx="1003801" cy="463563"/>
          </a:xfrm>
        </p:grpSpPr>
        <p:sp>
          <p:nvSpPr>
            <p:cNvPr id="14" name="Rectangle 18"/>
            <p:cNvSpPr/>
            <p:nvPr/>
          </p:nvSpPr>
          <p:spPr>
            <a:xfrm>
              <a:off x="4793098" y="4939509"/>
              <a:ext cx="1160780" cy="335280"/>
            </a:xfrm>
            <a:prstGeom prst="rect">
              <a:avLst/>
            </a:prstGeom>
          </p:spPr>
          <p:txBody>
            <a:bodyPr wrap="none">
              <a:spAutoFit/>
            </a:bodyPr>
            <a:lstStyle/>
            <a:p>
              <a:pPr algn="ctr"/>
              <a:r>
                <a:rPr lang="en-US" sz="1600">
                  <a:solidFill>
                    <a:prstClr val="white"/>
                  </a:solidFill>
                  <a:latin charset="0" panose="00000400000000000000" pitchFamily="2" typeface="HelveticaNeue medium"/>
                  <a:cs typeface="Calibri"/>
                </a:rPr>
                <a:t>Nicholas</a:t>
              </a:r>
            </a:p>
          </p:txBody>
        </p:sp>
        <p:sp>
          <p:nvSpPr>
            <p:cNvPr id="15" name="Rectangle 19"/>
            <p:cNvSpPr/>
            <p:nvPr/>
          </p:nvSpPr>
          <p:spPr>
            <a:xfrm>
              <a:off x="5009000" y="5172240"/>
              <a:ext cx="728980" cy="228600"/>
            </a:xfrm>
            <a:prstGeom prst="rect">
              <a:avLst/>
            </a:prstGeom>
          </p:spPr>
          <p:txBody>
            <a:bodyPr wrap="none">
              <a:spAutoFit/>
            </a:bodyPr>
            <a:lstStyle/>
            <a:p>
              <a:pPr algn="ctr"/>
              <a:r>
                <a:rPr lang="en-US" sz="900">
                  <a:solidFill>
                    <a:prstClr val="white"/>
                  </a:solidFill>
                  <a:latin charset="0" panose="00000400000000000000" pitchFamily="2" typeface="HelveticaNeue medium"/>
                  <a:cs typeface="Calibri"/>
                </a:rPr>
                <a:t>Designer</a:t>
              </a:r>
            </a:p>
          </p:txBody>
        </p:sp>
      </p:grpSp>
      <p:grpSp>
        <p:nvGrpSpPr>
          <p:cNvPr id="16" name="Group 17"/>
          <p:cNvGrpSpPr/>
          <p:nvPr/>
        </p:nvGrpSpPr>
        <p:grpSpPr>
          <a:xfrm>
            <a:off x="7434562" y="4939509"/>
            <a:ext cx="742511" cy="478952"/>
            <a:chOff x="7434562" y="4939509"/>
            <a:chExt cx="742511" cy="478952"/>
          </a:xfrm>
        </p:grpSpPr>
        <p:sp>
          <p:nvSpPr>
            <p:cNvPr id="17" name="Rectangle 23"/>
            <p:cNvSpPr/>
            <p:nvPr/>
          </p:nvSpPr>
          <p:spPr>
            <a:xfrm>
              <a:off x="7347665" y="4939509"/>
              <a:ext cx="916305" cy="335280"/>
            </a:xfrm>
            <a:prstGeom prst="rect">
              <a:avLst/>
            </a:prstGeom>
          </p:spPr>
          <p:txBody>
            <a:bodyPr wrap="none">
              <a:spAutoFit/>
            </a:bodyPr>
            <a:lstStyle/>
            <a:p>
              <a:pPr algn="ctr"/>
              <a:r>
                <a:rPr lang="en-US" sz="1600">
                  <a:solidFill>
                    <a:prstClr val="white"/>
                  </a:solidFill>
                  <a:latin charset="0" panose="00000400000000000000" pitchFamily="2" typeface="HelveticaNeue medium"/>
                  <a:cs typeface="Calibri"/>
                </a:rPr>
                <a:t>Julian</a:t>
              </a:r>
            </a:p>
          </p:txBody>
        </p:sp>
        <p:sp>
          <p:nvSpPr>
            <p:cNvPr id="18" name="Rectangle 24"/>
            <p:cNvSpPr/>
            <p:nvPr/>
          </p:nvSpPr>
          <p:spPr>
            <a:xfrm>
              <a:off x="7409577" y="5172240"/>
              <a:ext cx="792480" cy="243840"/>
            </a:xfrm>
            <a:prstGeom prst="rect">
              <a:avLst/>
            </a:prstGeom>
          </p:spPr>
          <p:txBody>
            <a:bodyPr wrap="none">
              <a:spAutoFit/>
            </a:bodyPr>
            <a:lstStyle/>
            <a:p>
              <a:pPr algn="ctr"/>
              <a:r>
                <a:rPr lang="en-US" sz="1000">
                  <a:solidFill>
                    <a:prstClr val="white"/>
                  </a:solidFill>
                  <a:latin charset="0" panose="00000400000000000000" pitchFamily="2" typeface="HelveticaNeue medium"/>
                  <a:cs typeface="Calibri"/>
                </a:rPr>
                <a:t>Designer</a:t>
              </a:r>
            </a:p>
          </p:txBody>
        </p:sp>
      </p:grpSp>
      <p:grpSp>
        <p:nvGrpSpPr>
          <p:cNvPr id="19" name="Group 26"/>
          <p:cNvGrpSpPr/>
          <p:nvPr/>
        </p:nvGrpSpPr>
        <p:grpSpPr>
          <a:xfrm>
            <a:off x="9675787" y="4939509"/>
            <a:ext cx="1048685" cy="478952"/>
            <a:chOff x="7281474" y="4939509"/>
            <a:chExt cx="1048685" cy="478952"/>
          </a:xfrm>
        </p:grpSpPr>
        <p:sp>
          <p:nvSpPr>
            <p:cNvPr id="20" name="Rectangle 27"/>
            <p:cNvSpPr/>
            <p:nvPr/>
          </p:nvSpPr>
          <p:spPr>
            <a:xfrm>
              <a:off x="7286545" y="4939509"/>
              <a:ext cx="1038542" cy="335280"/>
            </a:xfrm>
            <a:prstGeom prst="rect">
              <a:avLst/>
            </a:prstGeom>
          </p:spPr>
          <p:txBody>
            <a:bodyPr wrap="none">
              <a:spAutoFit/>
            </a:bodyPr>
            <a:lstStyle/>
            <a:p>
              <a:pPr algn="ctr"/>
              <a:r>
                <a:rPr lang="en-US" sz="1600">
                  <a:solidFill>
                    <a:prstClr val="white"/>
                  </a:solidFill>
                  <a:latin charset="0" panose="00000400000000000000" pitchFamily="2" typeface="HelveticaNeue medium"/>
                  <a:cs typeface="Calibri"/>
                </a:rPr>
                <a:t>Cameron</a:t>
              </a:r>
            </a:p>
          </p:txBody>
        </p:sp>
        <p:sp>
          <p:nvSpPr>
            <p:cNvPr id="21" name="Rectangle 28"/>
            <p:cNvSpPr/>
            <p:nvPr/>
          </p:nvSpPr>
          <p:spPr>
            <a:xfrm>
              <a:off x="7409577" y="5172240"/>
              <a:ext cx="792480" cy="243840"/>
            </a:xfrm>
            <a:prstGeom prst="rect">
              <a:avLst/>
            </a:prstGeom>
          </p:spPr>
          <p:txBody>
            <a:bodyPr wrap="none">
              <a:spAutoFit/>
            </a:bodyPr>
            <a:lstStyle/>
            <a:p>
              <a:pPr algn="ctr"/>
              <a:r>
                <a:rPr lang="en-US" sz="1000">
                  <a:solidFill>
                    <a:prstClr val="white"/>
                  </a:solidFill>
                  <a:latin charset="0" panose="00000400000000000000" pitchFamily="2" typeface="HelveticaNeue medium"/>
                  <a:cs typeface="Calibri"/>
                </a:rPr>
                <a:t>Designer</a:t>
              </a:r>
            </a:p>
          </p:txBody>
        </p:sp>
      </p:grpSp>
      <p:sp>
        <p:nvSpPr>
          <p:cNvPr id="22" name="Rectangle: Rounded Corners 29"/>
          <p:cNvSpPr/>
          <p:nvPr/>
        </p:nvSpPr>
        <p:spPr>
          <a:xfrm>
            <a:off x="1534320" y="5242921"/>
            <a:ext cx="1335450" cy="351080"/>
          </a:xfrm>
          <a:prstGeom prst="roundRect">
            <a:avLst>
              <a:gd fmla="val 50000" name="adj"/>
            </a:avLst>
          </a:prstGeom>
          <a:solidFill>
            <a:srgbClr val="F4EDD1"/>
          </a:solidFill>
          <a:ln algn="ctr" cap="flat" cmpd="sng" w="12700">
            <a:noFill/>
            <a:prstDash val="solid"/>
            <a:miter lim="800000"/>
          </a:ln>
          <a:effectLst>
            <a:outerShdw algn="t" blurRad="254000" dir="5400000" dist="63500" rotWithShape="0">
              <a:sysClr lastClr="000000" val="windowText">
                <a:lumMod val="85000"/>
                <a:lumOff val="1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100" u="none">
                <a:ln>
                  <a:noFill/>
                </a:ln>
                <a:solidFill>
                  <a:schemeClr val="tx1">
                    <a:lumMod val="75000"/>
                    <a:lumOff val="25000"/>
                  </a:schemeClr>
                </a:solidFill>
                <a:effectLst/>
                <a:uLnTx/>
                <a:uFillTx/>
                <a:latin charset="0" panose="00000400000000000000" pitchFamily="2" typeface="HelveticaNeue light"/>
                <a:cs charset="0" panose="020b0502040204020203" pitchFamily="34" typeface="Segoe UI"/>
              </a:rPr>
              <a:t>Learn More</a:t>
            </a:r>
          </a:p>
        </p:txBody>
      </p:sp>
    </p:spTree>
    <p:extLst>
      <p:ext uri="{BB962C8B-B14F-4D97-AF65-F5344CB8AC3E}">
        <p14:creationId val="706396022"/>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par>
                                <p:cTn fill="hold" grpId="0" id="12" nodeType="withEffect" presetClass="entr" presetID="42" presetSubtype="0">
                                  <p:stCondLst>
                                    <p:cond delay="25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anim calcmode="lin" valueType="num">
                                      <p:cBhvr>
                                        <p:cTn dur="500" fill="hold" id="15"/>
                                        <p:tgtEl>
                                          <p:spTgt spid="11"/>
                                        </p:tgtEl>
                                        <p:attrNameLst>
                                          <p:attrName>ppt_x</p:attrName>
                                        </p:attrNameLst>
                                      </p:cBhvr>
                                      <p:tavLst>
                                        <p:tav tm="0">
                                          <p:val>
                                            <p:strVal val="#ppt_x"/>
                                          </p:val>
                                        </p:tav>
                                        <p:tav tm="100000">
                                          <p:val>
                                            <p:strVal val="#ppt_x"/>
                                          </p:val>
                                        </p:tav>
                                      </p:tavLst>
                                    </p:anim>
                                    <p:anim calcmode="lin" valueType="num">
                                      <p:cBhvr>
                                        <p:cTn dur="500" fill="hold" id="16"/>
                                        <p:tgtEl>
                                          <p:spTgt spid="11"/>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25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anim calcmode="lin" valueType="num">
                                      <p:cBhvr>
                                        <p:cTn dur="500" fill="hold" id="20"/>
                                        <p:tgtEl>
                                          <p:spTgt spid="12"/>
                                        </p:tgtEl>
                                        <p:attrNameLst>
                                          <p:attrName>ppt_x</p:attrName>
                                        </p:attrNameLst>
                                      </p:cBhvr>
                                      <p:tavLst>
                                        <p:tav tm="0">
                                          <p:val>
                                            <p:strVal val="#ppt_x"/>
                                          </p:val>
                                        </p:tav>
                                        <p:tav tm="100000">
                                          <p:val>
                                            <p:strVal val="#ppt_x"/>
                                          </p:val>
                                        </p:tav>
                                      </p:tavLst>
                                    </p:anim>
                                    <p:anim calcmode="lin" valueType="num">
                                      <p:cBhvr>
                                        <p:cTn dur="500" fill="hold" id="21"/>
                                        <p:tgtEl>
                                          <p:spTgt spid="12"/>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50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par>
                                <p:cTn fill="hold" grpId="0" id="25" nodeType="withEffect" presetClass="entr" presetID="53" presetSubtype="0">
                                  <p:stCondLst>
                                    <p:cond delay="75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par>
                                <p:cTn fill="hold" grpId="0" id="30" nodeType="withEffect" presetClass="entr" presetID="42" presetSubtype="0">
                                  <p:stCondLst>
                                    <p:cond delay="100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anim calcmode="lin" valueType="num">
                                      <p:cBhvr>
                                        <p:cTn dur="1000" fill="hold" id="33"/>
                                        <p:tgtEl>
                                          <p:spTgt spid="6"/>
                                        </p:tgtEl>
                                        <p:attrNameLst>
                                          <p:attrName>ppt_x</p:attrName>
                                        </p:attrNameLst>
                                      </p:cBhvr>
                                      <p:tavLst>
                                        <p:tav tm="0">
                                          <p:val>
                                            <p:strVal val="#ppt_x"/>
                                          </p:val>
                                        </p:tav>
                                        <p:tav tm="100000">
                                          <p:val>
                                            <p:strVal val="#ppt_x"/>
                                          </p:val>
                                        </p:tav>
                                      </p:tavLst>
                                    </p:anim>
                                    <p:anim calcmode="lin" valueType="num">
                                      <p:cBhvr>
                                        <p:cTn dur="1000" fill="hold" id="34"/>
                                        <p:tgtEl>
                                          <p:spTgt spid="6"/>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1000"/>
                                  </p:stCondLst>
                                  <p:childTnLst>
                                    <p:set>
                                      <p:cBhvr>
                                        <p:cTn dur="1" fill="hold" id="36">
                                          <p:stCondLst>
                                            <p:cond delay="0"/>
                                          </p:stCondLst>
                                        </p:cTn>
                                        <p:tgtEl>
                                          <p:spTgt spid="3"/>
                                        </p:tgtEl>
                                        <p:attrNameLst>
                                          <p:attrName>style.visibility</p:attrName>
                                        </p:attrNameLst>
                                      </p:cBhvr>
                                      <p:to>
                                        <p:strVal val="visible"/>
                                      </p:to>
                                    </p:set>
                                    <p:animEffect filter="fade" transition="in">
                                      <p:cBhvr>
                                        <p:cTn dur="1000" id="37"/>
                                        <p:tgtEl>
                                          <p:spTgt spid="3"/>
                                        </p:tgtEl>
                                      </p:cBhvr>
                                    </p:animEffect>
                                    <p:anim calcmode="lin" valueType="num">
                                      <p:cBhvr>
                                        <p:cTn dur="1000" fill="hold" id="38"/>
                                        <p:tgtEl>
                                          <p:spTgt spid="3"/>
                                        </p:tgtEl>
                                        <p:attrNameLst>
                                          <p:attrName>ppt_x</p:attrName>
                                        </p:attrNameLst>
                                      </p:cBhvr>
                                      <p:tavLst>
                                        <p:tav tm="0">
                                          <p:val>
                                            <p:strVal val="#ppt_x"/>
                                          </p:val>
                                        </p:tav>
                                        <p:tav tm="100000">
                                          <p:val>
                                            <p:strVal val="#ppt_x"/>
                                          </p:val>
                                        </p:tav>
                                      </p:tavLst>
                                    </p:anim>
                                    <p:anim calcmode="lin" valueType="num">
                                      <p:cBhvr>
                                        <p:cTn dur="1000" fill="hold" id="39"/>
                                        <p:tgtEl>
                                          <p:spTgt spid="3"/>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1250"/>
                                  </p:stCondLst>
                                  <p:childTnLst>
                                    <p:set>
                                      <p:cBhvr>
                                        <p:cTn dur="1" fill="hold" id="41">
                                          <p:stCondLst>
                                            <p:cond delay="0"/>
                                          </p:stCondLst>
                                        </p:cTn>
                                        <p:tgtEl>
                                          <p:spTgt spid="7"/>
                                        </p:tgtEl>
                                        <p:attrNameLst>
                                          <p:attrName>style.visibility</p:attrName>
                                        </p:attrNameLst>
                                      </p:cBhvr>
                                      <p:to>
                                        <p:strVal val="visible"/>
                                      </p:to>
                                    </p:set>
                                    <p:animEffect filter="fade" transition="in">
                                      <p:cBhvr>
                                        <p:cTn dur="1000" id="42"/>
                                        <p:tgtEl>
                                          <p:spTgt spid="7"/>
                                        </p:tgtEl>
                                      </p:cBhvr>
                                    </p:animEffect>
                                    <p:anim calcmode="lin" valueType="num">
                                      <p:cBhvr>
                                        <p:cTn dur="1000" fill="hold" id="43"/>
                                        <p:tgtEl>
                                          <p:spTgt spid="7"/>
                                        </p:tgtEl>
                                        <p:attrNameLst>
                                          <p:attrName>ppt_x</p:attrName>
                                        </p:attrNameLst>
                                      </p:cBhvr>
                                      <p:tavLst>
                                        <p:tav tm="0">
                                          <p:val>
                                            <p:strVal val="#ppt_x"/>
                                          </p:val>
                                        </p:tav>
                                        <p:tav tm="100000">
                                          <p:val>
                                            <p:strVal val="#ppt_x"/>
                                          </p:val>
                                        </p:tav>
                                      </p:tavLst>
                                    </p:anim>
                                    <p:anim calcmode="lin" valueType="num">
                                      <p:cBhvr>
                                        <p:cTn dur="1000" fill="hold" id="44"/>
                                        <p:tgtEl>
                                          <p:spTgt spid="7"/>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1250"/>
                                  </p:stCondLst>
                                  <p:childTnLst>
                                    <p:set>
                                      <p:cBhvr>
                                        <p:cTn dur="1" fill="hold" id="46">
                                          <p:stCondLst>
                                            <p:cond delay="0"/>
                                          </p:stCondLst>
                                        </p:cTn>
                                        <p:tgtEl>
                                          <p:spTgt spid="4"/>
                                        </p:tgtEl>
                                        <p:attrNameLst>
                                          <p:attrName>style.visibility</p:attrName>
                                        </p:attrNameLst>
                                      </p:cBhvr>
                                      <p:to>
                                        <p:strVal val="visible"/>
                                      </p:to>
                                    </p:set>
                                    <p:animEffect filter="fade" transition="in">
                                      <p:cBhvr>
                                        <p:cTn dur="1000" id="47"/>
                                        <p:tgtEl>
                                          <p:spTgt spid="4"/>
                                        </p:tgtEl>
                                      </p:cBhvr>
                                    </p:animEffect>
                                    <p:anim calcmode="lin" valueType="num">
                                      <p:cBhvr>
                                        <p:cTn dur="1000" fill="hold" id="48"/>
                                        <p:tgtEl>
                                          <p:spTgt spid="4"/>
                                        </p:tgtEl>
                                        <p:attrNameLst>
                                          <p:attrName>ppt_x</p:attrName>
                                        </p:attrNameLst>
                                      </p:cBhvr>
                                      <p:tavLst>
                                        <p:tav tm="0">
                                          <p:val>
                                            <p:strVal val="#ppt_x"/>
                                          </p:val>
                                        </p:tav>
                                        <p:tav tm="100000">
                                          <p:val>
                                            <p:strVal val="#ppt_x"/>
                                          </p:val>
                                        </p:tav>
                                      </p:tavLst>
                                    </p:anim>
                                    <p:anim calcmode="lin" valueType="num">
                                      <p:cBhvr>
                                        <p:cTn dur="1000" fill="hold" id="49"/>
                                        <p:tgtEl>
                                          <p:spTgt spid="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1500"/>
                                  </p:stCondLst>
                                  <p:childTnLst>
                                    <p:set>
                                      <p:cBhvr>
                                        <p:cTn dur="1" fill="hold" id="51">
                                          <p:stCondLst>
                                            <p:cond delay="0"/>
                                          </p:stCondLst>
                                        </p:cTn>
                                        <p:tgtEl>
                                          <p:spTgt spid="8"/>
                                        </p:tgtEl>
                                        <p:attrNameLst>
                                          <p:attrName>style.visibility</p:attrName>
                                        </p:attrNameLst>
                                      </p:cBhvr>
                                      <p:to>
                                        <p:strVal val="visible"/>
                                      </p:to>
                                    </p:set>
                                    <p:animEffect filter="fade" transition="in">
                                      <p:cBhvr>
                                        <p:cTn dur="1000" id="52"/>
                                        <p:tgtEl>
                                          <p:spTgt spid="8"/>
                                        </p:tgtEl>
                                      </p:cBhvr>
                                    </p:animEffect>
                                    <p:anim calcmode="lin" valueType="num">
                                      <p:cBhvr>
                                        <p:cTn dur="1000" fill="hold" id="53"/>
                                        <p:tgtEl>
                                          <p:spTgt spid="8"/>
                                        </p:tgtEl>
                                        <p:attrNameLst>
                                          <p:attrName>ppt_x</p:attrName>
                                        </p:attrNameLst>
                                      </p:cBhvr>
                                      <p:tavLst>
                                        <p:tav tm="0">
                                          <p:val>
                                            <p:strVal val="#ppt_x"/>
                                          </p:val>
                                        </p:tav>
                                        <p:tav tm="100000">
                                          <p:val>
                                            <p:strVal val="#ppt_x"/>
                                          </p:val>
                                        </p:tav>
                                      </p:tavLst>
                                    </p:anim>
                                    <p:anim calcmode="lin" valueType="num">
                                      <p:cBhvr>
                                        <p:cTn dur="1000" fill="hold" id="54"/>
                                        <p:tgtEl>
                                          <p:spTgt spid="8"/>
                                        </p:tgtEl>
                                        <p:attrNameLst>
                                          <p:attrName>ppt_y</p:attrName>
                                        </p:attrNameLst>
                                      </p:cBhvr>
                                      <p:tavLst>
                                        <p:tav tm="0">
                                          <p:val>
                                            <p:strVal val="#ppt_y+.1"/>
                                          </p:val>
                                        </p:tav>
                                        <p:tav tm="100000">
                                          <p:val>
                                            <p:strVal val="#ppt_y"/>
                                          </p:val>
                                        </p:tav>
                                      </p:tavLst>
                                    </p:anim>
                                  </p:childTnLst>
                                </p:cTn>
                              </p:par>
                              <p:par>
                                <p:cTn fill="hold" id="55" nodeType="withEffect" presetClass="entr" presetID="47" presetSubtype="0">
                                  <p:stCondLst>
                                    <p:cond delay="1500"/>
                                  </p:stCondLst>
                                  <p:childTnLst>
                                    <p:set>
                                      <p:cBhvr>
                                        <p:cTn dur="1" fill="hold" id="56">
                                          <p:stCondLst>
                                            <p:cond delay="0"/>
                                          </p:stCondLst>
                                        </p:cTn>
                                        <p:tgtEl>
                                          <p:spTgt spid="5"/>
                                        </p:tgtEl>
                                        <p:attrNameLst>
                                          <p:attrName>style.visibility</p:attrName>
                                        </p:attrNameLst>
                                      </p:cBhvr>
                                      <p:to>
                                        <p:strVal val="visible"/>
                                      </p:to>
                                    </p:set>
                                    <p:animEffect filter="fade" transition="in">
                                      <p:cBhvr>
                                        <p:cTn dur="1000" id="57"/>
                                        <p:tgtEl>
                                          <p:spTgt spid="5"/>
                                        </p:tgtEl>
                                      </p:cBhvr>
                                    </p:animEffect>
                                    <p:anim calcmode="lin" valueType="num">
                                      <p:cBhvr>
                                        <p:cTn dur="1000" fill="hold" id="58"/>
                                        <p:tgtEl>
                                          <p:spTgt spid="5"/>
                                        </p:tgtEl>
                                        <p:attrNameLst>
                                          <p:attrName>ppt_x</p:attrName>
                                        </p:attrNameLst>
                                      </p:cBhvr>
                                      <p:tavLst>
                                        <p:tav tm="0">
                                          <p:val>
                                            <p:strVal val="#ppt_x"/>
                                          </p:val>
                                        </p:tav>
                                        <p:tav tm="100000">
                                          <p:val>
                                            <p:strVal val="#ppt_x"/>
                                          </p:val>
                                        </p:tav>
                                      </p:tavLst>
                                    </p:anim>
                                    <p:anim calcmode="lin" valueType="num">
                                      <p:cBhvr>
                                        <p:cTn dur="1000" fill="hold" id="59"/>
                                        <p:tgtEl>
                                          <p:spTgt spid="5"/>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1750"/>
                                  </p:stCondLst>
                                  <p:childTnLst>
                                    <p:set>
                                      <p:cBhvr>
                                        <p:cTn dur="1" fill="hold" id="61">
                                          <p:stCondLst>
                                            <p:cond delay="0"/>
                                          </p:stCondLst>
                                        </p:cTn>
                                        <p:tgtEl>
                                          <p:spTgt spid="13"/>
                                        </p:tgtEl>
                                        <p:attrNameLst>
                                          <p:attrName>style.visibility</p:attrName>
                                        </p:attrNameLst>
                                      </p:cBhvr>
                                      <p:to>
                                        <p:strVal val="visible"/>
                                      </p:to>
                                    </p:set>
                                    <p:animEffect filter="fade" transition="in">
                                      <p:cBhvr>
                                        <p:cTn dur="500" id="62"/>
                                        <p:tgtEl>
                                          <p:spTgt spid="13"/>
                                        </p:tgtEl>
                                      </p:cBhvr>
                                    </p:animEffect>
                                    <p:anim calcmode="lin" valueType="num">
                                      <p:cBhvr>
                                        <p:cTn dur="500" fill="hold" id="63"/>
                                        <p:tgtEl>
                                          <p:spTgt spid="13"/>
                                        </p:tgtEl>
                                        <p:attrNameLst>
                                          <p:attrName>ppt_x</p:attrName>
                                        </p:attrNameLst>
                                      </p:cBhvr>
                                      <p:tavLst>
                                        <p:tav tm="0">
                                          <p:val>
                                            <p:strVal val="#ppt_x"/>
                                          </p:val>
                                        </p:tav>
                                        <p:tav tm="100000">
                                          <p:val>
                                            <p:strVal val="#ppt_x"/>
                                          </p:val>
                                        </p:tav>
                                      </p:tavLst>
                                    </p:anim>
                                    <p:anim calcmode="lin" valueType="num">
                                      <p:cBhvr>
                                        <p:cTn dur="500" fill="hold" id="64"/>
                                        <p:tgtEl>
                                          <p:spTgt spid="13"/>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1750"/>
                                  </p:stCondLst>
                                  <p:childTnLst>
                                    <p:set>
                                      <p:cBhvr>
                                        <p:cTn dur="1" fill="hold" id="66">
                                          <p:stCondLst>
                                            <p:cond delay="0"/>
                                          </p:stCondLst>
                                        </p:cTn>
                                        <p:tgtEl>
                                          <p:spTgt spid="16"/>
                                        </p:tgtEl>
                                        <p:attrNameLst>
                                          <p:attrName>style.visibility</p:attrName>
                                        </p:attrNameLst>
                                      </p:cBhvr>
                                      <p:to>
                                        <p:strVal val="visible"/>
                                      </p:to>
                                    </p:set>
                                    <p:animEffect filter="fade" transition="in">
                                      <p:cBhvr>
                                        <p:cTn dur="500" id="67"/>
                                        <p:tgtEl>
                                          <p:spTgt spid="16"/>
                                        </p:tgtEl>
                                      </p:cBhvr>
                                    </p:animEffect>
                                    <p:anim calcmode="lin" valueType="num">
                                      <p:cBhvr>
                                        <p:cTn dur="500" fill="hold" id="68"/>
                                        <p:tgtEl>
                                          <p:spTgt spid="16"/>
                                        </p:tgtEl>
                                        <p:attrNameLst>
                                          <p:attrName>ppt_x</p:attrName>
                                        </p:attrNameLst>
                                      </p:cBhvr>
                                      <p:tavLst>
                                        <p:tav tm="0">
                                          <p:val>
                                            <p:strVal val="#ppt_x"/>
                                          </p:val>
                                        </p:tav>
                                        <p:tav tm="100000">
                                          <p:val>
                                            <p:strVal val="#ppt_x"/>
                                          </p:val>
                                        </p:tav>
                                      </p:tavLst>
                                    </p:anim>
                                    <p:anim calcmode="lin" valueType="num">
                                      <p:cBhvr>
                                        <p:cTn dur="500" fill="hold" id="69"/>
                                        <p:tgtEl>
                                          <p:spTgt spid="16"/>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1750"/>
                                  </p:stCondLst>
                                  <p:childTnLst>
                                    <p:set>
                                      <p:cBhvr>
                                        <p:cTn dur="1" fill="hold" id="71">
                                          <p:stCondLst>
                                            <p:cond delay="0"/>
                                          </p:stCondLst>
                                        </p:cTn>
                                        <p:tgtEl>
                                          <p:spTgt spid="19"/>
                                        </p:tgtEl>
                                        <p:attrNameLst>
                                          <p:attrName>style.visibility</p:attrName>
                                        </p:attrNameLst>
                                      </p:cBhvr>
                                      <p:to>
                                        <p:strVal val="visible"/>
                                      </p:to>
                                    </p:set>
                                    <p:animEffect filter="fade" transition="in">
                                      <p:cBhvr>
                                        <p:cTn dur="500" id="72"/>
                                        <p:tgtEl>
                                          <p:spTgt spid="19"/>
                                        </p:tgtEl>
                                      </p:cBhvr>
                                    </p:animEffect>
                                    <p:anim calcmode="lin" valueType="num">
                                      <p:cBhvr>
                                        <p:cTn dur="500" fill="hold" id="73"/>
                                        <p:tgtEl>
                                          <p:spTgt spid="19"/>
                                        </p:tgtEl>
                                        <p:attrNameLst>
                                          <p:attrName>ppt_x</p:attrName>
                                        </p:attrNameLst>
                                      </p:cBhvr>
                                      <p:tavLst>
                                        <p:tav tm="0">
                                          <p:val>
                                            <p:strVal val="#ppt_x"/>
                                          </p:val>
                                        </p:tav>
                                        <p:tav tm="100000">
                                          <p:val>
                                            <p:strVal val="#ppt_x"/>
                                          </p:val>
                                        </p:tav>
                                      </p:tavLst>
                                    </p:anim>
                                    <p:anim calcmode="lin" valueType="num">
                                      <p:cBhvr>
                                        <p:cTn dur="500" fill="hold" id="74"/>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8"/>
      <p:bldP grpId="0" spid="9"/>
      <p:bldP grpId="0" spid="10"/>
      <p:bldP grpId="0" spid="11"/>
      <p:bldP grpId="0" spid="12"/>
      <p:bldP grpId="0" spid="2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3"/>
          <p:cNvSpPr>
            <a:spLocks noChangeArrowheads="1"/>
          </p:cNvSpPr>
          <p:nvPr/>
        </p:nvSpPr>
        <p:spPr bwMode="auto">
          <a:xfrm>
            <a:off x="918062" y="2333869"/>
            <a:ext cx="4064000" cy="4064794"/>
          </a:xfrm>
          <a:prstGeom prst="ellipse">
            <a:avLst/>
          </a:prstGeom>
          <a:noFill/>
          <a:ln w="12700">
            <a:solidFill>
              <a:schemeClr val="tx1">
                <a:lumMod val="65000"/>
                <a:lumOff val="35000"/>
              </a:schemeClr>
            </a:solidFill>
            <a:bevel/>
          </a:ln>
          <a:extLst>
            <a:ext uri="{909E8E84-426E-40DD-AFC4-6F175D3DCCD1}">
              <a14:hiddenFill>
                <a:solidFill>
                  <a:srgbClr val="FFFFFF"/>
                </a:solidFill>
              </a14:hiddenFill>
            </a:ext>
          </a:extLst>
        </p:spPr>
        <p:txBody>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endParaRPr altLang="en-US" lang="zh-CN" sz="1800">
              <a:solidFill>
                <a:schemeClr val="tx1">
                  <a:lumMod val="75000"/>
                  <a:lumOff val="25000"/>
                </a:schemeClr>
              </a:solidFill>
              <a:latin typeface="+mn-lt"/>
              <a:ea typeface="+mn-ea"/>
              <a:cs typeface="+mn-ea"/>
              <a:sym typeface="+mn-lt"/>
            </a:endParaRPr>
          </a:p>
        </p:txBody>
      </p:sp>
      <p:sp>
        <p:nvSpPr>
          <p:cNvPr id="3" name="Oval 4"/>
          <p:cNvSpPr>
            <a:spLocks noChangeArrowheads="1"/>
          </p:cNvSpPr>
          <p:nvPr/>
        </p:nvSpPr>
        <p:spPr bwMode="auto">
          <a:xfrm>
            <a:off x="1498876" y="2914797"/>
            <a:ext cx="2902373" cy="2902940"/>
          </a:xfrm>
          <a:prstGeom prst="ellipse">
            <a:avLst/>
          </a:prstGeom>
          <a:noFill/>
          <a:ln w="0">
            <a:solidFill>
              <a:schemeClr val="tx1">
                <a:lumMod val="65000"/>
                <a:lumOff val="35000"/>
              </a:schemeClr>
            </a:solidFill>
            <a:bevel/>
          </a:ln>
          <a:extLst>
            <a:ext uri="{909E8E84-426E-40DD-AFC4-6F175D3DCCD1}">
              <a14:hiddenFill>
                <a:solidFill>
                  <a:srgbClr val="FFFFFF"/>
                </a:solidFill>
              </a14:hiddenFill>
            </a:ext>
          </a:extLst>
        </p:spPr>
        <p:txBody>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endParaRPr altLang="en-US" lang="zh-CN" sz="1800">
              <a:solidFill>
                <a:schemeClr val="tx1">
                  <a:lumMod val="75000"/>
                  <a:lumOff val="25000"/>
                </a:schemeClr>
              </a:solidFill>
              <a:latin typeface="+mn-lt"/>
              <a:ea typeface="+mn-ea"/>
              <a:cs typeface="+mn-ea"/>
              <a:sym typeface="+mn-lt"/>
            </a:endParaRPr>
          </a:p>
        </p:txBody>
      </p:sp>
      <p:sp>
        <p:nvSpPr>
          <p:cNvPr id="4" name="Oval 5"/>
          <p:cNvSpPr>
            <a:spLocks noChangeArrowheads="1"/>
          </p:cNvSpPr>
          <p:nvPr/>
        </p:nvSpPr>
        <p:spPr bwMode="auto">
          <a:xfrm>
            <a:off x="2079350" y="3495385"/>
            <a:ext cx="1741423" cy="1741763"/>
          </a:xfrm>
          <a:prstGeom prst="ellipse">
            <a:avLst/>
          </a:prstGeom>
          <a:noFill/>
          <a:ln w="12700">
            <a:solidFill>
              <a:schemeClr val="tx1">
                <a:lumMod val="65000"/>
                <a:lumOff val="35000"/>
              </a:schemeClr>
            </a:solidFill>
            <a:bevel/>
          </a:ln>
          <a:extLst>
            <a:ext uri="{909E8E84-426E-40DD-AFC4-6F175D3DCCD1}">
              <a14:hiddenFill>
                <a:solidFill>
                  <a:srgbClr val="FFFFFF"/>
                </a:solidFill>
              </a14:hiddenFill>
            </a:ext>
          </a:extLst>
        </p:spPr>
        <p:txBody>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endParaRPr altLang="en-US" lang="zh-CN" sz="1800">
              <a:solidFill>
                <a:schemeClr val="tx1">
                  <a:lumMod val="75000"/>
                  <a:lumOff val="25000"/>
                </a:schemeClr>
              </a:solidFill>
              <a:latin typeface="+mn-lt"/>
              <a:ea typeface="+mn-ea"/>
              <a:cs typeface="+mn-ea"/>
              <a:sym typeface="+mn-lt"/>
            </a:endParaRPr>
          </a:p>
        </p:txBody>
      </p:sp>
      <p:sp>
        <p:nvSpPr>
          <p:cNvPr id="5" name="Oval 6"/>
          <p:cNvSpPr>
            <a:spLocks noChangeArrowheads="1"/>
          </p:cNvSpPr>
          <p:nvPr/>
        </p:nvSpPr>
        <p:spPr bwMode="auto">
          <a:xfrm>
            <a:off x="2659825" y="4075972"/>
            <a:ext cx="580475" cy="580588"/>
          </a:xfrm>
          <a:prstGeom prst="ellipse">
            <a:avLst/>
          </a:prstGeom>
          <a:noFill/>
          <a:ln w="0">
            <a:solidFill>
              <a:schemeClr val="tx1">
                <a:lumMod val="65000"/>
                <a:lumOff val="35000"/>
              </a:schemeClr>
            </a:solidFill>
            <a:bevel/>
          </a:ln>
          <a:extLst>
            <a:ext uri="{909E8E84-426E-40DD-AFC4-6F175D3DCCD1}">
              <a14:hiddenFill>
                <a:solidFill>
                  <a:srgbClr val="FFFFFF"/>
                </a:solidFill>
              </a14:hiddenFill>
            </a:ext>
          </a:extLst>
        </p:spPr>
        <p:txBody>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endParaRPr altLang="en-US" lang="zh-CN" sz="1800">
              <a:solidFill>
                <a:schemeClr val="tx1">
                  <a:lumMod val="75000"/>
                  <a:lumOff val="25000"/>
                </a:schemeClr>
              </a:solidFill>
              <a:latin typeface="+mn-lt"/>
              <a:ea typeface="+mn-ea"/>
              <a:cs typeface="+mn-ea"/>
              <a:sym typeface="+mn-lt"/>
            </a:endParaRPr>
          </a:p>
        </p:txBody>
      </p:sp>
      <p:grpSp>
        <p:nvGrpSpPr>
          <p:cNvPr id="6" name="组合 5"/>
          <p:cNvGrpSpPr/>
          <p:nvPr/>
        </p:nvGrpSpPr>
        <p:grpSpPr>
          <a:xfrm>
            <a:off x="2916196" y="1465019"/>
            <a:ext cx="2743200" cy="2874148"/>
            <a:chOff x="2624096" y="1496769"/>
            <a:chExt cx="2743200" cy="2874148"/>
          </a:xfrm>
        </p:grpSpPr>
        <p:sp>
          <p:nvSpPr>
            <p:cNvPr id="7" name="Line 9"/>
            <p:cNvSpPr>
              <a:spLocks noChangeShapeType="1"/>
            </p:cNvSpPr>
            <p:nvPr/>
          </p:nvSpPr>
          <p:spPr bwMode="auto">
            <a:xfrm>
              <a:off x="4859296" y="1496769"/>
              <a:ext cx="508000" cy="1"/>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sp>
          <p:nvSpPr>
            <p:cNvPr id="8" name="Line 10"/>
            <p:cNvSpPr>
              <a:spLocks noChangeShapeType="1"/>
            </p:cNvSpPr>
            <p:nvPr/>
          </p:nvSpPr>
          <p:spPr bwMode="auto">
            <a:xfrm rot="5400000">
              <a:off x="2305469" y="1817090"/>
              <a:ext cx="2872454" cy="2235200"/>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grpSp>
      <p:sp>
        <p:nvSpPr>
          <p:cNvPr id="9" name="Rectangle 11"/>
          <p:cNvSpPr>
            <a:spLocks noChangeArrowheads="1"/>
          </p:cNvSpPr>
          <p:nvPr/>
        </p:nvSpPr>
        <p:spPr bwMode="auto">
          <a:xfrm>
            <a:off x="5659396" y="1951101"/>
            <a:ext cx="2032000" cy="972163"/>
          </a:xfrm>
          <a:prstGeom prst="rect">
            <a:avLst/>
          </a:prstGeom>
          <a:noFill/>
          <a:ln w="9525">
            <a:noFill/>
            <a:bevel/>
          </a:ln>
          <a:extLst>
            <a:ext uri="{909E8E84-426E-40DD-AFC4-6F175D3DCCD1}">
              <a14:hiddenFill>
                <a:solidFill>
                  <a:srgbClr val="FFFFFF"/>
                </a:solidFill>
              </a14:hiddenFill>
            </a:ext>
          </a:extLst>
        </p:spPr>
        <p:txBody>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endParaRPr altLang="en-US" lang="zh-CN" sz="1800">
              <a:solidFill>
                <a:schemeClr val="tx1">
                  <a:lumMod val="75000"/>
                  <a:lumOff val="25000"/>
                </a:schemeClr>
              </a:solidFill>
              <a:latin typeface="+mn-lt"/>
              <a:ea typeface="+mn-ea"/>
              <a:cs typeface="+mn-ea"/>
              <a:sym typeface="+mn-lt"/>
            </a:endParaRPr>
          </a:p>
        </p:txBody>
      </p:sp>
      <p:sp>
        <p:nvSpPr>
          <p:cNvPr id="10" name="Rectangle 12"/>
          <p:cNvSpPr>
            <a:spLocks noChangeArrowheads="1"/>
          </p:cNvSpPr>
          <p:nvPr/>
        </p:nvSpPr>
        <p:spPr bwMode="auto">
          <a:xfrm>
            <a:off x="5658868" y="1950489"/>
            <a:ext cx="2032000" cy="973137"/>
          </a:xfrm>
          <a:prstGeom prst="rect">
            <a:avLst/>
          </a:prstGeom>
          <a:noFill/>
          <a:ln w="9525">
            <a:noFill/>
            <a:miter lim="800000"/>
          </a:ln>
          <a:extLst>
            <a:ext uri="{909E8E84-426E-40DD-AFC4-6F175D3DCCD1}">
              <a14:hiddenFill>
                <a:solidFill>
                  <a:srgbClr val="FFFFFF"/>
                </a:solidFill>
              </a14:hiddenFill>
            </a:ext>
          </a:extLst>
        </p:spPr>
        <p:txBody>
          <a:bodyPr anchor="ctr" bIns="74507" lIns="417237" rIns="74507" tIns="74507"/>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90000"/>
              </a:lnSpc>
              <a:spcAft>
                <a:spcPct val="35000"/>
              </a:spcAft>
              <a:buFont charset="0" panose="020b0604020202020204" pitchFamily="34" typeface="Arial"/>
              <a:buNone/>
              <a:defRPr/>
            </a:pPr>
            <a:endParaRPr altLang="zh-CN" lang="zh-CN" sz="5867">
              <a:solidFill>
                <a:schemeClr val="tx1">
                  <a:lumMod val="75000"/>
                  <a:lumOff val="25000"/>
                </a:schemeClr>
              </a:solidFill>
              <a:latin typeface="+mn-lt"/>
              <a:ea typeface="+mn-ea"/>
              <a:cs typeface="+mn-ea"/>
              <a:sym typeface="+mn-lt"/>
            </a:endParaRPr>
          </a:p>
        </p:txBody>
      </p:sp>
      <p:grpSp>
        <p:nvGrpSpPr>
          <p:cNvPr id="11" name="组合 10"/>
          <p:cNvGrpSpPr/>
          <p:nvPr/>
        </p:nvGrpSpPr>
        <p:grpSpPr>
          <a:xfrm>
            <a:off x="3398795" y="2437182"/>
            <a:ext cx="2260601" cy="2359274"/>
            <a:chOff x="3106695" y="2468932"/>
            <a:chExt cx="2260601" cy="2359274"/>
          </a:xfrm>
        </p:grpSpPr>
        <p:sp>
          <p:nvSpPr>
            <p:cNvPr id="12" name="Line 13"/>
            <p:cNvSpPr>
              <a:spLocks noChangeShapeType="1"/>
            </p:cNvSpPr>
            <p:nvPr/>
          </p:nvSpPr>
          <p:spPr bwMode="auto">
            <a:xfrm>
              <a:off x="4859296" y="2468932"/>
              <a:ext cx="508000" cy="1"/>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sp>
          <p:nvSpPr>
            <p:cNvPr id="13" name="Line 14"/>
            <p:cNvSpPr>
              <a:spLocks noChangeShapeType="1"/>
            </p:cNvSpPr>
            <p:nvPr/>
          </p:nvSpPr>
          <p:spPr bwMode="auto">
            <a:xfrm rot="5400000">
              <a:off x="2802681" y="2773285"/>
              <a:ext cx="2358935" cy="1750907"/>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grpSp>
      <p:sp>
        <p:nvSpPr>
          <p:cNvPr id="15" name="Rectangle 16"/>
          <p:cNvSpPr>
            <a:spLocks noChangeArrowheads="1"/>
          </p:cNvSpPr>
          <p:nvPr/>
        </p:nvSpPr>
        <p:spPr bwMode="auto">
          <a:xfrm>
            <a:off x="5658868" y="2923625"/>
            <a:ext cx="2032000" cy="971550"/>
          </a:xfrm>
          <a:prstGeom prst="rect">
            <a:avLst/>
          </a:prstGeom>
          <a:noFill/>
          <a:ln w="9525">
            <a:noFill/>
            <a:miter lim="800000"/>
          </a:ln>
          <a:extLst>
            <a:ext uri="{909E8E84-426E-40DD-AFC4-6F175D3DCCD1}">
              <a14:hiddenFill>
                <a:solidFill>
                  <a:srgbClr val="FFFFFF"/>
                </a:solidFill>
              </a14:hiddenFill>
            </a:ext>
          </a:extLst>
        </p:spPr>
        <p:txBody>
          <a:bodyPr anchor="ctr" bIns="74507" lIns="417237" rIns="74507" tIns="74507"/>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90000"/>
              </a:lnSpc>
              <a:spcAft>
                <a:spcPct val="35000"/>
              </a:spcAft>
              <a:buFont charset="0" panose="020b0604020202020204" pitchFamily="34" typeface="Arial"/>
              <a:buNone/>
              <a:defRPr/>
            </a:pPr>
            <a:endParaRPr altLang="zh-CN" lang="zh-CN" sz="5867">
              <a:solidFill>
                <a:schemeClr val="tx1">
                  <a:lumMod val="75000"/>
                  <a:lumOff val="25000"/>
                </a:schemeClr>
              </a:solidFill>
              <a:latin typeface="+mn-lt"/>
              <a:ea typeface="+mn-ea"/>
              <a:cs typeface="+mn-ea"/>
              <a:sym typeface="+mn-lt"/>
            </a:endParaRPr>
          </a:p>
        </p:txBody>
      </p:sp>
      <p:grpSp>
        <p:nvGrpSpPr>
          <p:cNvPr id="16" name="组合 15"/>
          <p:cNvGrpSpPr/>
          <p:nvPr/>
        </p:nvGrpSpPr>
        <p:grpSpPr>
          <a:xfrm>
            <a:off x="3800116" y="3408667"/>
            <a:ext cx="1859280" cy="1799349"/>
            <a:chOff x="3508016" y="3440417"/>
            <a:chExt cx="1859280" cy="1799349"/>
          </a:xfrm>
        </p:grpSpPr>
        <p:sp>
          <p:nvSpPr>
            <p:cNvPr id="17" name="Line 17"/>
            <p:cNvSpPr>
              <a:spLocks noChangeShapeType="1"/>
            </p:cNvSpPr>
            <p:nvPr/>
          </p:nvSpPr>
          <p:spPr bwMode="auto">
            <a:xfrm>
              <a:off x="4859296" y="3441096"/>
              <a:ext cx="508000" cy="1"/>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sp>
          <p:nvSpPr>
            <p:cNvPr id="18" name="Line 18"/>
            <p:cNvSpPr>
              <a:spLocks noChangeShapeType="1"/>
            </p:cNvSpPr>
            <p:nvPr/>
          </p:nvSpPr>
          <p:spPr bwMode="auto">
            <a:xfrm rot="5400000">
              <a:off x="3283981" y="3664452"/>
              <a:ext cx="1799349" cy="1351280"/>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grpSp>
      <p:grpSp>
        <p:nvGrpSpPr>
          <p:cNvPr id="21" name="组合 20"/>
          <p:cNvGrpSpPr/>
          <p:nvPr/>
        </p:nvGrpSpPr>
        <p:grpSpPr>
          <a:xfrm>
            <a:off x="4204820" y="4381104"/>
            <a:ext cx="1454576" cy="1236780"/>
            <a:chOff x="3912720" y="4412854"/>
            <a:chExt cx="1454576" cy="1236780"/>
          </a:xfrm>
        </p:grpSpPr>
        <p:sp>
          <p:nvSpPr>
            <p:cNvPr id="22" name="Line 21"/>
            <p:cNvSpPr>
              <a:spLocks noChangeShapeType="1"/>
            </p:cNvSpPr>
            <p:nvPr/>
          </p:nvSpPr>
          <p:spPr bwMode="auto">
            <a:xfrm>
              <a:off x="4859296" y="4413259"/>
              <a:ext cx="508000" cy="1"/>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sp>
          <p:nvSpPr>
            <p:cNvPr id="23" name="Line 22"/>
            <p:cNvSpPr>
              <a:spLocks noChangeShapeType="1"/>
            </p:cNvSpPr>
            <p:nvPr/>
          </p:nvSpPr>
          <p:spPr bwMode="auto">
            <a:xfrm rot="5400000">
              <a:off x="3766432" y="4559142"/>
              <a:ext cx="1236780" cy="944203"/>
            </a:xfrm>
            <a:prstGeom prst="line">
              <a:avLst/>
            </a:prstGeom>
            <a:noFill/>
            <a:ln w="0">
              <a:solidFill>
                <a:schemeClr val="tx1">
                  <a:lumMod val="65000"/>
                  <a:lumOff val="3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grpSp>
      <p:grpSp>
        <p:nvGrpSpPr>
          <p:cNvPr id="24" name="组合 23"/>
          <p:cNvGrpSpPr/>
          <p:nvPr/>
        </p:nvGrpSpPr>
        <p:grpSpPr>
          <a:xfrm>
            <a:off x="5658867" y="2202901"/>
            <a:ext cx="1698959" cy="385763"/>
            <a:chOff x="5366767" y="2234651"/>
            <a:chExt cx="1698959" cy="385763"/>
          </a:xfrm>
        </p:grpSpPr>
        <p:sp>
          <p:nvSpPr>
            <p:cNvPr id="25" name="TextBox 15"/>
            <p:cNvSpPr>
              <a:spLocks noChangeArrowheads="1"/>
            </p:cNvSpPr>
            <p:nvPr/>
          </p:nvSpPr>
          <p:spPr bwMode="auto">
            <a:xfrm>
              <a:off x="5750943" y="2241001"/>
              <a:ext cx="1973580" cy="33528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r>
                <a:rPr altLang="zh-CN" b="1" lang="en-US" sz="1600">
                  <a:solidFill>
                    <a:schemeClr val="tx1">
                      <a:lumMod val="75000"/>
                      <a:lumOff val="25000"/>
                    </a:schemeClr>
                  </a:solidFill>
                  <a:latin typeface="+mn-lt"/>
                  <a:ea typeface="+mn-ea"/>
                  <a:cs typeface="+mn-ea"/>
                  <a:sym typeface="+mn-lt"/>
                </a:rPr>
                <a:t>ADD YOUR TEXTS</a:t>
              </a:r>
            </a:p>
          </p:txBody>
        </p:sp>
        <p:sp>
          <p:nvSpPr>
            <p:cNvPr id="26" name="椭圆 16"/>
            <p:cNvSpPr>
              <a:spLocks noChangeArrowheads="1"/>
            </p:cNvSpPr>
            <p:nvPr/>
          </p:nvSpPr>
          <p:spPr bwMode="auto">
            <a:xfrm>
              <a:off x="5366767" y="2234651"/>
              <a:ext cx="385762" cy="385763"/>
            </a:xfrm>
            <a:prstGeom prst="ellipse">
              <a:avLst/>
            </a:prstGeom>
            <a:noFill/>
            <a:ln w="25400">
              <a:solidFill>
                <a:schemeClr val="tx1">
                  <a:lumMod val="65000"/>
                  <a:lumOff val="35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1800">
                  <a:solidFill>
                    <a:schemeClr val="tx1">
                      <a:lumMod val="75000"/>
                      <a:lumOff val="25000"/>
                    </a:schemeClr>
                  </a:solidFill>
                  <a:latin typeface="+mn-lt"/>
                  <a:ea typeface="+mn-ea"/>
                  <a:cs typeface="+mn-ea"/>
                  <a:sym typeface="+mn-lt"/>
                </a:rPr>
                <a:t>2</a:t>
              </a:r>
            </a:p>
          </p:txBody>
        </p:sp>
      </p:grpSp>
      <p:grpSp>
        <p:nvGrpSpPr>
          <p:cNvPr id="27" name="组合 26"/>
          <p:cNvGrpSpPr/>
          <p:nvPr/>
        </p:nvGrpSpPr>
        <p:grpSpPr>
          <a:xfrm>
            <a:off x="5658867" y="3299864"/>
            <a:ext cx="1698959" cy="382587"/>
            <a:chOff x="5366767" y="3331614"/>
            <a:chExt cx="1698959" cy="382587"/>
          </a:xfrm>
        </p:grpSpPr>
        <p:sp>
          <p:nvSpPr>
            <p:cNvPr id="28" name="TextBox 17"/>
            <p:cNvSpPr>
              <a:spLocks noChangeArrowheads="1"/>
            </p:cNvSpPr>
            <p:nvPr/>
          </p:nvSpPr>
          <p:spPr bwMode="auto">
            <a:xfrm>
              <a:off x="5750943" y="3334790"/>
              <a:ext cx="1973580" cy="33528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r>
                <a:rPr altLang="zh-CN" b="1" lang="en-US" sz="1600">
                  <a:solidFill>
                    <a:schemeClr val="tx1">
                      <a:lumMod val="75000"/>
                      <a:lumOff val="25000"/>
                    </a:schemeClr>
                  </a:solidFill>
                  <a:latin typeface="+mn-lt"/>
                  <a:ea typeface="+mn-ea"/>
                  <a:cs typeface="+mn-ea"/>
                  <a:sym typeface="+mn-lt"/>
                </a:rPr>
                <a:t>ADD YOUR TEXTS</a:t>
              </a:r>
            </a:p>
          </p:txBody>
        </p:sp>
        <p:sp>
          <p:nvSpPr>
            <p:cNvPr id="29" name="椭圆 18"/>
            <p:cNvSpPr>
              <a:spLocks noChangeArrowheads="1"/>
            </p:cNvSpPr>
            <p:nvPr/>
          </p:nvSpPr>
          <p:spPr bwMode="auto">
            <a:xfrm>
              <a:off x="5366767" y="3331614"/>
              <a:ext cx="385762" cy="382587"/>
            </a:xfrm>
            <a:prstGeom prst="ellipse">
              <a:avLst/>
            </a:prstGeom>
            <a:noFill/>
            <a:ln w="25400">
              <a:solidFill>
                <a:schemeClr val="tx1">
                  <a:lumMod val="65000"/>
                  <a:lumOff val="35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1800">
                  <a:solidFill>
                    <a:schemeClr val="tx1">
                      <a:lumMod val="75000"/>
                      <a:lumOff val="25000"/>
                    </a:schemeClr>
                  </a:solidFill>
                  <a:latin typeface="+mn-lt"/>
                  <a:ea typeface="+mn-ea"/>
                  <a:cs typeface="+mn-ea"/>
                  <a:sym typeface="+mn-lt"/>
                </a:rPr>
                <a:t>3</a:t>
              </a:r>
            </a:p>
          </p:txBody>
        </p:sp>
      </p:grpSp>
      <p:grpSp>
        <p:nvGrpSpPr>
          <p:cNvPr id="30" name="组合 29"/>
          <p:cNvGrpSpPr/>
          <p:nvPr/>
        </p:nvGrpSpPr>
        <p:grpSpPr>
          <a:xfrm>
            <a:off x="5658867" y="4220614"/>
            <a:ext cx="1698959" cy="382587"/>
            <a:chOff x="5366767" y="4252364"/>
            <a:chExt cx="1698959" cy="382587"/>
          </a:xfrm>
        </p:grpSpPr>
        <p:sp>
          <p:nvSpPr>
            <p:cNvPr id="31" name="TextBox 19"/>
            <p:cNvSpPr>
              <a:spLocks noChangeArrowheads="1"/>
            </p:cNvSpPr>
            <p:nvPr/>
          </p:nvSpPr>
          <p:spPr bwMode="auto">
            <a:xfrm>
              <a:off x="5750943" y="4258715"/>
              <a:ext cx="1973580" cy="33528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r>
                <a:rPr altLang="zh-CN" b="1" lang="en-US" sz="1600">
                  <a:solidFill>
                    <a:schemeClr val="tx1">
                      <a:lumMod val="75000"/>
                      <a:lumOff val="25000"/>
                    </a:schemeClr>
                  </a:solidFill>
                  <a:latin typeface="+mn-lt"/>
                  <a:ea typeface="+mn-ea"/>
                  <a:cs typeface="+mn-ea"/>
                  <a:sym typeface="+mn-lt"/>
                </a:rPr>
                <a:t>ADD YOUR TEXTS</a:t>
              </a:r>
            </a:p>
          </p:txBody>
        </p:sp>
        <p:sp>
          <p:nvSpPr>
            <p:cNvPr id="32" name="椭圆 20"/>
            <p:cNvSpPr>
              <a:spLocks noChangeArrowheads="1"/>
            </p:cNvSpPr>
            <p:nvPr/>
          </p:nvSpPr>
          <p:spPr bwMode="auto">
            <a:xfrm>
              <a:off x="5366767" y="4252364"/>
              <a:ext cx="385762" cy="382587"/>
            </a:xfrm>
            <a:prstGeom prst="ellipse">
              <a:avLst/>
            </a:prstGeom>
            <a:noFill/>
            <a:ln w="25400">
              <a:solidFill>
                <a:schemeClr val="tx1">
                  <a:lumMod val="65000"/>
                  <a:lumOff val="35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1800">
                  <a:solidFill>
                    <a:schemeClr val="tx1">
                      <a:lumMod val="75000"/>
                      <a:lumOff val="25000"/>
                    </a:schemeClr>
                  </a:solidFill>
                  <a:latin typeface="+mn-lt"/>
                  <a:ea typeface="+mn-ea"/>
                  <a:cs typeface="+mn-ea"/>
                  <a:sym typeface="+mn-lt"/>
                </a:rPr>
                <a:t>4</a:t>
              </a:r>
            </a:p>
          </p:txBody>
        </p:sp>
      </p:grpSp>
      <p:grpSp>
        <p:nvGrpSpPr>
          <p:cNvPr id="37" name="组合 36"/>
          <p:cNvGrpSpPr/>
          <p:nvPr/>
        </p:nvGrpSpPr>
        <p:grpSpPr>
          <a:xfrm>
            <a:off x="5658867" y="1282151"/>
            <a:ext cx="1698959" cy="385763"/>
            <a:chOff x="5366767" y="1313901"/>
            <a:chExt cx="1698959" cy="385763"/>
          </a:xfrm>
        </p:grpSpPr>
        <p:sp>
          <p:nvSpPr>
            <p:cNvPr id="38" name="TextBox 12"/>
            <p:cNvSpPr>
              <a:spLocks noChangeArrowheads="1"/>
            </p:cNvSpPr>
            <p:nvPr/>
          </p:nvSpPr>
          <p:spPr bwMode="auto">
            <a:xfrm>
              <a:off x="5750943" y="1320251"/>
              <a:ext cx="1973580" cy="33528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spcBef>
                  <a:spcPct val="0"/>
                </a:spcBef>
                <a:buFont charset="0" panose="020b0604020202020204" pitchFamily="34" typeface="Arial"/>
                <a:buNone/>
              </a:pPr>
              <a:r>
                <a:rPr altLang="zh-CN" b="1" lang="en-US" sz="1600">
                  <a:solidFill>
                    <a:schemeClr val="tx1">
                      <a:lumMod val="75000"/>
                      <a:lumOff val="25000"/>
                    </a:schemeClr>
                  </a:solidFill>
                  <a:latin typeface="+mn-lt"/>
                  <a:ea typeface="+mn-ea"/>
                  <a:cs typeface="+mn-ea"/>
                  <a:sym typeface="+mn-lt"/>
                </a:rPr>
                <a:t>ADD YOUR TEXTS</a:t>
              </a:r>
            </a:p>
          </p:txBody>
        </p:sp>
        <p:sp>
          <p:nvSpPr>
            <p:cNvPr id="39" name="椭圆 25"/>
            <p:cNvSpPr>
              <a:spLocks noChangeArrowheads="1"/>
            </p:cNvSpPr>
            <p:nvPr/>
          </p:nvSpPr>
          <p:spPr bwMode="auto">
            <a:xfrm>
              <a:off x="5366767" y="1313901"/>
              <a:ext cx="385762" cy="385763"/>
            </a:xfrm>
            <a:prstGeom prst="ellipse">
              <a:avLst/>
            </a:prstGeom>
            <a:noFill/>
            <a:ln w="25400">
              <a:solidFill>
                <a:schemeClr val="tx1">
                  <a:lumMod val="65000"/>
                  <a:lumOff val="35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1800">
                  <a:solidFill>
                    <a:schemeClr val="tx1">
                      <a:lumMod val="75000"/>
                      <a:lumOff val="25000"/>
                    </a:schemeClr>
                  </a:solidFill>
                  <a:latin typeface="+mn-lt"/>
                  <a:ea typeface="+mn-ea"/>
                  <a:cs typeface="+mn-ea"/>
                  <a:sym typeface="+mn-lt"/>
                </a:rPr>
                <a:t>1</a:t>
              </a:r>
            </a:p>
          </p:txBody>
        </p:sp>
      </p:grpSp>
      <p:grpSp>
        <p:nvGrpSpPr>
          <p:cNvPr id="45" name="组合 44"/>
          <p:cNvGrpSpPr/>
          <p:nvPr/>
        </p:nvGrpSpPr>
        <p:grpSpPr>
          <a:xfrm>
            <a:off x="7968642" y="1282151"/>
            <a:ext cx="2534258" cy="1617842"/>
            <a:chOff x="7968642" y="1282151"/>
            <a:chExt cx="2534258" cy="1617842"/>
          </a:xfrm>
        </p:grpSpPr>
        <p:sp>
          <p:nvSpPr>
            <p:cNvPr id="35" name="TextBox 23"/>
            <p:cNvSpPr>
              <a:spLocks noChangeArrowheads="1"/>
            </p:cNvSpPr>
            <p:nvPr/>
          </p:nvSpPr>
          <p:spPr bwMode="auto">
            <a:xfrm>
              <a:off x="7981377" y="1282151"/>
              <a:ext cx="2633980" cy="36576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r>
                <a:rPr altLang="zh-CN" b="1" lang="en-US">
                  <a:solidFill>
                    <a:schemeClr val="tx1">
                      <a:lumMod val="75000"/>
                      <a:lumOff val="25000"/>
                    </a:schemeClr>
                  </a:solidFill>
                  <a:latin typeface="+mn-lt"/>
                  <a:ea typeface="+mn-ea"/>
                  <a:cs typeface="+mn-ea"/>
                  <a:sym typeface="+mn-lt"/>
                </a:rPr>
                <a:t>ADD YOUR HEADLINE</a:t>
              </a:r>
            </a:p>
          </p:txBody>
        </p:sp>
        <p:sp>
          <p:nvSpPr>
            <p:cNvPr id="36" name="直接连接符 24"/>
            <p:cNvSpPr>
              <a:spLocks noChangeShapeType="1"/>
            </p:cNvSpPr>
            <p:nvPr/>
          </p:nvSpPr>
          <p:spPr bwMode="auto">
            <a:xfrm>
              <a:off x="8093483" y="1692401"/>
              <a:ext cx="1253717" cy="0"/>
            </a:xfrm>
            <a:prstGeom prst="line">
              <a:avLst/>
            </a:prstGeom>
            <a:noFill/>
            <a:ln w="9525">
              <a:solidFill>
                <a:schemeClr val="tx1">
                  <a:lumMod val="50000"/>
                  <a:lumOff val="50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sp>
          <p:nvSpPr>
            <p:cNvPr id="44" name="Rectangle 37"/>
            <p:cNvSpPr/>
            <p:nvPr/>
          </p:nvSpPr>
          <p:spPr bwMode="auto">
            <a:xfrm>
              <a:off x="7968641" y="1699664"/>
              <a:ext cx="2534258" cy="1188720"/>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50000"/>
                      <a:lumOff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grpSp>
        <p:nvGrpSpPr>
          <p:cNvPr id="46" name="组合 45"/>
          <p:cNvGrpSpPr/>
          <p:nvPr/>
        </p:nvGrpSpPr>
        <p:grpSpPr>
          <a:xfrm>
            <a:off x="7968642" y="3210364"/>
            <a:ext cx="2534258" cy="1617842"/>
            <a:chOff x="7968642" y="1282151"/>
            <a:chExt cx="2534258" cy="1617842"/>
          </a:xfrm>
        </p:grpSpPr>
        <p:sp>
          <p:nvSpPr>
            <p:cNvPr id="47" name="TextBox 23"/>
            <p:cNvSpPr>
              <a:spLocks noChangeArrowheads="1"/>
            </p:cNvSpPr>
            <p:nvPr/>
          </p:nvSpPr>
          <p:spPr bwMode="auto">
            <a:xfrm>
              <a:off x="7981378" y="1282151"/>
              <a:ext cx="2633980" cy="36576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r>
                <a:rPr altLang="zh-CN" b="1" lang="en-US">
                  <a:solidFill>
                    <a:schemeClr val="tx1">
                      <a:lumMod val="75000"/>
                      <a:lumOff val="25000"/>
                    </a:schemeClr>
                  </a:solidFill>
                  <a:latin typeface="+mn-lt"/>
                  <a:ea typeface="+mn-ea"/>
                  <a:cs typeface="+mn-ea"/>
                  <a:sym typeface="+mn-lt"/>
                </a:rPr>
                <a:t>ADD YOUR HEADLINE</a:t>
              </a:r>
            </a:p>
          </p:txBody>
        </p:sp>
        <p:sp>
          <p:nvSpPr>
            <p:cNvPr id="48" name="直接连接符 24"/>
            <p:cNvSpPr>
              <a:spLocks noChangeShapeType="1"/>
            </p:cNvSpPr>
            <p:nvPr/>
          </p:nvSpPr>
          <p:spPr bwMode="auto">
            <a:xfrm>
              <a:off x="8093483" y="1692401"/>
              <a:ext cx="1253717" cy="0"/>
            </a:xfrm>
            <a:prstGeom prst="line">
              <a:avLst/>
            </a:prstGeom>
            <a:noFill/>
            <a:ln w="9525">
              <a:solidFill>
                <a:schemeClr val="tx1">
                  <a:lumMod val="50000"/>
                  <a:lumOff val="50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cs typeface="+mn-ea"/>
                <a:sym typeface="+mn-lt"/>
              </a:endParaRPr>
            </a:p>
          </p:txBody>
        </p:sp>
        <p:sp>
          <p:nvSpPr>
            <p:cNvPr id="49" name="Rectangle 37"/>
            <p:cNvSpPr/>
            <p:nvPr/>
          </p:nvSpPr>
          <p:spPr bwMode="auto">
            <a:xfrm>
              <a:off x="7968641" y="1699664"/>
              <a:ext cx="2534258" cy="1188720"/>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50000"/>
                      <a:lumOff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sp>
        <p:nvSpPr>
          <p:cNvPr id="50"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1752525311"/>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750" fill="hold" id="7"/>
                                        <p:tgtEl>
                                          <p:spTgt spid="50"/>
                                        </p:tgtEl>
                                        <p:attrNameLst>
                                          <p:attrName>ppt_x</p:attrName>
                                        </p:attrNameLst>
                                      </p:cBhvr>
                                      <p:tavLst>
                                        <p:tav tm="0">
                                          <p:val>
                                            <p:strVal val="1+#ppt_w/2"/>
                                          </p:val>
                                        </p:tav>
                                        <p:tav tm="100000">
                                          <p:val>
                                            <p:strVal val="#ppt_x"/>
                                          </p:val>
                                        </p:tav>
                                      </p:tavLst>
                                    </p:anim>
                                    <p:anim calcmode="lin" valueType="num">
                                      <p:cBhvr additive="base">
                                        <p:cTn dur="750" fill="hold" id="8"/>
                                        <p:tgtEl>
                                          <p:spTgt spid="5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par>
                          <p:cTn fill="hold" id="30" nodeType="afterGroup">
                            <p:stCondLst>
                              <p:cond delay="1250"/>
                            </p:stCondLst>
                            <p:childTnLst>
                              <p:par>
                                <p:cTn fill="hold" id="31" nodeType="afterEffect" presetClass="entr" presetID="22" presetSubtype="8">
                                  <p:stCondLst>
                                    <p:cond delay="0"/>
                                  </p:stCondLst>
                                  <p:childTnLst>
                                    <p:set>
                                      <p:cBhvr>
                                        <p:cTn dur="1" fill="hold" id="32">
                                          <p:stCondLst>
                                            <p:cond delay="0"/>
                                          </p:stCondLst>
                                        </p:cTn>
                                        <p:tgtEl>
                                          <p:spTgt spid="6"/>
                                        </p:tgtEl>
                                        <p:attrNameLst>
                                          <p:attrName>style.visibility</p:attrName>
                                        </p:attrNameLst>
                                      </p:cBhvr>
                                      <p:to>
                                        <p:strVal val="visible"/>
                                      </p:to>
                                    </p:set>
                                    <p:animEffect filter="wipe(left)" transition="in">
                                      <p:cBhvr>
                                        <p:cTn dur="500" id="33"/>
                                        <p:tgtEl>
                                          <p:spTgt spid="6"/>
                                        </p:tgtEl>
                                      </p:cBhvr>
                                    </p:animEffect>
                                  </p:childTnLst>
                                </p:cTn>
                              </p:par>
                              <p:par>
                                <p:cTn fill="hold" id="34" nodeType="withEffect" presetClass="entr" presetID="22" presetSubtype="8">
                                  <p:stCondLst>
                                    <p:cond delay="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500" id="36"/>
                                        <p:tgtEl>
                                          <p:spTgt spid="11"/>
                                        </p:tgtEl>
                                      </p:cBhvr>
                                    </p:animEffect>
                                  </p:childTnLst>
                                </p:cTn>
                              </p:par>
                              <p:par>
                                <p:cTn fill="hold" id="37" nodeType="withEffect" presetClass="entr" presetID="22" presetSubtype="8">
                                  <p:stCondLst>
                                    <p:cond delay="0"/>
                                  </p:stCondLst>
                                  <p:childTnLst>
                                    <p:set>
                                      <p:cBhvr>
                                        <p:cTn dur="1" fill="hold" id="38">
                                          <p:stCondLst>
                                            <p:cond delay="0"/>
                                          </p:stCondLst>
                                        </p:cTn>
                                        <p:tgtEl>
                                          <p:spTgt spid="16"/>
                                        </p:tgtEl>
                                        <p:attrNameLst>
                                          <p:attrName>style.visibility</p:attrName>
                                        </p:attrNameLst>
                                      </p:cBhvr>
                                      <p:to>
                                        <p:strVal val="visible"/>
                                      </p:to>
                                    </p:set>
                                    <p:animEffect filter="wipe(left)" transition="in">
                                      <p:cBhvr>
                                        <p:cTn dur="500" id="39"/>
                                        <p:tgtEl>
                                          <p:spTgt spid="16"/>
                                        </p:tgtEl>
                                      </p:cBhvr>
                                    </p:animEffect>
                                  </p:childTnLst>
                                </p:cTn>
                              </p:par>
                              <p:par>
                                <p:cTn fill="hold" id="40" nodeType="withEffect" presetClass="entr" presetID="22" presetSubtype="8">
                                  <p:stCondLst>
                                    <p:cond delay="0"/>
                                  </p:stCondLst>
                                  <p:childTnLst>
                                    <p:set>
                                      <p:cBhvr>
                                        <p:cTn dur="1" fill="hold" id="41">
                                          <p:stCondLst>
                                            <p:cond delay="0"/>
                                          </p:stCondLst>
                                        </p:cTn>
                                        <p:tgtEl>
                                          <p:spTgt spid="21"/>
                                        </p:tgtEl>
                                        <p:attrNameLst>
                                          <p:attrName>style.visibility</p:attrName>
                                        </p:attrNameLst>
                                      </p:cBhvr>
                                      <p:to>
                                        <p:strVal val="visible"/>
                                      </p:to>
                                    </p:set>
                                    <p:animEffect filter="wipe(left)" transition="in">
                                      <p:cBhvr>
                                        <p:cTn dur="500" id="42"/>
                                        <p:tgtEl>
                                          <p:spTgt spid="21"/>
                                        </p:tgtEl>
                                      </p:cBhvr>
                                    </p:animEffect>
                                  </p:childTnLst>
                                </p:cTn>
                              </p:par>
                            </p:childTnLst>
                          </p:cTn>
                        </p:par>
                        <p:par>
                          <p:cTn fill="hold" id="43" nodeType="afterGroup">
                            <p:stCondLst>
                              <p:cond delay="1750"/>
                            </p:stCondLst>
                            <p:childTnLst>
                              <p:par>
                                <p:cTn fill="hold" id="44" nodeType="afterEffect" presetClass="entr" presetID="2" presetSubtype="2">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additive="base">
                                        <p:cTn dur="1250" fill="hold" id="46"/>
                                        <p:tgtEl>
                                          <p:spTgt spid="37"/>
                                        </p:tgtEl>
                                        <p:attrNameLst>
                                          <p:attrName>ppt_x</p:attrName>
                                        </p:attrNameLst>
                                      </p:cBhvr>
                                      <p:tavLst>
                                        <p:tav tm="0">
                                          <p:val>
                                            <p:strVal val="1+#ppt_w/2"/>
                                          </p:val>
                                        </p:tav>
                                        <p:tav tm="100000">
                                          <p:val>
                                            <p:strVal val="#ppt_x"/>
                                          </p:val>
                                        </p:tav>
                                      </p:tavLst>
                                    </p:anim>
                                    <p:anim calcmode="lin" valueType="num">
                                      <p:cBhvr additive="base">
                                        <p:cTn dur="1250" fill="hold" id="47"/>
                                        <p:tgtEl>
                                          <p:spTgt spid="37"/>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0"/>
                                  </p:stCondLst>
                                  <p:childTnLst>
                                    <p:set>
                                      <p:cBhvr>
                                        <p:cTn dur="1" fill="hold" id="49">
                                          <p:stCondLst>
                                            <p:cond delay="0"/>
                                          </p:stCondLst>
                                        </p:cTn>
                                        <p:tgtEl>
                                          <p:spTgt spid="24"/>
                                        </p:tgtEl>
                                        <p:attrNameLst>
                                          <p:attrName>style.visibility</p:attrName>
                                        </p:attrNameLst>
                                      </p:cBhvr>
                                      <p:to>
                                        <p:strVal val="visible"/>
                                      </p:to>
                                    </p:set>
                                    <p:anim calcmode="lin" valueType="num">
                                      <p:cBhvr additive="base">
                                        <p:cTn dur="1250" fill="hold" id="50"/>
                                        <p:tgtEl>
                                          <p:spTgt spid="24"/>
                                        </p:tgtEl>
                                        <p:attrNameLst>
                                          <p:attrName>ppt_x</p:attrName>
                                        </p:attrNameLst>
                                      </p:cBhvr>
                                      <p:tavLst>
                                        <p:tav tm="0">
                                          <p:val>
                                            <p:strVal val="1+#ppt_w/2"/>
                                          </p:val>
                                        </p:tav>
                                        <p:tav tm="100000">
                                          <p:val>
                                            <p:strVal val="#ppt_x"/>
                                          </p:val>
                                        </p:tav>
                                      </p:tavLst>
                                    </p:anim>
                                    <p:anim calcmode="lin" valueType="num">
                                      <p:cBhvr additive="base">
                                        <p:cTn dur="1250" fill="hold" id="51"/>
                                        <p:tgtEl>
                                          <p:spTgt spid="24"/>
                                        </p:tgtEl>
                                        <p:attrNameLst>
                                          <p:attrName>ppt_y</p:attrName>
                                        </p:attrNameLst>
                                      </p:cBhvr>
                                      <p:tavLst>
                                        <p:tav tm="0">
                                          <p:val>
                                            <p:strVal val="#ppt_y"/>
                                          </p:val>
                                        </p:tav>
                                        <p:tav tm="100000">
                                          <p:val>
                                            <p:strVal val="#ppt_y"/>
                                          </p:val>
                                        </p:tav>
                                      </p:tavLst>
                                    </p:anim>
                                  </p:childTnLst>
                                </p:cTn>
                              </p:par>
                              <p:par>
                                <p:cTn fill="hold" id="52" nodeType="withEffect" presetClass="entr" presetID="2" presetSubtype="2">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additive="base">
                                        <p:cTn dur="1250" fill="hold" id="54"/>
                                        <p:tgtEl>
                                          <p:spTgt spid="27"/>
                                        </p:tgtEl>
                                        <p:attrNameLst>
                                          <p:attrName>ppt_x</p:attrName>
                                        </p:attrNameLst>
                                      </p:cBhvr>
                                      <p:tavLst>
                                        <p:tav tm="0">
                                          <p:val>
                                            <p:strVal val="1+#ppt_w/2"/>
                                          </p:val>
                                        </p:tav>
                                        <p:tav tm="100000">
                                          <p:val>
                                            <p:strVal val="#ppt_x"/>
                                          </p:val>
                                        </p:tav>
                                      </p:tavLst>
                                    </p:anim>
                                    <p:anim calcmode="lin" valueType="num">
                                      <p:cBhvr additive="base">
                                        <p:cTn dur="1250" fill="hold" id="55"/>
                                        <p:tgtEl>
                                          <p:spTgt spid="27"/>
                                        </p:tgtEl>
                                        <p:attrNameLst>
                                          <p:attrName>ppt_y</p:attrName>
                                        </p:attrNameLst>
                                      </p:cBhvr>
                                      <p:tavLst>
                                        <p:tav tm="0">
                                          <p:val>
                                            <p:strVal val="#ppt_y"/>
                                          </p:val>
                                        </p:tav>
                                        <p:tav tm="100000">
                                          <p:val>
                                            <p:strVal val="#ppt_y"/>
                                          </p:val>
                                        </p:tav>
                                      </p:tavLst>
                                    </p:anim>
                                  </p:childTnLst>
                                </p:cTn>
                              </p:par>
                              <p:par>
                                <p:cTn fill="hold" id="56" nodeType="withEffect" presetClass="entr" presetID="2" presetSubtype="2">
                                  <p:stCondLst>
                                    <p:cond delay="0"/>
                                  </p:stCondLst>
                                  <p:childTnLst>
                                    <p:set>
                                      <p:cBhvr>
                                        <p:cTn dur="1" fill="hold" id="57">
                                          <p:stCondLst>
                                            <p:cond delay="0"/>
                                          </p:stCondLst>
                                        </p:cTn>
                                        <p:tgtEl>
                                          <p:spTgt spid="30"/>
                                        </p:tgtEl>
                                        <p:attrNameLst>
                                          <p:attrName>style.visibility</p:attrName>
                                        </p:attrNameLst>
                                      </p:cBhvr>
                                      <p:to>
                                        <p:strVal val="visible"/>
                                      </p:to>
                                    </p:set>
                                    <p:anim calcmode="lin" valueType="num">
                                      <p:cBhvr additive="base">
                                        <p:cTn dur="1250" fill="hold" id="58"/>
                                        <p:tgtEl>
                                          <p:spTgt spid="30"/>
                                        </p:tgtEl>
                                        <p:attrNameLst>
                                          <p:attrName>ppt_x</p:attrName>
                                        </p:attrNameLst>
                                      </p:cBhvr>
                                      <p:tavLst>
                                        <p:tav tm="0">
                                          <p:val>
                                            <p:strVal val="1+#ppt_w/2"/>
                                          </p:val>
                                        </p:tav>
                                        <p:tav tm="100000">
                                          <p:val>
                                            <p:strVal val="#ppt_x"/>
                                          </p:val>
                                        </p:tav>
                                      </p:tavLst>
                                    </p:anim>
                                    <p:anim calcmode="lin" valueType="num">
                                      <p:cBhvr additive="base">
                                        <p:cTn dur="1250" fill="hold" id="59"/>
                                        <p:tgtEl>
                                          <p:spTgt spid="30"/>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3000"/>
                            </p:stCondLst>
                            <p:childTnLst>
                              <p:par>
                                <p:cTn fill="hold" id="61" nodeType="afterEffect" presetClass="entr" presetID="42" presetSubtype="0">
                                  <p:stCondLst>
                                    <p:cond delay="0"/>
                                  </p:stCondLst>
                                  <p:childTnLst>
                                    <p:set>
                                      <p:cBhvr>
                                        <p:cTn dur="1" fill="hold" id="62">
                                          <p:stCondLst>
                                            <p:cond delay="0"/>
                                          </p:stCondLst>
                                        </p:cTn>
                                        <p:tgtEl>
                                          <p:spTgt spid="45"/>
                                        </p:tgtEl>
                                        <p:attrNameLst>
                                          <p:attrName>style.visibility</p:attrName>
                                        </p:attrNameLst>
                                      </p:cBhvr>
                                      <p:to>
                                        <p:strVal val="visible"/>
                                      </p:to>
                                    </p:set>
                                    <p:animEffect filter="fade" transition="in">
                                      <p:cBhvr>
                                        <p:cTn dur="1000" id="63"/>
                                        <p:tgtEl>
                                          <p:spTgt spid="45"/>
                                        </p:tgtEl>
                                      </p:cBhvr>
                                    </p:animEffect>
                                    <p:anim calcmode="lin" valueType="num">
                                      <p:cBhvr>
                                        <p:cTn dur="1000" fill="hold" id="64"/>
                                        <p:tgtEl>
                                          <p:spTgt spid="45"/>
                                        </p:tgtEl>
                                        <p:attrNameLst>
                                          <p:attrName>ppt_x</p:attrName>
                                        </p:attrNameLst>
                                      </p:cBhvr>
                                      <p:tavLst>
                                        <p:tav tm="0">
                                          <p:val>
                                            <p:strVal val="#ppt_x"/>
                                          </p:val>
                                        </p:tav>
                                        <p:tav tm="100000">
                                          <p:val>
                                            <p:strVal val="#ppt_x"/>
                                          </p:val>
                                        </p:tav>
                                      </p:tavLst>
                                    </p:anim>
                                    <p:anim calcmode="lin" valueType="num">
                                      <p:cBhvr>
                                        <p:cTn dur="1000" fill="hold" id="65"/>
                                        <p:tgtEl>
                                          <p:spTgt spid="45"/>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0"/>
                                  </p:stCondLst>
                                  <p:childTnLst>
                                    <p:set>
                                      <p:cBhvr>
                                        <p:cTn dur="1" fill="hold" id="67">
                                          <p:stCondLst>
                                            <p:cond delay="0"/>
                                          </p:stCondLst>
                                        </p:cTn>
                                        <p:tgtEl>
                                          <p:spTgt spid="46"/>
                                        </p:tgtEl>
                                        <p:attrNameLst>
                                          <p:attrName>style.visibility</p:attrName>
                                        </p:attrNameLst>
                                      </p:cBhvr>
                                      <p:to>
                                        <p:strVal val="visible"/>
                                      </p:to>
                                    </p:set>
                                    <p:animEffect filter="fade" transition="in">
                                      <p:cBhvr>
                                        <p:cTn dur="1000" id="68"/>
                                        <p:tgtEl>
                                          <p:spTgt spid="46"/>
                                        </p:tgtEl>
                                      </p:cBhvr>
                                    </p:animEffect>
                                    <p:anim calcmode="lin" valueType="num">
                                      <p:cBhvr>
                                        <p:cTn dur="1000" fill="hold" id="69"/>
                                        <p:tgtEl>
                                          <p:spTgt spid="46"/>
                                        </p:tgtEl>
                                        <p:attrNameLst>
                                          <p:attrName>ppt_x</p:attrName>
                                        </p:attrNameLst>
                                      </p:cBhvr>
                                      <p:tavLst>
                                        <p:tav tm="0">
                                          <p:val>
                                            <p:strVal val="#ppt_x"/>
                                          </p:val>
                                        </p:tav>
                                        <p:tav tm="100000">
                                          <p:val>
                                            <p:strVal val="#ppt_x"/>
                                          </p:val>
                                        </p:tav>
                                      </p:tavLst>
                                    </p:anim>
                                    <p:anim calcmode="lin" valueType="num">
                                      <p:cBhvr>
                                        <p:cTn dur="1000" fill="hold" id="70"/>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5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Group 2"/>
          <p:cNvGrpSpPr/>
          <p:nvPr/>
        </p:nvGrpSpPr>
        <p:grpSpPr>
          <a:xfrm>
            <a:off x="1249363" y="2236788"/>
            <a:ext cx="1824037" cy="1825625"/>
            <a:chExt cx="1368152" cy="1368152"/>
          </a:xfrm>
        </p:grpSpPr>
        <p:sp>
          <p:nvSpPr>
            <p:cNvPr id="40" name="椭圆 8"/>
            <p:cNvSpPr>
              <a:spLocks noChangeArrowheads="1"/>
            </p:cNvSpPr>
            <p:nvPr/>
          </p:nvSpPr>
          <p:spPr bwMode="auto">
            <a:xfrm>
              <a:off x="0" y="0"/>
              <a:ext cx="1368152" cy="1368152"/>
            </a:xfrm>
            <a:prstGeom prst="ellipse">
              <a:avLst/>
            </a:prstGeom>
            <a:noFill/>
            <a:ln w="0">
              <a:solidFill>
                <a:schemeClr val="tx1">
                  <a:lumMod val="50000"/>
                  <a:lumOff val="50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41" name="椭圆 11"/>
            <p:cNvSpPr>
              <a:spLocks noChangeArrowheads="1"/>
            </p:cNvSpPr>
            <p:nvPr/>
          </p:nvSpPr>
          <p:spPr bwMode="auto">
            <a:xfrm>
              <a:off x="144016" y="144016"/>
              <a:ext cx="1080120" cy="1080120"/>
            </a:xfrm>
            <a:prstGeom prst="ellipse">
              <a:avLst/>
            </a:prstGeom>
            <a:noFill/>
            <a:ln w="0">
              <a:solidFill>
                <a:schemeClr val="tx1">
                  <a:lumMod val="50000"/>
                  <a:lumOff val="50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grpSp>
      <p:grpSp>
        <p:nvGrpSpPr>
          <p:cNvPr id="36" name="Group 11"/>
          <p:cNvGrpSpPr/>
          <p:nvPr/>
        </p:nvGrpSpPr>
        <p:grpSpPr>
          <a:xfrm>
            <a:off x="1735138" y="2805113"/>
            <a:ext cx="850900" cy="687387"/>
            <a:chExt cx="245393" cy="198480"/>
          </a:xfrm>
          <a:solidFill>
            <a:schemeClr val="tx1">
              <a:lumMod val="65000"/>
              <a:lumOff val="35000"/>
            </a:schemeClr>
          </a:solidFill>
        </p:grpSpPr>
        <p:sp>
          <p:nvSpPr>
            <p:cNvPr id="37" name="Freeform 90"/>
            <p:cNvSpPr>
              <a:spLocks noChangeArrowheads="1" noEditPoints="1"/>
            </p:cNvSpPr>
            <p:nvPr/>
          </p:nvSpPr>
          <p:spPr bwMode="auto">
            <a:xfrm>
              <a:off x="0" y="128109"/>
              <a:ext cx="245393" cy="70371"/>
            </a:xfrm>
            <a:custGeom>
              <a:gdLst>
                <a:gd fmla="*/ 219769656 w 273" name="T0"/>
                <a:gd fmla="*/ 52369386 h 79" name="T1"/>
                <a:gd fmla="*/ 219769656 w 273" name="T2"/>
                <a:gd fmla="*/ 52369386 h 79" name="T3"/>
                <a:gd fmla="*/ 214922021 w 273" name="T4"/>
                <a:gd fmla="*/ 43640709 h 79" name="T5"/>
                <a:gd fmla="*/ 206033940 w 273" name="T6"/>
                <a:gd fmla="*/ 28565281 h 79" name="T7"/>
                <a:gd fmla="*/ 188258678 w 273" name="T8"/>
                <a:gd fmla="*/ 1587356 h 79" name="T9"/>
                <a:gd fmla="*/ 188258678 w 273" name="T10"/>
                <a:gd fmla="*/ 1587356 h 79" name="T11"/>
                <a:gd fmla="*/ 187450589 w 273" name="T12"/>
                <a:gd fmla="*/ 0 h 79" name="T13"/>
                <a:gd fmla="*/ 186642500 w 273" name="T14"/>
                <a:gd fmla="*/ 0 h 79" name="T15"/>
                <a:gd fmla="*/ 35551423 w 273" name="T16"/>
                <a:gd fmla="*/ 0 h 79" name="T17"/>
                <a:gd fmla="*/ 35551423 w 273" name="T18"/>
                <a:gd fmla="*/ 0 h 79" name="T19"/>
                <a:gd fmla="*/ 33127156 w 273" name="T20"/>
                <a:gd fmla="*/ 0 h 79" name="T21"/>
                <a:gd fmla="*/ 31510978 w 273" name="T22"/>
                <a:gd fmla="*/ 1587356 h 79" name="T23"/>
                <a:gd fmla="*/ 31510978 w 273" name="T24"/>
                <a:gd fmla="*/ 1587356 h 79" name="T25"/>
                <a:gd fmla="*/ 14543805 w 273" name="T26"/>
                <a:gd fmla="*/ 28565281 h 79" name="T27"/>
                <a:gd fmla="*/ 5655724 w 273" name="T28"/>
                <a:gd fmla="*/ 43640709 h 79" name="T29"/>
                <a:gd fmla="*/ 808089 w 273" name="T30"/>
                <a:gd fmla="*/ 52369386 h 79" name="T31"/>
                <a:gd fmla="*/ 808089 w 273" name="T32"/>
                <a:gd fmla="*/ 52369386 h 79" name="T33"/>
                <a:gd fmla="*/ 0 w 273" name="T34"/>
                <a:gd fmla="*/ 56336885 h 79" name="T35"/>
                <a:gd fmla="*/ 808089 w 273" name="T36"/>
                <a:gd fmla="*/ 58717028 h 79" name="T37"/>
                <a:gd fmla="*/ 808089 w 273" name="T38"/>
                <a:gd fmla="*/ 58717028 h 79" name="T39"/>
                <a:gd fmla="*/ 3232356 w 273" name="T40"/>
                <a:gd fmla="*/ 61097171 h 79" name="T41"/>
                <a:gd fmla="*/ 6463813 w 273" name="T42"/>
                <a:gd fmla="*/ 61890849 h 79" name="T43"/>
                <a:gd fmla="*/ 15351894 w 273" name="T44"/>
                <a:gd fmla="*/ 62684527 h 79" name="T45"/>
                <a:gd fmla="*/ 206033940 w 273" name="T46"/>
                <a:gd fmla="*/ 62684527 h 79" name="T47"/>
                <a:gd fmla="*/ 206033940 w 273" name="T48"/>
                <a:gd fmla="*/ 62684527 h 79" name="T49"/>
                <a:gd fmla="*/ 214922021 w 273" name="T50"/>
                <a:gd fmla="*/ 61890849 h 79" name="T51"/>
                <a:gd fmla="*/ 217345389 w 273" name="T52"/>
                <a:gd fmla="*/ 61097171 h 79" name="T53"/>
                <a:gd fmla="*/ 219769656 w 273" name="T54"/>
                <a:gd fmla="*/ 58717028 h 79" name="T55"/>
                <a:gd fmla="*/ 219769656 w 273" name="T56"/>
                <a:gd fmla="*/ 58717028 h 79" name="T57"/>
                <a:gd fmla="*/ 220577745 w 273" name="T58"/>
                <a:gd fmla="*/ 56336885 h 79" name="T59"/>
                <a:gd fmla="*/ 219769656 w 273" name="T60"/>
                <a:gd fmla="*/ 52369386 h 79" name="T61"/>
                <a:gd fmla="*/ 219769656 w 273" name="T62"/>
                <a:gd fmla="*/ 52369386 h 79" name="T63"/>
                <a:gd fmla="*/ 214922021 w 273" name="T64"/>
                <a:gd fmla="*/ 55543207 h 79" name="T65"/>
                <a:gd fmla="*/ 214922021 w 273" name="T66"/>
                <a:gd fmla="*/ 55543207 h 79" name="T67"/>
                <a:gd fmla="*/ 212497754 w 273" name="T68"/>
                <a:gd fmla="*/ 56336885 h 79" name="T69"/>
                <a:gd fmla="*/ 206033940 w 273" name="T70"/>
                <a:gd fmla="*/ 56336885 h 79" name="T71"/>
                <a:gd fmla="*/ 15351894 w 273" name="T72"/>
                <a:gd fmla="*/ 56336885 h 79" name="T73"/>
                <a:gd fmla="*/ 15351894 w 273" name="T74"/>
                <a:gd fmla="*/ 56336885 h 79" name="T75"/>
                <a:gd fmla="*/ 7271902 w 273" name="T76"/>
                <a:gd fmla="*/ 56336885 h 79" name="T77"/>
                <a:gd fmla="*/ 6463813 w 273" name="T78"/>
                <a:gd fmla="*/ 55543207 h 79" name="T79"/>
                <a:gd fmla="*/ 6463813 w 273" name="T80"/>
                <a:gd fmla="*/ 55543207 h 79" name="T81"/>
                <a:gd fmla="*/ 6463813 w 273" name="T82"/>
                <a:gd fmla="*/ 53956742 h 79" name="T83"/>
                <a:gd fmla="*/ 6463813 w 273" name="T84"/>
                <a:gd fmla="*/ 53956742 h 79" name="T85"/>
                <a:gd fmla="*/ 6463813 w 273" name="T86"/>
                <a:gd fmla="*/ 53956742 h 79" name="T87"/>
                <a:gd fmla="*/ 6463813 w 273" name="T88"/>
                <a:gd fmla="*/ 53956742 h 79" name="T89"/>
                <a:gd fmla="*/ 12119538 w 273" name="T90"/>
                <a:gd fmla="*/ 42054244 h 79" name="T91"/>
                <a:gd fmla="*/ 25047165 w 273" name="T92"/>
                <a:gd fmla="*/ 23010426 h 79" name="T93"/>
                <a:gd fmla="*/ 194722492 w 273" name="T94"/>
                <a:gd fmla="*/ 23010426 h 79" name="T95"/>
                <a:gd fmla="*/ 194722492 w 273" name="T96"/>
                <a:gd fmla="*/ 23010426 h 79" name="T97"/>
                <a:gd fmla="*/ 208458207 w 273" name="T98"/>
                <a:gd fmla="*/ 42054244 h 79" name="T99"/>
                <a:gd fmla="*/ 214113932 w 273" name="T100"/>
                <a:gd fmla="*/ 53956742 h 79" name="T101"/>
                <a:gd fmla="*/ 214113932 w 273" name="T102"/>
                <a:gd fmla="*/ 53956742 h 79" name="T103"/>
                <a:gd fmla="*/ 214113932 w 273" name="T104"/>
                <a:gd fmla="*/ 53956742 h 79" name="T105"/>
                <a:gd fmla="*/ 214113932 w 273" name="T106"/>
                <a:gd fmla="*/ 53956742 h 79" name="T107"/>
                <a:gd fmla="*/ 214922021 w 273" name="T108"/>
                <a:gd fmla="*/ 55543207 h 79" name="T109"/>
                <a:gd fmla="*/ 214922021 w 273" name="T110"/>
                <a:gd fmla="*/ 55543207 h 7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273" name="T168"/>
                <a:gd fmla="*/ 0 h 79" name="T169"/>
                <a:gd fmla="*/ 273 w 273" name="T170"/>
                <a:gd fmla="*/ 79 h 7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9" w="273">
                  <a:moveTo>
                    <a:pt x="272" y="66"/>
                  </a:moveTo>
                  <a:lnTo>
                    <a:pt x="272" y="66"/>
                  </a:lnTo>
                  <a:lnTo>
                    <a:pt x="266" y="55"/>
                  </a:lnTo>
                  <a:lnTo>
                    <a:pt x="255" y="36"/>
                  </a:lnTo>
                  <a:lnTo>
                    <a:pt x="233" y="2"/>
                  </a:lnTo>
                  <a:lnTo>
                    <a:pt x="232" y="0"/>
                  </a:lnTo>
                  <a:lnTo>
                    <a:pt x="231" y="0"/>
                  </a:lnTo>
                  <a:lnTo>
                    <a:pt x="44" y="0"/>
                  </a:lnTo>
                  <a:lnTo>
                    <a:pt x="41" y="0"/>
                  </a:lnTo>
                  <a:lnTo>
                    <a:pt x="39" y="2"/>
                  </a:lnTo>
                  <a:lnTo>
                    <a:pt x="18" y="36"/>
                  </a:lnTo>
                  <a:lnTo>
                    <a:pt x="7" y="55"/>
                  </a:lnTo>
                  <a:lnTo>
                    <a:pt x="1" y="66"/>
                  </a:lnTo>
                  <a:lnTo>
                    <a:pt x="0" y="71"/>
                  </a:lnTo>
                  <a:lnTo>
                    <a:pt x="1" y="74"/>
                  </a:lnTo>
                  <a:lnTo>
                    <a:pt x="4" y="77"/>
                  </a:lnTo>
                  <a:lnTo>
                    <a:pt x="8" y="78"/>
                  </a:lnTo>
                  <a:lnTo>
                    <a:pt x="19" y="79"/>
                  </a:lnTo>
                  <a:lnTo>
                    <a:pt x="255" y="79"/>
                  </a:lnTo>
                  <a:lnTo>
                    <a:pt x="266" y="78"/>
                  </a:lnTo>
                  <a:lnTo>
                    <a:pt x="269" y="77"/>
                  </a:lnTo>
                  <a:lnTo>
                    <a:pt x="272" y="74"/>
                  </a:lnTo>
                  <a:lnTo>
                    <a:pt x="273" y="71"/>
                  </a:lnTo>
                  <a:lnTo>
                    <a:pt x="272" y="66"/>
                  </a:lnTo>
                  <a:close/>
                  <a:moveTo>
                    <a:pt x="266" y="70"/>
                  </a:moveTo>
                  <a:lnTo>
                    <a:pt x="266" y="70"/>
                  </a:lnTo>
                  <a:lnTo>
                    <a:pt x="263" y="71"/>
                  </a:lnTo>
                  <a:lnTo>
                    <a:pt x="255" y="71"/>
                  </a:lnTo>
                  <a:lnTo>
                    <a:pt x="19" y="71"/>
                  </a:lnTo>
                  <a:lnTo>
                    <a:pt x="9" y="71"/>
                  </a:lnTo>
                  <a:lnTo>
                    <a:pt x="8" y="70"/>
                  </a:lnTo>
                  <a:lnTo>
                    <a:pt x="8" y="68"/>
                  </a:lnTo>
                  <a:lnTo>
                    <a:pt x="15" y="53"/>
                  </a:lnTo>
                  <a:lnTo>
                    <a:pt x="31" y="29"/>
                  </a:lnTo>
                  <a:lnTo>
                    <a:pt x="241" y="29"/>
                  </a:lnTo>
                  <a:lnTo>
                    <a:pt x="258" y="53"/>
                  </a:lnTo>
                  <a:lnTo>
                    <a:pt x="265" y="68"/>
                  </a:lnTo>
                  <a:lnTo>
                    <a:pt x="266" y="70"/>
                  </a:lnTo>
                  <a:close/>
                </a:path>
              </a:pathLst>
            </a:custGeom>
            <a:grpFill/>
            <a:ln cmpd="sng" w="9525">
              <a:noFill/>
              <a:beve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38" name="Freeform 91"/>
            <p:cNvSpPr>
              <a:spLocks noChangeArrowheads="1"/>
            </p:cNvSpPr>
            <p:nvPr/>
          </p:nvSpPr>
          <p:spPr bwMode="auto">
            <a:xfrm>
              <a:off x="110065" y="160587"/>
              <a:ext cx="27066" cy="18044"/>
            </a:xfrm>
            <a:custGeom>
              <a:gdLst>
                <a:gd fmla="*/ 20746935 w 32" name="T0"/>
                <a:gd fmla="*/ 0 h 21" name="T1"/>
                <a:gd fmla="*/ 2145826 w 32" name="T2"/>
                <a:gd fmla="*/ 0 h 21" name="T3"/>
                <a:gd fmla="*/ 2145826 w 32" name="T4"/>
                <a:gd fmla="*/ 0 h 21" name="T5"/>
                <a:gd fmla="*/ 0 w 32" name="T6"/>
                <a:gd fmla="*/ 738086 h 21" name="T7"/>
                <a:gd fmla="*/ 0 w 32" name="T8"/>
                <a:gd fmla="*/ 2215116 h 21" name="T9"/>
                <a:gd fmla="*/ 0 w 32" name="T10"/>
                <a:gd fmla="*/ 14027921 h 21" name="T11"/>
                <a:gd fmla="*/ 0 w 32" name="T12"/>
                <a:gd fmla="*/ 14027921 h 21" name="T13"/>
                <a:gd fmla="*/ 0 w 32" name="T14"/>
                <a:gd fmla="*/ 15504092 h 21" name="T15"/>
                <a:gd fmla="*/ 2145826 w 32" name="T16"/>
                <a:gd fmla="*/ 15504092 h 21" name="T17"/>
                <a:gd fmla="*/ 20746935 w 32" name="T18"/>
                <a:gd fmla="*/ 15504092 h 21" name="T19"/>
                <a:gd fmla="*/ 20746935 w 32" name="T20"/>
                <a:gd fmla="*/ 15504092 h 21" name="T21"/>
                <a:gd fmla="*/ 22892761 w 32" name="T22"/>
                <a:gd fmla="*/ 15504092 h 21" name="T23"/>
                <a:gd fmla="*/ 22892761 w 32" name="T24"/>
                <a:gd fmla="*/ 14027921 h 21" name="T25"/>
                <a:gd fmla="*/ 22892761 w 32" name="T26"/>
                <a:gd fmla="*/ 2215116 h 21" name="T27"/>
                <a:gd fmla="*/ 22892761 w 32" name="T28"/>
                <a:gd fmla="*/ 2215116 h 21" name="T29"/>
                <a:gd fmla="*/ 22892761 w 32" name="T30"/>
                <a:gd fmla="*/ 738086 h 21" name="T31"/>
                <a:gd fmla="*/ 20746935 w 32" name="T32"/>
                <a:gd fmla="*/ 0 h 21" name="T33"/>
                <a:gd fmla="*/ 20746935 w 32" name="T34"/>
                <a:gd fmla="*/ 0 h 2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2" name="T54"/>
                <a:gd fmla="*/ 0 h 21" name="T55"/>
                <a:gd fmla="*/ 32 w 32" name="T56"/>
                <a:gd fmla="*/ 21 h 2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1" w="32">
                  <a:moveTo>
                    <a:pt x="29" y="0"/>
                  </a:moveTo>
                  <a:lnTo>
                    <a:pt x="3" y="0"/>
                  </a:lnTo>
                  <a:lnTo>
                    <a:pt x="0" y="1"/>
                  </a:lnTo>
                  <a:lnTo>
                    <a:pt x="0" y="3"/>
                  </a:lnTo>
                  <a:lnTo>
                    <a:pt x="0" y="19"/>
                  </a:lnTo>
                  <a:lnTo>
                    <a:pt x="0" y="21"/>
                  </a:lnTo>
                  <a:lnTo>
                    <a:pt x="3" y="21"/>
                  </a:lnTo>
                  <a:lnTo>
                    <a:pt x="29" y="21"/>
                  </a:lnTo>
                  <a:lnTo>
                    <a:pt x="32" y="21"/>
                  </a:lnTo>
                  <a:lnTo>
                    <a:pt x="32" y="19"/>
                  </a:lnTo>
                  <a:lnTo>
                    <a:pt x="32" y="3"/>
                  </a:lnTo>
                  <a:lnTo>
                    <a:pt x="32" y="1"/>
                  </a:lnTo>
                  <a:lnTo>
                    <a:pt x="29" y="0"/>
                  </a:lnTo>
                  <a:close/>
                </a:path>
              </a:pathLst>
            </a:custGeom>
            <a:grpFill/>
            <a:ln cmpd="sng" w="9525">
              <a:noFill/>
              <a:beve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39" name="Freeform 92"/>
            <p:cNvSpPr>
              <a:spLocks noChangeArrowheads="1" noEditPoints="1"/>
            </p:cNvSpPr>
            <p:nvPr/>
          </p:nvSpPr>
          <p:spPr bwMode="auto">
            <a:xfrm>
              <a:off x="37891" y="0"/>
              <a:ext cx="169610" cy="120893"/>
            </a:xfrm>
            <a:custGeom>
              <a:gdLst>
                <a:gd fmla="*/ 141740116 w 189" name="T0"/>
                <a:gd fmla="*/ 110720587 h 132" name="T1"/>
                <a:gd fmla="*/ 152209270 w 189" name="T2"/>
                <a:gd fmla="*/ 110720587 h 132" name="T3"/>
                <a:gd fmla="*/ 152209270 w 189" name="T4"/>
                <a:gd fmla="*/ 98977480 h 132" name="T5"/>
                <a:gd fmla="*/ 152209270 w 189" name="T6"/>
                <a:gd fmla="*/ 98977480 h 132" name="T7"/>
                <a:gd fmla="*/ 152209270 w 189" name="T8"/>
                <a:gd fmla="*/ 10065258 h 132" name="T9"/>
                <a:gd fmla="*/ 152209270 w 189" name="T10"/>
                <a:gd fmla="*/ 10065258 h 132" name="T11"/>
                <a:gd fmla="*/ 152209270 w 189" name="T12"/>
                <a:gd fmla="*/ 6710477 h 132" name="T13"/>
                <a:gd fmla="*/ 149793450 w 189" name="T14"/>
                <a:gd fmla="*/ 1677848 h 132" name="T15"/>
                <a:gd fmla="*/ 144960911 w 189" name="T16"/>
                <a:gd fmla="*/ 0 h 132" name="T17"/>
                <a:gd fmla="*/ 141740116 w 189" name="T18"/>
                <a:gd fmla="*/ 0 h 132" name="T19"/>
                <a:gd fmla="*/ 9664180 w 189" name="T20"/>
                <a:gd fmla="*/ 0 h 132" name="T21"/>
                <a:gd fmla="*/ 9664180 w 189" name="T22"/>
                <a:gd fmla="*/ 0 h 132" name="T23"/>
                <a:gd fmla="*/ 6442488 w 189" name="T24"/>
                <a:gd fmla="*/ 0 h 132" name="T25"/>
                <a:gd fmla="*/ 2415821 w 189" name="T26"/>
                <a:gd fmla="*/ 1677848 h 132" name="T27"/>
                <a:gd fmla="*/ 0 w 189" name="T28"/>
                <a:gd fmla="*/ 6710477 h 132" name="T29"/>
                <a:gd fmla="*/ 0 w 189" name="T30"/>
                <a:gd fmla="*/ 10065258 h 132" name="T31"/>
                <a:gd fmla="*/ 0 w 189" name="T32"/>
                <a:gd fmla="*/ 98977480 h 132" name="T33"/>
                <a:gd fmla="*/ 0 w 189" name="T34"/>
                <a:gd fmla="*/ 98977480 h 132" name="T35"/>
                <a:gd fmla="*/ 0 w 189" name="T36"/>
                <a:gd fmla="*/ 98977480 h 132" name="T37"/>
                <a:gd fmla="*/ 0 w 189" name="T38"/>
                <a:gd fmla="*/ 110720587 h 132" name="T39"/>
                <a:gd fmla="*/ 9664180 w 189" name="T40"/>
                <a:gd fmla="*/ 110720587 h 132" name="T41"/>
                <a:gd fmla="*/ 141740116 w 189" name="T42"/>
                <a:gd fmla="*/ 110720587 h 132" name="T43"/>
                <a:gd fmla="*/ 8053334 w 189" name="T44"/>
                <a:gd fmla="*/ 6710477 h 132" name="T45"/>
                <a:gd fmla="*/ 144155936 w 189" name="T46"/>
                <a:gd fmla="*/ 6710477 h 132" name="T47"/>
                <a:gd fmla="*/ 144155936 w 189" name="T48"/>
                <a:gd fmla="*/ 98977480 h 132" name="T49"/>
                <a:gd fmla="*/ 8053334 w 189" name="T50"/>
                <a:gd fmla="*/ 98977480 h 132" name="T51"/>
                <a:gd fmla="*/ 8053334 w 189" name="T52"/>
                <a:gd fmla="*/ 6710477 h 13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89" name="T81"/>
                <a:gd fmla="*/ 0 h 132" name="T82"/>
                <a:gd fmla="*/ 189 w 189" name="T83"/>
                <a:gd fmla="*/ 132 h 13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32" w="189">
                  <a:moveTo>
                    <a:pt x="176" y="132"/>
                  </a:moveTo>
                  <a:lnTo>
                    <a:pt x="189" y="132"/>
                  </a:lnTo>
                  <a:lnTo>
                    <a:pt x="189" y="118"/>
                  </a:lnTo>
                  <a:lnTo>
                    <a:pt x="189" y="12"/>
                  </a:lnTo>
                  <a:lnTo>
                    <a:pt x="189" y="8"/>
                  </a:lnTo>
                  <a:lnTo>
                    <a:pt x="186" y="2"/>
                  </a:lnTo>
                  <a:lnTo>
                    <a:pt x="180" y="0"/>
                  </a:lnTo>
                  <a:lnTo>
                    <a:pt x="176" y="0"/>
                  </a:lnTo>
                  <a:lnTo>
                    <a:pt x="12" y="0"/>
                  </a:lnTo>
                  <a:lnTo>
                    <a:pt x="8" y="0"/>
                  </a:lnTo>
                  <a:lnTo>
                    <a:pt x="3" y="2"/>
                  </a:lnTo>
                  <a:lnTo>
                    <a:pt x="0" y="8"/>
                  </a:lnTo>
                  <a:lnTo>
                    <a:pt x="0" y="12"/>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cmpd="sng" w="9525">
              <a:noFill/>
              <a:beve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grpSp>
      <p:grpSp>
        <p:nvGrpSpPr>
          <p:cNvPr id="43" name="Group 5"/>
          <p:cNvGrpSpPr/>
          <p:nvPr/>
        </p:nvGrpSpPr>
        <p:grpSpPr>
          <a:xfrm>
            <a:off x="4799806" y="2236788"/>
            <a:ext cx="1824038" cy="1825625"/>
            <a:chExt cx="1368152" cy="1368152"/>
          </a:xfrm>
        </p:grpSpPr>
        <p:sp>
          <p:nvSpPr>
            <p:cNvPr id="45" name="椭圆 18"/>
            <p:cNvSpPr>
              <a:spLocks noChangeArrowheads="1"/>
            </p:cNvSpPr>
            <p:nvPr/>
          </p:nvSpPr>
          <p:spPr bwMode="auto">
            <a:xfrm>
              <a:off x="0" y="0"/>
              <a:ext cx="1368152" cy="1368152"/>
            </a:xfrm>
            <a:prstGeom prst="ellipse">
              <a:avLst/>
            </a:prstGeom>
            <a:noFill/>
            <a:ln w="0">
              <a:solidFill>
                <a:schemeClr val="tx1">
                  <a:lumMod val="50000"/>
                  <a:lumOff val="50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46" name="椭圆 19"/>
            <p:cNvSpPr>
              <a:spLocks noChangeArrowheads="1"/>
            </p:cNvSpPr>
            <p:nvPr/>
          </p:nvSpPr>
          <p:spPr bwMode="auto">
            <a:xfrm>
              <a:off x="144016" y="144016"/>
              <a:ext cx="1080120" cy="1080120"/>
            </a:xfrm>
            <a:prstGeom prst="ellipse">
              <a:avLst/>
            </a:prstGeom>
            <a:noFill/>
            <a:ln w="0">
              <a:solidFill>
                <a:schemeClr val="tx1">
                  <a:lumMod val="50000"/>
                  <a:lumOff val="50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grpSp>
      <p:sp>
        <p:nvSpPr>
          <p:cNvPr id="44" name="Freeform 54"/>
          <p:cNvSpPr>
            <a:spLocks noChangeArrowheads="1" noEditPoints="1"/>
          </p:cNvSpPr>
          <p:nvPr/>
        </p:nvSpPr>
        <p:spPr bwMode="auto">
          <a:xfrm>
            <a:off x="5547519" y="2792413"/>
            <a:ext cx="387350" cy="712787"/>
          </a:xfrm>
          <a:custGeom>
            <a:gdLst>
              <a:gd fmla="*/ 124815145 w 144" name="T0"/>
              <a:gd fmla="*/ 0 h 270" name="T1"/>
              <a:gd fmla="*/ 103107462 w 144" name="T2"/>
              <a:gd fmla="*/ 0 h 270" name="T3"/>
              <a:gd fmla="*/ 59694785 w 144" name="T4"/>
              <a:gd fmla="*/ 15703520 h 270" name="T5"/>
              <a:gd fmla="*/ 21707684 w 144" name="T6"/>
              <a:gd fmla="*/ 47113201 h 270" name="T7"/>
              <a:gd fmla="*/ 5425576 w 144" name="T8"/>
              <a:gd fmla="*/ 94226402 h 270" name="T9"/>
              <a:gd fmla="*/ 0 w 144" name="T10"/>
              <a:gd fmla="*/ 1298221910 h 270" name="T11"/>
              <a:gd fmla="*/ 5425576 w 144" name="T12"/>
              <a:gd fmla="*/ 1319161698 h 270" name="T13"/>
              <a:gd fmla="*/ 21707684 w 144" name="T14"/>
              <a:gd fmla="*/ 1361041273 h 270" name="T15"/>
              <a:gd fmla="*/ 59694785 w 144" name="T16"/>
              <a:gd fmla="*/ 1392448312 h 270" name="T17"/>
              <a:gd fmla="*/ 103107462 w 144" name="T18"/>
              <a:gd fmla="*/ 1413388100 h 270" name="T19"/>
              <a:gd fmla="*/ 662065519 w 144" name="T20"/>
              <a:gd fmla="*/ 1413388100 h 270" name="T21"/>
              <a:gd fmla="*/ 689198778 w 144" name="T22"/>
              <a:gd fmla="*/ 1413388100 h 270" name="T23"/>
              <a:gd fmla="*/ 732614145 w 144" name="T24"/>
              <a:gd fmla="*/ 1392448312 h 270" name="T25"/>
              <a:gd fmla="*/ 759747405 w 144" name="T26"/>
              <a:gd fmla="*/ 1361041273 h 270" name="T27"/>
              <a:gd fmla="*/ 781455088 w 144" name="T28"/>
              <a:gd fmla="*/ 1319161698 h 270" name="T29"/>
              <a:gd fmla="*/ 781455088 w 144" name="T30"/>
              <a:gd fmla="*/ 115166189 h 270" name="T31"/>
              <a:gd fmla="*/ 781455088 w 144" name="T32"/>
              <a:gd fmla="*/ 94226402 h 270" name="T33"/>
              <a:gd fmla="*/ 759747405 w 144" name="T34"/>
              <a:gd fmla="*/ 47113201 h 270" name="T35"/>
              <a:gd fmla="*/ 732614145 w 144" name="T36"/>
              <a:gd fmla="*/ 15703520 h 270" name="T37"/>
              <a:gd fmla="*/ 689198778 w 144" name="T38"/>
              <a:gd fmla="*/ 0 h 270" name="T39"/>
              <a:gd fmla="*/ 662065519 w 144" name="T40"/>
              <a:gd fmla="*/ 0 h 270" name="T41"/>
              <a:gd fmla="*/ 466701747 w 144" name="T42"/>
              <a:gd fmla="*/ 94226402 h 270" name="T43"/>
              <a:gd fmla="*/ 488409430 w 144" name="T44"/>
              <a:gd fmla="*/ 99460028 h 270" name="T45"/>
              <a:gd fmla="*/ 488409430 w 144" name="T46"/>
              <a:gd fmla="*/ 115166189 h 270" name="T47"/>
              <a:gd fmla="*/ 466701747 w 144" name="T48"/>
              <a:gd fmla="*/ 136103335 h 270" name="T49"/>
              <a:gd fmla="*/ 314753342 w 144" name="T50"/>
              <a:gd fmla="*/ 136103335 h 270" name="T51"/>
              <a:gd fmla="*/ 293045658 w 144" name="T52"/>
              <a:gd fmla="*/ 115166189 h 270" name="T53"/>
              <a:gd fmla="*/ 303899500 w 144" name="T54"/>
              <a:gd fmla="*/ 99460028 h 270" name="T55"/>
              <a:gd fmla="*/ 314753342 w 144" name="T56"/>
              <a:gd fmla="*/ 94226402 h 270" name="T57"/>
              <a:gd fmla="*/ 390727544 w 144" name="T58"/>
              <a:gd fmla="*/ 1371511167 h 270" name="T59"/>
              <a:gd fmla="*/ 336461025 w 144" name="T60"/>
              <a:gd fmla="*/ 1350571379 h 270" name="T61"/>
              <a:gd fmla="*/ 314753342 w 144" name="T62"/>
              <a:gd fmla="*/ 1298221910 h 270" name="T63"/>
              <a:gd fmla="*/ 325607183 w 144" name="T64"/>
              <a:gd fmla="*/ 1272048497 h 270" name="T65"/>
              <a:gd fmla="*/ 358166019 w 144" name="T66"/>
              <a:gd fmla="*/ 1224935296 h 270" name="T67"/>
              <a:gd fmla="*/ 390727544 w 144" name="T68"/>
              <a:gd fmla="*/ 1224935296 h 270" name="T69"/>
              <a:gd fmla="*/ 439568487 w 144" name="T70"/>
              <a:gd fmla="*/ 1251111352 h 270" name="T71"/>
              <a:gd fmla="*/ 466701747 w 144" name="T72"/>
              <a:gd fmla="*/ 1298221910 h 270" name="T73"/>
              <a:gd fmla="*/ 455847905 w 144" name="T74"/>
              <a:gd fmla="*/ 1319161698 h 270" name="T75"/>
              <a:gd fmla="*/ 417860804 w 144" name="T76"/>
              <a:gd fmla="*/ 1361041273 h 270" name="T77"/>
              <a:gd fmla="*/ 390727544 w 144" name="T78"/>
              <a:gd fmla="*/ 1371511167 h 270" name="T79"/>
              <a:gd fmla="*/ 48840943 w 144" name="T80"/>
              <a:gd fmla="*/ 1177824737 h 270" name="T81"/>
              <a:gd fmla="*/ 738039721 w 144" name="T82"/>
              <a:gd fmla="*/ 235566004 h 27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44" name="T126"/>
              <a:gd fmla="*/ 0 h 270" name="T127"/>
              <a:gd fmla="*/ 144 w 144" name="T128"/>
              <a:gd fmla="*/ 270 h 27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70" w="144">
                <a:moveTo>
                  <a:pt x="122" y="0"/>
                </a:moveTo>
                <a:lnTo>
                  <a:pt x="23" y="0"/>
                </a:lnTo>
                <a:lnTo>
                  <a:pt x="19" y="0"/>
                </a:lnTo>
                <a:lnTo>
                  <a:pt x="13" y="1"/>
                </a:lnTo>
                <a:lnTo>
                  <a:pt x="11" y="3"/>
                </a:lnTo>
                <a:lnTo>
                  <a:pt x="6" y="5"/>
                </a:lnTo>
                <a:lnTo>
                  <a:pt x="4" y="9"/>
                </a:lnTo>
                <a:lnTo>
                  <a:pt x="2" y="13"/>
                </a:lnTo>
                <a:lnTo>
                  <a:pt x="1" y="18"/>
                </a:lnTo>
                <a:lnTo>
                  <a:pt x="0" y="22"/>
                </a:lnTo>
                <a:lnTo>
                  <a:pt x="0" y="248"/>
                </a:lnTo>
                <a:lnTo>
                  <a:pt x="1" y="252"/>
                </a:lnTo>
                <a:lnTo>
                  <a:pt x="2" y="256"/>
                </a:lnTo>
                <a:lnTo>
                  <a:pt x="4" y="260"/>
                </a:lnTo>
                <a:lnTo>
                  <a:pt x="6" y="263"/>
                </a:lnTo>
                <a:lnTo>
                  <a:pt x="11" y="266"/>
                </a:lnTo>
                <a:lnTo>
                  <a:pt x="13" y="269"/>
                </a:lnTo>
                <a:lnTo>
                  <a:pt x="19" y="270"/>
                </a:lnTo>
                <a:lnTo>
                  <a:pt x="23"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18"/>
                </a:lnTo>
                <a:lnTo>
                  <a:pt x="143" y="13"/>
                </a:lnTo>
                <a:lnTo>
                  <a:pt x="140" y="9"/>
                </a:lnTo>
                <a:lnTo>
                  <a:pt x="137" y="5"/>
                </a:lnTo>
                <a:lnTo>
                  <a:pt x="135" y="3"/>
                </a:lnTo>
                <a:lnTo>
                  <a:pt x="131" y="1"/>
                </a:lnTo>
                <a:lnTo>
                  <a:pt x="127" y="0"/>
                </a:lnTo>
                <a:lnTo>
                  <a:pt x="122" y="0"/>
                </a:lnTo>
                <a:close/>
                <a:moveTo>
                  <a:pt x="58" y="18"/>
                </a:moveTo>
                <a:lnTo>
                  <a:pt x="86" y="18"/>
                </a:lnTo>
                <a:lnTo>
                  <a:pt x="90" y="19"/>
                </a:lnTo>
                <a:lnTo>
                  <a:pt x="90" y="22"/>
                </a:lnTo>
                <a:lnTo>
                  <a:pt x="90" y="24"/>
                </a:lnTo>
                <a:lnTo>
                  <a:pt x="86" y="26"/>
                </a:lnTo>
                <a:lnTo>
                  <a:pt x="58" y="26"/>
                </a:lnTo>
                <a:lnTo>
                  <a:pt x="56" y="24"/>
                </a:lnTo>
                <a:lnTo>
                  <a:pt x="54" y="22"/>
                </a:lnTo>
                <a:lnTo>
                  <a:pt x="56" y="19"/>
                </a:lnTo>
                <a:lnTo>
                  <a:pt x="58" y="18"/>
                </a:lnTo>
                <a:close/>
                <a:moveTo>
                  <a:pt x="72" y="262"/>
                </a:moveTo>
                <a:lnTo>
                  <a:pt x="72" y="262"/>
                </a:lnTo>
                <a:lnTo>
                  <a:pt x="66" y="260"/>
                </a:lnTo>
                <a:lnTo>
                  <a:pt x="62" y="258"/>
                </a:lnTo>
                <a:lnTo>
                  <a:pt x="60" y="252"/>
                </a:lnTo>
                <a:lnTo>
                  <a:pt x="58" y="248"/>
                </a:lnTo>
                <a:lnTo>
                  <a:pt x="60" y="243"/>
                </a:lnTo>
                <a:lnTo>
                  <a:pt x="62" y="239"/>
                </a:lnTo>
                <a:lnTo>
                  <a:pt x="66" y="234"/>
                </a:lnTo>
                <a:lnTo>
                  <a:pt x="72" y="234"/>
                </a:lnTo>
                <a:lnTo>
                  <a:pt x="77" y="234"/>
                </a:lnTo>
                <a:lnTo>
                  <a:pt x="81" y="239"/>
                </a:lnTo>
                <a:lnTo>
                  <a:pt x="84" y="243"/>
                </a:lnTo>
                <a:lnTo>
                  <a:pt x="86" y="248"/>
                </a:lnTo>
                <a:lnTo>
                  <a:pt x="84" y="252"/>
                </a:lnTo>
                <a:lnTo>
                  <a:pt x="81" y="258"/>
                </a:lnTo>
                <a:lnTo>
                  <a:pt x="77" y="260"/>
                </a:lnTo>
                <a:lnTo>
                  <a:pt x="72" y="262"/>
                </a:lnTo>
                <a:close/>
                <a:moveTo>
                  <a:pt x="136" y="225"/>
                </a:moveTo>
                <a:lnTo>
                  <a:pt x="9" y="225"/>
                </a:lnTo>
                <a:lnTo>
                  <a:pt x="9" y="45"/>
                </a:lnTo>
                <a:lnTo>
                  <a:pt x="136" y="45"/>
                </a:lnTo>
                <a:lnTo>
                  <a:pt x="136" y="225"/>
                </a:lnTo>
                <a:close/>
              </a:path>
            </a:pathLst>
          </a:custGeom>
          <a:solidFill>
            <a:schemeClr val="tx1">
              <a:lumMod val="65000"/>
              <a:lumOff val="35000"/>
            </a:schemeClr>
          </a:solidFill>
          <a:ln cmpd="sng" w="9525">
            <a:noFill/>
            <a:beve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grpSp>
        <p:nvGrpSpPr>
          <p:cNvPr id="48" name="Group 8"/>
          <p:cNvGrpSpPr/>
          <p:nvPr/>
        </p:nvGrpSpPr>
        <p:grpSpPr>
          <a:xfrm>
            <a:off x="8476456" y="2236788"/>
            <a:ext cx="1824038" cy="1825625"/>
            <a:chExt cx="1368152" cy="1368152"/>
          </a:xfrm>
        </p:grpSpPr>
        <p:sp>
          <p:nvSpPr>
            <p:cNvPr id="52" name="椭圆 21"/>
            <p:cNvSpPr>
              <a:spLocks noChangeArrowheads="1"/>
            </p:cNvSpPr>
            <p:nvPr/>
          </p:nvSpPr>
          <p:spPr bwMode="auto">
            <a:xfrm>
              <a:off x="0" y="0"/>
              <a:ext cx="1368152" cy="1368152"/>
            </a:xfrm>
            <a:prstGeom prst="ellipse">
              <a:avLst/>
            </a:prstGeom>
            <a:noFill/>
            <a:ln w="0">
              <a:solidFill>
                <a:schemeClr val="tx1">
                  <a:lumMod val="50000"/>
                  <a:lumOff val="50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53" name="椭圆 22"/>
            <p:cNvSpPr>
              <a:spLocks noChangeArrowheads="1"/>
            </p:cNvSpPr>
            <p:nvPr/>
          </p:nvSpPr>
          <p:spPr bwMode="auto">
            <a:xfrm>
              <a:off x="144016" y="144016"/>
              <a:ext cx="1080120" cy="1080120"/>
            </a:xfrm>
            <a:prstGeom prst="ellipse">
              <a:avLst/>
            </a:prstGeom>
            <a:noFill/>
            <a:ln w="0">
              <a:solidFill>
                <a:schemeClr val="tx1">
                  <a:lumMod val="50000"/>
                  <a:lumOff val="50000"/>
                </a:schemeClr>
              </a:solidFill>
              <a:bevel/>
            </a:ln>
            <a:extLst>
              <a:ext uri="{909E8E84-426E-40DD-AFC4-6F175D3DCCD1}">
                <a14:hiddenFill>
                  <a:solidFill>
                    <a:srgbClr val="FFFFFF"/>
                  </a:solidFill>
                </a14:hiddenFill>
              </a:ext>
            </a:extLst>
          </p:spPr>
          <p:txBody>
            <a:bodyPr anchor="ctr"/>
            <a:lstStyle>
              <a:lvl1pPr>
                <a:spcBef>
                  <a:spcPct val="20000"/>
                </a:spcBef>
                <a:buFont charset="0" panose="020b0604020202020204" pitchFamily="34" typeface="Arial"/>
                <a:buChar char="•"/>
                <a:defRPr sz="42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spcBef>
                  <a:spcPct val="20000"/>
                </a:spcBef>
                <a:buFont charset="0" panose="020b0604020202020204" pitchFamily="34" typeface="Arial"/>
                <a:buChar char="–"/>
                <a:defRPr sz="37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6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grpSp>
      <p:grpSp>
        <p:nvGrpSpPr>
          <p:cNvPr id="49" name="Group 16"/>
          <p:cNvGrpSpPr/>
          <p:nvPr/>
        </p:nvGrpSpPr>
        <p:grpSpPr>
          <a:xfrm>
            <a:off x="9022556" y="2795588"/>
            <a:ext cx="731838" cy="704850"/>
            <a:chExt cx="245393" cy="236363"/>
          </a:xfrm>
          <a:solidFill>
            <a:schemeClr val="tx1">
              <a:lumMod val="65000"/>
              <a:lumOff val="35000"/>
            </a:schemeClr>
          </a:solidFill>
        </p:grpSpPr>
        <p:sp>
          <p:nvSpPr>
            <p:cNvPr id="50" name="Freeform 226"/>
            <p:cNvSpPr>
              <a:spLocks noChangeArrowheads="1" noEditPoints="1"/>
            </p:cNvSpPr>
            <p:nvPr/>
          </p:nvSpPr>
          <p:spPr bwMode="auto">
            <a:xfrm>
              <a:off x="25261" y="0"/>
              <a:ext cx="194871" cy="166001"/>
            </a:xfrm>
            <a:custGeom>
              <a:gdLst>
                <a:gd fmla="*/ 12323098 w 215" name="T0"/>
                <a:gd fmla="*/ 134947021 h 183" name="T1"/>
                <a:gd fmla="*/ 68185816 w 215" name="T2"/>
                <a:gd fmla="*/ 134947021 h 183" name="T3"/>
                <a:gd fmla="*/ 65721378 w 215" name="T4"/>
                <a:gd fmla="*/ 150581049 h 183" name="T5"/>
                <a:gd fmla="*/ 110905165 w 215" name="T6"/>
                <a:gd fmla="*/ 150581049 h 183" name="T7"/>
                <a:gd fmla="*/ 108440726 w 215" name="T8"/>
                <a:gd fmla="*/ 134947021 h 183" name="T9"/>
                <a:gd fmla="*/ 164303444 w 215" name="T10"/>
                <a:gd fmla="*/ 134947021 h 183" name="T11"/>
                <a:gd fmla="*/ 164303444 w 215" name="T12"/>
                <a:gd fmla="*/ 134947021 h 183" name="T13"/>
                <a:gd fmla="*/ 169233227 w 215" name="T14"/>
                <a:gd fmla="*/ 134124272 h 183" name="T15"/>
                <a:gd fmla="*/ 173340020 w 215" name="T16"/>
                <a:gd fmla="*/ 131655121 h 183" name="T17"/>
                <a:gd fmla="*/ 175805365 w 215" name="T18"/>
                <a:gd fmla="*/ 127541380 h 183" name="T19"/>
                <a:gd fmla="*/ 176626543 w 215" name="T20"/>
                <a:gd fmla="*/ 122603984 h 183" name="T21"/>
                <a:gd fmla="*/ 176626543 w 215" name="T22"/>
                <a:gd fmla="*/ 12343036 h 183" name="T23"/>
                <a:gd fmla="*/ 176626543 w 215" name="T24"/>
                <a:gd fmla="*/ 12343036 h 183" name="T25"/>
                <a:gd fmla="*/ 175805365 w 215" name="T26"/>
                <a:gd fmla="*/ 8228388 h 183" name="T27"/>
                <a:gd fmla="*/ 173340020 w 215" name="T28"/>
                <a:gd fmla="*/ 3290993 h 183" name="T29"/>
                <a:gd fmla="*/ 169233227 w 215" name="T30"/>
                <a:gd fmla="*/ 1645496 h 183" name="T31"/>
                <a:gd fmla="*/ 164303444 w 215" name="T32"/>
                <a:gd fmla="*/ 0 h 183" name="T33"/>
                <a:gd fmla="*/ 12323098 w 215" name="T34"/>
                <a:gd fmla="*/ 0 h 183" name="T35"/>
                <a:gd fmla="*/ 12323098 w 215" name="T36"/>
                <a:gd fmla="*/ 0 h 183" name="T37"/>
                <a:gd fmla="*/ 7393315 w 215" name="T38"/>
                <a:gd fmla="*/ 1645496 h 183" name="T39"/>
                <a:gd fmla="*/ 3286522 w 215" name="T40"/>
                <a:gd fmla="*/ 3290993 h 183" name="T41"/>
                <a:gd fmla="*/ 821177 w 215" name="T42"/>
                <a:gd fmla="*/ 8228388 h 183" name="T43"/>
                <a:gd fmla="*/ 0 w 215" name="T44"/>
                <a:gd fmla="*/ 12343036 h 183" name="T45"/>
                <a:gd fmla="*/ 0 w 215" name="T46"/>
                <a:gd fmla="*/ 122603984 h 183" name="T47"/>
                <a:gd fmla="*/ 0 w 215" name="T48"/>
                <a:gd fmla="*/ 122603984 h 183" name="T49"/>
                <a:gd fmla="*/ 821177 w 215" name="T50"/>
                <a:gd fmla="*/ 127541380 h 183" name="T51"/>
                <a:gd fmla="*/ 3286522 w 215" name="T52"/>
                <a:gd fmla="*/ 131655121 h 183" name="T53"/>
                <a:gd fmla="*/ 7393315 w 215" name="T54"/>
                <a:gd fmla="*/ 134124272 h 183" name="T55"/>
                <a:gd fmla="*/ 12323098 w 215" name="T56"/>
                <a:gd fmla="*/ 134947021 h 183" name="T57"/>
                <a:gd fmla="*/ 12323098 w 215" name="T58"/>
                <a:gd fmla="*/ 134947021 h 183" name="T59"/>
                <a:gd fmla="*/ 9036576 w 215" name="T60"/>
                <a:gd fmla="*/ 8228388 h 183" name="T61"/>
                <a:gd fmla="*/ 166767883 w 215" name="T62"/>
                <a:gd fmla="*/ 8228388 h 183" name="T63"/>
                <a:gd fmla="*/ 166767883 w 215" name="T64"/>
                <a:gd fmla="*/ 122603984 h 183" name="T65"/>
                <a:gd fmla="*/ 9036576 w 215" name="T66"/>
                <a:gd fmla="*/ 122603984 h 183" name="T67"/>
                <a:gd fmla="*/ 9036576 w 215" name="T68"/>
                <a:gd fmla="*/ 8228388 h 18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15" name="T105"/>
                <a:gd fmla="*/ 0 h 183" name="T106"/>
                <a:gd fmla="*/ 215 w 215" name="T107"/>
                <a:gd fmla="*/ 183 h 18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83" w="215">
                  <a:moveTo>
                    <a:pt x="15" y="164"/>
                  </a:moveTo>
                  <a:lnTo>
                    <a:pt x="83" y="164"/>
                  </a:lnTo>
                  <a:lnTo>
                    <a:pt x="80" y="183"/>
                  </a:lnTo>
                  <a:lnTo>
                    <a:pt x="135" y="183"/>
                  </a:lnTo>
                  <a:lnTo>
                    <a:pt x="132" y="164"/>
                  </a:lnTo>
                  <a:lnTo>
                    <a:pt x="200" y="164"/>
                  </a:lnTo>
                  <a:lnTo>
                    <a:pt x="206" y="163"/>
                  </a:lnTo>
                  <a:lnTo>
                    <a:pt x="211" y="160"/>
                  </a:lnTo>
                  <a:lnTo>
                    <a:pt x="214" y="155"/>
                  </a:lnTo>
                  <a:lnTo>
                    <a:pt x="215" y="149"/>
                  </a:lnTo>
                  <a:lnTo>
                    <a:pt x="215" y="15"/>
                  </a:lnTo>
                  <a:lnTo>
                    <a:pt x="214" y="10"/>
                  </a:lnTo>
                  <a:lnTo>
                    <a:pt x="211" y="4"/>
                  </a:lnTo>
                  <a:lnTo>
                    <a:pt x="206" y="2"/>
                  </a:lnTo>
                  <a:lnTo>
                    <a:pt x="200" y="0"/>
                  </a:lnTo>
                  <a:lnTo>
                    <a:pt x="15" y="0"/>
                  </a:lnTo>
                  <a:lnTo>
                    <a:pt x="9" y="2"/>
                  </a:lnTo>
                  <a:lnTo>
                    <a:pt x="4" y="4"/>
                  </a:lnTo>
                  <a:lnTo>
                    <a:pt x="1" y="10"/>
                  </a:lnTo>
                  <a:lnTo>
                    <a:pt x="0" y="15"/>
                  </a:lnTo>
                  <a:lnTo>
                    <a:pt x="0" y="149"/>
                  </a:lnTo>
                  <a:lnTo>
                    <a:pt x="1" y="155"/>
                  </a:lnTo>
                  <a:lnTo>
                    <a:pt x="4" y="160"/>
                  </a:lnTo>
                  <a:lnTo>
                    <a:pt x="9" y="163"/>
                  </a:lnTo>
                  <a:lnTo>
                    <a:pt x="15" y="164"/>
                  </a:lnTo>
                  <a:close/>
                  <a:moveTo>
                    <a:pt x="11" y="10"/>
                  </a:moveTo>
                  <a:lnTo>
                    <a:pt x="203" y="10"/>
                  </a:lnTo>
                  <a:lnTo>
                    <a:pt x="203" y="149"/>
                  </a:lnTo>
                  <a:lnTo>
                    <a:pt x="11" y="149"/>
                  </a:lnTo>
                  <a:lnTo>
                    <a:pt x="11" y="10"/>
                  </a:lnTo>
                  <a:close/>
                </a:path>
              </a:pathLst>
            </a:custGeom>
            <a:grpFill/>
            <a:ln cmpd="sng" w="9525">
              <a:noFill/>
              <a:beve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sp>
          <p:nvSpPr>
            <p:cNvPr id="51" name="Freeform 227"/>
            <p:cNvSpPr>
              <a:spLocks noChangeArrowheads="1" noEditPoints="1"/>
            </p:cNvSpPr>
            <p:nvPr/>
          </p:nvSpPr>
          <p:spPr bwMode="auto">
            <a:xfrm>
              <a:off x="0" y="175015"/>
              <a:ext cx="245393" cy="61348"/>
            </a:xfrm>
            <a:custGeom>
              <a:gdLst>
                <a:gd fmla="*/ 219769656 w 273" name="T0"/>
                <a:gd fmla="*/ 45579760 h 68" name="T1"/>
                <a:gd fmla="*/ 219769656 w 273" name="T2"/>
                <a:gd fmla="*/ 45579760 h 68" name="T3"/>
                <a:gd fmla="*/ 218153478 w 273" name="T4"/>
                <a:gd fmla="*/ 41510042 h 68" name="T5"/>
                <a:gd fmla="*/ 214922021 w 273" name="T6"/>
                <a:gd fmla="*/ 36626560 h 68" name="T7"/>
                <a:gd fmla="*/ 206033940 w 273" name="T8"/>
                <a:gd fmla="*/ 24417406 h 68" name="T9"/>
                <a:gd fmla="*/ 188258678 w 273" name="T10"/>
                <a:gd fmla="*/ 813763 h 68" name="T11"/>
                <a:gd fmla="*/ 188258678 w 273" name="T12"/>
                <a:gd fmla="*/ 813763 h 68" name="T13"/>
                <a:gd fmla="*/ 187450589 w 273" name="T14"/>
                <a:gd fmla="*/ 813763 h 68" name="T15"/>
                <a:gd fmla="*/ 185026322 w 273" name="T16"/>
                <a:gd fmla="*/ 0 h 68" name="T17"/>
                <a:gd fmla="*/ 35551423 w 273" name="T18"/>
                <a:gd fmla="*/ 0 h 68" name="T19"/>
                <a:gd fmla="*/ 35551423 w 273" name="T20"/>
                <a:gd fmla="*/ 0 h 68" name="T21"/>
                <a:gd fmla="*/ 33127156 w 273" name="T22"/>
                <a:gd fmla="*/ 813763 h 68" name="T23"/>
                <a:gd fmla="*/ 32319067 w 273" name="T24"/>
                <a:gd fmla="*/ 813763 h 68" name="T25"/>
                <a:gd fmla="*/ 32319067 w 273" name="T26"/>
                <a:gd fmla="*/ 813763 h 68" name="T27"/>
                <a:gd fmla="*/ 24239076 w 273" name="T28"/>
                <a:gd fmla="*/ 12209154 h 68" name="T29"/>
                <a:gd fmla="*/ 14543805 w 273" name="T30"/>
                <a:gd fmla="*/ 24417406 h 68" name="T31"/>
                <a:gd fmla="*/ 5655724 w 273" name="T32"/>
                <a:gd fmla="*/ 36626560 h 68" name="T33"/>
                <a:gd fmla="*/ 2424267 w 273" name="T34"/>
                <a:gd fmla="*/ 41510042 h 68" name="T35"/>
                <a:gd fmla="*/ 808089 w 273" name="T36"/>
                <a:gd fmla="*/ 45579760 h 68" name="T37"/>
                <a:gd fmla="*/ 808089 w 273" name="T38"/>
                <a:gd fmla="*/ 45579760 h 68" name="T39"/>
                <a:gd fmla="*/ 0 w 273" name="T40"/>
                <a:gd fmla="*/ 48835715 h 68" name="T41"/>
                <a:gd fmla="*/ 808089 w 273" name="T42"/>
                <a:gd fmla="*/ 51277004 h 68" name="T43"/>
                <a:gd fmla="*/ 808089 w 273" name="T44"/>
                <a:gd fmla="*/ 51277004 h 68" name="T45"/>
                <a:gd fmla="*/ 3232356 w 273" name="T46"/>
                <a:gd fmla="*/ 53719196 h 68" name="T47"/>
                <a:gd fmla="*/ 6463813 w 273" name="T48"/>
                <a:gd fmla="*/ 54532959 h 68" name="T49"/>
                <a:gd fmla="*/ 15351894 w 273" name="T50"/>
                <a:gd fmla="*/ 55346722 h 68" name="T51"/>
                <a:gd fmla="*/ 206033940 w 273" name="T52"/>
                <a:gd fmla="*/ 55346722 h 68" name="T53"/>
                <a:gd fmla="*/ 206033940 w 273" name="T54"/>
                <a:gd fmla="*/ 55346722 h 68" name="T55"/>
                <a:gd fmla="*/ 214113932 w 273" name="T56"/>
                <a:gd fmla="*/ 54532959 h 68" name="T57"/>
                <a:gd fmla="*/ 217345389 w 273" name="T58"/>
                <a:gd fmla="*/ 53719196 h 68" name="T59"/>
                <a:gd fmla="*/ 219769656 w 273" name="T60"/>
                <a:gd fmla="*/ 51277004 h 68" name="T61"/>
                <a:gd fmla="*/ 219769656 w 273" name="T62"/>
                <a:gd fmla="*/ 51277004 h 68" name="T63"/>
                <a:gd fmla="*/ 220577745 w 273" name="T64"/>
                <a:gd fmla="*/ 48835715 h 68" name="T65"/>
                <a:gd fmla="*/ 219769656 w 273" name="T66"/>
                <a:gd fmla="*/ 45579760 h 68" name="T67"/>
                <a:gd fmla="*/ 219769656 w 273" name="T68"/>
                <a:gd fmla="*/ 45579760 h 68" name="T69"/>
                <a:gd fmla="*/ 214113932 w 273" name="T70"/>
                <a:gd fmla="*/ 48021049 h 68" name="T71"/>
                <a:gd fmla="*/ 214113932 w 273" name="T72"/>
                <a:gd fmla="*/ 48021049 h 68" name="T73"/>
                <a:gd fmla="*/ 212497754 w 273" name="T74"/>
                <a:gd fmla="*/ 48835715 h 68" name="T75"/>
                <a:gd fmla="*/ 206033940 w 273" name="T76"/>
                <a:gd fmla="*/ 48835715 h 68" name="T77"/>
                <a:gd fmla="*/ 15351894 w 273" name="T78"/>
                <a:gd fmla="*/ 48835715 h 68" name="T79"/>
                <a:gd fmla="*/ 15351894 w 273" name="T80"/>
                <a:gd fmla="*/ 48835715 h 68" name="T81"/>
                <a:gd fmla="*/ 8888081 w 273" name="T82"/>
                <a:gd fmla="*/ 48835715 h 68" name="T83"/>
                <a:gd fmla="*/ 6463813 w 273" name="T84"/>
                <a:gd fmla="*/ 48835715 h 68" name="T85"/>
                <a:gd fmla="*/ 6463813 w 273" name="T86"/>
                <a:gd fmla="*/ 48835715 h 68" name="T87"/>
                <a:gd fmla="*/ 6463813 w 273" name="T88"/>
                <a:gd fmla="*/ 46393523 h 68" name="T89"/>
                <a:gd fmla="*/ 6463813 w 273" name="T90"/>
                <a:gd fmla="*/ 46393523 h 68" name="T91"/>
                <a:gd fmla="*/ 6463813 w 273" name="T92"/>
                <a:gd fmla="*/ 46393523 h 68" name="T93"/>
                <a:gd fmla="*/ 6463813 w 273" name="T94"/>
                <a:gd fmla="*/ 46393523 h 68" name="T95"/>
                <a:gd fmla="*/ 9696170 w 273" name="T96"/>
                <a:gd fmla="*/ 39882515 h 68" name="T97"/>
                <a:gd fmla="*/ 17775262 w 273" name="T98"/>
                <a:gd fmla="*/ 29300887 h 68" name="T99"/>
                <a:gd fmla="*/ 202802483 w 273" name="T100"/>
                <a:gd fmla="*/ 29300887 h 68" name="T101"/>
                <a:gd fmla="*/ 202802483 w 273" name="T102"/>
                <a:gd fmla="*/ 29300887 h 68" name="T103"/>
                <a:gd fmla="*/ 210881576 w 273" name="T104"/>
                <a:gd fmla="*/ 39882515 h 68" name="T105"/>
                <a:gd fmla="*/ 214113932 w 273" name="T106"/>
                <a:gd fmla="*/ 46393523 h 68" name="T107"/>
                <a:gd fmla="*/ 214113932 w 273" name="T108"/>
                <a:gd fmla="*/ 46393523 h 68" name="T109"/>
                <a:gd fmla="*/ 214113932 w 273" name="T110"/>
                <a:gd fmla="*/ 46393523 h 68" name="T111"/>
                <a:gd fmla="*/ 214113932 w 273" name="T112"/>
                <a:gd fmla="*/ 46393523 h 68" name="T113"/>
                <a:gd fmla="*/ 214113932 w 273" name="T114"/>
                <a:gd fmla="*/ 48021049 h 68" name="T115"/>
                <a:gd fmla="*/ 214113932 w 273" name="T116"/>
                <a:gd fmla="*/ 48021049 h 6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73" name="T177"/>
                <a:gd fmla="*/ 0 h 68" name="T178"/>
                <a:gd fmla="*/ 273 w 273" name="T179"/>
                <a:gd fmla="*/ 68 h 6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8" w="273">
                  <a:moveTo>
                    <a:pt x="272" y="56"/>
                  </a:moveTo>
                  <a:lnTo>
                    <a:pt x="272" y="56"/>
                  </a:lnTo>
                  <a:lnTo>
                    <a:pt x="270" y="51"/>
                  </a:lnTo>
                  <a:lnTo>
                    <a:pt x="266" y="45"/>
                  </a:lnTo>
                  <a:lnTo>
                    <a:pt x="255" y="30"/>
                  </a:lnTo>
                  <a:lnTo>
                    <a:pt x="233" y="1"/>
                  </a:lnTo>
                  <a:lnTo>
                    <a:pt x="232" y="1"/>
                  </a:lnTo>
                  <a:lnTo>
                    <a:pt x="229" y="0"/>
                  </a:lnTo>
                  <a:lnTo>
                    <a:pt x="44" y="0"/>
                  </a:lnTo>
                  <a:lnTo>
                    <a:pt x="41" y="1"/>
                  </a:lnTo>
                  <a:lnTo>
                    <a:pt x="40" y="1"/>
                  </a:lnTo>
                  <a:lnTo>
                    <a:pt x="30" y="15"/>
                  </a:lnTo>
                  <a:lnTo>
                    <a:pt x="18" y="30"/>
                  </a:lnTo>
                  <a:lnTo>
                    <a:pt x="7" y="45"/>
                  </a:lnTo>
                  <a:lnTo>
                    <a:pt x="3" y="51"/>
                  </a:lnTo>
                  <a:lnTo>
                    <a:pt x="1" y="56"/>
                  </a:lnTo>
                  <a:lnTo>
                    <a:pt x="0" y="60"/>
                  </a:lnTo>
                  <a:lnTo>
                    <a:pt x="1" y="63"/>
                  </a:lnTo>
                  <a:lnTo>
                    <a:pt x="4" y="66"/>
                  </a:lnTo>
                  <a:lnTo>
                    <a:pt x="8" y="67"/>
                  </a:lnTo>
                  <a:lnTo>
                    <a:pt x="19" y="68"/>
                  </a:lnTo>
                  <a:lnTo>
                    <a:pt x="255" y="68"/>
                  </a:lnTo>
                  <a:lnTo>
                    <a:pt x="265" y="67"/>
                  </a:lnTo>
                  <a:lnTo>
                    <a:pt x="269" y="66"/>
                  </a:lnTo>
                  <a:lnTo>
                    <a:pt x="272" y="63"/>
                  </a:lnTo>
                  <a:lnTo>
                    <a:pt x="273" y="60"/>
                  </a:lnTo>
                  <a:lnTo>
                    <a:pt x="272" y="56"/>
                  </a:lnTo>
                  <a:close/>
                  <a:moveTo>
                    <a:pt x="265" y="59"/>
                  </a:moveTo>
                  <a:lnTo>
                    <a:pt x="265" y="59"/>
                  </a:lnTo>
                  <a:lnTo>
                    <a:pt x="263" y="60"/>
                  </a:lnTo>
                  <a:lnTo>
                    <a:pt x="255" y="60"/>
                  </a:lnTo>
                  <a:lnTo>
                    <a:pt x="19" y="60"/>
                  </a:lnTo>
                  <a:lnTo>
                    <a:pt x="11" y="60"/>
                  </a:lnTo>
                  <a:lnTo>
                    <a:pt x="8" y="60"/>
                  </a:lnTo>
                  <a:lnTo>
                    <a:pt x="8" y="57"/>
                  </a:lnTo>
                  <a:lnTo>
                    <a:pt x="12" y="49"/>
                  </a:lnTo>
                  <a:lnTo>
                    <a:pt x="22" y="36"/>
                  </a:lnTo>
                  <a:lnTo>
                    <a:pt x="251" y="36"/>
                  </a:lnTo>
                  <a:lnTo>
                    <a:pt x="261" y="49"/>
                  </a:lnTo>
                  <a:lnTo>
                    <a:pt x="265" y="57"/>
                  </a:lnTo>
                  <a:lnTo>
                    <a:pt x="265" y="59"/>
                  </a:lnTo>
                  <a:close/>
                </a:path>
              </a:pathLst>
            </a:custGeom>
            <a:grpFill/>
            <a:ln cmpd="sng" w="9525">
              <a:noFill/>
              <a:beve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typeface="Calibri"/>
                <a:ea typeface="方正正黑简体"/>
                <a:cs typeface="+mn-ea"/>
                <a:sym typeface="+mn-lt"/>
              </a:endParaRPr>
            </a:p>
          </p:txBody>
        </p:sp>
      </p:grpSp>
      <p:grpSp>
        <p:nvGrpSpPr>
          <p:cNvPr id="77" name="组合 76"/>
          <p:cNvGrpSpPr/>
          <p:nvPr/>
        </p:nvGrpSpPr>
        <p:grpSpPr>
          <a:xfrm>
            <a:off x="1046189" y="4312328"/>
            <a:ext cx="2328900" cy="1522729"/>
            <a:chOff x="4470996" y="1348988"/>
            <a:chExt cx="2328900" cy="1522729"/>
          </a:xfrm>
        </p:grpSpPr>
        <p:sp>
          <p:nvSpPr>
            <p:cNvPr id="78" name="Rectangle 36"/>
            <p:cNvSpPr/>
            <p:nvPr/>
          </p:nvSpPr>
          <p:spPr bwMode="auto">
            <a:xfrm>
              <a:off x="4470996"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79" name="Rectangle 37"/>
            <p:cNvSpPr/>
            <p:nvPr/>
          </p:nvSpPr>
          <p:spPr bwMode="auto">
            <a:xfrm>
              <a:off x="4470996"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bg1">
                      <a:lumMod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grpSp>
        <p:nvGrpSpPr>
          <p:cNvPr id="80" name="组合 79"/>
          <p:cNvGrpSpPr/>
          <p:nvPr/>
        </p:nvGrpSpPr>
        <p:grpSpPr>
          <a:xfrm>
            <a:off x="4602189" y="4312328"/>
            <a:ext cx="2328900" cy="1522729"/>
            <a:chOff x="4470996" y="1348988"/>
            <a:chExt cx="2328900" cy="1522729"/>
          </a:xfrm>
        </p:grpSpPr>
        <p:sp>
          <p:nvSpPr>
            <p:cNvPr id="81" name="Rectangle 36"/>
            <p:cNvSpPr/>
            <p:nvPr/>
          </p:nvSpPr>
          <p:spPr bwMode="auto">
            <a:xfrm>
              <a:off x="4470996"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82" name="Rectangle 37"/>
            <p:cNvSpPr/>
            <p:nvPr/>
          </p:nvSpPr>
          <p:spPr bwMode="auto">
            <a:xfrm>
              <a:off x="4470996"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bg1">
                      <a:lumMod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grpSp>
        <p:nvGrpSpPr>
          <p:cNvPr id="83" name="组合 82"/>
          <p:cNvGrpSpPr/>
          <p:nvPr/>
        </p:nvGrpSpPr>
        <p:grpSpPr>
          <a:xfrm>
            <a:off x="8386789" y="4312328"/>
            <a:ext cx="2328900" cy="1522729"/>
            <a:chOff x="4470996" y="1348988"/>
            <a:chExt cx="2328900" cy="1522729"/>
          </a:xfrm>
        </p:grpSpPr>
        <p:sp>
          <p:nvSpPr>
            <p:cNvPr id="84" name="Rectangle 36"/>
            <p:cNvSpPr/>
            <p:nvPr/>
          </p:nvSpPr>
          <p:spPr bwMode="auto">
            <a:xfrm>
              <a:off x="4470995" y="1348988"/>
              <a:ext cx="2328900" cy="384048"/>
            </a:xfrm>
            <a:prstGeom prst="rect">
              <a:avLst/>
            </a:prstGeom>
          </p:spPr>
          <p:txBody>
            <a:bodyPr wrap="square">
              <a:spAutoFit/>
            </a:bodyPr>
            <a:lstStyle/>
            <a:p>
              <a:pPr defTabSz="323850">
                <a:lnSpc>
                  <a:spcPct val="120000"/>
                </a:lnSpc>
                <a:spcBef>
                  <a:spcPts val="850"/>
                </a:spcBef>
              </a:pPr>
              <a:r>
                <a:rPr b="1" lang="en-US" sz="16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85" name="Rectangle 37"/>
            <p:cNvSpPr/>
            <p:nvPr/>
          </p:nvSpPr>
          <p:spPr bwMode="auto">
            <a:xfrm>
              <a:off x="4470995" y="1671388"/>
              <a:ext cx="2328900" cy="1408176"/>
            </a:xfrm>
            <a:prstGeom prst="rect">
              <a:avLst/>
            </a:prstGeom>
          </p:spPr>
          <p:txBody>
            <a:bodyPr wrap="square">
              <a:spAutoFit/>
            </a:bodyPr>
            <a:lstStyle/>
            <a:p>
              <a:pPr defTabSz="323850">
                <a:lnSpc>
                  <a:spcPct val="120000"/>
                </a:lnSpc>
                <a:spcBef>
                  <a:spcPts val="850"/>
                </a:spcBef>
                <a:defRPr/>
              </a:pPr>
              <a:r>
                <a:rPr altLang="zh-CN" lang="es-ES" sz="1200">
                  <a:solidFill>
                    <a:schemeClr val="bg1">
                      <a:lumMod val="50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a:t>
              </a:r>
            </a:p>
          </p:txBody>
        </p:sp>
      </p:grpSp>
      <p:sp>
        <p:nvSpPr>
          <p:cNvPr id="86"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2880748150"/>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86"/>
                                        </p:tgtEl>
                                        <p:attrNameLst>
                                          <p:attrName>style.visibility</p:attrName>
                                        </p:attrNameLst>
                                      </p:cBhvr>
                                      <p:to>
                                        <p:strVal val="visible"/>
                                      </p:to>
                                    </p:set>
                                    <p:anim calcmode="lin" valueType="num">
                                      <p:cBhvr additive="base">
                                        <p:cTn dur="750" fill="hold" id="7"/>
                                        <p:tgtEl>
                                          <p:spTgt spid="86"/>
                                        </p:tgtEl>
                                        <p:attrNameLst>
                                          <p:attrName>ppt_x</p:attrName>
                                        </p:attrNameLst>
                                      </p:cBhvr>
                                      <p:tavLst>
                                        <p:tav tm="0">
                                          <p:val>
                                            <p:strVal val="1+#ppt_w/2"/>
                                          </p:val>
                                        </p:tav>
                                        <p:tav tm="100000">
                                          <p:val>
                                            <p:strVal val="#ppt_x"/>
                                          </p:val>
                                        </p:tav>
                                      </p:tavLst>
                                    </p:anim>
                                    <p:anim calcmode="lin" valueType="num">
                                      <p:cBhvr additive="base">
                                        <p:cTn dur="750" fill="hold" id="8"/>
                                        <p:tgtEl>
                                          <p:spTgt spid="8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4">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additive="base">
                                        <p:cTn dur="750" fill="hold" id="12"/>
                                        <p:tgtEl>
                                          <p:spTgt spid="35"/>
                                        </p:tgtEl>
                                        <p:attrNameLst>
                                          <p:attrName>ppt_x</p:attrName>
                                        </p:attrNameLst>
                                      </p:cBhvr>
                                      <p:tavLst>
                                        <p:tav tm="0">
                                          <p:val>
                                            <p:strVal val="#ppt_x"/>
                                          </p:val>
                                        </p:tav>
                                        <p:tav tm="100000">
                                          <p:val>
                                            <p:strVal val="#ppt_x"/>
                                          </p:val>
                                        </p:tav>
                                      </p:tavLst>
                                    </p:anim>
                                    <p:anim calcmode="lin" valueType="num">
                                      <p:cBhvr additive="base">
                                        <p:cTn dur="750" fill="hold" id="13"/>
                                        <p:tgtEl>
                                          <p:spTgt spid="35"/>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36"/>
                                        </p:tgtEl>
                                        <p:attrNameLst>
                                          <p:attrName>style.visibility</p:attrName>
                                        </p:attrNameLst>
                                      </p:cBhvr>
                                      <p:to>
                                        <p:strVal val="visible"/>
                                      </p:to>
                                    </p:set>
                                    <p:anim calcmode="lin" valueType="num">
                                      <p:cBhvr additive="base">
                                        <p:cTn dur="750" fill="hold" id="16"/>
                                        <p:tgtEl>
                                          <p:spTgt spid="36"/>
                                        </p:tgtEl>
                                        <p:attrNameLst>
                                          <p:attrName>ppt_x</p:attrName>
                                        </p:attrNameLst>
                                      </p:cBhvr>
                                      <p:tavLst>
                                        <p:tav tm="0">
                                          <p:val>
                                            <p:strVal val="#ppt_x"/>
                                          </p:val>
                                        </p:tav>
                                        <p:tav tm="100000">
                                          <p:val>
                                            <p:strVal val="#ppt_x"/>
                                          </p:val>
                                        </p:tav>
                                      </p:tavLst>
                                    </p:anim>
                                    <p:anim calcmode="lin" valueType="num">
                                      <p:cBhvr additive="base">
                                        <p:cTn dur="750" fill="hold" id="17"/>
                                        <p:tgtEl>
                                          <p:spTgt spid="36"/>
                                        </p:tgtEl>
                                        <p:attrNameLst>
                                          <p:attrName>ppt_y</p:attrName>
                                        </p:attrNameLst>
                                      </p:cBhvr>
                                      <p:tavLst>
                                        <p:tav tm="0">
                                          <p:val>
                                            <p:strVal val="1+#ppt_h/2"/>
                                          </p:val>
                                        </p:tav>
                                        <p:tav tm="100000">
                                          <p:val>
                                            <p:strVal val="#ppt_y"/>
                                          </p:val>
                                        </p:tav>
                                      </p:tavLst>
                                    </p:anim>
                                  </p:childTnLst>
                                </p:cTn>
                              </p:par>
                              <p:par>
                                <p:cTn fill="hold" id="18" nodeType="withEffect" presetClass="entr" presetID="2" presetSubtype="4">
                                  <p:stCondLst>
                                    <p:cond delay="0"/>
                                  </p:stCondLst>
                                  <p:childTnLst>
                                    <p:set>
                                      <p:cBhvr>
                                        <p:cTn dur="1" fill="hold" id="19">
                                          <p:stCondLst>
                                            <p:cond delay="0"/>
                                          </p:stCondLst>
                                        </p:cTn>
                                        <p:tgtEl>
                                          <p:spTgt spid="43"/>
                                        </p:tgtEl>
                                        <p:attrNameLst>
                                          <p:attrName>style.visibility</p:attrName>
                                        </p:attrNameLst>
                                      </p:cBhvr>
                                      <p:to>
                                        <p:strVal val="visible"/>
                                      </p:to>
                                    </p:set>
                                    <p:anim calcmode="lin" valueType="num">
                                      <p:cBhvr additive="base">
                                        <p:cTn dur="750" fill="hold" id="20"/>
                                        <p:tgtEl>
                                          <p:spTgt spid="43"/>
                                        </p:tgtEl>
                                        <p:attrNameLst>
                                          <p:attrName>ppt_x</p:attrName>
                                        </p:attrNameLst>
                                      </p:cBhvr>
                                      <p:tavLst>
                                        <p:tav tm="0">
                                          <p:val>
                                            <p:strVal val="#ppt_x"/>
                                          </p:val>
                                        </p:tav>
                                        <p:tav tm="100000">
                                          <p:val>
                                            <p:strVal val="#ppt_x"/>
                                          </p:val>
                                        </p:tav>
                                      </p:tavLst>
                                    </p:anim>
                                    <p:anim calcmode="lin" valueType="num">
                                      <p:cBhvr additive="base">
                                        <p:cTn dur="750" fill="hold" id="21"/>
                                        <p:tgtEl>
                                          <p:spTgt spid="43"/>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44"/>
                                        </p:tgtEl>
                                        <p:attrNameLst>
                                          <p:attrName>style.visibility</p:attrName>
                                        </p:attrNameLst>
                                      </p:cBhvr>
                                      <p:to>
                                        <p:strVal val="visible"/>
                                      </p:to>
                                    </p:set>
                                    <p:anim calcmode="lin" valueType="num">
                                      <p:cBhvr additive="base">
                                        <p:cTn dur="750" fill="hold" id="24"/>
                                        <p:tgtEl>
                                          <p:spTgt spid="44"/>
                                        </p:tgtEl>
                                        <p:attrNameLst>
                                          <p:attrName>ppt_x</p:attrName>
                                        </p:attrNameLst>
                                      </p:cBhvr>
                                      <p:tavLst>
                                        <p:tav tm="0">
                                          <p:val>
                                            <p:strVal val="#ppt_x"/>
                                          </p:val>
                                        </p:tav>
                                        <p:tav tm="100000">
                                          <p:val>
                                            <p:strVal val="#ppt_x"/>
                                          </p:val>
                                        </p:tav>
                                      </p:tavLst>
                                    </p:anim>
                                    <p:anim calcmode="lin" valueType="num">
                                      <p:cBhvr additive="base">
                                        <p:cTn dur="750" fill="hold" id="25"/>
                                        <p:tgtEl>
                                          <p:spTgt spid="44"/>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48"/>
                                        </p:tgtEl>
                                        <p:attrNameLst>
                                          <p:attrName>style.visibility</p:attrName>
                                        </p:attrNameLst>
                                      </p:cBhvr>
                                      <p:to>
                                        <p:strVal val="visible"/>
                                      </p:to>
                                    </p:set>
                                    <p:anim calcmode="lin" valueType="num">
                                      <p:cBhvr additive="base">
                                        <p:cTn dur="750" fill="hold" id="28"/>
                                        <p:tgtEl>
                                          <p:spTgt spid="48"/>
                                        </p:tgtEl>
                                        <p:attrNameLst>
                                          <p:attrName>ppt_x</p:attrName>
                                        </p:attrNameLst>
                                      </p:cBhvr>
                                      <p:tavLst>
                                        <p:tav tm="0">
                                          <p:val>
                                            <p:strVal val="#ppt_x"/>
                                          </p:val>
                                        </p:tav>
                                        <p:tav tm="100000">
                                          <p:val>
                                            <p:strVal val="#ppt_x"/>
                                          </p:val>
                                        </p:tav>
                                      </p:tavLst>
                                    </p:anim>
                                    <p:anim calcmode="lin" valueType="num">
                                      <p:cBhvr additive="base">
                                        <p:cTn dur="750" fill="hold" id="29"/>
                                        <p:tgtEl>
                                          <p:spTgt spid="48"/>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0"/>
                                  </p:stCondLst>
                                  <p:childTnLst>
                                    <p:set>
                                      <p:cBhvr>
                                        <p:cTn dur="1" fill="hold" id="31">
                                          <p:stCondLst>
                                            <p:cond delay="0"/>
                                          </p:stCondLst>
                                        </p:cTn>
                                        <p:tgtEl>
                                          <p:spTgt spid="49"/>
                                        </p:tgtEl>
                                        <p:attrNameLst>
                                          <p:attrName>style.visibility</p:attrName>
                                        </p:attrNameLst>
                                      </p:cBhvr>
                                      <p:to>
                                        <p:strVal val="visible"/>
                                      </p:to>
                                    </p:set>
                                    <p:anim calcmode="lin" valueType="num">
                                      <p:cBhvr additive="base">
                                        <p:cTn dur="750" fill="hold" id="32"/>
                                        <p:tgtEl>
                                          <p:spTgt spid="49"/>
                                        </p:tgtEl>
                                        <p:attrNameLst>
                                          <p:attrName>ppt_x</p:attrName>
                                        </p:attrNameLst>
                                      </p:cBhvr>
                                      <p:tavLst>
                                        <p:tav tm="0">
                                          <p:val>
                                            <p:strVal val="#ppt_x"/>
                                          </p:val>
                                        </p:tav>
                                        <p:tav tm="100000">
                                          <p:val>
                                            <p:strVal val="#ppt_x"/>
                                          </p:val>
                                        </p:tav>
                                      </p:tavLst>
                                    </p:anim>
                                    <p:anim calcmode="lin" valueType="num">
                                      <p:cBhvr additive="base">
                                        <p:cTn dur="750" fill="hold" id="33"/>
                                        <p:tgtEl>
                                          <p:spTgt spid="49"/>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1500"/>
                            </p:stCondLst>
                            <p:childTnLst>
                              <p:par>
                                <p:cTn fill="hold" id="35" nodeType="afterEffect" presetClass="entr" presetID="42" presetSubtype="0">
                                  <p:stCondLst>
                                    <p:cond delay="0"/>
                                  </p:stCondLst>
                                  <p:childTnLst>
                                    <p:set>
                                      <p:cBhvr>
                                        <p:cTn dur="1" fill="hold" id="36">
                                          <p:stCondLst>
                                            <p:cond delay="0"/>
                                          </p:stCondLst>
                                        </p:cTn>
                                        <p:tgtEl>
                                          <p:spTgt spid="77"/>
                                        </p:tgtEl>
                                        <p:attrNameLst>
                                          <p:attrName>style.visibility</p:attrName>
                                        </p:attrNameLst>
                                      </p:cBhvr>
                                      <p:to>
                                        <p:strVal val="visible"/>
                                      </p:to>
                                    </p:set>
                                    <p:animEffect filter="fade" transition="in">
                                      <p:cBhvr>
                                        <p:cTn dur="1000" id="37"/>
                                        <p:tgtEl>
                                          <p:spTgt spid="77"/>
                                        </p:tgtEl>
                                      </p:cBhvr>
                                    </p:animEffect>
                                    <p:anim calcmode="lin" valueType="num">
                                      <p:cBhvr>
                                        <p:cTn dur="1000" fill="hold" id="38"/>
                                        <p:tgtEl>
                                          <p:spTgt spid="77"/>
                                        </p:tgtEl>
                                        <p:attrNameLst>
                                          <p:attrName>ppt_x</p:attrName>
                                        </p:attrNameLst>
                                      </p:cBhvr>
                                      <p:tavLst>
                                        <p:tav tm="0">
                                          <p:val>
                                            <p:strVal val="#ppt_x"/>
                                          </p:val>
                                        </p:tav>
                                        <p:tav tm="100000">
                                          <p:val>
                                            <p:strVal val="#ppt_x"/>
                                          </p:val>
                                        </p:tav>
                                      </p:tavLst>
                                    </p:anim>
                                    <p:anim calcmode="lin" valueType="num">
                                      <p:cBhvr>
                                        <p:cTn dur="1000" fill="hold" id="39"/>
                                        <p:tgtEl>
                                          <p:spTgt spid="77"/>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80"/>
                                        </p:tgtEl>
                                        <p:attrNameLst>
                                          <p:attrName>style.visibility</p:attrName>
                                        </p:attrNameLst>
                                      </p:cBhvr>
                                      <p:to>
                                        <p:strVal val="visible"/>
                                      </p:to>
                                    </p:set>
                                    <p:animEffect filter="fade" transition="in">
                                      <p:cBhvr>
                                        <p:cTn dur="1000" id="42"/>
                                        <p:tgtEl>
                                          <p:spTgt spid="80"/>
                                        </p:tgtEl>
                                      </p:cBhvr>
                                    </p:animEffect>
                                    <p:anim calcmode="lin" valueType="num">
                                      <p:cBhvr>
                                        <p:cTn dur="1000" fill="hold" id="43"/>
                                        <p:tgtEl>
                                          <p:spTgt spid="80"/>
                                        </p:tgtEl>
                                        <p:attrNameLst>
                                          <p:attrName>ppt_x</p:attrName>
                                        </p:attrNameLst>
                                      </p:cBhvr>
                                      <p:tavLst>
                                        <p:tav tm="0">
                                          <p:val>
                                            <p:strVal val="#ppt_x"/>
                                          </p:val>
                                        </p:tav>
                                        <p:tav tm="100000">
                                          <p:val>
                                            <p:strVal val="#ppt_x"/>
                                          </p:val>
                                        </p:tav>
                                      </p:tavLst>
                                    </p:anim>
                                    <p:anim calcmode="lin" valueType="num">
                                      <p:cBhvr>
                                        <p:cTn dur="1000" fill="hold" id="44"/>
                                        <p:tgtEl>
                                          <p:spTgt spid="80"/>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83"/>
                                        </p:tgtEl>
                                        <p:attrNameLst>
                                          <p:attrName>style.visibility</p:attrName>
                                        </p:attrNameLst>
                                      </p:cBhvr>
                                      <p:to>
                                        <p:strVal val="visible"/>
                                      </p:to>
                                    </p:set>
                                    <p:animEffect filter="fade" transition="in">
                                      <p:cBhvr>
                                        <p:cTn dur="1000" id="47"/>
                                        <p:tgtEl>
                                          <p:spTgt spid="83"/>
                                        </p:tgtEl>
                                      </p:cBhvr>
                                    </p:animEffect>
                                    <p:anim calcmode="lin" valueType="num">
                                      <p:cBhvr>
                                        <p:cTn dur="1000" fill="hold" id="48"/>
                                        <p:tgtEl>
                                          <p:spTgt spid="83"/>
                                        </p:tgtEl>
                                        <p:attrNameLst>
                                          <p:attrName>ppt_x</p:attrName>
                                        </p:attrNameLst>
                                      </p:cBhvr>
                                      <p:tavLst>
                                        <p:tav tm="0">
                                          <p:val>
                                            <p:strVal val="#ppt_x"/>
                                          </p:val>
                                        </p:tav>
                                        <p:tav tm="100000">
                                          <p:val>
                                            <p:strVal val="#ppt_x"/>
                                          </p:val>
                                        </p:tav>
                                      </p:tavLst>
                                    </p:anim>
                                    <p:anim calcmode="lin" valueType="num">
                                      <p:cBhvr>
                                        <p:cTn dur="1000" fill="hold" id="49"/>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8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383882" y="1892831"/>
            <a:ext cx="2858833" cy="1436103"/>
            <a:chOff x="1180786" y="1419622"/>
            <a:chExt cx="2144125" cy="1077077"/>
          </a:xfrm>
        </p:grpSpPr>
        <p:sp>
          <p:nvSpPr>
            <p:cNvPr id="3" name="Freeform 7"/>
            <p:cNvSpPr/>
            <p:nvPr/>
          </p:nvSpPr>
          <p:spPr bwMode="auto">
            <a:xfrm>
              <a:off x="1180786" y="1419622"/>
              <a:ext cx="2144125" cy="1077077"/>
            </a:xfrm>
            <a:custGeom>
              <a:cxnLst>
                <a:cxn ang="0">
                  <a:pos x="233" y="0"/>
                </a:cxn>
                <a:cxn ang="0">
                  <a:pos x="0" y="233"/>
                </a:cxn>
                <a:cxn ang="0">
                  <a:pos x="465" y="233"/>
                </a:cxn>
                <a:cxn ang="0">
                  <a:pos x="233" y="0"/>
                </a:cxn>
              </a:cxnLst>
              <a:rect b="b" l="0" r="r" t="0"/>
              <a:pathLst>
                <a:path h="233" w="465">
                  <a:moveTo>
                    <a:pt x="233" y="0"/>
                  </a:moveTo>
                  <a:cubicBezTo>
                    <a:pt x="104" y="0"/>
                    <a:pt x="0" y="104"/>
                    <a:pt x="0" y="233"/>
                  </a:cubicBezTo>
                  <a:cubicBezTo>
                    <a:pt x="465" y="233"/>
                    <a:pt x="465" y="233"/>
                    <a:pt x="465" y="233"/>
                  </a:cubicBezTo>
                  <a:cubicBezTo>
                    <a:pt x="465" y="104"/>
                    <a:pt x="361" y="0"/>
                    <a:pt x="233" y="0"/>
                  </a:cubicBezTo>
                  <a:close/>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75000"/>
                    <a:lumOff val="25000"/>
                  </a:schemeClr>
                </a:solidFill>
                <a:cs typeface="+mn-ea"/>
                <a:sym typeface="+mn-lt"/>
              </a:endParaRPr>
            </a:p>
          </p:txBody>
        </p:sp>
        <p:sp>
          <p:nvSpPr>
            <p:cNvPr id="4" name="TextBox 41"/>
            <p:cNvSpPr txBox="1"/>
            <p:nvPr/>
          </p:nvSpPr>
          <p:spPr>
            <a:xfrm>
              <a:off x="1857960" y="1540557"/>
              <a:ext cx="981508" cy="800100"/>
            </a:xfrm>
            <a:prstGeom prst="rect">
              <a:avLst/>
            </a:prstGeom>
            <a:noFill/>
          </p:spPr>
          <p:txBody>
            <a:bodyPr rtlCol="0" wrap="square">
              <a:spAutoFit/>
            </a:bodyPr>
            <a:lstStyle/>
            <a:p>
              <a:pPr defTabSz="1245625"/>
              <a:r>
                <a:rPr lang="id-ID" spc="-400" sz="6400">
                  <a:solidFill>
                    <a:schemeClr val="tx1">
                      <a:lumMod val="75000"/>
                      <a:lumOff val="25000"/>
                    </a:schemeClr>
                  </a:solidFill>
                  <a:cs typeface="+mn-ea"/>
                  <a:sym typeface="+mn-lt"/>
                </a:rPr>
                <a:t>01</a:t>
              </a:r>
            </a:p>
          </p:txBody>
        </p:sp>
      </p:grpSp>
      <p:grpSp>
        <p:nvGrpSpPr>
          <p:cNvPr id="5" name="组合 4"/>
          <p:cNvGrpSpPr/>
          <p:nvPr/>
        </p:nvGrpSpPr>
        <p:grpSpPr>
          <a:xfrm>
            <a:off x="4575075" y="3328932"/>
            <a:ext cx="2856236" cy="1430910"/>
            <a:chOff x="3574181" y="2496698"/>
            <a:chExt cx="2142177" cy="1073182"/>
          </a:xfrm>
        </p:grpSpPr>
        <p:sp>
          <p:nvSpPr>
            <p:cNvPr id="6" name="Freeform 9"/>
            <p:cNvSpPr/>
            <p:nvPr/>
          </p:nvSpPr>
          <p:spPr bwMode="auto">
            <a:xfrm>
              <a:off x="3574181" y="2496698"/>
              <a:ext cx="2142177" cy="1073182"/>
            </a:xfrm>
            <a:custGeom>
              <a:cxnLst>
                <a:cxn ang="0">
                  <a:pos x="233" y="232"/>
                </a:cxn>
                <a:cxn ang="0">
                  <a:pos x="465" y="0"/>
                </a:cxn>
                <a:cxn ang="0">
                  <a:pos x="0" y="0"/>
                </a:cxn>
                <a:cxn ang="0">
                  <a:pos x="233" y="232"/>
                </a:cxn>
              </a:cxnLst>
              <a:rect b="b" l="0" r="r" t="0"/>
              <a:pathLst>
                <a:path h="231" w="465">
                  <a:moveTo>
                    <a:pt x="233" y="232"/>
                  </a:moveTo>
                  <a:cubicBezTo>
                    <a:pt x="361" y="232"/>
                    <a:pt x="465" y="128"/>
                    <a:pt x="465" y="0"/>
                  </a:cubicBezTo>
                  <a:cubicBezTo>
                    <a:pt x="0" y="0"/>
                    <a:pt x="0" y="0"/>
                    <a:pt x="0" y="0"/>
                  </a:cubicBezTo>
                  <a:cubicBezTo>
                    <a:pt x="0" y="128"/>
                    <a:pt x="104" y="232"/>
                    <a:pt x="233" y="232"/>
                  </a:cubicBezTo>
                  <a:close/>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75000"/>
                    <a:lumOff val="25000"/>
                  </a:schemeClr>
                </a:solidFill>
                <a:cs typeface="+mn-ea"/>
                <a:sym typeface="+mn-lt"/>
              </a:endParaRPr>
            </a:p>
          </p:txBody>
        </p:sp>
        <p:sp>
          <p:nvSpPr>
            <p:cNvPr id="7" name="TextBox 42"/>
            <p:cNvSpPr txBox="1"/>
            <p:nvPr/>
          </p:nvSpPr>
          <p:spPr>
            <a:xfrm>
              <a:off x="4254367" y="2496698"/>
              <a:ext cx="981508" cy="800100"/>
            </a:xfrm>
            <a:prstGeom prst="rect">
              <a:avLst/>
            </a:prstGeom>
            <a:noFill/>
          </p:spPr>
          <p:txBody>
            <a:bodyPr rtlCol="0" wrap="square">
              <a:spAutoFit/>
            </a:bodyPr>
            <a:lstStyle/>
            <a:p>
              <a:pPr defTabSz="1245625"/>
              <a:r>
                <a:rPr lang="id-ID" sz="6400">
                  <a:solidFill>
                    <a:schemeClr val="tx1">
                      <a:lumMod val="75000"/>
                      <a:lumOff val="25000"/>
                    </a:schemeClr>
                  </a:solidFill>
                  <a:cs typeface="+mn-ea"/>
                  <a:sym typeface="+mn-lt"/>
                </a:rPr>
                <a:t>02</a:t>
              </a:r>
            </a:p>
          </p:txBody>
        </p:sp>
      </p:grpSp>
      <p:grpSp>
        <p:nvGrpSpPr>
          <p:cNvPr id="8" name="组合 7"/>
          <p:cNvGrpSpPr/>
          <p:nvPr/>
        </p:nvGrpSpPr>
        <p:grpSpPr>
          <a:xfrm>
            <a:off x="7768865" y="1892829"/>
            <a:ext cx="2853640" cy="1436103"/>
            <a:chOff x="5969524" y="1419622"/>
            <a:chExt cx="2140230" cy="1077077"/>
          </a:xfrm>
        </p:grpSpPr>
        <p:sp>
          <p:nvSpPr>
            <p:cNvPr id="9" name="Freeform 8"/>
            <p:cNvSpPr/>
            <p:nvPr/>
          </p:nvSpPr>
          <p:spPr bwMode="auto">
            <a:xfrm>
              <a:off x="5969524" y="1419622"/>
              <a:ext cx="2140230" cy="1077077"/>
            </a:xfrm>
            <a:custGeom>
              <a:cxnLst>
                <a:cxn ang="0">
                  <a:pos x="232" y="0"/>
                </a:cxn>
                <a:cxn ang="0">
                  <a:pos x="0" y="233"/>
                </a:cxn>
                <a:cxn ang="0">
                  <a:pos x="464" y="233"/>
                </a:cxn>
                <a:cxn ang="0">
                  <a:pos x="232" y="0"/>
                </a:cxn>
              </a:cxnLst>
              <a:rect b="b" l="0" r="r" t="0"/>
              <a:pathLst>
                <a:path h="233" w="463">
                  <a:moveTo>
                    <a:pt x="232" y="0"/>
                  </a:moveTo>
                  <a:cubicBezTo>
                    <a:pt x="104" y="0"/>
                    <a:pt x="0" y="104"/>
                    <a:pt x="0" y="233"/>
                  </a:cubicBezTo>
                  <a:cubicBezTo>
                    <a:pt x="464" y="233"/>
                    <a:pt x="464" y="233"/>
                    <a:pt x="464" y="233"/>
                  </a:cubicBezTo>
                  <a:cubicBezTo>
                    <a:pt x="464" y="104"/>
                    <a:pt x="360" y="0"/>
                    <a:pt x="232" y="0"/>
                  </a:cubicBezTo>
                  <a:close/>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75000"/>
                    <a:lumOff val="25000"/>
                  </a:schemeClr>
                </a:solidFill>
                <a:cs typeface="+mn-ea"/>
                <a:sym typeface="+mn-lt"/>
              </a:endParaRPr>
            </a:p>
          </p:txBody>
        </p:sp>
        <p:sp>
          <p:nvSpPr>
            <p:cNvPr id="10" name="TextBox 43"/>
            <p:cNvSpPr txBox="1"/>
            <p:nvPr/>
          </p:nvSpPr>
          <p:spPr>
            <a:xfrm>
              <a:off x="6633775" y="1519309"/>
              <a:ext cx="981508" cy="800100"/>
            </a:xfrm>
            <a:prstGeom prst="rect">
              <a:avLst/>
            </a:prstGeom>
            <a:noFill/>
          </p:spPr>
          <p:txBody>
            <a:bodyPr rtlCol="0" wrap="square">
              <a:spAutoFit/>
            </a:bodyPr>
            <a:lstStyle/>
            <a:p>
              <a:pPr defTabSz="1245625"/>
              <a:r>
                <a:rPr lang="id-ID" sz="6400">
                  <a:solidFill>
                    <a:schemeClr val="tx1">
                      <a:lumMod val="75000"/>
                      <a:lumOff val="25000"/>
                    </a:schemeClr>
                  </a:solidFill>
                  <a:cs typeface="+mn-ea"/>
                  <a:sym typeface="+mn-lt"/>
                </a:rPr>
                <a:t>03</a:t>
              </a:r>
            </a:p>
          </p:txBody>
        </p:sp>
      </p:grpSp>
      <p:sp>
        <p:nvSpPr>
          <p:cNvPr id="11" name="Content Placeholder 2"/>
          <p:cNvSpPr txBox="1"/>
          <p:nvPr/>
        </p:nvSpPr>
        <p:spPr>
          <a:xfrm>
            <a:off x="990601" y="5143849"/>
            <a:ext cx="10115980" cy="814284"/>
          </a:xfrm>
          <a:prstGeom prst="rect">
            <a:avLst/>
          </a:prstGeom>
        </p:spPr>
        <p:txBody>
          <a:bodyPr bIns="60971" lIns="121943" rIns="121943" rtlCol="0" tIns="6097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altLang="en-US" lang="zh-CN" sz="1200">
                <a:solidFill>
                  <a:schemeClr val="tx1">
                    <a:lumMod val="75000"/>
                    <a:lumOff val="25000"/>
                  </a:schemeClr>
                </a:solidFill>
                <a:cs typeface="+mn-ea"/>
                <a:sym typeface="+mn-lt"/>
              </a:rPr>
              <a:t>此处添加详细文本描述，建议与标题相关并符合整体语言风格，语言描述尽量简洁生动。尽量将每页幻灯片的字数控制在200字以内，据统计每页幻灯片的最好控制在5分钟之内。</a:t>
            </a:r>
          </a:p>
        </p:txBody>
      </p:sp>
      <p:sp>
        <p:nvSpPr>
          <p:cNvPr id="12" name="TextBox 17"/>
          <p:cNvSpPr txBox="1"/>
          <p:nvPr/>
        </p:nvSpPr>
        <p:spPr>
          <a:xfrm>
            <a:off x="1142724" y="3724876"/>
            <a:ext cx="3099992" cy="914382"/>
          </a:xfrm>
          <a:prstGeom prst="rect">
            <a:avLst/>
          </a:prstGeom>
          <a:noFill/>
        </p:spPr>
        <p:txBody>
          <a:bodyPr bIns="45711" lIns="91423" rIns="91423" rtlCol="0" tIns="45711" wrap="square">
            <a:spAutoFit/>
          </a:bodyPr>
          <a:lstStyle/>
          <a:p>
            <a:pPr algn="ctr">
              <a:lnSpc>
                <a:spcPct val="150000"/>
              </a:lnSpc>
              <a:spcAft>
                <a:spcPts val="600"/>
              </a:spcAft>
              <a:buClr>
                <a:schemeClr val="accent1"/>
              </a:buClr>
            </a:pPr>
            <a:r>
              <a:rPr altLang="en-US" lang="zh-CN" sz="1200">
                <a:solidFill>
                  <a:schemeClr val="tx1">
                    <a:lumMod val="75000"/>
                    <a:lumOff val="25000"/>
                  </a:schemeClr>
                </a:solidFill>
                <a:cs typeface="+mn-ea"/>
                <a:sym typeface="+mn-lt"/>
              </a:rPr>
              <a:t>我们坚持以客户为中心，快速响应客户需求，持续为客户创造长期价值进而成就客户。为客户提供有效服务</a:t>
            </a:r>
          </a:p>
        </p:txBody>
      </p:sp>
      <p:sp>
        <p:nvSpPr>
          <p:cNvPr id="13" name="TextBox 18"/>
          <p:cNvSpPr txBox="1"/>
          <p:nvPr/>
        </p:nvSpPr>
        <p:spPr>
          <a:xfrm>
            <a:off x="1383882" y="3473617"/>
            <a:ext cx="2858833" cy="329184"/>
          </a:xfrm>
          <a:prstGeom prst="rect">
            <a:avLst/>
          </a:prstGeom>
          <a:noFill/>
        </p:spPr>
        <p:txBody>
          <a:bodyPr anchor="t" bIns="0" lIns="91423" rIns="91423" rtlCol="0" tIns="0" wrap="square">
            <a:spAutoFit/>
          </a:bodyPr>
          <a:lstStyle/>
          <a:p>
            <a:pPr algn="ctr" defTabSz="323850">
              <a:lnSpc>
                <a:spcPct val="120000"/>
              </a:lnSpc>
              <a:spcBef>
                <a:spcPts val="850"/>
              </a:spcBef>
            </a:pPr>
            <a:r>
              <a:rPr altLang="zh-CN" b="1" lang="en-US">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14" name="TextBox 19"/>
          <p:cNvSpPr txBox="1"/>
          <p:nvPr/>
        </p:nvSpPr>
        <p:spPr>
          <a:xfrm>
            <a:off x="4575075" y="2221392"/>
            <a:ext cx="2856236" cy="914382"/>
          </a:xfrm>
          <a:prstGeom prst="rect">
            <a:avLst/>
          </a:prstGeom>
          <a:noFill/>
        </p:spPr>
        <p:txBody>
          <a:bodyPr bIns="45711" lIns="91423" rIns="91423" rtlCol="0" tIns="45711" wrap="square">
            <a:spAutoFit/>
          </a:bodyPr>
          <a:lstStyle/>
          <a:p>
            <a:pPr algn="ctr">
              <a:lnSpc>
                <a:spcPct val="150000"/>
              </a:lnSpc>
              <a:spcAft>
                <a:spcPts val="600"/>
              </a:spcAft>
              <a:buClr>
                <a:schemeClr val="accent1"/>
              </a:buClr>
            </a:pPr>
            <a:r>
              <a:rPr altLang="en-US" lang="zh-CN" sz="1200">
                <a:solidFill>
                  <a:schemeClr val="tx1">
                    <a:lumMod val="75000"/>
                    <a:lumOff val="25000"/>
                  </a:schemeClr>
                </a:solidFill>
                <a:cs typeface="+mn-ea"/>
                <a:sym typeface="+mn-lt"/>
              </a:rPr>
              <a:t>我们坚持以客户为中心，快速响应客户需求，持续为客户创造长期价值进而成就客户。为客户提供有效服务</a:t>
            </a:r>
          </a:p>
        </p:txBody>
      </p:sp>
      <p:sp>
        <p:nvSpPr>
          <p:cNvPr id="15" name="TextBox 20"/>
          <p:cNvSpPr txBox="1"/>
          <p:nvPr/>
        </p:nvSpPr>
        <p:spPr>
          <a:xfrm>
            <a:off x="4555014" y="1889342"/>
            <a:ext cx="2856235" cy="329184"/>
          </a:xfrm>
          <a:prstGeom prst="rect">
            <a:avLst/>
          </a:prstGeom>
          <a:noFill/>
        </p:spPr>
        <p:txBody>
          <a:bodyPr anchor="t" bIns="0" lIns="91423" rIns="91423" rtlCol="0" tIns="0" wrap="square">
            <a:spAutoFit/>
          </a:bodyPr>
          <a:lstStyle/>
          <a:p>
            <a:pPr algn="ctr" defTabSz="323850">
              <a:lnSpc>
                <a:spcPct val="120000"/>
              </a:lnSpc>
              <a:spcBef>
                <a:spcPts val="850"/>
              </a:spcBef>
            </a:pPr>
            <a:r>
              <a:rPr altLang="zh-CN" b="1" lang="en-US">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16" name="TextBox 19"/>
          <p:cNvSpPr txBox="1"/>
          <p:nvPr/>
        </p:nvSpPr>
        <p:spPr>
          <a:xfrm>
            <a:off x="7763670" y="3777961"/>
            <a:ext cx="2867306" cy="914382"/>
          </a:xfrm>
          <a:prstGeom prst="rect">
            <a:avLst/>
          </a:prstGeom>
          <a:noFill/>
        </p:spPr>
        <p:txBody>
          <a:bodyPr bIns="45711" lIns="91423" rIns="91423" rtlCol="0" tIns="45711" wrap="square">
            <a:spAutoFit/>
          </a:bodyPr>
          <a:lstStyle/>
          <a:p>
            <a:pPr algn="ctr">
              <a:lnSpc>
                <a:spcPct val="150000"/>
              </a:lnSpc>
              <a:spcAft>
                <a:spcPts val="600"/>
              </a:spcAft>
              <a:buClr>
                <a:schemeClr val="accent1"/>
              </a:buClr>
            </a:pPr>
            <a:r>
              <a:rPr altLang="en-US" lang="zh-CN" sz="1200">
                <a:solidFill>
                  <a:schemeClr val="tx1">
                    <a:lumMod val="75000"/>
                    <a:lumOff val="25000"/>
                  </a:schemeClr>
                </a:solidFill>
                <a:cs typeface="+mn-ea"/>
                <a:sym typeface="+mn-lt"/>
              </a:rPr>
              <a:t>我们坚持以客户为中心，快速响应客户需求，持续为客户创造长期价值进而成就客户。为客户提供有效服务</a:t>
            </a:r>
          </a:p>
        </p:txBody>
      </p:sp>
      <p:sp>
        <p:nvSpPr>
          <p:cNvPr id="17" name="TextBox 20"/>
          <p:cNvSpPr txBox="1"/>
          <p:nvPr/>
        </p:nvSpPr>
        <p:spPr>
          <a:xfrm>
            <a:off x="7723546" y="3445911"/>
            <a:ext cx="2907429" cy="329184"/>
          </a:xfrm>
          <a:prstGeom prst="rect">
            <a:avLst/>
          </a:prstGeom>
          <a:noFill/>
        </p:spPr>
        <p:txBody>
          <a:bodyPr anchor="t" bIns="0" lIns="91423" rIns="91423" rtlCol="0" tIns="0" wrap="square">
            <a:spAutoFit/>
          </a:bodyPr>
          <a:lstStyle/>
          <a:p>
            <a:pPr algn="ctr" defTabSz="323850">
              <a:lnSpc>
                <a:spcPct val="120000"/>
              </a:lnSpc>
              <a:spcBef>
                <a:spcPts val="850"/>
              </a:spcBef>
            </a:pPr>
            <a:r>
              <a:rPr altLang="zh-CN" b="1" lang="en-US">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rPr>
              <a:t>YOUR TITLE HERE</a:t>
            </a:r>
          </a:p>
        </p:txBody>
      </p:sp>
      <p:sp>
        <p:nvSpPr>
          <p:cNvPr id="18"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1540980004"/>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1+#ppt_w/2"/>
                                          </p:val>
                                        </p:tav>
                                        <p:tav tm="100000">
                                          <p:val>
                                            <p:strVal val="#ppt_x"/>
                                          </p:val>
                                        </p:tav>
                                      </p:tavLst>
                                    </p:anim>
                                    <p:anim calcmode="lin" valueType="num">
                                      <p:cBhvr additive="base">
                                        <p:cTn dur="75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10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20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950"/>
                            </p:stCondLst>
                            <p:childTnLst>
                              <p:par>
                                <p:cTn fill="hold" grpId="0" id="26" nodeType="afterEffect" presetClass="entr" presetID="12" presetSubtype="2">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id="28"/>
                                        <p:tgtEl>
                                          <p:spTgt spid="13"/>
                                        </p:tgtEl>
                                        <p:attrNameLst>
                                          <p:attrName>ppt_x</p:attrName>
                                        </p:attrNameLst>
                                      </p:cBhvr>
                                      <p:tavLst>
                                        <p:tav tm="0">
                                          <p:val>
                                            <p:strVal val="#ppt_x+#ppt_w*1.125000"/>
                                          </p:val>
                                        </p:tav>
                                        <p:tav tm="100000">
                                          <p:val>
                                            <p:strVal val="#ppt_x"/>
                                          </p:val>
                                        </p:tav>
                                      </p:tavLst>
                                    </p:anim>
                                    <p:animEffect filter="wipe(left)" transition="in">
                                      <p:cBhvr>
                                        <p:cTn dur="500" id="29"/>
                                        <p:tgtEl>
                                          <p:spTgt spid="13"/>
                                        </p:tgtEl>
                                      </p:cBhvr>
                                    </p:animEffect>
                                  </p:childTnLst>
                                </p:cTn>
                              </p:par>
                              <p:par>
                                <p:cTn fill="hold" grpId="0" id="30" nodeType="withEffect" presetClass="entr" presetID="12" presetSubtype="2">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500" id="32"/>
                                        <p:tgtEl>
                                          <p:spTgt spid="12"/>
                                        </p:tgtEl>
                                        <p:attrNameLst>
                                          <p:attrName>ppt_x</p:attrName>
                                        </p:attrNameLst>
                                      </p:cBhvr>
                                      <p:tavLst>
                                        <p:tav tm="0">
                                          <p:val>
                                            <p:strVal val="#ppt_x+#ppt_w*1.125000"/>
                                          </p:val>
                                        </p:tav>
                                        <p:tav tm="100000">
                                          <p:val>
                                            <p:strVal val="#ppt_x"/>
                                          </p:val>
                                        </p:tav>
                                      </p:tavLst>
                                    </p:anim>
                                    <p:animEffect filter="wipe(left)" transition="in">
                                      <p:cBhvr>
                                        <p:cTn dur="500" id="33"/>
                                        <p:tgtEl>
                                          <p:spTgt spid="12"/>
                                        </p:tgtEl>
                                      </p:cBhvr>
                                    </p:animEffect>
                                  </p:childTnLst>
                                </p:cTn>
                              </p:par>
                              <p:par>
                                <p:cTn fill="hold" grpId="0" id="34" nodeType="withEffect" presetClass="entr" presetID="12" presetSubtype="8">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500" id="36"/>
                                        <p:tgtEl>
                                          <p:spTgt spid="15"/>
                                        </p:tgtEl>
                                        <p:attrNameLst>
                                          <p:attrName>ppt_x</p:attrName>
                                        </p:attrNameLst>
                                      </p:cBhvr>
                                      <p:tavLst>
                                        <p:tav tm="0">
                                          <p:val>
                                            <p:strVal val="#ppt_x-#ppt_w*1.125000"/>
                                          </p:val>
                                        </p:tav>
                                        <p:tav tm="100000">
                                          <p:val>
                                            <p:strVal val="#ppt_x"/>
                                          </p:val>
                                        </p:tav>
                                      </p:tavLst>
                                    </p:anim>
                                    <p:animEffect filter="wipe(right)" transition="in">
                                      <p:cBhvr>
                                        <p:cTn dur="500" id="37"/>
                                        <p:tgtEl>
                                          <p:spTgt spid="15"/>
                                        </p:tgtEl>
                                      </p:cBhvr>
                                    </p:animEffect>
                                  </p:childTnLst>
                                </p:cTn>
                              </p:par>
                              <p:par>
                                <p:cTn fill="hold" grpId="0" id="38" nodeType="withEffect" presetClass="entr" presetID="12" presetSubtype="8">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ppt_x</p:attrName>
                                        </p:attrNameLst>
                                      </p:cBhvr>
                                      <p:tavLst>
                                        <p:tav tm="0">
                                          <p:val>
                                            <p:strVal val="#ppt_x-#ppt_w*1.125000"/>
                                          </p:val>
                                        </p:tav>
                                        <p:tav tm="100000">
                                          <p:val>
                                            <p:strVal val="#ppt_x"/>
                                          </p:val>
                                        </p:tav>
                                      </p:tavLst>
                                    </p:anim>
                                    <p:animEffect filter="wipe(right)" transition="in">
                                      <p:cBhvr>
                                        <p:cTn dur="500" id="41"/>
                                        <p:tgtEl>
                                          <p:spTgt spid="14"/>
                                        </p:tgtEl>
                                      </p:cBhvr>
                                    </p:animEffect>
                                  </p:childTnLst>
                                </p:cTn>
                              </p:par>
                              <p:par>
                                <p:cTn fill="hold" grpId="0" id="42" nodeType="withEffect" presetClass="entr" presetID="12" presetSubtype="8">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additive="base">
                                        <p:cTn dur="500" id="44"/>
                                        <p:tgtEl>
                                          <p:spTgt spid="17"/>
                                        </p:tgtEl>
                                        <p:attrNameLst>
                                          <p:attrName>ppt_x</p:attrName>
                                        </p:attrNameLst>
                                      </p:cBhvr>
                                      <p:tavLst>
                                        <p:tav tm="0">
                                          <p:val>
                                            <p:strVal val="#ppt_x-#ppt_w*1.125000"/>
                                          </p:val>
                                        </p:tav>
                                        <p:tav tm="100000">
                                          <p:val>
                                            <p:strVal val="#ppt_x"/>
                                          </p:val>
                                        </p:tav>
                                      </p:tavLst>
                                    </p:anim>
                                    <p:animEffect filter="wipe(right)" transition="in">
                                      <p:cBhvr>
                                        <p:cTn dur="500" id="45"/>
                                        <p:tgtEl>
                                          <p:spTgt spid="17"/>
                                        </p:tgtEl>
                                      </p:cBhvr>
                                    </p:animEffect>
                                  </p:childTnLst>
                                </p:cTn>
                              </p:par>
                              <p:par>
                                <p:cTn fill="hold" grpId="0" id="46" nodeType="withEffect" presetClass="entr" presetID="12" presetSubtype="8">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additive="base">
                                        <p:cTn dur="500" id="48"/>
                                        <p:tgtEl>
                                          <p:spTgt spid="16"/>
                                        </p:tgtEl>
                                        <p:attrNameLst>
                                          <p:attrName>ppt_x</p:attrName>
                                        </p:attrNameLst>
                                      </p:cBhvr>
                                      <p:tavLst>
                                        <p:tav tm="0">
                                          <p:val>
                                            <p:strVal val="#ppt_x-#ppt_w*1.125000"/>
                                          </p:val>
                                        </p:tav>
                                        <p:tav tm="100000">
                                          <p:val>
                                            <p:strVal val="#ppt_x"/>
                                          </p:val>
                                        </p:tav>
                                      </p:tavLst>
                                    </p:anim>
                                    <p:animEffect filter="wipe(right)" transition="in">
                                      <p:cBhvr>
                                        <p:cTn dur="500" id="49"/>
                                        <p:tgtEl>
                                          <p:spTgt spid="16"/>
                                        </p:tgtEl>
                                      </p:cBhvr>
                                    </p:animEffect>
                                  </p:childTnLst>
                                </p:cTn>
                              </p:par>
                            </p:childTnLst>
                          </p:cTn>
                        </p:par>
                        <p:par>
                          <p:cTn fill="hold" id="50" nodeType="afterGroup">
                            <p:stCondLst>
                              <p:cond delay="2450"/>
                            </p:stCondLst>
                            <p:childTnLst>
                              <p:par>
                                <p:cTn fill="hold" grpId="0" id="51" nodeType="afterEffect" presetClass="entr" presetID="22" presetSubtype="8">
                                  <p:stCondLst>
                                    <p:cond delay="0"/>
                                  </p:stCondLst>
                                  <p:childTnLst>
                                    <p:set>
                                      <p:cBhvr>
                                        <p:cTn dur="1" fill="hold" id="52">
                                          <p:stCondLst>
                                            <p:cond delay="0"/>
                                          </p:stCondLst>
                                        </p:cTn>
                                        <p:tgtEl>
                                          <p:spTgt spid="11"/>
                                        </p:tgtEl>
                                        <p:attrNameLst>
                                          <p:attrName>style.visibility</p:attrName>
                                        </p:attrNameLst>
                                      </p:cBhvr>
                                      <p:to>
                                        <p:strVal val="visible"/>
                                      </p:to>
                                    </p:set>
                                    <p:animEffect filter="wipe(left)" transition="in">
                                      <p:cBhvr>
                                        <p:cTn dur="1400" id="5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algn="tl" blurRad="812800" dir="2700000" dist="381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TextBox 64"/>
          <p:cNvSpPr>
            <a:spLocks noChangeArrowheads="1"/>
          </p:cNvSpPr>
          <p:nvPr/>
        </p:nvSpPr>
        <p:spPr bwMode="auto">
          <a:xfrm>
            <a:off x="4789966" y="1387172"/>
            <a:ext cx="2612068" cy="3017520"/>
          </a:xfrm>
          <a:prstGeom prst="rect">
            <a:avLst/>
          </a:prstGeom>
          <a:noFill/>
          <a:ln w="9525">
            <a:noFill/>
            <a:miter lim="800000"/>
          </a:ln>
        </p:spPr>
        <p:txBody>
          <a:bodyPr bIns="45720" lIns="91440" rIns="91440" tIns="45720" wrap="square">
            <a:spAutoFit/>
          </a:bodyPr>
          <a:lstStyle/>
          <a:p>
            <a:pPr algn="ctr"/>
            <a:r>
              <a:rPr altLang="zh-CN" lang="en-US" sz="9600">
                <a:solidFill>
                  <a:schemeClr val="tx1">
                    <a:lumMod val="75000"/>
                    <a:lumOff val="25000"/>
                  </a:schemeClr>
                </a:solidFill>
                <a:latin charset="0" panose="020b0503020202020204" pitchFamily="34" typeface="Agency FB"/>
                <a:cs typeface="+mn-ea"/>
                <a:sym typeface="+mn-lt"/>
              </a:rPr>
              <a:t>TWO</a:t>
            </a:r>
          </a:p>
        </p:txBody>
      </p:sp>
      <p:sp>
        <p:nvSpPr>
          <p:cNvPr id="52" name="TextBox 64"/>
          <p:cNvSpPr>
            <a:spLocks noChangeArrowheads="1"/>
          </p:cNvSpPr>
          <p:nvPr/>
        </p:nvSpPr>
        <p:spPr bwMode="auto">
          <a:xfrm>
            <a:off x="4023838" y="2715792"/>
            <a:ext cx="4144325" cy="701040"/>
          </a:xfrm>
          <a:prstGeom prst="rect">
            <a:avLst/>
          </a:prstGeom>
          <a:noFill/>
          <a:ln w="9525">
            <a:noFill/>
            <a:miter lim="800000"/>
          </a:ln>
        </p:spPr>
        <p:txBody>
          <a:bodyPr bIns="45720" lIns="91440" rIns="91440" tIns="45720" wrap="square">
            <a:spAutoFit/>
          </a:bodyPr>
          <a:lstStyle/>
          <a:p>
            <a:pPr algn="ctr"/>
            <a:r>
              <a:rPr altLang="zh-CN" b="1" lang="en-US" sz="4000">
                <a:solidFill>
                  <a:schemeClr val="tx1">
                    <a:lumMod val="75000"/>
                    <a:lumOff val="25000"/>
                  </a:schemeClr>
                </a:solidFill>
                <a:latin charset="0" panose="020b0503020202020204" pitchFamily="34" typeface="Agency FB"/>
                <a:cs typeface="+mn-ea"/>
                <a:sym typeface="+mn-lt"/>
              </a:rPr>
              <a:t>YOUR TITLE HERE</a:t>
            </a:r>
          </a:p>
        </p:txBody>
      </p:sp>
      <p:sp>
        <p:nvSpPr>
          <p:cNvPr id="53" name="文本框 56"/>
          <p:cNvSpPr txBox="1">
            <a:spLocks noChangeArrowheads="1"/>
          </p:cNvSpPr>
          <p:nvPr/>
        </p:nvSpPr>
        <p:spPr bwMode="auto">
          <a:xfrm>
            <a:off x="4557488" y="3430577"/>
            <a:ext cx="3077026"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50000"/>
              </a:lnSpc>
            </a:pPr>
            <a:r>
              <a:rPr altLang="zh-CN" lang="en-US" sz="105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val="727796361"/>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1000" fill="hold" id="7"/>
                                        <p:tgtEl>
                                          <p:spTgt spid="32"/>
                                        </p:tgtEl>
                                        <p:attrNameLst>
                                          <p:attrName>ppt_x</p:attrName>
                                        </p:attrNameLst>
                                      </p:cBhvr>
                                      <p:tavLst>
                                        <p:tav tm="0">
                                          <p:val>
                                            <p:strVal val="#ppt_x"/>
                                          </p:val>
                                        </p:tav>
                                        <p:tav tm="100000">
                                          <p:val>
                                            <p:strVal val="#ppt_x"/>
                                          </p:val>
                                        </p:tav>
                                      </p:tavLst>
                                    </p:anim>
                                    <p:anim calcmode="lin" valueType="num">
                                      <p:cBhvr additive="base">
                                        <p:cTn dur="1000" fill="hold" id="8"/>
                                        <p:tgtEl>
                                          <p:spTgt spid="3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1000" fill="hold" id="11"/>
                                        <p:tgtEl>
                                          <p:spTgt spid="47"/>
                                        </p:tgtEl>
                                        <p:attrNameLst>
                                          <p:attrName>ppt_x</p:attrName>
                                        </p:attrNameLst>
                                      </p:cBhvr>
                                      <p:tavLst>
                                        <p:tav tm="0">
                                          <p:val>
                                            <p:strVal val="#ppt_x"/>
                                          </p:val>
                                        </p:tav>
                                        <p:tav tm="100000">
                                          <p:val>
                                            <p:strVal val="#ppt_x"/>
                                          </p:val>
                                        </p:tav>
                                      </p:tavLst>
                                    </p:anim>
                                    <p:anim calcmode="lin" valueType="num">
                                      <p:cBhvr additive="base">
                                        <p:cTn dur="1000" fill="hold" id="12"/>
                                        <p:tgtEl>
                                          <p:spTgt spid="4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8"/>
                                        </p:tgtEl>
                                        <p:attrNameLst>
                                          <p:attrName>style.visibility</p:attrName>
                                        </p:attrNameLst>
                                      </p:cBhvr>
                                      <p:to>
                                        <p:strVal val="visible"/>
                                      </p:to>
                                    </p:set>
                                    <p:anim calcmode="lin" valueType="num">
                                      <p:cBhvr additive="base">
                                        <p:cTn dur="1000" fill="hold" id="15"/>
                                        <p:tgtEl>
                                          <p:spTgt spid="48"/>
                                        </p:tgtEl>
                                        <p:attrNameLst>
                                          <p:attrName>ppt_x</p:attrName>
                                        </p:attrNameLst>
                                      </p:cBhvr>
                                      <p:tavLst>
                                        <p:tav tm="0">
                                          <p:val>
                                            <p:strVal val="#ppt_x"/>
                                          </p:val>
                                        </p:tav>
                                        <p:tav tm="100000">
                                          <p:val>
                                            <p:strVal val="#ppt_x"/>
                                          </p:val>
                                        </p:tav>
                                      </p:tavLst>
                                    </p:anim>
                                    <p:anim calcmode="lin" valueType="num">
                                      <p:cBhvr additive="base">
                                        <p:cTn dur="1000" fill="hold" id="16"/>
                                        <p:tgtEl>
                                          <p:spTgt spid="4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1000" fill="hold" id="19"/>
                                        <p:tgtEl>
                                          <p:spTgt spid="49"/>
                                        </p:tgtEl>
                                        <p:attrNameLst>
                                          <p:attrName>ppt_x</p:attrName>
                                        </p:attrNameLst>
                                      </p:cBhvr>
                                      <p:tavLst>
                                        <p:tav tm="0">
                                          <p:val>
                                            <p:strVal val="#ppt_x"/>
                                          </p:val>
                                        </p:tav>
                                        <p:tav tm="100000">
                                          <p:val>
                                            <p:strVal val="#ppt_x"/>
                                          </p:val>
                                        </p:tav>
                                      </p:tavLst>
                                    </p:anim>
                                    <p:anim calcmode="lin" valueType="num">
                                      <p:cBhvr additive="base">
                                        <p:cTn dur="1000" fill="hold" id="20"/>
                                        <p:tgtEl>
                                          <p:spTgt spid="4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42" presetSubtype="0">
                                  <p:stCondLst>
                                    <p:cond delay="0"/>
                                  </p:stCondLst>
                                  <p:childTnLst>
                                    <p:set>
                                      <p:cBhvr>
                                        <p:cTn dur="1" fill="hold" id="27">
                                          <p:stCondLst>
                                            <p:cond delay="0"/>
                                          </p:stCondLst>
                                        </p:cTn>
                                        <p:tgtEl>
                                          <p:spTgt spid="51"/>
                                        </p:tgtEl>
                                        <p:attrNameLst>
                                          <p:attrName>style.visibility</p:attrName>
                                        </p:attrNameLst>
                                      </p:cBhvr>
                                      <p:to>
                                        <p:strVal val="visible"/>
                                      </p:to>
                                    </p:set>
                                    <p:animEffect filter="fade" transition="in">
                                      <p:cBhvr>
                                        <p:cTn dur="1000" id="28"/>
                                        <p:tgtEl>
                                          <p:spTgt spid="51"/>
                                        </p:tgtEl>
                                      </p:cBhvr>
                                    </p:animEffect>
                                    <p:anim calcmode="lin" valueType="num">
                                      <p:cBhvr>
                                        <p:cTn dur="1000" fill="hold" id="29"/>
                                        <p:tgtEl>
                                          <p:spTgt spid="51"/>
                                        </p:tgtEl>
                                        <p:attrNameLst>
                                          <p:attrName>ppt_x</p:attrName>
                                        </p:attrNameLst>
                                      </p:cBhvr>
                                      <p:tavLst>
                                        <p:tav tm="0">
                                          <p:val>
                                            <p:strVal val="#ppt_x"/>
                                          </p:val>
                                        </p:tav>
                                        <p:tav tm="100000">
                                          <p:val>
                                            <p:strVal val="#ppt_x"/>
                                          </p:val>
                                        </p:tav>
                                      </p:tavLst>
                                    </p:anim>
                                    <p:anim calcmode="lin" valueType="num">
                                      <p:cBhvr>
                                        <p:cTn dur="1000" fill="hold" id="30"/>
                                        <p:tgtEl>
                                          <p:spTgt spid="5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accel="38000" fill="hold" grpId="0" id="32" nodeType="afterEffect" presetClass="entr" presetID="2" presetSubtype="2">
                                  <p:stCondLst>
                                    <p:cond delay="0"/>
                                  </p:stCondLst>
                                  <p:iterate type="lt">
                                    <p:tmPct val="10000"/>
                                  </p:iterate>
                                  <p:childTnLst>
                                    <p:set>
                                      <p:cBhvr>
                                        <p:cTn dur="1" fill="hold" id="33">
                                          <p:stCondLst>
                                            <p:cond delay="0"/>
                                          </p:stCondLst>
                                        </p:cTn>
                                        <p:tgtEl>
                                          <p:spTgt spid="52"/>
                                        </p:tgtEl>
                                        <p:attrNameLst>
                                          <p:attrName>style.visibility</p:attrName>
                                        </p:attrNameLst>
                                      </p:cBhvr>
                                      <p:to>
                                        <p:strVal val="visible"/>
                                      </p:to>
                                    </p:set>
                                    <p:anim calcmode="lin" valueType="num">
                                      <p:cBhvr additive="base">
                                        <p:cTn dur="750" fill="hold" id="34"/>
                                        <p:tgtEl>
                                          <p:spTgt spid="52"/>
                                        </p:tgtEl>
                                        <p:attrNameLst>
                                          <p:attrName>ppt_x</p:attrName>
                                        </p:attrNameLst>
                                      </p:cBhvr>
                                      <p:tavLst>
                                        <p:tav tm="0">
                                          <p:val>
                                            <p:strVal val="1+#ppt_w/2"/>
                                          </p:val>
                                        </p:tav>
                                        <p:tav tm="100000">
                                          <p:val>
                                            <p:strVal val="#ppt_x"/>
                                          </p:val>
                                        </p:tav>
                                      </p:tavLst>
                                    </p:anim>
                                    <p:anim calcmode="lin" valueType="num">
                                      <p:cBhvr additive="base">
                                        <p:cTn dur="750" fill="hold" id="35"/>
                                        <p:tgtEl>
                                          <p:spTgt spid="5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750"/>
                            </p:stCondLst>
                            <p:childTnLst>
                              <p:par>
                                <p:cTn fill="hold" grpId="0" id="37" nodeType="afterEffect" presetClass="entr" presetID="22" presetSubtype="1">
                                  <p:stCondLst>
                                    <p:cond delay="0"/>
                                  </p:stCondLst>
                                  <p:childTnLst>
                                    <p:set>
                                      <p:cBhvr>
                                        <p:cTn dur="1" fill="hold" id="38">
                                          <p:stCondLst>
                                            <p:cond delay="0"/>
                                          </p:stCondLst>
                                        </p:cTn>
                                        <p:tgtEl>
                                          <p:spTgt spid="53"/>
                                        </p:tgtEl>
                                        <p:attrNameLst>
                                          <p:attrName>style.visibility</p:attrName>
                                        </p:attrNameLst>
                                      </p:cBhvr>
                                      <p:to>
                                        <p:strVal val="visible"/>
                                      </p:to>
                                    </p:set>
                                    <p:animEffect filter="wipe(up)" transition="in">
                                      <p:cBhvr>
                                        <p:cTn dur="500" id="3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1"/>
      <p:bldP grpId="0" spid="52"/>
      <p:bldP grpId="0" spid="5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组合 41"/>
          <p:cNvGrpSpPr/>
          <p:nvPr/>
        </p:nvGrpSpPr>
        <p:grpSpPr>
          <a:xfrm>
            <a:off x="3853542" y="2047721"/>
            <a:ext cx="4477004" cy="3591079"/>
            <a:chOff x="3853542" y="2265435"/>
            <a:chExt cx="4477004" cy="3591079"/>
          </a:xfrm>
        </p:grpSpPr>
        <p:grpSp>
          <p:nvGrpSpPr>
            <p:cNvPr id="43" name="组合 42"/>
            <p:cNvGrpSpPr/>
            <p:nvPr/>
          </p:nvGrpSpPr>
          <p:grpSpPr>
            <a:xfrm>
              <a:off x="3853542" y="2265435"/>
              <a:ext cx="4477004" cy="3591079"/>
              <a:chOff x="3853542" y="2265435"/>
              <a:chExt cx="4477004" cy="3591079"/>
            </a:xfrm>
          </p:grpSpPr>
          <p:pic>
            <p:nvPicPr>
              <p:cNvPr id="45" name="图片 44"/>
              <p:cNvPicPr>
                <a:picLocks noChangeAspect="1"/>
              </p:cNvPicPr>
              <p:nvPr/>
            </p:nvPicPr>
            <p:blipFill>
              <a:blip r:embed="rId3">
                <a:extLst>
                  <a:ext uri="{28A0092B-C50C-407E-A947-70E740481C1C}">
                    <a14:useLocalDpi/>
                  </a:ext>
                </a:extLst>
              </a:blip>
              <a:stretch>
                <a:fillRect/>
              </a:stretch>
            </p:blipFill>
            <p:spPr>
              <a:xfrm>
                <a:off x="3853542" y="2265435"/>
                <a:ext cx="4477004" cy="3591079"/>
              </a:xfrm>
              <a:prstGeom prst="rect">
                <a:avLst/>
              </a:prstGeom>
            </p:spPr>
          </p:pic>
          <p:sp>
            <p:nvSpPr>
              <p:cNvPr id="46" name="矩形 45"/>
              <p:cNvSpPr/>
              <p:nvPr/>
            </p:nvSpPr>
            <p:spPr>
              <a:xfrm>
                <a:off x="5703207" y="4711700"/>
                <a:ext cx="783411" cy="435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sp>
          <p:nvSpPr>
            <p:cNvPr id="44" name="矩形 43"/>
            <p:cNvSpPr/>
            <p:nvPr/>
          </p:nvSpPr>
          <p:spPr>
            <a:xfrm>
              <a:off x="4095750" y="2514600"/>
              <a:ext cx="4000500" cy="2044700"/>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p:cNvSpPr/>
          <p:nvPr/>
        </p:nvSpPr>
        <p:spPr>
          <a:xfrm>
            <a:off x="5703207" y="2896737"/>
            <a:ext cx="783411" cy="7834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48" name="椭圆 47"/>
          <p:cNvSpPr/>
          <p:nvPr/>
        </p:nvSpPr>
        <p:spPr>
          <a:xfrm>
            <a:off x="5206264" y="2405496"/>
            <a:ext cx="1777297" cy="1777297"/>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49" name="椭圆 48"/>
          <p:cNvSpPr/>
          <p:nvPr/>
        </p:nvSpPr>
        <p:spPr>
          <a:xfrm>
            <a:off x="4459714" y="1658946"/>
            <a:ext cx="3270396" cy="32703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50" name="椭圆 49"/>
          <p:cNvSpPr/>
          <p:nvPr/>
        </p:nvSpPr>
        <p:spPr>
          <a:xfrm>
            <a:off x="3170747" y="369979"/>
            <a:ext cx="5848331" cy="5848331"/>
          </a:xfrm>
          <a:prstGeom prst="ellipse">
            <a:avLst/>
          </a:prstGeom>
          <a:noFill/>
          <a:ln>
            <a:solidFill>
              <a:schemeClr val="bg1">
                <a:lumMod val="75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nvGrpSpPr>
          <p:cNvPr id="51" name="组合 50"/>
          <p:cNvGrpSpPr/>
          <p:nvPr/>
        </p:nvGrpSpPr>
        <p:grpSpPr>
          <a:xfrm>
            <a:off x="3359435" y="3180442"/>
            <a:ext cx="5486705" cy="216000"/>
            <a:chOff x="3359435" y="3398156"/>
            <a:chExt cx="5486705" cy="216000"/>
          </a:xfrm>
          <a:solidFill>
            <a:schemeClr val="tx1">
              <a:lumMod val="75000"/>
              <a:lumOff val="25000"/>
            </a:schemeClr>
          </a:solidFill>
        </p:grpSpPr>
        <p:sp>
          <p:nvSpPr>
            <p:cNvPr id="52" name="椭圆 51"/>
            <p:cNvSpPr/>
            <p:nvPr/>
          </p:nvSpPr>
          <p:spPr>
            <a:xfrm>
              <a:off x="8630140"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53" name="椭圆 52"/>
            <p:cNvSpPr/>
            <p:nvPr/>
          </p:nvSpPr>
          <p:spPr>
            <a:xfrm>
              <a:off x="3359435"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grpSp>
        <p:nvGrpSpPr>
          <p:cNvPr id="54" name="组合 53"/>
          <p:cNvGrpSpPr/>
          <p:nvPr/>
        </p:nvGrpSpPr>
        <p:grpSpPr>
          <a:xfrm>
            <a:off x="2846063" y="3216442"/>
            <a:ext cx="6553208" cy="144000"/>
            <a:chOff x="2846063" y="3434156"/>
            <a:chExt cx="6553208" cy="144000"/>
          </a:xfrm>
          <a:solidFill>
            <a:schemeClr val="tx1">
              <a:lumMod val="50000"/>
              <a:lumOff val="50000"/>
            </a:schemeClr>
          </a:solidFill>
        </p:grpSpPr>
        <p:sp>
          <p:nvSpPr>
            <p:cNvPr id="55" name="椭圆 54"/>
            <p:cNvSpPr/>
            <p:nvPr/>
          </p:nvSpPr>
          <p:spPr>
            <a:xfrm>
              <a:off x="2846063"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56" name="椭圆 55"/>
            <p:cNvSpPr/>
            <p:nvPr/>
          </p:nvSpPr>
          <p:spPr>
            <a:xfrm>
              <a:off x="9255271"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sp>
        <p:nvSpPr>
          <p:cNvPr id="57" name="Rectangle 36"/>
          <p:cNvSpPr/>
          <p:nvPr/>
        </p:nvSpPr>
        <p:spPr bwMode="auto">
          <a:xfrm>
            <a:off x="-565965" y="2642378"/>
            <a:ext cx="3362642" cy="944880"/>
          </a:xfrm>
          <a:prstGeom prst="rect">
            <a:avLst/>
          </a:prstGeom>
        </p:spPr>
        <p:txBody>
          <a:bodyPr wrap="none">
            <a:spAutoFit/>
          </a:bodyPr>
          <a:lstStyle/>
          <a:p>
            <a:pPr algn="r" fontAlgn="auto">
              <a:spcBef>
                <a:spcPct val="0"/>
              </a:spcBef>
              <a:spcAft>
                <a:spcPct val="0"/>
              </a:spcAft>
              <a:defRPr/>
            </a:pPr>
            <a:r>
              <a:rPr lang="en-US" sz="2800">
                <a:solidFill>
                  <a:schemeClr val="tx1">
                    <a:lumMod val="75000"/>
                    <a:lumOff val="25000"/>
                  </a:schemeClr>
                </a:solidFill>
                <a:latin typeface="+mj-lt"/>
                <a:ea charset="0" pitchFamily="34" typeface="Open Sans"/>
                <a:cs charset="0" pitchFamily="34" typeface="Open Sans"/>
              </a:rPr>
              <a:t>ADD </a:t>
            </a:r>
          </a:p>
          <a:p>
            <a:pPr algn="r" fontAlgn="auto">
              <a:spcBef>
                <a:spcPct val="0"/>
              </a:spcBef>
              <a:spcAft>
                <a:spcPct val="0"/>
              </a:spcAft>
              <a:defRPr/>
            </a:pPr>
            <a:r>
              <a:rPr lang="en-US" sz="2800">
                <a:solidFill>
                  <a:schemeClr val="tx1">
                    <a:lumMod val="75000"/>
                    <a:lumOff val="25000"/>
                  </a:schemeClr>
                </a:solidFill>
                <a:latin typeface="+mj-lt"/>
                <a:ea charset="0" pitchFamily="34" typeface="Open Sans"/>
                <a:cs charset="0" pitchFamily="34" typeface="Open Sans"/>
              </a:rPr>
              <a:t>YOUR TITLE HERE</a:t>
            </a:r>
          </a:p>
        </p:txBody>
      </p:sp>
      <p:sp>
        <p:nvSpPr>
          <p:cNvPr id="58" name="Rectangle 37"/>
          <p:cNvSpPr/>
          <p:nvPr/>
        </p:nvSpPr>
        <p:spPr bwMode="auto">
          <a:xfrm>
            <a:off x="467777" y="3527740"/>
            <a:ext cx="2328900" cy="1627632"/>
          </a:xfrm>
          <a:prstGeom prst="rect">
            <a:avLst/>
          </a:prstGeom>
        </p:spPr>
        <p:txBody>
          <a:bodyPr wrap="square">
            <a:spAutoFit/>
          </a:bodyPr>
          <a:lstStyle/>
          <a:p>
            <a:pPr algn="r" defTabSz="323850">
              <a:lnSpc>
                <a:spcPct val="120000"/>
              </a:lnSpc>
              <a:spcBef>
                <a:spcPts val="850"/>
              </a:spcBef>
              <a:defRPr/>
            </a:pPr>
            <a:r>
              <a:rPr altLang="zh-CN" lang="es-ES" sz="12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 Suspendisse feugiat biben</a:t>
            </a:r>
          </a:p>
        </p:txBody>
      </p:sp>
      <p:sp>
        <p:nvSpPr>
          <p:cNvPr id="59" name="Rectangle 36"/>
          <p:cNvSpPr/>
          <p:nvPr/>
        </p:nvSpPr>
        <p:spPr bwMode="auto">
          <a:xfrm>
            <a:off x="9447463" y="2573633"/>
            <a:ext cx="3362642" cy="944880"/>
          </a:xfrm>
          <a:prstGeom prst="rect">
            <a:avLst/>
          </a:prstGeom>
        </p:spPr>
        <p:txBody>
          <a:bodyPr wrap="none">
            <a:spAutoFit/>
          </a:bodyPr>
          <a:lstStyle/>
          <a:p>
            <a:pPr fontAlgn="auto">
              <a:spcBef>
                <a:spcPct val="0"/>
              </a:spcBef>
              <a:spcAft>
                <a:spcPct val="0"/>
              </a:spcAft>
              <a:defRPr/>
            </a:pPr>
            <a:r>
              <a:rPr lang="en-US" sz="2800">
                <a:solidFill>
                  <a:schemeClr val="tx1">
                    <a:lumMod val="75000"/>
                    <a:lumOff val="25000"/>
                  </a:schemeClr>
                </a:solidFill>
                <a:latin typeface="+mj-lt"/>
                <a:ea charset="0" pitchFamily="34" typeface="Open Sans"/>
                <a:cs charset="0" pitchFamily="34" typeface="Open Sans"/>
              </a:rPr>
              <a:t>ADD </a:t>
            </a:r>
          </a:p>
          <a:p>
            <a:pPr fontAlgn="auto">
              <a:spcBef>
                <a:spcPct val="0"/>
              </a:spcBef>
              <a:spcAft>
                <a:spcPct val="0"/>
              </a:spcAft>
              <a:defRPr/>
            </a:pPr>
            <a:r>
              <a:rPr lang="en-US" sz="2800">
                <a:solidFill>
                  <a:schemeClr val="tx1">
                    <a:lumMod val="75000"/>
                    <a:lumOff val="25000"/>
                  </a:schemeClr>
                </a:solidFill>
                <a:latin typeface="+mj-lt"/>
                <a:ea charset="0" pitchFamily="34" typeface="Open Sans"/>
                <a:cs charset="0" pitchFamily="34" typeface="Open Sans"/>
              </a:rPr>
              <a:t>YOUR TITLE HERE</a:t>
            </a:r>
          </a:p>
        </p:txBody>
      </p:sp>
      <p:sp>
        <p:nvSpPr>
          <p:cNvPr id="60" name="Rectangle 37"/>
          <p:cNvSpPr/>
          <p:nvPr/>
        </p:nvSpPr>
        <p:spPr bwMode="auto">
          <a:xfrm>
            <a:off x="9447463" y="3458994"/>
            <a:ext cx="2328900" cy="1627632"/>
          </a:xfrm>
          <a:prstGeom prst="rect">
            <a:avLst/>
          </a:prstGeom>
        </p:spPr>
        <p:txBody>
          <a:bodyPr wrap="square">
            <a:spAutoFit/>
          </a:bodyPr>
          <a:lstStyle/>
          <a:p>
            <a:pPr defTabSz="323850">
              <a:lnSpc>
                <a:spcPct val="120000"/>
              </a:lnSpc>
              <a:spcBef>
                <a:spcPts val="850"/>
              </a:spcBef>
              <a:defRPr/>
            </a:pPr>
            <a:r>
              <a:rPr altLang="zh-CN" lang="es-ES" sz="1200">
                <a:solidFill>
                  <a:schemeClr val="tx1">
                    <a:lumMod val="65000"/>
                    <a:lumOff val="35000"/>
                  </a:schemeClr>
                </a:solidFill>
                <a:latin charset="-122" panose="020b0604020202020204" pitchFamily="34" typeface="Arial Unicode MS"/>
                <a:ea charset="-122" panose="020b0604020202020204" pitchFamily="34" typeface="Arial Unicode MS"/>
                <a:cs charset="-122" panose="020b0604020202020204" pitchFamily="34" typeface="Arial Unicode MS"/>
                <a:sym charset="0" typeface="Lato"/>
              </a:rPr>
              <a:t>Lorem ipsum dolor sit amet, consectetur adipiscing elit. Integer mollis vehicula ligula ut faucibus. Curabitur vestibulum consequat urna et vehicula. Suspendisse feugiat biben</a:t>
            </a:r>
          </a:p>
        </p:txBody>
      </p:sp>
      <p:sp>
        <p:nvSpPr>
          <p:cNvPr id="22" name="文本框 56"/>
          <p:cNvSpPr txBox="1">
            <a:spLocks noChangeArrowheads="1"/>
          </p:cNvSpPr>
          <p:nvPr/>
        </p:nvSpPr>
        <p:spPr bwMode="auto">
          <a:xfrm>
            <a:off x="1046189" y="325438"/>
            <a:ext cx="50958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3200">
                <a:solidFill>
                  <a:schemeClr val="tx1">
                    <a:lumMod val="50000"/>
                    <a:lumOff val="50000"/>
                  </a:schemeClr>
                </a:solidFill>
                <a:latin charset="0" panose="020b0503020202020204" pitchFamily="34" typeface="Agency FB"/>
              </a:rPr>
              <a:t>CLICK TO ADD YOUR TITLE IN HERE</a:t>
            </a:r>
          </a:p>
        </p:txBody>
      </p:sp>
    </p:spTree>
    <p:extLst>
      <p:ext uri="{BB962C8B-B14F-4D97-AF65-F5344CB8AC3E}">
        <p14:creationId val="137838157"/>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750" fill="hold" id="7"/>
                                        <p:tgtEl>
                                          <p:spTgt spid="22"/>
                                        </p:tgtEl>
                                        <p:attrNameLst>
                                          <p:attrName>ppt_x</p:attrName>
                                        </p:attrNameLst>
                                      </p:cBhvr>
                                      <p:tavLst>
                                        <p:tav tm="0">
                                          <p:val>
                                            <p:strVal val="1+#ppt_w/2"/>
                                          </p:val>
                                        </p:tav>
                                        <p:tav tm="100000">
                                          <p:val>
                                            <p:strVal val="#ppt_x"/>
                                          </p:val>
                                        </p:tav>
                                      </p:tavLst>
                                    </p:anim>
                                    <p:anim calcmode="lin" valueType="num">
                                      <p:cBhvr additive="base">
                                        <p:cTn dur="750" fill="hold" id="8"/>
                                        <p:tgtEl>
                                          <p:spTgt spid="2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accel="56000" fill="hold" id="10" nodeType="afterEffect" presetClass="entr" presetID="2" presetSubtype="4">
                                  <p:stCondLst>
                                    <p:cond delay="0"/>
                                  </p:stCondLst>
                                  <p:childTnLst>
                                    <p:set>
                                      <p:cBhvr>
                                        <p:cTn dur="1" fill="hold" id="11">
                                          <p:stCondLst>
                                            <p:cond delay="0"/>
                                          </p:stCondLst>
                                        </p:cTn>
                                        <p:tgtEl>
                                          <p:spTgt spid="42"/>
                                        </p:tgtEl>
                                        <p:attrNameLst>
                                          <p:attrName>style.visibility</p:attrName>
                                        </p:attrNameLst>
                                      </p:cBhvr>
                                      <p:to>
                                        <p:strVal val="visible"/>
                                      </p:to>
                                    </p:set>
                                    <p:anim calcmode="lin" valueType="num">
                                      <p:cBhvr additive="base">
                                        <p:cTn dur="1250" fill="hold" id="12"/>
                                        <p:tgtEl>
                                          <p:spTgt spid="42"/>
                                        </p:tgtEl>
                                        <p:attrNameLst>
                                          <p:attrName>ppt_x</p:attrName>
                                        </p:attrNameLst>
                                      </p:cBhvr>
                                      <p:tavLst>
                                        <p:tav tm="0">
                                          <p:val>
                                            <p:strVal val="#ppt_x"/>
                                          </p:val>
                                        </p:tav>
                                        <p:tav tm="100000">
                                          <p:val>
                                            <p:strVal val="#ppt_x"/>
                                          </p:val>
                                        </p:tav>
                                      </p:tavLst>
                                    </p:anim>
                                    <p:anim calcmode="lin" valueType="num">
                                      <p:cBhvr additive="base">
                                        <p:cTn dur="1250" fill="hold" id="13"/>
                                        <p:tgtEl>
                                          <p:spTgt spid="42"/>
                                        </p:tgtEl>
                                        <p:attrNameLst>
                                          <p:attrName>ppt_y</p:attrName>
                                        </p:attrNameLst>
                                      </p:cBhvr>
                                      <p:tavLst>
                                        <p:tav tm="0">
                                          <p:val>
                                            <p:strVal val="1+#ppt_h/2"/>
                                          </p:val>
                                        </p:tav>
                                        <p:tav tm="100000">
                                          <p:val>
                                            <p:strVal val="#ppt_y"/>
                                          </p:val>
                                        </p:tav>
                                      </p:tavLst>
                                    </p:anim>
                                  </p:childTnLst>
                                </p:cTn>
                              </p:par>
                              <p:par>
                                <p:cTn fill="hold" grpId="0" id="14" nodeType="withEffect" presetClass="entr" presetID="10" presetSubtype="0">
                                  <p:stCondLst>
                                    <p:cond delay="1000"/>
                                  </p:stCondLst>
                                  <p:childTnLst>
                                    <p:set>
                                      <p:cBhvr>
                                        <p:cTn dur="1" fill="hold" id="15">
                                          <p:stCondLst>
                                            <p:cond delay="0"/>
                                          </p:stCondLst>
                                        </p:cTn>
                                        <p:tgtEl>
                                          <p:spTgt spid="47"/>
                                        </p:tgtEl>
                                        <p:attrNameLst>
                                          <p:attrName>style.visibility</p:attrName>
                                        </p:attrNameLst>
                                      </p:cBhvr>
                                      <p:to>
                                        <p:strVal val="visible"/>
                                      </p:to>
                                    </p:set>
                                    <p:animEffect filter="fade" transition="in">
                                      <p:cBhvr>
                                        <p:cTn dur="250" id="16"/>
                                        <p:tgtEl>
                                          <p:spTgt spid="47"/>
                                        </p:tgtEl>
                                      </p:cBhvr>
                                    </p:animEffect>
                                  </p:childTnLst>
                                </p:cTn>
                              </p:par>
                              <p:par>
                                <p:cTn fill="hold" grpId="0" id="17" nodeType="withEffect" presetClass="entr" presetID="10" presetSubtype="0">
                                  <p:stCondLst>
                                    <p:cond delay="1250"/>
                                  </p:stCondLst>
                                  <p:childTnLst>
                                    <p:set>
                                      <p:cBhvr>
                                        <p:cTn dur="1" fill="hold" id="18">
                                          <p:stCondLst>
                                            <p:cond delay="0"/>
                                          </p:stCondLst>
                                        </p:cTn>
                                        <p:tgtEl>
                                          <p:spTgt spid="48"/>
                                        </p:tgtEl>
                                        <p:attrNameLst>
                                          <p:attrName>style.visibility</p:attrName>
                                        </p:attrNameLst>
                                      </p:cBhvr>
                                      <p:to>
                                        <p:strVal val="visible"/>
                                      </p:to>
                                    </p:set>
                                    <p:animEffect filter="fade" transition="in">
                                      <p:cBhvr>
                                        <p:cTn dur="250" id="19"/>
                                        <p:tgtEl>
                                          <p:spTgt spid="48"/>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49"/>
                                        </p:tgtEl>
                                        <p:attrNameLst>
                                          <p:attrName>style.visibility</p:attrName>
                                        </p:attrNameLst>
                                      </p:cBhvr>
                                      <p:to>
                                        <p:strVal val="visible"/>
                                      </p:to>
                                    </p:set>
                                    <p:animEffect filter="fade" transition="in">
                                      <p:cBhvr>
                                        <p:cTn dur="250" id="22"/>
                                        <p:tgtEl>
                                          <p:spTgt spid="49"/>
                                        </p:tgtEl>
                                      </p:cBhvr>
                                    </p:animEffect>
                                  </p:childTnLst>
                                </p:cTn>
                              </p:par>
                              <p:par>
                                <p:cTn fill="hold" grpId="0" id="23" nodeType="withEffect" presetClass="entr" presetID="10" presetSubtype="0">
                                  <p:stCondLst>
                                    <p:cond delay="1750"/>
                                  </p:stCondLst>
                                  <p:childTnLst>
                                    <p:set>
                                      <p:cBhvr>
                                        <p:cTn dur="1" fill="hold" id="24">
                                          <p:stCondLst>
                                            <p:cond delay="0"/>
                                          </p:stCondLst>
                                        </p:cTn>
                                        <p:tgtEl>
                                          <p:spTgt spid="50"/>
                                        </p:tgtEl>
                                        <p:attrNameLst>
                                          <p:attrName>style.visibility</p:attrName>
                                        </p:attrNameLst>
                                      </p:cBhvr>
                                      <p:to>
                                        <p:strVal val="visible"/>
                                      </p:to>
                                    </p:set>
                                    <p:animEffect filter="fade" transition="in">
                                      <p:cBhvr>
                                        <p:cTn dur="250" id="25"/>
                                        <p:tgtEl>
                                          <p:spTgt spid="50"/>
                                        </p:tgtEl>
                                      </p:cBhvr>
                                    </p:animEffect>
                                  </p:childTnLst>
                                </p:cTn>
                              </p:par>
                              <p:par>
                                <p:cTn accel="40000" decel="60000" fill="hold" grpId="1" id="26" nodeType="withEffect" presetClass="emph" presetID="6" presetSubtype="0">
                                  <p:stCondLst>
                                    <p:cond delay="1000"/>
                                  </p:stCondLst>
                                  <p:childTnLst>
                                    <p:animScale>
                                      <p:cBhvr>
                                        <p:cTn dur="1250" fill="hold" id="27"/>
                                        <p:tgtEl>
                                          <p:spTgt spid="47"/>
                                        </p:tgtEl>
                                      </p:cBhvr>
                                      <p:by x="150000" y="150000"/>
                                    </p:animScale>
                                  </p:childTnLst>
                                </p:cTn>
                              </p:par>
                              <p:par>
                                <p:cTn accel="40000" decel="60000" fill="hold" grpId="1" id="28" nodeType="withEffect" presetClass="emph" presetID="6" presetSubtype="0">
                                  <p:stCondLst>
                                    <p:cond delay="1250"/>
                                  </p:stCondLst>
                                  <p:childTnLst>
                                    <p:animScale>
                                      <p:cBhvr>
                                        <p:cTn dur="1250" fill="hold" id="29"/>
                                        <p:tgtEl>
                                          <p:spTgt spid="48"/>
                                        </p:tgtEl>
                                      </p:cBhvr>
                                      <p:by x="150000" y="150000"/>
                                    </p:animScale>
                                  </p:childTnLst>
                                </p:cTn>
                              </p:par>
                              <p:par>
                                <p:cTn accel="40000" decel="60000" fill="hold" grpId="1" id="30" nodeType="withEffect" presetClass="emph" presetID="6" presetSubtype="0">
                                  <p:stCondLst>
                                    <p:cond delay="1500"/>
                                  </p:stCondLst>
                                  <p:childTnLst>
                                    <p:animScale>
                                      <p:cBhvr>
                                        <p:cTn dur="1250" fill="hold" id="31"/>
                                        <p:tgtEl>
                                          <p:spTgt spid="49"/>
                                        </p:tgtEl>
                                      </p:cBhvr>
                                      <p:by x="150000" y="150000"/>
                                    </p:animScale>
                                  </p:childTnLst>
                                </p:cTn>
                              </p:par>
                              <p:par>
                                <p:cTn accel="40000" decel="60000" fill="hold" grpId="1" id="32" nodeType="withEffect" presetClass="emph" presetID="6" presetSubtype="0">
                                  <p:stCondLst>
                                    <p:cond delay="1750"/>
                                  </p:stCondLst>
                                  <p:childTnLst>
                                    <p:animScale>
                                      <p:cBhvr>
                                        <p:cTn dur="1250" fill="hold" id="33"/>
                                        <p:tgtEl>
                                          <p:spTgt spid="50"/>
                                        </p:tgtEl>
                                      </p:cBhvr>
                                      <p:by x="150000" y="150000"/>
                                    </p:animScale>
                                  </p:childTnLst>
                                </p:cTn>
                              </p:par>
                              <p:par>
                                <p:cTn accel="40000" decel="60000" fill="hold" grpId="2" id="34" nodeType="withEffect" presetClass="emph" presetID="6" presetSubtype="0">
                                  <p:stCondLst>
                                    <p:cond delay="2250"/>
                                  </p:stCondLst>
                                  <p:childTnLst>
                                    <p:animScale>
                                      <p:cBhvr>
                                        <p:cTn dur="1250" fill="hold" id="35"/>
                                        <p:tgtEl>
                                          <p:spTgt spid="47"/>
                                        </p:tgtEl>
                                      </p:cBhvr>
                                      <p:by x="67000" y="67000"/>
                                    </p:animScale>
                                  </p:childTnLst>
                                </p:cTn>
                              </p:par>
                              <p:par>
                                <p:cTn accel="40000" decel="60000" fill="hold" grpId="2" id="36" nodeType="withEffect" presetClass="emph" presetID="6" presetSubtype="0">
                                  <p:stCondLst>
                                    <p:cond delay="2500"/>
                                  </p:stCondLst>
                                  <p:childTnLst>
                                    <p:animScale>
                                      <p:cBhvr>
                                        <p:cTn dur="1250" fill="hold" id="37"/>
                                        <p:tgtEl>
                                          <p:spTgt spid="48"/>
                                        </p:tgtEl>
                                      </p:cBhvr>
                                      <p:by x="66000" y="66000"/>
                                    </p:animScale>
                                  </p:childTnLst>
                                </p:cTn>
                              </p:par>
                              <p:par>
                                <p:cTn accel="40000" decel="60000" fill="hold" grpId="2" id="38" nodeType="withEffect" presetClass="emph" presetID="6" presetSubtype="0">
                                  <p:stCondLst>
                                    <p:cond delay="2750"/>
                                  </p:stCondLst>
                                  <p:childTnLst>
                                    <p:animScale>
                                      <p:cBhvr>
                                        <p:cTn dur="1250" fill="hold" id="39"/>
                                        <p:tgtEl>
                                          <p:spTgt spid="49"/>
                                        </p:tgtEl>
                                      </p:cBhvr>
                                      <p:by x="66000" y="66000"/>
                                    </p:animScale>
                                  </p:childTnLst>
                                </p:cTn>
                              </p:par>
                              <p:par>
                                <p:cTn accel="40000" decel="60000" fill="hold" grpId="2" id="40" nodeType="withEffect" presetClass="emph" presetID="6" presetSubtype="0">
                                  <p:stCondLst>
                                    <p:cond delay="3000"/>
                                  </p:stCondLst>
                                  <p:childTnLst>
                                    <p:animScale>
                                      <p:cBhvr>
                                        <p:cTn dur="1250" fill="hold" id="41"/>
                                        <p:tgtEl>
                                          <p:spTgt spid="50"/>
                                        </p:tgtEl>
                                      </p:cBhvr>
                                      <p:by x="66000" y="66000"/>
                                    </p:animScale>
                                  </p:childTnLst>
                                </p:cTn>
                              </p:par>
                              <p:par>
                                <p:cTn fill="hold" id="42" nodeType="withEffect" presetClass="entr" presetID="10" presetSubtype="0">
                                  <p:stCondLst>
                                    <p:cond delay="3750"/>
                                  </p:stCondLst>
                                  <p:childTnLst>
                                    <p:set>
                                      <p:cBhvr>
                                        <p:cTn dur="1" fill="hold" id="43">
                                          <p:stCondLst>
                                            <p:cond delay="0"/>
                                          </p:stCondLst>
                                        </p:cTn>
                                        <p:tgtEl>
                                          <p:spTgt spid="51"/>
                                        </p:tgtEl>
                                        <p:attrNameLst>
                                          <p:attrName>style.visibility</p:attrName>
                                        </p:attrNameLst>
                                      </p:cBhvr>
                                      <p:to>
                                        <p:strVal val="visible"/>
                                      </p:to>
                                    </p:set>
                                    <p:animEffect filter="fade" transition="in">
                                      <p:cBhvr>
                                        <p:cTn dur="750" id="44"/>
                                        <p:tgtEl>
                                          <p:spTgt spid="51"/>
                                        </p:tgtEl>
                                      </p:cBhvr>
                                    </p:animEffect>
                                  </p:childTnLst>
                                </p:cTn>
                              </p:par>
                              <p:par>
                                <p:cTn fill="hold" id="45" nodeType="withEffect" presetClass="entr" presetID="10" presetSubtype="0">
                                  <p:stCondLst>
                                    <p:cond delay="3750"/>
                                  </p:stCondLst>
                                  <p:childTnLst>
                                    <p:set>
                                      <p:cBhvr>
                                        <p:cTn dur="1" fill="hold" id="46">
                                          <p:stCondLst>
                                            <p:cond delay="0"/>
                                          </p:stCondLst>
                                        </p:cTn>
                                        <p:tgtEl>
                                          <p:spTgt spid="54"/>
                                        </p:tgtEl>
                                        <p:attrNameLst>
                                          <p:attrName>style.visibility</p:attrName>
                                        </p:attrNameLst>
                                      </p:cBhvr>
                                      <p:to>
                                        <p:strVal val="visible"/>
                                      </p:to>
                                    </p:set>
                                    <p:animEffect filter="fade" transition="in">
                                      <p:cBhvr>
                                        <p:cTn dur="750" id="47"/>
                                        <p:tgtEl>
                                          <p:spTgt spid="54"/>
                                        </p:tgtEl>
                                      </p:cBhvr>
                                    </p:animEffect>
                                  </p:childTnLst>
                                </p:cTn>
                              </p:par>
                            </p:childTnLst>
                          </p:cTn>
                        </p:par>
                        <p:par>
                          <p:cTn fill="hold" id="48" nodeType="afterGroup">
                            <p:stCondLst>
                              <p:cond delay="5250"/>
                            </p:stCondLst>
                            <p:childTnLst>
                              <p:par>
                                <p:cTn fill="hold" grpId="0" id="49" nodeType="afterEffect" presetClass="entr" presetID="14" presetSubtype="10">
                                  <p:stCondLst>
                                    <p:cond delay="0"/>
                                  </p:stCondLst>
                                  <p:childTnLst>
                                    <p:set>
                                      <p:cBhvr>
                                        <p:cTn dur="1" fill="hold" id="50">
                                          <p:stCondLst>
                                            <p:cond delay="0"/>
                                          </p:stCondLst>
                                        </p:cTn>
                                        <p:tgtEl>
                                          <p:spTgt spid="57"/>
                                        </p:tgtEl>
                                        <p:attrNameLst>
                                          <p:attrName>style.visibility</p:attrName>
                                        </p:attrNameLst>
                                      </p:cBhvr>
                                      <p:to>
                                        <p:strVal val="visible"/>
                                      </p:to>
                                    </p:set>
                                    <p:animEffect filter="randombar(horizontal)" transition="in">
                                      <p:cBhvr>
                                        <p:cTn dur="500" id="51"/>
                                        <p:tgtEl>
                                          <p:spTgt spid="57"/>
                                        </p:tgtEl>
                                      </p:cBhvr>
                                    </p:animEffect>
                                  </p:childTnLst>
                                </p:cTn>
                              </p:par>
                              <p:par>
                                <p:cTn fill="hold" grpId="0" id="52" nodeType="withEffect" presetClass="entr" presetID="42" presetSubtype="0">
                                  <p:stCondLst>
                                    <p:cond delay="0"/>
                                  </p:stCondLst>
                                  <p:childTnLst>
                                    <p:set>
                                      <p:cBhvr>
                                        <p:cTn dur="1" fill="hold" id="53">
                                          <p:stCondLst>
                                            <p:cond delay="0"/>
                                          </p:stCondLst>
                                        </p:cTn>
                                        <p:tgtEl>
                                          <p:spTgt spid="58"/>
                                        </p:tgtEl>
                                        <p:attrNameLst>
                                          <p:attrName>style.visibility</p:attrName>
                                        </p:attrNameLst>
                                      </p:cBhvr>
                                      <p:to>
                                        <p:strVal val="visible"/>
                                      </p:to>
                                    </p:set>
                                    <p:animEffect filter="fade" transition="in">
                                      <p:cBhvr>
                                        <p:cTn dur="1000" id="54"/>
                                        <p:tgtEl>
                                          <p:spTgt spid="58"/>
                                        </p:tgtEl>
                                      </p:cBhvr>
                                    </p:animEffect>
                                    <p:anim calcmode="lin" valueType="num">
                                      <p:cBhvr>
                                        <p:cTn dur="1000" fill="hold" id="55"/>
                                        <p:tgtEl>
                                          <p:spTgt spid="58"/>
                                        </p:tgtEl>
                                        <p:attrNameLst>
                                          <p:attrName>ppt_x</p:attrName>
                                        </p:attrNameLst>
                                      </p:cBhvr>
                                      <p:tavLst>
                                        <p:tav tm="0">
                                          <p:val>
                                            <p:strVal val="#ppt_x"/>
                                          </p:val>
                                        </p:tav>
                                        <p:tav tm="100000">
                                          <p:val>
                                            <p:strVal val="#ppt_x"/>
                                          </p:val>
                                        </p:tav>
                                      </p:tavLst>
                                    </p:anim>
                                    <p:anim calcmode="lin" valueType="num">
                                      <p:cBhvr>
                                        <p:cTn dur="1000" fill="hold" id="56"/>
                                        <p:tgtEl>
                                          <p:spTgt spid="58"/>
                                        </p:tgtEl>
                                        <p:attrNameLst>
                                          <p:attrName>ppt_y</p:attrName>
                                        </p:attrNameLst>
                                      </p:cBhvr>
                                      <p:tavLst>
                                        <p:tav tm="0">
                                          <p:val>
                                            <p:strVal val="#ppt_y+.1"/>
                                          </p:val>
                                        </p:tav>
                                        <p:tav tm="100000">
                                          <p:val>
                                            <p:strVal val="#ppt_y"/>
                                          </p:val>
                                        </p:tav>
                                      </p:tavLst>
                                    </p:anim>
                                  </p:childTnLst>
                                </p:cTn>
                              </p:par>
                              <p:par>
                                <p:cTn fill="hold" grpId="0" id="57" nodeType="withEffect" presetClass="entr" presetID="14" presetSubtype="10">
                                  <p:stCondLst>
                                    <p:cond delay="0"/>
                                  </p:stCondLst>
                                  <p:childTnLst>
                                    <p:set>
                                      <p:cBhvr>
                                        <p:cTn dur="1" fill="hold" id="58">
                                          <p:stCondLst>
                                            <p:cond delay="0"/>
                                          </p:stCondLst>
                                        </p:cTn>
                                        <p:tgtEl>
                                          <p:spTgt spid="59"/>
                                        </p:tgtEl>
                                        <p:attrNameLst>
                                          <p:attrName>style.visibility</p:attrName>
                                        </p:attrNameLst>
                                      </p:cBhvr>
                                      <p:to>
                                        <p:strVal val="visible"/>
                                      </p:to>
                                    </p:set>
                                    <p:animEffect filter="randombar(horizontal)" transition="in">
                                      <p:cBhvr>
                                        <p:cTn dur="500" id="59"/>
                                        <p:tgtEl>
                                          <p:spTgt spid="59"/>
                                        </p:tgtEl>
                                      </p:cBhvr>
                                    </p:animEffect>
                                  </p:childTnLst>
                                </p:cTn>
                              </p:par>
                              <p:par>
                                <p:cTn fill="hold" grpId="0" id="60" nodeType="withEffect" presetClass="entr" presetID="42" presetSubtype="0">
                                  <p:stCondLst>
                                    <p:cond delay="0"/>
                                  </p:stCondLst>
                                  <p:childTnLst>
                                    <p:set>
                                      <p:cBhvr>
                                        <p:cTn dur="1" fill="hold" id="61">
                                          <p:stCondLst>
                                            <p:cond delay="0"/>
                                          </p:stCondLst>
                                        </p:cTn>
                                        <p:tgtEl>
                                          <p:spTgt spid="60"/>
                                        </p:tgtEl>
                                        <p:attrNameLst>
                                          <p:attrName>style.visibility</p:attrName>
                                        </p:attrNameLst>
                                      </p:cBhvr>
                                      <p:to>
                                        <p:strVal val="visible"/>
                                      </p:to>
                                    </p:set>
                                    <p:animEffect filter="fade" transition="in">
                                      <p:cBhvr>
                                        <p:cTn dur="1000" id="62"/>
                                        <p:tgtEl>
                                          <p:spTgt spid="60"/>
                                        </p:tgtEl>
                                      </p:cBhvr>
                                    </p:animEffect>
                                    <p:anim calcmode="lin" valueType="num">
                                      <p:cBhvr>
                                        <p:cTn dur="1000" fill="hold" id="63"/>
                                        <p:tgtEl>
                                          <p:spTgt spid="60"/>
                                        </p:tgtEl>
                                        <p:attrNameLst>
                                          <p:attrName>ppt_x</p:attrName>
                                        </p:attrNameLst>
                                      </p:cBhvr>
                                      <p:tavLst>
                                        <p:tav tm="0">
                                          <p:val>
                                            <p:strVal val="#ppt_x"/>
                                          </p:val>
                                        </p:tav>
                                        <p:tav tm="100000">
                                          <p:val>
                                            <p:strVal val="#ppt_x"/>
                                          </p:val>
                                        </p:tav>
                                      </p:tavLst>
                                    </p:anim>
                                    <p:anim calcmode="lin" valueType="num">
                                      <p:cBhvr>
                                        <p:cTn dur="1000" fill="hold" id="64"/>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1" spid="47"/>
      <p:bldP grpId="2" spid="47"/>
      <p:bldP grpId="0" spid="48"/>
      <p:bldP grpId="1" spid="48"/>
      <p:bldP grpId="2" spid="48"/>
      <p:bldP grpId="0" spid="49"/>
      <p:bldP grpId="1" spid="49"/>
      <p:bldP grpId="2" spid="49"/>
      <p:bldP grpId="0" spid="50"/>
      <p:bldP grpId="1" spid="50"/>
      <p:bldP grpId="2" spid="50"/>
      <p:bldP grpId="0" spid="57"/>
      <p:bldP grpId="0" spid="58"/>
      <p:bldP grpId="0" spid="59"/>
      <p:bldP grpId="0" spid="60"/>
      <p:bldP grpId="0" spid="2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 name="ISPRING_PRESENTATION_TITLE" val="158"/>
  <p:tag name="ISPRING_RESOURCE_PATHS_HASH_PRESENTER" val="cce957168fd2ccd1b23534aaf13c4793c7a689da"/>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A94CED1F-C8E4-4A4D-8F15-7FEBE4452E48"/>
  <p:tag name="ISPRINGCLOUDFOLDERID" val="0"/>
  <p:tag name="ISPRINGCLOUDFOLDERPATH" val="Content List"/>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方正姚体 Agency FB">
      <a:majorFont>
        <a:latin typeface="Agency FB"/>
        <a:ea typeface="方正姚体"/>
        <a:cs typeface="Arial"/>
      </a:majorFont>
      <a:minorFont>
        <a:latin typeface="Agency FB"/>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AE6F2518-B084-4896-AF52-66CC2144AA26}"/>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174</Paragraphs>
  <Slides>23</Slides>
  <Notes>23</Notes>
  <TotalTime>2669</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23</vt:i4>
      </vt:variant>
    </vt:vector>
  </HeadingPairs>
  <TitlesOfParts>
    <vt:vector baseType="lpstr" size="49">
      <vt:lpstr>Arial</vt:lpstr>
      <vt:lpstr>Agency FB</vt:lpstr>
      <vt:lpstr>方正姚体</vt:lpstr>
      <vt:lpstr>微软雅黑</vt:lpstr>
      <vt:lpstr>Calibri</vt:lpstr>
      <vt:lpstr>宋体</vt:lpstr>
      <vt:lpstr>Calibri Light</vt:lpstr>
      <vt:lpstr>微软雅黑 Light</vt:lpstr>
      <vt:lpstr>Kartika</vt:lpstr>
      <vt:lpstr>思源黑体 CN ExtraLight</vt:lpstr>
      <vt:lpstr>Lao UI</vt:lpstr>
      <vt:lpstr>Lato</vt:lpstr>
      <vt:lpstr>HelveticaNeue medium</vt:lpstr>
      <vt:lpstr>HelveticaNeue light</vt:lpstr>
      <vt:lpstr>Segoe UI</vt:lpstr>
      <vt:lpstr>Arial Unicode MS</vt:lpstr>
      <vt:lpstr>Gill Sans</vt:lpstr>
      <vt:lpstr>方正正黑简体</vt:lpstr>
      <vt:lpstr>方正兰亭细黑_GBK</vt:lpstr>
      <vt:lpstr>Open Sans</vt:lpstr>
      <vt:lpstr>小米兰亭_GB外压缩</vt:lpstr>
      <vt:lpstr>MS PGothic</vt:lpstr>
      <vt:lpstr>ＭＳ Ｐゴシック</vt:lpstr>
      <vt:lpstr>Arial Black</vt:lpstr>
      <vt:lpstr>Roboto</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2014-10-30T16:24:50Z</dcterms:created>
  <cp:lastModifiedBy>kan</cp:lastModifiedBy>
  <dcterms:modified xsi:type="dcterms:W3CDTF">2021-08-20T10:58:27Z</dcterms:modified>
  <cp:revision>304</cp:revision>
  <dc:title>PowerPoint 演示文稿</dc:title>
</cp:coreProperties>
</file>