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62" r:id="rId4"/>
    <p:sldId id="263" r:id="rId5"/>
    <p:sldId id="264" r:id="rId6"/>
    <p:sldId id="268" r:id="rId7"/>
    <p:sldId id="269" r:id="rId8"/>
    <p:sldId id="270" r:id="rId9"/>
    <p:sldId id="271" r:id="rId10"/>
    <p:sldId id="265" r:id="rId11"/>
    <p:sldId id="272" r:id="rId12"/>
    <p:sldId id="273" r:id="rId13"/>
    <p:sldId id="274" r:id="rId14"/>
    <p:sldId id="275" r:id="rId15"/>
    <p:sldId id="266" r:id="rId16"/>
    <p:sldId id="276" r:id="rId17"/>
    <p:sldId id="278" r:id="rId18"/>
    <p:sldId id="277" r:id="rId19"/>
    <p:sldId id="279" r:id="rId20"/>
    <p:sldId id="267" r:id="rId21"/>
    <p:sldId id="280" r:id="rId22"/>
    <p:sldId id="282" r:id="rId23"/>
    <p:sldId id="283" r:id="rId24"/>
    <p:sldId id="281" r:id="rId25"/>
    <p:sldId id="284" r:id="rId26"/>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14" autoAdjust="0"/>
  </p:normalViewPr>
  <p:slideViewPr>
    <p:cSldViewPr>
      <p:cViewPr varScale="1">
        <p:scale>
          <a:sx n="108" d="100"/>
          <a:sy n="108" d="100"/>
        </p:scale>
        <p:origin x="678" y="114"/>
      </p:cViewPr>
      <p:guideLst>
        <p:guide orient="horz" pos="2160"/>
        <p:guide pos="3840"/>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18.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14845-4271-4DA9-A0D0-DD70FF1904DC}" type="datetimeFigureOut">
              <a:rPr lang="zh-CN" altLang="en-US" smtClean="0"/>
              <a:t>2021/1/9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B7A08-0498-4FCA-9A2D-1D4FDE0749E9}" type="slidenum">
              <a:rPr lang="zh-CN" altLang="en-US" smtClean="0"/>
              <a:t>‹#›</a:t>
            </a:fld>
            <a:endParaRPr lang="zh-CN" altLang="en-US"/>
          </a:p>
        </p:txBody>
      </p:sp>
    </p:spTree>
    <p:extLst>
      <p:ext uri="{BB962C8B-B14F-4D97-AF65-F5344CB8AC3E}">
        <p14:creationId val="420180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advClick="0" advTm="2000" p14:dur="2000"/>
    </mc:Choice>
    <mc:Fallback>
      <p:transition spd="slow" advClick="0" advTm="2000"/>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advClick="0" advTm="2000" p14:dur="2000"/>
    </mc:Choice>
    <mc:Fallback>
      <p:transition spd="slow" advClick="0" advTm="2000"/>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advClick="0" advTm="2000" p14:dur="2000"/>
    </mc:Choice>
    <mc:Fallback>
      <p:transition spd="slow" advClick="0" advTm="2000"/>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5656213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7390916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699174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373158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5498389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4759945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4714479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000975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advClick="0" advTm="2000" p14:dur="2000"/>
    </mc:Choice>
    <mc:Fallback>
      <p:transition spd="slow" advClick="0" advTm="2000"/>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2264531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8143919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96769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advClick="0" advTm="2000" p14:dur="2000"/>
    </mc:Choice>
    <mc:Fallback>
      <p:transition spd="slow" advClick="0" advTm="2000"/>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advClick="0" advTm="2000" p14:dur="2000"/>
    </mc:Choice>
    <mc:Fallback>
      <p:transition spd="slow" advClick="0" advTm="2000"/>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advClick="0" advTm="2000" p14:dur="2000"/>
    </mc:Choice>
    <mc:Fallback>
      <p:transition spd="slow" advClick="0" advTm="2000"/>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advClick="0" advTm="2000" p14:dur="2000"/>
    </mc:Choice>
    <mc:Fallback>
      <p:transition spd="slow" advClick="0" advTm="2000"/>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6" name="矩形 5">
            <a:extLst>
              <a:ext uri="{FF2B5EF4-FFF2-40B4-BE49-F238E27FC236}">
                <a16:creationId xmlns:a16="http://schemas.microsoft.com/office/drawing/2014/main" id="{E984C220-5440-4C0B-8DF3-FD9D86250649}"/>
              </a:ext>
            </a:extLst>
          </p:cNvPr>
          <p:cNvSpPr/>
          <p:nvPr userDrawn="1"/>
        </p:nvSpPr>
        <p:spPr>
          <a:xfrm>
            <a:off x="0" y="0"/>
            <a:ext cx="12192000" cy="6858000"/>
          </a:xfrm>
          <a:prstGeom prst="rect">
            <a:avLst/>
          </a:prstGeom>
          <a:solidFill>
            <a:srgbClr val="8CD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id="{26F5882E-B96F-4593-89C0-CC44058E49D7}"/>
              </a:ext>
            </a:extLst>
          </p:cNvPr>
          <p:cNvGrpSpPr/>
          <p:nvPr userDrawn="1"/>
        </p:nvGrpSpPr>
        <p:grpSpPr>
          <a:xfrm>
            <a:off x="5793" y="0"/>
            <a:ext cx="12192000" cy="6858000"/>
            <a:chOff x="0" y="851479"/>
            <a:chExt cx="12192000" cy="6858000"/>
          </a:xfrm>
        </p:grpSpPr>
        <p:cxnSp>
          <p:nvCxnSpPr>
            <p:cNvPr id="8" name="直接连接符 7">
              <a:extLst>
                <a:ext uri="{FF2B5EF4-FFF2-40B4-BE49-F238E27FC236}">
                  <a16:creationId xmlns:a16="http://schemas.microsoft.com/office/drawing/2014/main" id="{FF0FFB35-664C-4D3C-AD50-95AA77063635}"/>
                </a:ext>
              </a:extLst>
            </p:cNvPr>
            <p:cNvCxnSpPr/>
            <p:nvPr/>
          </p:nvCxnSpPr>
          <p:spPr>
            <a:xfrm flipH="1">
              <a:off x="47937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5900F732-D6FB-4C88-959B-82D1D6FCB0FA}"/>
                </a:ext>
              </a:extLst>
            </p:cNvPr>
            <p:cNvCxnSpPr/>
            <p:nvPr/>
          </p:nvCxnSpPr>
          <p:spPr>
            <a:xfrm flipH="1">
              <a:off x="250883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39147462-C7B4-44E5-92FB-773041946418}"/>
                </a:ext>
              </a:extLst>
            </p:cNvPr>
            <p:cNvCxnSpPr/>
            <p:nvPr/>
          </p:nvCxnSpPr>
          <p:spPr>
            <a:xfrm flipH="1">
              <a:off x="555301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1ECE17E-73D1-4C57-8EC0-C73C77D46D47}"/>
                </a:ext>
              </a:extLst>
            </p:cNvPr>
            <p:cNvCxnSpPr/>
            <p:nvPr/>
          </p:nvCxnSpPr>
          <p:spPr>
            <a:xfrm flipH="1">
              <a:off x="606038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98558C0E-929D-40CD-93F7-2C3B67CCA62C}"/>
                </a:ext>
              </a:extLst>
            </p:cNvPr>
            <p:cNvCxnSpPr/>
            <p:nvPr/>
          </p:nvCxnSpPr>
          <p:spPr>
            <a:xfrm flipH="1">
              <a:off x="656774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9C2362A9-C2D7-4842-9B6A-2BA0945CFDB8}"/>
                </a:ext>
              </a:extLst>
            </p:cNvPr>
            <p:cNvCxnSpPr/>
            <p:nvPr/>
          </p:nvCxnSpPr>
          <p:spPr>
            <a:xfrm flipH="1">
              <a:off x="707510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4F24F631-7CE0-4736-9719-08DEF5D3B352}"/>
                </a:ext>
              </a:extLst>
            </p:cNvPr>
            <p:cNvCxnSpPr/>
            <p:nvPr/>
          </p:nvCxnSpPr>
          <p:spPr>
            <a:xfrm flipH="1">
              <a:off x="758247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326461EE-A724-455D-A5B6-B6EF8AE79367}"/>
                </a:ext>
              </a:extLst>
            </p:cNvPr>
            <p:cNvCxnSpPr/>
            <p:nvPr/>
          </p:nvCxnSpPr>
          <p:spPr>
            <a:xfrm flipH="1">
              <a:off x="808983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E4324CE4-D125-4C2F-86D8-C404E0AE912A}"/>
                </a:ext>
              </a:extLst>
            </p:cNvPr>
            <p:cNvCxnSpPr/>
            <p:nvPr/>
          </p:nvCxnSpPr>
          <p:spPr>
            <a:xfrm flipH="1">
              <a:off x="859720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A46F5944-63D7-4C00-9D04-7C35A453996B}"/>
                </a:ext>
              </a:extLst>
            </p:cNvPr>
            <p:cNvCxnSpPr/>
            <p:nvPr/>
          </p:nvCxnSpPr>
          <p:spPr>
            <a:xfrm flipH="1">
              <a:off x="910456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B07852A1-A474-4CD0-BB7A-AA28F4258EF7}"/>
                </a:ext>
              </a:extLst>
            </p:cNvPr>
            <p:cNvCxnSpPr/>
            <p:nvPr/>
          </p:nvCxnSpPr>
          <p:spPr>
            <a:xfrm flipH="1">
              <a:off x="961192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7CB07AAE-211B-4BDA-930E-EEECF101ADBF}"/>
                </a:ext>
              </a:extLst>
            </p:cNvPr>
            <p:cNvCxnSpPr/>
            <p:nvPr/>
          </p:nvCxnSpPr>
          <p:spPr>
            <a:xfrm flipH="1">
              <a:off x="1011929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C3CDBA82-39F3-48C9-9074-AD12A14E744D}"/>
                </a:ext>
              </a:extLst>
            </p:cNvPr>
            <p:cNvCxnSpPr/>
            <p:nvPr/>
          </p:nvCxnSpPr>
          <p:spPr>
            <a:xfrm flipH="1">
              <a:off x="1062665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514CFDBF-1269-4160-9A4B-0CB7C0BBD4E2}"/>
                </a:ext>
              </a:extLst>
            </p:cNvPr>
            <p:cNvCxnSpPr/>
            <p:nvPr/>
          </p:nvCxnSpPr>
          <p:spPr>
            <a:xfrm flipH="1">
              <a:off x="1113402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3D5F5D0A-8382-4B3A-BF8F-6ADE312CA722}"/>
                </a:ext>
              </a:extLst>
            </p:cNvPr>
            <p:cNvCxnSpPr/>
            <p:nvPr/>
          </p:nvCxnSpPr>
          <p:spPr>
            <a:xfrm flipH="1">
              <a:off x="1164139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5F45C15F-43E1-49A4-8C77-ABDA671D18C0}"/>
                </a:ext>
              </a:extLst>
            </p:cNvPr>
            <p:cNvCxnSpPr/>
            <p:nvPr/>
          </p:nvCxnSpPr>
          <p:spPr>
            <a:xfrm flipH="1">
              <a:off x="301619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1F216FC4-F06A-4B5C-A94A-18C113961F7C}"/>
                </a:ext>
              </a:extLst>
            </p:cNvPr>
            <p:cNvCxnSpPr/>
            <p:nvPr/>
          </p:nvCxnSpPr>
          <p:spPr>
            <a:xfrm flipH="1">
              <a:off x="352356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52E1AFE6-A7F9-45BB-A3D1-3749289DA1CC}"/>
                </a:ext>
              </a:extLst>
            </p:cNvPr>
            <p:cNvCxnSpPr/>
            <p:nvPr/>
          </p:nvCxnSpPr>
          <p:spPr>
            <a:xfrm flipH="1">
              <a:off x="403092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7BDAF618-4B00-4391-BD0D-FF4F208E1A61}"/>
                </a:ext>
              </a:extLst>
            </p:cNvPr>
            <p:cNvCxnSpPr/>
            <p:nvPr/>
          </p:nvCxnSpPr>
          <p:spPr>
            <a:xfrm flipH="1">
              <a:off x="453828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00900CEE-7DE9-42FC-AA02-B9D26F498FFE}"/>
                </a:ext>
              </a:extLst>
            </p:cNvPr>
            <p:cNvCxnSpPr/>
            <p:nvPr/>
          </p:nvCxnSpPr>
          <p:spPr>
            <a:xfrm flipH="1">
              <a:off x="504565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5ECB0313-A17D-49F4-BEB4-361A435166EC}"/>
                </a:ext>
              </a:extLst>
            </p:cNvPr>
            <p:cNvCxnSpPr/>
            <p:nvPr/>
          </p:nvCxnSpPr>
          <p:spPr>
            <a:xfrm flipH="1">
              <a:off x="98674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37FFD8EA-0511-4D8E-A5F0-50E0A35FFD9D}"/>
                </a:ext>
              </a:extLst>
            </p:cNvPr>
            <p:cNvCxnSpPr/>
            <p:nvPr/>
          </p:nvCxnSpPr>
          <p:spPr>
            <a:xfrm flipH="1">
              <a:off x="149410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379729D9-FC48-4649-BCC5-3F4E3DF078B9}"/>
                </a:ext>
              </a:extLst>
            </p:cNvPr>
            <p:cNvCxnSpPr/>
            <p:nvPr/>
          </p:nvCxnSpPr>
          <p:spPr>
            <a:xfrm flipH="1">
              <a:off x="200146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6E7307BB-4D48-4338-BE9D-022F887A35B3}"/>
                </a:ext>
              </a:extLst>
            </p:cNvPr>
            <p:cNvCxnSpPr/>
            <p:nvPr/>
          </p:nvCxnSpPr>
          <p:spPr>
            <a:xfrm>
              <a:off x="0" y="1328151"/>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CF033FED-D53D-462A-9DC4-13C2E04A1596}"/>
                </a:ext>
              </a:extLst>
            </p:cNvPr>
            <p:cNvCxnSpPr/>
            <p:nvPr/>
          </p:nvCxnSpPr>
          <p:spPr>
            <a:xfrm>
              <a:off x="0" y="2405265"/>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F365F4CC-368F-4BA1-BF13-B8F831CC818B}"/>
                </a:ext>
              </a:extLst>
            </p:cNvPr>
            <p:cNvCxnSpPr/>
            <p:nvPr/>
          </p:nvCxnSpPr>
          <p:spPr>
            <a:xfrm>
              <a:off x="0" y="2943822"/>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4278224D-6EEA-4772-B085-7BB24ACA6822}"/>
                </a:ext>
              </a:extLst>
            </p:cNvPr>
            <p:cNvCxnSpPr/>
            <p:nvPr/>
          </p:nvCxnSpPr>
          <p:spPr>
            <a:xfrm>
              <a:off x="0" y="3482379"/>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38BA845F-B0A2-4761-9303-FCEA1234A05F}"/>
                </a:ext>
              </a:extLst>
            </p:cNvPr>
            <p:cNvCxnSpPr/>
            <p:nvPr/>
          </p:nvCxnSpPr>
          <p:spPr>
            <a:xfrm>
              <a:off x="0" y="4020936"/>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27834D4-F406-4C02-AFE9-E664C7B6F3F1}"/>
                </a:ext>
              </a:extLst>
            </p:cNvPr>
            <p:cNvCxnSpPr/>
            <p:nvPr/>
          </p:nvCxnSpPr>
          <p:spPr>
            <a:xfrm>
              <a:off x="0" y="4559493"/>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EC9815F6-D1D3-4C81-9448-4033BB63B9A3}"/>
                </a:ext>
              </a:extLst>
            </p:cNvPr>
            <p:cNvCxnSpPr/>
            <p:nvPr/>
          </p:nvCxnSpPr>
          <p:spPr>
            <a:xfrm>
              <a:off x="0" y="5098050"/>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A070C0B0-A2AD-480B-984D-FD9CCE722EFC}"/>
                </a:ext>
              </a:extLst>
            </p:cNvPr>
            <p:cNvCxnSpPr/>
            <p:nvPr/>
          </p:nvCxnSpPr>
          <p:spPr>
            <a:xfrm>
              <a:off x="0" y="5636607"/>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E81F1422-8D52-452B-82B6-7C3A7E105536}"/>
                </a:ext>
              </a:extLst>
            </p:cNvPr>
            <p:cNvCxnSpPr/>
            <p:nvPr/>
          </p:nvCxnSpPr>
          <p:spPr>
            <a:xfrm>
              <a:off x="0" y="6175164"/>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93D64DFC-1F40-426A-BDBF-EAE288FB904B}"/>
                </a:ext>
              </a:extLst>
            </p:cNvPr>
            <p:cNvCxnSpPr/>
            <p:nvPr/>
          </p:nvCxnSpPr>
          <p:spPr>
            <a:xfrm>
              <a:off x="0" y="6713721"/>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E36F480E-8322-4173-BA43-CBA8A8926CD8}"/>
                </a:ext>
              </a:extLst>
            </p:cNvPr>
            <p:cNvCxnSpPr/>
            <p:nvPr/>
          </p:nvCxnSpPr>
          <p:spPr>
            <a:xfrm>
              <a:off x="0" y="7252279"/>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25EB52E4-80AD-400C-A5D1-DA3502420223}"/>
                </a:ext>
              </a:extLst>
            </p:cNvPr>
            <p:cNvCxnSpPr/>
            <p:nvPr/>
          </p:nvCxnSpPr>
          <p:spPr>
            <a:xfrm>
              <a:off x="0" y="1866708"/>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grpSp>
      <p:grpSp>
        <p:nvGrpSpPr>
          <p:cNvPr id="43" name="组合 42">
            <a:extLst>
              <a:ext uri="{FF2B5EF4-FFF2-40B4-BE49-F238E27FC236}">
                <a16:creationId xmlns:a16="http://schemas.microsoft.com/office/drawing/2014/main" id="{FE38ED66-D98D-43FB-BCAA-95317D026FB2}"/>
              </a:ext>
            </a:extLst>
          </p:cNvPr>
          <p:cNvGrpSpPr/>
          <p:nvPr userDrawn="1"/>
        </p:nvGrpSpPr>
        <p:grpSpPr>
          <a:xfrm>
            <a:off x="549135" y="525812"/>
            <a:ext cx="11157696" cy="5890868"/>
            <a:chOff x="1061658" y="942543"/>
            <a:chExt cx="10137805" cy="4721696"/>
          </a:xfrm>
        </p:grpSpPr>
        <p:sp>
          <p:nvSpPr>
            <p:cNvPr id="44" name="矩形: 圆角 43">
              <a:extLst>
                <a:ext uri="{FF2B5EF4-FFF2-40B4-BE49-F238E27FC236}">
                  <a16:creationId xmlns:a16="http://schemas.microsoft.com/office/drawing/2014/main" id="{6DD390A8-488A-47C0-9D87-6AAAA4592DAA}"/>
                </a:ext>
              </a:extLst>
            </p:cNvPr>
            <p:cNvSpPr/>
            <p:nvPr/>
          </p:nvSpPr>
          <p:spPr>
            <a:xfrm>
              <a:off x="1061658" y="960872"/>
              <a:ext cx="10074901" cy="4703367"/>
            </a:xfrm>
            <a:prstGeom prst="roundRect">
              <a:avLst>
                <a:gd name="adj" fmla="val 874"/>
              </a:avLst>
            </a:prstGeom>
            <a:solidFill>
              <a:schemeClr val="bg1"/>
            </a:solidFill>
            <a:ln w="57150">
              <a:noFill/>
            </a:ln>
            <a:effectLst>
              <a:outerShdw blurRad="25400" dist="139700" dir="6600000" sx="101000" sy="101000" algn="tr" rotWithShape="0">
                <a:srgbClr val="20A6E3">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圆角 44">
              <a:extLst>
                <a:ext uri="{FF2B5EF4-FFF2-40B4-BE49-F238E27FC236}">
                  <a16:creationId xmlns:a16="http://schemas.microsoft.com/office/drawing/2014/main" id="{2913709A-0F45-4D54-BA20-19DDB7196BAF}"/>
                </a:ext>
              </a:extLst>
            </p:cNvPr>
            <p:cNvSpPr/>
            <p:nvPr/>
          </p:nvSpPr>
          <p:spPr>
            <a:xfrm>
              <a:off x="1111833" y="942543"/>
              <a:ext cx="10087630" cy="4646017"/>
            </a:xfrm>
            <a:prstGeom prst="roundRect">
              <a:avLst>
                <a:gd name="adj" fmla="val 874"/>
              </a:avLst>
            </a:prstGeom>
            <a:noFill/>
            <a:ln w="349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a:extLst>
              <a:ext uri="{FF2B5EF4-FFF2-40B4-BE49-F238E27FC236}">
                <a16:creationId xmlns:a16="http://schemas.microsoft.com/office/drawing/2014/main" id="{2153FAE4-030C-41F9-8321-5F718B3A7C93}"/>
              </a:ext>
            </a:extLst>
          </p:cNvPr>
          <p:cNvGrpSpPr/>
          <p:nvPr userDrawn="1"/>
        </p:nvGrpSpPr>
        <p:grpSpPr>
          <a:xfrm>
            <a:off x="10192310" y="178965"/>
            <a:ext cx="1454877" cy="435692"/>
            <a:chOff x="9399155" y="6026619"/>
            <a:chExt cx="2012950" cy="602818"/>
          </a:xfrm>
        </p:grpSpPr>
        <p:sp>
          <p:nvSpPr>
            <p:cNvPr id="48" name="任意多边形: 形状 47">
              <a:extLst>
                <a:ext uri="{FF2B5EF4-FFF2-40B4-BE49-F238E27FC236}">
                  <a16:creationId xmlns:a16="http://schemas.microsoft.com/office/drawing/2014/main" id="{CAF2BB0A-3CFF-4E42-A5B2-98093AAA3CBA}"/>
                </a:ext>
              </a:extLst>
            </p:cNvPr>
            <p:cNvSpPr/>
            <p:nvPr/>
          </p:nvSpPr>
          <p:spPr>
            <a:xfrm>
              <a:off x="9399155" y="6026619"/>
              <a:ext cx="2012950" cy="248604"/>
            </a:xfrm>
            <a:custGeom>
              <a:gdLst>
                <a:gd name="connsiteX0" fmla="*/ 0 w 2012950"/>
                <a:gd name="connsiteY0" fmla="*/ 304803 h 349337"/>
                <a:gd name="connsiteX1" fmla="*/ 361950 w 2012950"/>
                <a:gd name="connsiteY1" fmla="*/ 19053 h 349337"/>
                <a:gd name="connsiteX2" fmla="*/ 781050 w 2012950"/>
                <a:gd name="connsiteY2" fmla="*/ 342903 h 349337"/>
                <a:gd name="connsiteX3" fmla="*/ 1162050 w 2012950"/>
                <a:gd name="connsiteY3" fmla="*/ 3 h 349337"/>
                <a:gd name="connsiteX4" fmla="*/ 1606550 w 2012950"/>
                <a:gd name="connsiteY4" fmla="*/ 349253 h 349337"/>
                <a:gd name="connsiteX5" fmla="*/ 2012950 w 2012950"/>
                <a:gd name="connsiteY5" fmla="*/ 12703 h 3493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2950" h="349337">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形状 48">
              <a:extLst>
                <a:ext uri="{FF2B5EF4-FFF2-40B4-BE49-F238E27FC236}">
                  <a16:creationId xmlns:a16="http://schemas.microsoft.com/office/drawing/2014/main" id="{A1D7678A-C98D-458B-B98C-EFA9B912C177}"/>
                </a:ext>
              </a:extLst>
            </p:cNvPr>
            <p:cNvSpPr/>
            <p:nvPr/>
          </p:nvSpPr>
          <p:spPr>
            <a:xfrm>
              <a:off x="9399155" y="6144690"/>
              <a:ext cx="2012950" cy="248604"/>
            </a:xfrm>
            <a:custGeom>
              <a:gdLst>
                <a:gd name="connsiteX0" fmla="*/ 0 w 2012950"/>
                <a:gd name="connsiteY0" fmla="*/ 304803 h 349337"/>
                <a:gd name="connsiteX1" fmla="*/ 361950 w 2012950"/>
                <a:gd name="connsiteY1" fmla="*/ 19053 h 349337"/>
                <a:gd name="connsiteX2" fmla="*/ 781050 w 2012950"/>
                <a:gd name="connsiteY2" fmla="*/ 342903 h 349337"/>
                <a:gd name="connsiteX3" fmla="*/ 1162050 w 2012950"/>
                <a:gd name="connsiteY3" fmla="*/ 3 h 349337"/>
                <a:gd name="connsiteX4" fmla="*/ 1606550 w 2012950"/>
                <a:gd name="connsiteY4" fmla="*/ 349253 h 349337"/>
                <a:gd name="connsiteX5" fmla="*/ 2012950 w 2012950"/>
                <a:gd name="connsiteY5" fmla="*/ 12703 h 3493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2950" h="349337">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形状 49">
              <a:extLst>
                <a:ext uri="{FF2B5EF4-FFF2-40B4-BE49-F238E27FC236}">
                  <a16:creationId xmlns:a16="http://schemas.microsoft.com/office/drawing/2014/main" id="{D41A5B61-9B1A-44EB-9ABA-1D2355A55BDB}"/>
                </a:ext>
              </a:extLst>
            </p:cNvPr>
            <p:cNvSpPr/>
            <p:nvPr/>
          </p:nvSpPr>
          <p:spPr>
            <a:xfrm>
              <a:off x="9399155" y="6262761"/>
              <a:ext cx="2012950" cy="248604"/>
            </a:xfrm>
            <a:custGeom>
              <a:gdLst>
                <a:gd name="connsiteX0" fmla="*/ 0 w 2012950"/>
                <a:gd name="connsiteY0" fmla="*/ 304803 h 349337"/>
                <a:gd name="connsiteX1" fmla="*/ 361950 w 2012950"/>
                <a:gd name="connsiteY1" fmla="*/ 19053 h 349337"/>
                <a:gd name="connsiteX2" fmla="*/ 781050 w 2012950"/>
                <a:gd name="connsiteY2" fmla="*/ 342903 h 349337"/>
                <a:gd name="connsiteX3" fmla="*/ 1162050 w 2012950"/>
                <a:gd name="connsiteY3" fmla="*/ 3 h 349337"/>
                <a:gd name="connsiteX4" fmla="*/ 1606550 w 2012950"/>
                <a:gd name="connsiteY4" fmla="*/ 349253 h 349337"/>
                <a:gd name="connsiteX5" fmla="*/ 2012950 w 2012950"/>
                <a:gd name="connsiteY5" fmla="*/ 12703 h 3493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2950" h="349337">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形状 50">
              <a:extLst>
                <a:ext uri="{FF2B5EF4-FFF2-40B4-BE49-F238E27FC236}">
                  <a16:creationId xmlns:a16="http://schemas.microsoft.com/office/drawing/2014/main" id="{3384425B-BB36-4C5E-8FDE-6190851E7C7E}"/>
                </a:ext>
              </a:extLst>
            </p:cNvPr>
            <p:cNvSpPr/>
            <p:nvPr/>
          </p:nvSpPr>
          <p:spPr>
            <a:xfrm>
              <a:off x="9399155" y="6380833"/>
              <a:ext cx="2012950" cy="248604"/>
            </a:xfrm>
            <a:custGeom>
              <a:gdLst>
                <a:gd name="connsiteX0" fmla="*/ 0 w 2012950"/>
                <a:gd name="connsiteY0" fmla="*/ 304803 h 349337"/>
                <a:gd name="connsiteX1" fmla="*/ 361950 w 2012950"/>
                <a:gd name="connsiteY1" fmla="*/ 19053 h 349337"/>
                <a:gd name="connsiteX2" fmla="*/ 781050 w 2012950"/>
                <a:gd name="connsiteY2" fmla="*/ 342903 h 349337"/>
                <a:gd name="connsiteX3" fmla="*/ 1162050 w 2012950"/>
                <a:gd name="connsiteY3" fmla="*/ 3 h 349337"/>
                <a:gd name="connsiteX4" fmla="*/ 1606550 w 2012950"/>
                <a:gd name="connsiteY4" fmla="*/ 349253 h 349337"/>
                <a:gd name="connsiteX5" fmla="*/ 2012950 w 2012950"/>
                <a:gd name="connsiteY5" fmla="*/ 12703 h 3493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2950" h="349337">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a:extLst>
              <a:ext uri="{FF2B5EF4-FFF2-40B4-BE49-F238E27FC236}">
                <a16:creationId xmlns:a16="http://schemas.microsoft.com/office/drawing/2014/main" id="{3F6C3384-259C-4635-9D85-64A9C5CBB0EE}"/>
              </a:ext>
            </a:extLst>
          </p:cNvPr>
          <p:cNvGrpSpPr/>
          <p:nvPr userDrawn="1"/>
        </p:nvGrpSpPr>
        <p:grpSpPr>
          <a:xfrm>
            <a:off x="299572" y="260648"/>
            <a:ext cx="877632" cy="762087"/>
            <a:chOff x="299572" y="260648"/>
            <a:chExt cx="877632" cy="762087"/>
          </a:xfrm>
        </p:grpSpPr>
        <p:sp>
          <p:nvSpPr>
            <p:cNvPr id="53" name="椭圆 52">
              <a:extLst>
                <a:ext uri="{FF2B5EF4-FFF2-40B4-BE49-F238E27FC236}">
                  <a16:creationId xmlns:a16="http://schemas.microsoft.com/office/drawing/2014/main" id="{1201860B-CFED-4F32-AC34-B43FB9B91C09}"/>
                </a:ext>
              </a:extLst>
            </p:cNvPr>
            <p:cNvSpPr/>
            <p:nvPr/>
          </p:nvSpPr>
          <p:spPr>
            <a:xfrm>
              <a:off x="299572" y="260648"/>
              <a:ext cx="762087" cy="762087"/>
            </a:xfrm>
            <a:prstGeom prst="ellipse">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88106C11-3FE6-45BF-85B1-E3DCC1EC5A00}"/>
                </a:ext>
              </a:extLst>
            </p:cNvPr>
            <p:cNvSpPr/>
            <p:nvPr/>
          </p:nvSpPr>
          <p:spPr>
            <a:xfrm>
              <a:off x="801532" y="417800"/>
              <a:ext cx="375672" cy="3756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a:extLst>
              <a:ext uri="{FF2B5EF4-FFF2-40B4-BE49-F238E27FC236}">
                <a16:creationId xmlns:a16="http://schemas.microsoft.com/office/drawing/2014/main" id="{1AE48271-75B7-4D3B-BA00-E8B94BE82D46}"/>
              </a:ext>
            </a:extLst>
          </p:cNvPr>
          <p:cNvGrpSpPr/>
          <p:nvPr userDrawn="1"/>
        </p:nvGrpSpPr>
        <p:grpSpPr>
          <a:xfrm>
            <a:off x="548267" y="6324184"/>
            <a:ext cx="1579788" cy="473099"/>
            <a:chOff x="9399155" y="6026619"/>
            <a:chExt cx="2012950" cy="602818"/>
          </a:xfrm>
        </p:grpSpPr>
        <p:sp>
          <p:nvSpPr>
            <p:cNvPr id="58" name="任意多边形: 形状 57">
              <a:extLst>
                <a:ext uri="{FF2B5EF4-FFF2-40B4-BE49-F238E27FC236}">
                  <a16:creationId xmlns:a16="http://schemas.microsoft.com/office/drawing/2014/main" id="{67E1259E-2209-4282-86E2-8C8E02DA489E}"/>
                </a:ext>
              </a:extLst>
            </p:cNvPr>
            <p:cNvSpPr/>
            <p:nvPr/>
          </p:nvSpPr>
          <p:spPr>
            <a:xfrm>
              <a:off x="9399155" y="6026619"/>
              <a:ext cx="2012950" cy="248604"/>
            </a:xfrm>
            <a:custGeom>
              <a:gdLst>
                <a:gd name="connsiteX0" fmla="*/ 0 w 2012950"/>
                <a:gd name="connsiteY0" fmla="*/ 304803 h 349337"/>
                <a:gd name="connsiteX1" fmla="*/ 361950 w 2012950"/>
                <a:gd name="connsiteY1" fmla="*/ 19053 h 349337"/>
                <a:gd name="connsiteX2" fmla="*/ 781050 w 2012950"/>
                <a:gd name="connsiteY2" fmla="*/ 342903 h 349337"/>
                <a:gd name="connsiteX3" fmla="*/ 1162050 w 2012950"/>
                <a:gd name="connsiteY3" fmla="*/ 3 h 349337"/>
                <a:gd name="connsiteX4" fmla="*/ 1606550 w 2012950"/>
                <a:gd name="connsiteY4" fmla="*/ 349253 h 349337"/>
                <a:gd name="connsiteX5" fmla="*/ 2012950 w 2012950"/>
                <a:gd name="connsiteY5" fmla="*/ 12703 h 3493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2950" h="349337">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形状 58">
              <a:extLst>
                <a:ext uri="{FF2B5EF4-FFF2-40B4-BE49-F238E27FC236}">
                  <a16:creationId xmlns:a16="http://schemas.microsoft.com/office/drawing/2014/main" id="{110F2B09-B5DD-4D8B-8B3D-00D7B9D61BDA}"/>
                </a:ext>
              </a:extLst>
            </p:cNvPr>
            <p:cNvSpPr/>
            <p:nvPr/>
          </p:nvSpPr>
          <p:spPr>
            <a:xfrm>
              <a:off x="9399155" y="6144690"/>
              <a:ext cx="2012950" cy="248604"/>
            </a:xfrm>
            <a:custGeom>
              <a:gdLst>
                <a:gd name="connsiteX0" fmla="*/ 0 w 2012950"/>
                <a:gd name="connsiteY0" fmla="*/ 304803 h 349337"/>
                <a:gd name="connsiteX1" fmla="*/ 361950 w 2012950"/>
                <a:gd name="connsiteY1" fmla="*/ 19053 h 349337"/>
                <a:gd name="connsiteX2" fmla="*/ 781050 w 2012950"/>
                <a:gd name="connsiteY2" fmla="*/ 342903 h 349337"/>
                <a:gd name="connsiteX3" fmla="*/ 1162050 w 2012950"/>
                <a:gd name="connsiteY3" fmla="*/ 3 h 349337"/>
                <a:gd name="connsiteX4" fmla="*/ 1606550 w 2012950"/>
                <a:gd name="connsiteY4" fmla="*/ 349253 h 349337"/>
                <a:gd name="connsiteX5" fmla="*/ 2012950 w 2012950"/>
                <a:gd name="connsiteY5" fmla="*/ 12703 h 3493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2950" h="349337">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a:extLst>
                <a:ext uri="{FF2B5EF4-FFF2-40B4-BE49-F238E27FC236}">
                  <a16:creationId xmlns:a16="http://schemas.microsoft.com/office/drawing/2014/main" id="{47964284-A2D4-4780-87CD-A11A03FAAD94}"/>
                </a:ext>
              </a:extLst>
            </p:cNvPr>
            <p:cNvSpPr/>
            <p:nvPr/>
          </p:nvSpPr>
          <p:spPr>
            <a:xfrm>
              <a:off x="9399155" y="6262761"/>
              <a:ext cx="2012950" cy="248604"/>
            </a:xfrm>
            <a:custGeom>
              <a:gdLst>
                <a:gd name="connsiteX0" fmla="*/ 0 w 2012950"/>
                <a:gd name="connsiteY0" fmla="*/ 304803 h 349337"/>
                <a:gd name="connsiteX1" fmla="*/ 361950 w 2012950"/>
                <a:gd name="connsiteY1" fmla="*/ 19053 h 349337"/>
                <a:gd name="connsiteX2" fmla="*/ 781050 w 2012950"/>
                <a:gd name="connsiteY2" fmla="*/ 342903 h 349337"/>
                <a:gd name="connsiteX3" fmla="*/ 1162050 w 2012950"/>
                <a:gd name="connsiteY3" fmla="*/ 3 h 349337"/>
                <a:gd name="connsiteX4" fmla="*/ 1606550 w 2012950"/>
                <a:gd name="connsiteY4" fmla="*/ 349253 h 349337"/>
                <a:gd name="connsiteX5" fmla="*/ 2012950 w 2012950"/>
                <a:gd name="connsiteY5" fmla="*/ 12703 h 3493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2950" h="349337">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形状 60">
              <a:extLst>
                <a:ext uri="{FF2B5EF4-FFF2-40B4-BE49-F238E27FC236}">
                  <a16:creationId xmlns:a16="http://schemas.microsoft.com/office/drawing/2014/main" id="{BA6AC517-B484-49DC-B605-A541BCF70E80}"/>
                </a:ext>
              </a:extLst>
            </p:cNvPr>
            <p:cNvSpPr/>
            <p:nvPr/>
          </p:nvSpPr>
          <p:spPr>
            <a:xfrm>
              <a:off x="9399155" y="6380833"/>
              <a:ext cx="2012950" cy="248604"/>
            </a:xfrm>
            <a:custGeom>
              <a:gdLst>
                <a:gd name="connsiteX0" fmla="*/ 0 w 2012950"/>
                <a:gd name="connsiteY0" fmla="*/ 304803 h 349337"/>
                <a:gd name="connsiteX1" fmla="*/ 361950 w 2012950"/>
                <a:gd name="connsiteY1" fmla="*/ 19053 h 349337"/>
                <a:gd name="connsiteX2" fmla="*/ 781050 w 2012950"/>
                <a:gd name="connsiteY2" fmla="*/ 342903 h 349337"/>
                <a:gd name="connsiteX3" fmla="*/ 1162050 w 2012950"/>
                <a:gd name="connsiteY3" fmla="*/ 3 h 349337"/>
                <a:gd name="connsiteX4" fmla="*/ 1606550 w 2012950"/>
                <a:gd name="connsiteY4" fmla="*/ 349253 h 349337"/>
                <a:gd name="connsiteX5" fmla="*/ 2012950 w 2012950"/>
                <a:gd name="connsiteY5" fmla="*/ 12703 h 3493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2950" h="349337">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a:extLst>
              <a:ext uri="{FF2B5EF4-FFF2-40B4-BE49-F238E27FC236}">
                <a16:creationId xmlns:a16="http://schemas.microsoft.com/office/drawing/2014/main" id="{080EFCF4-1436-4864-8353-EC9B5755A3F9}"/>
              </a:ext>
            </a:extLst>
          </p:cNvPr>
          <p:cNvGrpSpPr/>
          <p:nvPr userDrawn="1"/>
        </p:nvGrpSpPr>
        <p:grpSpPr>
          <a:xfrm>
            <a:off x="5599469" y="-26011"/>
            <a:ext cx="956009" cy="483206"/>
            <a:chOff x="3765106" y="-17180"/>
            <a:chExt cx="1609398" cy="813455"/>
          </a:xfrm>
        </p:grpSpPr>
        <p:sp>
          <p:nvSpPr>
            <p:cNvPr id="63" name="等腰三角形 62">
              <a:extLst>
                <a:ext uri="{FF2B5EF4-FFF2-40B4-BE49-F238E27FC236}">
                  <a16:creationId xmlns:a16="http://schemas.microsoft.com/office/drawing/2014/main" id="{7ABF5807-A0E7-439E-9808-ADE8E0468A13}"/>
                </a:ext>
              </a:extLst>
            </p:cNvPr>
            <p:cNvSpPr/>
            <p:nvPr/>
          </p:nvSpPr>
          <p:spPr>
            <a:xfrm>
              <a:off x="3917246" y="-17180"/>
              <a:ext cx="1457258" cy="758359"/>
            </a:xfrm>
            <a:prstGeom prst="triangle">
              <a:avLst>
                <a:gd name="adj" fmla="val 14704"/>
              </a:avLst>
            </a:prstGeom>
            <a:solidFill>
              <a:srgbClr val="20A6E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a:extLst>
                <a:ext uri="{FF2B5EF4-FFF2-40B4-BE49-F238E27FC236}">
                  <a16:creationId xmlns:a16="http://schemas.microsoft.com/office/drawing/2014/main" id="{1E6BDC2A-AB71-4251-8518-6C55934B6AA9}"/>
                </a:ext>
              </a:extLst>
            </p:cNvPr>
            <p:cNvSpPr/>
            <p:nvPr/>
          </p:nvSpPr>
          <p:spPr>
            <a:xfrm>
              <a:off x="3765106" y="37916"/>
              <a:ext cx="1457258" cy="758359"/>
            </a:xfrm>
            <a:prstGeom prst="triangle">
              <a:avLst>
                <a:gd name="adj" fmla="val 1470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任意多边形: 形状 70">
            <a:extLst>
              <a:ext uri="{FF2B5EF4-FFF2-40B4-BE49-F238E27FC236}">
                <a16:creationId xmlns:a16="http://schemas.microsoft.com/office/drawing/2014/main" id="{36958A57-3550-4F69-9AA4-57AE3A8ED65B}"/>
              </a:ext>
            </a:extLst>
          </p:cNvPr>
          <p:cNvSpPr/>
          <p:nvPr userDrawn="1"/>
        </p:nvSpPr>
        <p:spPr>
          <a:xfrm>
            <a:off x="9682829" y="6328344"/>
            <a:ext cx="1160086" cy="555667"/>
          </a:xfrm>
          <a:custGeom>
            <a:gdLst>
              <a:gd name="connsiteX0" fmla="*/ 580043 w 1160086"/>
              <a:gd name="connsiteY0" fmla="*/ 0 h 555667"/>
              <a:gd name="connsiteX1" fmla="*/ 1150979 w 1160086"/>
              <a:gd name="connsiteY1" fmla="*/ 465327 h 555667"/>
              <a:gd name="connsiteX2" fmla="*/ 1160086 w 1160086"/>
              <a:gd name="connsiteY2" fmla="*/ 555667 h 555667"/>
              <a:gd name="connsiteX3" fmla="*/ 0 w 1160086"/>
              <a:gd name="connsiteY3" fmla="*/ 555667 h 555667"/>
              <a:gd name="connsiteX4" fmla="*/ 9107 w 1160086"/>
              <a:gd name="connsiteY4" fmla="*/ 465327 h 555667"/>
              <a:gd name="connsiteX5" fmla="*/ 580043 w 1160086"/>
              <a:gd name="connsiteY5" fmla="*/ 0 h 5556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086" h="555667">
                <a:moveTo>
                  <a:pt x="580043" y="0"/>
                </a:moveTo>
                <a:cubicBezTo>
                  <a:pt x="861669" y="0"/>
                  <a:pt x="1096638" y="199766"/>
                  <a:pt x="1150979" y="465327"/>
                </a:cubicBezTo>
                <a:lnTo>
                  <a:pt x="1160086" y="555667"/>
                </a:lnTo>
                <a:lnTo>
                  <a:pt x="0" y="555667"/>
                </a:lnTo>
                <a:lnTo>
                  <a:pt x="9107" y="465327"/>
                </a:lnTo>
                <a:cubicBezTo>
                  <a:pt x="63449" y="199766"/>
                  <a:pt x="298418" y="0"/>
                  <a:pt x="580043" y="0"/>
                </a:cubicBezTo>
                <a:close/>
              </a:path>
            </a:pathLst>
          </a:custGeom>
          <a:solidFill>
            <a:srgbClr val="20A6E3">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mc:AlternateContent>
    <mc:Choice Requires="p14">
      <p:transition spd="slow" advClick="0" advTm="2000" p14:dur="2000"/>
    </mc:Choice>
    <mc:Fallback>
      <p:transition spd="slow" advClick="0" advTm="2000"/>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advClick="0" advTm="2000" p14:dur="2000"/>
    </mc:Choice>
    <mc:Fallback>
      <p:transition spd="slow" advClick="0" advTm="2000"/>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advClick="0" advTm="2000" p14:dur="2000"/>
    </mc:Choice>
    <mc:Fallback>
      <p:transition spd="slow" advClick="0" advTm="2000"/>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2021/1/9</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advClick="0" advTm="2000" p14:dur="2000"/>
    </mc:Choice>
    <mc:Fallback>
      <p:transition spd="slow" advClick="0" advTm="2000"/>
    </mc:Fallback>
  </mc:AlternateConten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41119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5.xml" Type="http://schemas.openxmlformats.org/officeDocument/2006/relationships/tags"/><Relationship Id="rId11" Target="../tags/tag6.xml" Type="http://schemas.openxmlformats.org/officeDocument/2006/relationships/tags"/><Relationship Id="rId12" Target="../tags/tag7.xml" Type="http://schemas.openxmlformats.org/officeDocument/2006/relationships/tags"/><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tags/tag1.xml" Type="http://schemas.openxmlformats.org/officeDocument/2006/relationships/tags"/><Relationship Id="rId7" Target="../tags/tag2.xml" Type="http://schemas.openxmlformats.org/officeDocument/2006/relationships/tags"/><Relationship Id="rId8" Target="../tags/tag3.xml" Type="http://schemas.openxmlformats.org/officeDocument/2006/relationships/tags"/><Relationship Id="rId9" Target="../tags/tag4.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tags/tag8.xml" Type="http://schemas.openxmlformats.org/officeDocument/2006/relationships/tags"/><Relationship Id="rId4" Target="../tags/tag9.xml" Type="http://schemas.openxmlformats.org/officeDocument/2006/relationships/tags"/><Relationship Id="rId5" Target="../tags/tag10.xml" Type="http://schemas.openxmlformats.org/officeDocument/2006/relationships/tags"/><Relationship Id="rId6"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5.xml" Type="http://schemas.openxmlformats.org/officeDocument/2006/relationships/tags"/><Relationship Id="rId11" Target="../tags/tag16.xml" Type="http://schemas.openxmlformats.org/officeDocument/2006/relationships/tags"/><Relationship Id="rId12" Target="../tags/tag17.xml" Type="http://schemas.openxmlformats.org/officeDocument/2006/relationships/tags"/><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tags/tag11.xml" Type="http://schemas.openxmlformats.org/officeDocument/2006/relationships/tags"/><Relationship Id="rId7" Target="../tags/tag12.xml" Type="http://schemas.openxmlformats.org/officeDocument/2006/relationships/tags"/><Relationship Id="rId8" Target="../tags/tag13.xml" Type="http://schemas.openxmlformats.org/officeDocument/2006/relationships/tags"/><Relationship Id="rId9" Target="../tags/tag14.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13.jpeg" Type="http://schemas.openxmlformats.org/officeDocument/2006/relationships/image"/><Relationship Id="rId4" Target="../media/image1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C75EA97A-F777-4B6E-B898-2792ED449C58}"/>
              </a:ext>
            </a:extLst>
          </p:cNvPr>
          <p:cNvSpPr/>
          <p:nvPr/>
        </p:nvSpPr>
        <p:spPr>
          <a:xfrm>
            <a:off x="0" y="0"/>
            <a:ext cx="12192000" cy="6858000"/>
          </a:xfrm>
          <a:prstGeom prst="rect">
            <a:avLst/>
          </a:prstGeom>
          <a:solidFill>
            <a:srgbClr val="8CD7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椭圆 83">
            <a:extLst>
              <a:ext uri="{FF2B5EF4-FFF2-40B4-BE49-F238E27FC236}">
                <a16:creationId xmlns:a16="http://schemas.microsoft.com/office/drawing/2014/main" id="{DDCC21F1-35EC-4E6A-9F98-A3ADB7A88CB5}"/>
              </a:ext>
            </a:extLst>
          </p:cNvPr>
          <p:cNvSpPr/>
          <p:nvPr/>
        </p:nvSpPr>
        <p:spPr>
          <a:xfrm>
            <a:off x="8186224" y="5102983"/>
            <a:ext cx="1165551" cy="1165551"/>
          </a:xfrm>
          <a:prstGeom prst="ellipse">
            <a:avLst/>
          </a:prstGeom>
          <a:solidFill>
            <a:srgbClr val="20A6E3">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a:extLst>
              <a:ext uri="{FF2B5EF4-FFF2-40B4-BE49-F238E27FC236}">
                <a16:creationId xmlns:a16="http://schemas.microsoft.com/office/drawing/2014/main" id="{C5763323-F75F-473B-8CEE-3A3F4112AF1D}"/>
              </a:ext>
            </a:extLst>
          </p:cNvPr>
          <p:cNvGrpSpPr/>
          <p:nvPr/>
        </p:nvGrpSpPr>
        <p:grpSpPr>
          <a:xfrm>
            <a:off x="5793" y="0"/>
            <a:ext cx="12192000" cy="6858000"/>
            <a:chOff x="0" y="851479"/>
            <a:chExt cx="12192000" cy="6858000"/>
          </a:xfrm>
        </p:grpSpPr>
        <p:cxnSp>
          <p:nvCxnSpPr>
            <p:cNvPr id="8" name="直接连接符 7">
              <a:extLst>
                <a:ext uri="{FF2B5EF4-FFF2-40B4-BE49-F238E27FC236}">
                  <a16:creationId xmlns:a16="http://schemas.microsoft.com/office/drawing/2014/main" id="{FDE00B3E-84DA-40C6-826E-E8B0D97476AF}"/>
                </a:ext>
              </a:extLst>
            </p:cNvPr>
            <p:cNvCxnSpPr/>
            <p:nvPr/>
          </p:nvCxnSpPr>
          <p:spPr>
            <a:xfrm flipH="1">
              <a:off x="47937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C07B5166-5C07-41D3-BD85-F3B9B1EEBCDE}"/>
                </a:ext>
              </a:extLst>
            </p:cNvPr>
            <p:cNvCxnSpPr/>
            <p:nvPr/>
          </p:nvCxnSpPr>
          <p:spPr>
            <a:xfrm flipH="1">
              <a:off x="250883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9264CD1C-D629-4EDE-ABCF-7ACDFF350616}"/>
                </a:ext>
              </a:extLst>
            </p:cNvPr>
            <p:cNvCxnSpPr/>
            <p:nvPr/>
          </p:nvCxnSpPr>
          <p:spPr>
            <a:xfrm flipH="1">
              <a:off x="555301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17D7325D-17E4-4307-BF2C-E1083ABF8494}"/>
                </a:ext>
              </a:extLst>
            </p:cNvPr>
            <p:cNvCxnSpPr/>
            <p:nvPr/>
          </p:nvCxnSpPr>
          <p:spPr>
            <a:xfrm flipH="1">
              <a:off x="606038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A4C10F3A-7FC6-4B80-93C2-0DF3D59AD8EC}"/>
                </a:ext>
              </a:extLst>
            </p:cNvPr>
            <p:cNvCxnSpPr/>
            <p:nvPr/>
          </p:nvCxnSpPr>
          <p:spPr>
            <a:xfrm flipH="1">
              <a:off x="656774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771548C4-3EFA-4F45-A497-F0CC775F54C2}"/>
                </a:ext>
              </a:extLst>
            </p:cNvPr>
            <p:cNvCxnSpPr/>
            <p:nvPr/>
          </p:nvCxnSpPr>
          <p:spPr>
            <a:xfrm flipH="1">
              <a:off x="707510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F4F4A04C-57D8-4E0C-B080-B5E1C0AFEAF1}"/>
                </a:ext>
              </a:extLst>
            </p:cNvPr>
            <p:cNvCxnSpPr/>
            <p:nvPr/>
          </p:nvCxnSpPr>
          <p:spPr>
            <a:xfrm flipH="1">
              <a:off x="758247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0603561B-6F70-4E78-A26A-DAD59EC465F6}"/>
                </a:ext>
              </a:extLst>
            </p:cNvPr>
            <p:cNvCxnSpPr/>
            <p:nvPr/>
          </p:nvCxnSpPr>
          <p:spPr>
            <a:xfrm flipH="1">
              <a:off x="808983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2225F20F-0A5C-4D24-8206-1C69E280145F}"/>
                </a:ext>
              </a:extLst>
            </p:cNvPr>
            <p:cNvCxnSpPr/>
            <p:nvPr/>
          </p:nvCxnSpPr>
          <p:spPr>
            <a:xfrm flipH="1">
              <a:off x="859720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A1154D41-5719-4DD6-8D6E-CFD48E23A811}"/>
                </a:ext>
              </a:extLst>
            </p:cNvPr>
            <p:cNvCxnSpPr/>
            <p:nvPr/>
          </p:nvCxnSpPr>
          <p:spPr>
            <a:xfrm flipH="1">
              <a:off x="910456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267FE65F-4034-4421-A531-28DB16F9F7CA}"/>
                </a:ext>
              </a:extLst>
            </p:cNvPr>
            <p:cNvCxnSpPr/>
            <p:nvPr/>
          </p:nvCxnSpPr>
          <p:spPr>
            <a:xfrm flipH="1">
              <a:off x="961192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E415AC3F-8A1C-45AC-B33F-04372D0CF27B}"/>
                </a:ext>
              </a:extLst>
            </p:cNvPr>
            <p:cNvCxnSpPr/>
            <p:nvPr/>
          </p:nvCxnSpPr>
          <p:spPr>
            <a:xfrm flipH="1">
              <a:off x="1011929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0F941566-0E63-467E-BA03-54DDF52F2855}"/>
                </a:ext>
              </a:extLst>
            </p:cNvPr>
            <p:cNvCxnSpPr/>
            <p:nvPr/>
          </p:nvCxnSpPr>
          <p:spPr>
            <a:xfrm flipH="1">
              <a:off x="1062665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1CEF33D8-91DC-47A3-B312-D0D198D07C4A}"/>
                </a:ext>
              </a:extLst>
            </p:cNvPr>
            <p:cNvCxnSpPr/>
            <p:nvPr/>
          </p:nvCxnSpPr>
          <p:spPr>
            <a:xfrm flipH="1">
              <a:off x="1113402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B670A93D-2B0C-4C58-A99A-A9ECDA65745B}"/>
                </a:ext>
              </a:extLst>
            </p:cNvPr>
            <p:cNvCxnSpPr/>
            <p:nvPr/>
          </p:nvCxnSpPr>
          <p:spPr>
            <a:xfrm flipH="1">
              <a:off x="1164139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1A10C347-DAFD-4C70-82A7-62763377AEEA}"/>
                </a:ext>
              </a:extLst>
            </p:cNvPr>
            <p:cNvCxnSpPr/>
            <p:nvPr/>
          </p:nvCxnSpPr>
          <p:spPr>
            <a:xfrm flipH="1">
              <a:off x="301619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070B701C-1824-44D0-93F5-54600EE7C743}"/>
                </a:ext>
              </a:extLst>
            </p:cNvPr>
            <p:cNvCxnSpPr/>
            <p:nvPr/>
          </p:nvCxnSpPr>
          <p:spPr>
            <a:xfrm flipH="1">
              <a:off x="352356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BFCEF345-F2C6-43A7-B7ED-88A761429743}"/>
                </a:ext>
              </a:extLst>
            </p:cNvPr>
            <p:cNvCxnSpPr/>
            <p:nvPr/>
          </p:nvCxnSpPr>
          <p:spPr>
            <a:xfrm flipH="1">
              <a:off x="403092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3A957241-2A6F-4B1E-B975-10E1F798AF9C}"/>
                </a:ext>
              </a:extLst>
            </p:cNvPr>
            <p:cNvCxnSpPr/>
            <p:nvPr/>
          </p:nvCxnSpPr>
          <p:spPr>
            <a:xfrm flipH="1">
              <a:off x="453828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32B5FC82-6832-450D-9B63-C17359B686C5}"/>
                </a:ext>
              </a:extLst>
            </p:cNvPr>
            <p:cNvCxnSpPr/>
            <p:nvPr/>
          </p:nvCxnSpPr>
          <p:spPr>
            <a:xfrm flipH="1">
              <a:off x="504565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EE184A24-0C29-427D-9138-3B982166DBEF}"/>
                </a:ext>
              </a:extLst>
            </p:cNvPr>
            <p:cNvCxnSpPr/>
            <p:nvPr/>
          </p:nvCxnSpPr>
          <p:spPr>
            <a:xfrm flipH="1">
              <a:off x="98674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D16BC6A4-A1D4-44A5-AD80-915F929D611B}"/>
                </a:ext>
              </a:extLst>
            </p:cNvPr>
            <p:cNvCxnSpPr/>
            <p:nvPr/>
          </p:nvCxnSpPr>
          <p:spPr>
            <a:xfrm flipH="1">
              <a:off x="149410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3A9A6AA7-99DC-4114-8EB8-836814094C09}"/>
                </a:ext>
              </a:extLst>
            </p:cNvPr>
            <p:cNvCxnSpPr/>
            <p:nvPr/>
          </p:nvCxnSpPr>
          <p:spPr>
            <a:xfrm flipH="1">
              <a:off x="200146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475CED10-6B2E-47DE-9B58-591D3EEB7985}"/>
                </a:ext>
              </a:extLst>
            </p:cNvPr>
            <p:cNvCxnSpPr/>
            <p:nvPr/>
          </p:nvCxnSpPr>
          <p:spPr>
            <a:xfrm>
              <a:off x="0" y="1328151"/>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C4081350-EC15-45E8-AE3B-0747400039FA}"/>
                </a:ext>
              </a:extLst>
            </p:cNvPr>
            <p:cNvCxnSpPr/>
            <p:nvPr/>
          </p:nvCxnSpPr>
          <p:spPr>
            <a:xfrm>
              <a:off x="0" y="2405265"/>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75787335-33BD-441B-9494-7FFC0575D7F6}"/>
                </a:ext>
              </a:extLst>
            </p:cNvPr>
            <p:cNvCxnSpPr/>
            <p:nvPr/>
          </p:nvCxnSpPr>
          <p:spPr>
            <a:xfrm>
              <a:off x="0" y="2943822"/>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9022F24-4F78-4A37-8E31-A761E8E536B0}"/>
                </a:ext>
              </a:extLst>
            </p:cNvPr>
            <p:cNvCxnSpPr/>
            <p:nvPr/>
          </p:nvCxnSpPr>
          <p:spPr>
            <a:xfrm>
              <a:off x="0" y="3482379"/>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01C5E08D-9E71-47DA-855E-852391E0C7DE}"/>
                </a:ext>
              </a:extLst>
            </p:cNvPr>
            <p:cNvCxnSpPr/>
            <p:nvPr/>
          </p:nvCxnSpPr>
          <p:spPr>
            <a:xfrm>
              <a:off x="0" y="4020936"/>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8C381032-028F-4A0F-A735-7C73C8FE3544}"/>
                </a:ext>
              </a:extLst>
            </p:cNvPr>
            <p:cNvCxnSpPr/>
            <p:nvPr/>
          </p:nvCxnSpPr>
          <p:spPr>
            <a:xfrm>
              <a:off x="0" y="4559493"/>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03213EFE-94DB-47B7-B825-A518F170AC36}"/>
                </a:ext>
              </a:extLst>
            </p:cNvPr>
            <p:cNvCxnSpPr/>
            <p:nvPr/>
          </p:nvCxnSpPr>
          <p:spPr>
            <a:xfrm>
              <a:off x="0" y="5098050"/>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A1DAE98A-6829-4868-983E-D67A0942D9EC}"/>
                </a:ext>
              </a:extLst>
            </p:cNvPr>
            <p:cNvCxnSpPr/>
            <p:nvPr/>
          </p:nvCxnSpPr>
          <p:spPr>
            <a:xfrm>
              <a:off x="0" y="5636607"/>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8DCED96B-6F45-4506-B50B-CEC5EB561ADE}"/>
                </a:ext>
              </a:extLst>
            </p:cNvPr>
            <p:cNvCxnSpPr/>
            <p:nvPr/>
          </p:nvCxnSpPr>
          <p:spPr>
            <a:xfrm>
              <a:off x="0" y="6175164"/>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18F65DDA-F9DC-4D92-B156-31787DBDFB08}"/>
                </a:ext>
              </a:extLst>
            </p:cNvPr>
            <p:cNvCxnSpPr/>
            <p:nvPr/>
          </p:nvCxnSpPr>
          <p:spPr>
            <a:xfrm>
              <a:off x="0" y="6713721"/>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6A454DE-E05F-44FC-AE95-0AEAA9F38807}"/>
                </a:ext>
              </a:extLst>
            </p:cNvPr>
            <p:cNvCxnSpPr/>
            <p:nvPr/>
          </p:nvCxnSpPr>
          <p:spPr>
            <a:xfrm>
              <a:off x="0" y="7252279"/>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2A08356-8714-4B65-8ED1-8021B002B6DD}"/>
                </a:ext>
              </a:extLst>
            </p:cNvPr>
            <p:cNvCxnSpPr/>
            <p:nvPr/>
          </p:nvCxnSpPr>
          <p:spPr>
            <a:xfrm>
              <a:off x="0" y="1866708"/>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grpSp>
      <p:grpSp>
        <p:nvGrpSpPr>
          <p:cNvPr id="99" name="组合 98">
            <a:extLst>
              <a:ext uri="{FF2B5EF4-FFF2-40B4-BE49-F238E27FC236}">
                <a16:creationId xmlns:a16="http://schemas.microsoft.com/office/drawing/2014/main" id="{2DE5C88C-3B0F-4937-B69F-71A3EDBA846D}"/>
              </a:ext>
            </a:extLst>
          </p:cNvPr>
          <p:cNvGrpSpPr/>
          <p:nvPr/>
        </p:nvGrpSpPr>
        <p:grpSpPr>
          <a:xfrm>
            <a:off x="1061658" y="942543"/>
            <a:ext cx="10137805" cy="4756210"/>
            <a:chOff x="1061658" y="942543"/>
            <a:chExt cx="10137805" cy="4756210"/>
          </a:xfrm>
        </p:grpSpPr>
        <p:sp>
          <p:nvSpPr>
            <p:cNvPr id="46" name="矩形: 圆角 45">
              <a:extLst>
                <a:ext uri="{FF2B5EF4-FFF2-40B4-BE49-F238E27FC236}">
                  <a16:creationId xmlns:a16="http://schemas.microsoft.com/office/drawing/2014/main" id="{AB00BD65-358C-4DB3-8A63-645E9747FFF5}"/>
                </a:ext>
              </a:extLst>
            </p:cNvPr>
            <p:cNvSpPr/>
            <p:nvPr/>
          </p:nvSpPr>
          <p:spPr>
            <a:xfrm>
              <a:off x="1061658" y="1052736"/>
              <a:ext cx="10074901" cy="4646017"/>
            </a:xfrm>
            <a:prstGeom prst="roundRect">
              <a:avLst>
                <a:gd fmla="val 874" name="adj"/>
              </a:avLst>
            </a:prstGeom>
            <a:solidFill>
              <a:schemeClr val="bg1"/>
            </a:solidFill>
            <a:ln w="57150">
              <a:noFill/>
            </a:ln>
            <a:effectLst>
              <a:outerShdw algn="tr" blurRad="25400" dir="5400000" dist="139700" rotWithShape="0" sx="103000" sy="103000">
                <a:srgbClr val="20A6E3">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圆角 44">
              <a:extLst>
                <a:ext uri="{FF2B5EF4-FFF2-40B4-BE49-F238E27FC236}">
                  <a16:creationId xmlns:a16="http://schemas.microsoft.com/office/drawing/2014/main" id="{276C7C29-9B85-44E5-A7D7-84BFD915808F}"/>
                </a:ext>
              </a:extLst>
            </p:cNvPr>
            <p:cNvSpPr/>
            <p:nvPr/>
          </p:nvSpPr>
          <p:spPr>
            <a:xfrm>
              <a:off x="1111833" y="942543"/>
              <a:ext cx="10087630" cy="4646017"/>
            </a:xfrm>
            <a:prstGeom prst="roundRect">
              <a:avLst>
                <a:gd fmla="val 874" name="adj"/>
              </a:avLst>
            </a:prstGeom>
            <a:noFill/>
            <a:ln w="349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7" name="椭圆 46">
            <a:extLst>
              <a:ext uri="{FF2B5EF4-FFF2-40B4-BE49-F238E27FC236}">
                <a16:creationId xmlns:a16="http://schemas.microsoft.com/office/drawing/2014/main" id="{C37E9118-DFAF-41A0-A835-CC7801469680}"/>
              </a:ext>
            </a:extLst>
          </p:cNvPr>
          <p:cNvSpPr/>
          <p:nvPr/>
        </p:nvSpPr>
        <p:spPr>
          <a:xfrm>
            <a:off x="10831660" y="571845"/>
            <a:ext cx="935488" cy="935488"/>
          </a:xfrm>
          <a:prstGeom prst="ellipse">
            <a:avLst/>
          </a:prstGeom>
          <a:solidFill>
            <a:srgbClr val="20A6E3">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5" name="组合 54">
            <a:extLst>
              <a:ext uri="{FF2B5EF4-FFF2-40B4-BE49-F238E27FC236}">
                <a16:creationId xmlns:a16="http://schemas.microsoft.com/office/drawing/2014/main" id="{504FC656-ADCE-4884-89B5-C7470896A1C3}"/>
              </a:ext>
            </a:extLst>
          </p:cNvPr>
          <p:cNvGrpSpPr/>
          <p:nvPr/>
        </p:nvGrpSpPr>
        <p:grpSpPr>
          <a:xfrm>
            <a:off x="8881397" y="403986"/>
            <a:ext cx="1454877" cy="435692"/>
            <a:chOff x="9399155" y="6026619"/>
            <a:chExt cx="2012950" cy="602818"/>
          </a:xfrm>
        </p:grpSpPr>
        <p:sp>
          <p:nvSpPr>
            <p:cNvPr id="50" name="任意多边形: 形状 49">
              <a:extLst>
                <a:ext uri="{FF2B5EF4-FFF2-40B4-BE49-F238E27FC236}">
                  <a16:creationId xmlns:a16="http://schemas.microsoft.com/office/drawing/2014/main" id="{91171F93-3373-46DB-94B2-B2231912930F}"/>
                </a:ext>
              </a:extLst>
            </p:cNvPr>
            <p:cNvSpPr/>
            <p:nvPr/>
          </p:nvSpPr>
          <p:spPr>
            <a:xfrm>
              <a:off x="9399155" y="6026619"/>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任意多边形: 形状 50">
              <a:extLst>
                <a:ext uri="{FF2B5EF4-FFF2-40B4-BE49-F238E27FC236}">
                  <a16:creationId xmlns:a16="http://schemas.microsoft.com/office/drawing/2014/main" id="{0280E728-46E2-43A9-A1AA-A57A05127858}"/>
                </a:ext>
              </a:extLst>
            </p:cNvPr>
            <p:cNvSpPr/>
            <p:nvPr/>
          </p:nvSpPr>
          <p:spPr>
            <a:xfrm>
              <a:off x="9399155" y="6144690"/>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任意多边形: 形状 51">
              <a:extLst>
                <a:ext uri="{FF2B5EF4-FFF2-40B4-BE49-F238E27FC236}">
                  <a16:creationId xmlns:a16="http://schemas.microsoft.com/office/drawing/2014/main" id="{B964BE85-8E05-417C-9E23-3C8097DA41F5}"/>
                </a:ext>
              </a:extLst>
            </p:cNvPr>
            <p:cNvSpPr/>
            <p:nvPr/>
          </p:nvSpPr>
          <p:spPr>
            <a:xfrm>
              <a:off x="9399155" y="6262761"/>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任意多边形: 形状 53">
              <a:extLst>
                <a:ext uri="{FF2B5EF4-FFF2-40B4-BE49-F238E27FC236}">
                  <a16:creationId xmlns:a16="http://schemas.microsoft.com/office/drawing/2014/main" id="{B6A94721-5129-47C6-BB55-34241489C657}"/>
                </a:ext>
              </a:extLst>
            </p:cNvPr>
            <p:cNvSpPr/>
            <p:nvPr/>
          </p:nvSpPr>
          <p:spPr>
            <a:xfrm>
              <a:off x="9399155" y="6380833"/>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5" name="组合 94">
            <a:extLst>
              <a:ext uri="{FF2B5EF4-FFF2-40B4-BE49-F238E27FC236}">
                <a16:creationId xmlns:a16="http://schemas.microsoft.com/office/drawing/2014/main" id="{93B96EA4-74A4-4756-9AFE-0522C9C862BE}"/>
              </a:ext>
            </a:extLst>
          </p:cNvPr>
          <p:cNvGrpSpPr/>
          <p:nvPr/>
        </p:nvGrpSpPr>
        <p:grpSpPr>
          <a:xfrm>
            <a:off x="299572" y="260648"/>
            <a:ext cx="877632" cy="762087"/>
            <a:chOff x="299572" y="260648"/>
            <a:chExt cx="877632" cy="762087"/>
          </a:xfrm>
        </p:grpSpPr>
        <p:sp>
          <p:nvSpPr>
            <p:cNvPr id="57" name="椭圆 56">
              <a:extLst>
                <a:ext uri="{FF2B5EF4-FFF2-40B4-BE49-F238E27FC236}">
                  <a16:creationId xmlns:a16="http://schemas.microsoft.com/office/drawing/2014/main" id="{EDAA996C-CAD0-4413-BA83-E6CC9A106A3A}"/>
                </a:ext>
              </a:extLst>
            </p:cNvPr>
            <p:cNvSpPr/>
            <p:nvPr/>
          </p:nvSpPr>
          <p:spPr>
            <a:xfrm>
              <a:off x="299572" y="260648"/>
              <a:ext cx="762087" cy="7620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a:extLst>
                <a:ext uri="{FF2B5EF4-FFF2-40B4-BE49-F238E27FC236}">
                  <a16:creationId xmlns:a16="http://schemas.microsoft.com/office/drawing/2014/main" id="{F9310A15-7383-4354-B7AF-62548F2F5199}"/>
                </a:ext>
              </a:extLst>
            </p:cNvPr>
            <p:cNvSpPr/>
            <p:nvPr/>
          </p:nvSpPr>
          <p:spPr>
            <a:xfrm>
              <a:off x="801532" y="417800"/>
              <a:ext cx="375672" cy="3756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94" name="图片 93">
            <a:extLst>
              <a:ext uri="{FF2B5EF4-FFF2-40B4-BE49-F238E27FC236}">
                <a16:creationId xmlns:a16="http://schemas.microsoft.com/office/drawing/2014/main" id="{2406D9BD-E4ED-4D78-BC6B-40F532F076D9}"/>
              </a:ext>
            </a:extLst>
          </p:cNvPr>
          <p:cNvPicPr>
            <a:picLocks noChangeAspect="1"/>
          </p:cNvPicPr>
          <p:nvPr/>
        </p:nvPicPr>
        <p:blipFill>
          <a:blip r:embed="rId2">
            <a:extLst>
              <a:ext uri="{28A0092B-C50C-407E-A947-70E740481C1C}">
                <a14:useLocalDpi val="0"/>
              </a:ext>
            </a:extLst>
          </a:blip>
          <a:srcRect b="10243" l="18488" r="25983"/>
          <a:stretch>
            <a:fillRect/>
          </a:stretch>
        </p:blipFill>
        <p:spPr>
          <a:xfrm rot="439442">
            <a:off x="8705397" y="997557"/>
            <a:ext cx="1237580" cy="2000396"/>
          </a:xfrm>
          <a:prstGeom prst="rect">
            <a:avLst/>
          </a:prstGeom>
        </p:spPr>
      </p:pic>
      <p:pic>
        <p:nvPicPr>
          <p:cNvPr id="92" name="图片 91">
            <a:extLst>
              <a:ext uri="{FF2B5EF4-FFF2-40B4-BE49-F238E27FC236}">
                <a16:creationId xmlns:a16="http://schemas.microsoft.com/office/drawing/2014/main" id="{889F02C7-FD02-4EEF-AD84-619300210314}"/>
              </a:ext>
            </a:extLst>
          </p:cNvPr>
          <p:cNvPicPr>
            <a:picLocks noChangeAspect="1"/>
          </p:cNvPicPr>
          <p:nvPr/>
        </p:nvPicPr>
        <p:blipFill>
          <a:blip r:embed="rId3">
            <a:extLst>
              <a:ext uri="{28A0092B-C50C-407E-A947-70E740481C1C}">
                <a14:useLocalDpi val="0"/>
              </a:ext>
            </a:extLst>
          </a:blip>
          <a:stretch>
            <a:fillRect/>
          </a:stretch>
        </p:blipFill>
        <p:spPr>
          <a:xfrm flipH="1">
            <a:off x="2652176" y="1216144"/>
            <a:ext cx="1658632" cy="1658632"/>
          </a:xfrm>
          <a:prstGeom prst="rect">
            <a:avLst/>
          </a:prstGeom>
          <a:effectLst>
            <a:outerShdw algn="br" blurRad="50800" dir="13500000" dist="38100" rotWithShape="0">
              <a:prstClr val="black">
                <a:alpha val="10000"/>
              </a:prstClr>
            </a:outerShdw>
          </a:effectLst>
        </p:spPr>
      </p:pic>
      <p:pic>
        <p:nvPicPr>
          <p:cNvPr id="65" name="图片 64">
            <a:extLst>
              <a:ext uri="{FF2B5EF4-FFF2-40B4-BE49-F238E27FC236}">
                <a16:creationId xmlns:a16="http://schemas.microsoft.com/office/drawing/2014/main" id="{56B554B9-6702-4AD6-B609-1CE7C478C4B7}"/>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bright="8000"/>
                    </a14:imgEffect>
                  </a14:imgLayer>
                </a14:imgProps>
              </a:ext>
              <a:ext uri="{28A0092B-C50C-407E-A947-70E740481C1C}">
                <a14:useLocalDpi val="0"/>
              </a:ext>
            </a:extLst>
          </a:blip>
          <a:srcRect b="14803" l="3432" r="14517" t="5055"/>
          <a:stretch>
            <a:fillRect/>
          </a:stretch>
        </p:blipFill>
        <p:spPr>
          <a:xfrm flipH="1">
            <a:off x="-43109" y="3004338"/>
            <a:ext cx="3931747" cy="3840281"/>
          </a:xfrm>
          <a:prstGeom prst="rect">
            <a:avLst/>
          </a:prstGeom>
          <a:effectLst>
            <a:outerShdw algn="br" blurRad="50800" dir="13500000" dist="38100" rotWithShape="0">
              <a:prstClr val="black">
                <a:alpha val="20000"/>
              </a:prstClr>
            </a:outerShdw>
          </a:effectLst>
        </p:spPr>
      </p:pic>
      <p:pic>
        <p:nvPicPr>
          <p:cNvPr id="67" name="图片 66">
            <a:extLst>
              <a:ext uri="{FF2B5EF4-FFF2-40B4-BE49-F238E27FC236}">
                <a16:creationId xmlns:a16="http://schemas.microsoft.com/office/drawing/2014/main" id="{C63FA37D-8759-436D-9CBA-3CABA2DF2809}"/>
              </a:ext>
            </a:extLst>
          </p:cNvPr>
          <p:cNvPicPr>
            <a:picLocks noChangeAspect="1"/>
          </p:cNvPicPr>
          <p:nvPr/>
        </p:nvPicPr>
        <p:blipFill>
          <a:blip r:embed="rId5">
            <a:extLst>
              <a:ext uri="{28A0092B-C50C-407E-A947-70E740481C1C}">
                <a14:useLocalDpi val="0"/>
              </a:ext>
            </a:extLst>
          </a:blip>
          <a:srcRect b="12799" r="15396"/>
          <a:stretch>
            <a:fillRect/>
          </a:stretch>
        </p:blipFill>
        <p:spPr>
          <a:xfrm>
            <a:off x="8399595" y="3708013"/>
            <a:ext cx="3803991" cy="3136605"/>
          </a:xfrm>
          <a:prstGeom prst="rect">
            <a:avLst/>
          </a:prstGeom>
        </p:spPr>
      </p:pic>
      <p:grpSp>
        <p:nvGrpSpPr>
          <p:cNvPr id="71" name="组合 70">
            <a:extLst>
              <a:ext uri="{FF2B5EF4-FFF2-40B4-BE49-F238E27FC236}">
                <a16:creationId xmlns:a16="http://schemas.microsoft.com/office/drawing/2014/main" id="{C37D48F3-1C9F-450A-B2F4-22885396AA11}"/>
              </a:ext>
            </a:extLst>
          </p:cNvPr>
          <p:cNvGrpSpPr/>
          <p:nvPr/>
        </p:nvGrpSpPr>
        <p:grpSpPr>
          <a:xfrm>
            <a:off x="2818591" y="1758150"/>
            <a:ext cx="3458756" cy="1258986"/>
            <a:chOff x="3240555" y="1835341"/>
            <a:chExt cx="2822225" cy="1258986"/>
          </a:xfrm>
        </p:grpSpPr>
        <p:sp>
          <p:nvSpPr>
            <p:cNvPr id="68" name="PA-文本框 59">
              <a:extLst>
                <a:ext uri="{FF2B5EF4-FFF2-40B4-BE49-F238E27FC236}">
                  <a16:creationId xmlns:a16="http://schemas.microsoft.com/office/drawing/2014/main" id="{623E7DA8-F4DA-4EC4-9DE7-A5A725841C03}"/>
                </a:ext>
              </a:extLst>
            </p:cNvPr>
            <p:cNvSpPr>
              <a:spLocks noChangeArrowheads="1"/>
            </p:cNvSpPr>
            <p:nvPr>
              <p:custDataLst>
                <p:tags r:id="rId6"/>
              </p:custDataLst>
            </p:nvPr>
          </p:nvSpPr>
          <p:spPr bwMode="auto">
            <a:xfrm flipH="1">
              <a:off x="3240555" y="1835341"/>
              <a:ext cx="2822225" cy="1257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90" lIns="68580" rIns="68580" tIns="34290"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dist">
                <a:spcBef>
                  <a:spcPct val="0"/>
                </a:spcBef>
                <a:defRPr/>
              </a:pPr>
              <a:r>
                <a:rPr altLang="en-US" i="1" lang="zh-CN" spc="300" sz="7800">
                  <a:ln w="190500">
                    <a:solidFill>
                      <a:schemeClr val="bg1"/>
                    </a:solidFill>
                  </a:ln>
                  <a:solidFill>
                    <a:srgbClr val="2287B0"/>
                  </a:solidFill>
                  <a:effectLst>
                    <a:outerShdw algn="tl" blurRad="50800" dir="2700000" dist="38100" rotWithShape="0">
                      <a:prstClr val="black">
                        <a:alpha val="64000"/>
                      </a:prstClr>
                    </a:outerShdw>
                  </a:effectLst>
                  <a:latin charset="-122" panose="02010609000101010101" pitchFamily="49" typeface="汉仪综艺体简"/>
                  <a:ea charset="-122" panose="02010609000101010101" pitchFamily="49" typeface="汉仪综艺体简"/>
                  <a:cs typeface="+mn-ea"/>
                  <a:sym typeface="+mn-lt"/>
                </a:rPr>
                <a:t>心运动</a:t>
              </a:r>
            </a:p>
          </p:txBody>
        </p:sp>
        <p:sp>
          <p:nvSpPr>
            <p:cNvPr id="62" name="PA-文本框 59">
              <a:extLst>
                <a:ext uri="{FF2B5EF4-FFF2-40B4-BE49-F238E27FC236}">
                  <a16:creationId xmlns:a16="http://schemas.microsoft.com/office/drawing/2014/main" id="{F09555B1-BF79-4E04-A960-DB29A500144D}"/>
                </a:ext>
              </a:extLst>
            </p:cNvPr>
            <p:cNvSpPr>
              <a:spLocks noChangeArrowheads="1"/>
            </p:cNvSpPr>
            <p:nvPr>
              <p:custDataLst>
                <p:tags r:id="rId7"/>
              </p:custDataLst>
            </p:nvPr>
          </p:nvSpPr>
          <p:spPr bwMode="auto">
            <a:xfrm flipH="1">
              <a:off x="3240555" y="1837027"/>
              <a:ext cx="2822225" cy="1257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90" lIns="68580" rIns="68580" tIns="34290"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dist">
                <a:spcBef>
                  <a:spcPct val="0"/>
                </a:spcBef>
                <a:defRPr/>
              </a:pPr>
              <a:r>
                <a:rPr altLang="en-US" i="1" lang="zh-CN" spc="300" sz="7800">
                  <a:solidFill>
                    <a:srgbClr val="20A6E3"/>
                  </a:solidFill>
                  <a:latin charset="-122" panose="02010609000101010101" pitchFamily="49" typeface="汉仪综艺体简"/>
                  <a:ea charset="-122" panose="02010609000101010101" pitchFamily="49" typeface="汉仪综艺体简"/>
                  <a:cs typeface="+mn-ea"/>
                  <a:sym typeface="+mn-lt"/>
                </a:rPr>
                <a:t>心运动</a:t>
              </a:r>
            </a:p>
          </p:txBody>
        </p:sp>
      </p:grpSp>
      <p:grpSp>
        <p:nvGrpSpPr>
          <p:cNvPr id="70" name="组合 69">
            <a:extLst>
              <a:ext uri="{FF2B5EF4-FFF2-40B4-BE49-F238E27FC236}">
                <a16:creationId xmlns:a16="http://schemas.microsoft.com/office/drawing/2014/main" id="{F3789EA3-9DD3-4AA2-B0CB-847792ED5D9F}"/>
              </a:ext>
            </a:extLst>
          </p:cNvPr>
          <p:cNvGrpSpPr/>
          <p:nvPr/>
        </p:nvGrpSpPr>
        <p:grpSpPr>
          <a:xfrm>
            <a:off x="6370929" y="1755352"/>
            <a:ext cx="3472847" cy="1260098"/>
            <a:chOff x="6182078" y="1826251"/>
            <a:chExt cx="2847339" cy="1260098"/>
          </a:xfrm>
        </p:grpSpPr>
        <p:sp>
          <p:nvSpPr>
            <p:cNvPr id="69" name="PA-文本框 59">
              <a:extLst>
                <a:ext uri="{FF2B5EF4-FFF2-40B4-BE49-F238E27FC236}">
                  <a16:creationId xmlns:a16="http://schemas.microsoft.com/office/drawing/2014/main" id="{DB27AB39-FF4C-46E5-A5B6-4ECFD9C7FF38}"/>
                </a:ext>
              </a:extLst>
            </p:cNvPr>
            <p:cNvSpPr>
              <a:spLocks noChangeArrowheads="1"/>
            </p:cNvSpPr>
            <p:nvPr>
              <p:custDataLst>
                <p:tags r:id="rId8"/>
              </p:custDataLst>
            </p:nvPr>
          </p:nvSpPr>
          <p:spPr bwMode="auto">
            <a:xfrm flipH="1">
              <a:off x="6182078" y="1826251"/>
              <a:ext cx="2835786" cy="1257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90" lIns="68580" rIns="68580" tIns="34290"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dist">
                <a:spcBef>
                  <a:spcPct val="0"/>
                </a:spcBef>
                <a:defRPr/>
              </a:pPr>
              <a:r>
                <a:rPr altLang="en-US" i="1" lang="zh-CN" spc="300" sz="7800">
                  <a:ln w="190500">
                    <a:solidFill>
                      <a:schemeClr val="bg1"/>
                    </a:solidFill>
                  </a:ln>
                  <a:solidFill>
                    <a:srgbClr val="2287B0"/>
                  </a:solidFill>
                  <a:effectLst>
                    <a:outerShdw algn="tl" blurRad="50800" dir="2700000" dist="38100" rotWithShape="0">
                      <a:prstClr val="black">
                        <a:alpha val="64000"/>
                      </a:prstClr>
                    </a:outerShdw>
                  </a:effectLst>
                  <a:latin charset="-122" panose="02010609000101010101" pitchFamily="49" typeface="汉仪综艺体简"/>
                  <a:ea charset="-122" panose="02010609000101010101" pitchFamily="49" typeface="汉仪综艺体简"/>
                  <a:cs typeface="+mn-ea"/>
                  <a:sym typeface="+mn-lt"/>
                </a:rPr>
                <a:t>无极限</a:t>
              </a:r>
            </a:p>
          </p:txBody>
        </p:sp>
        <p:sp>
          <p:nvSpPr>
            <p:cNvPr id="63" name="PA-文本框 59">
              <a:extLst>
                <a:ext uri="{FF2B5EF4-FFF2-40B4-BE49-F238E27FC236}">
                  <a16:creationId xmlns:a16="http://schemas.microsoft.com/office/drawing/2014/main" id="{F9180A9C-3396-4CBD-894A-D60ACA5A0AF4}"/>
                </a:ext>
              </a:extLst>
            </p:cNvPr>
            <p:cNvSpPr>
              <a:spLocks noChangeArrowheads="1"/>
            </p:cNvSpPr>
            <p:nvPr>
              <p:custDataLst>
                <p:tags r:id="rId9"/>
              </p:custDataLst>
            </p:nvPr>
          </p:nvSpPr>
          <p:spPr bwMode="auto">
            <a:xfrm flipH="1">
              <a:off x="6193632" y="1829049"/>
              <a:ext cx="2835785" cy="1257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90" lIns="68580" rIns="68580" tIns="34290"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dist">
                <a:spcBef>
                  <a:spcPct val="0"/>
                </a:spcBef>
                <a:defRPr/>
              </a:pPr>
              <a:r>
                <a:rPr altLang="en-US" i="1" lang="zh-CN" spc="300" sz="7800">
                  <a:solidFill>
                    <a:srgbClr val="20A6E3"/>
                  </a:solidFill>
                  <a:latin charset="-122" panose="02010609000101010101" pitchFamily="49" typeface="汉仪综艺体简"/>
                  <a:ea charset="-122" panose="02010609000101010101" pitchFamily="49" typeface="汉仪综艺体简"/>
                  <a:cs typeface="+mn-ea"/>
                  <a:sym typeface="+mn-lt"/>
                </a:rPr>
                <a:t>无极限</a:t>
              </a:r>
            </a:p>
          </p:txBody>
        </p:sp>
      </p:grpSp>
      <p:sp>
        <p:nvSpPr>
          <p:cNvPr id="72" name="PA-文本框 59">
            <a:extLst>
              <a:ext uri="{FF2B5EF4-FFF2-40B4-BE49-F238E27FC236}">
                <a16:creationId xmlns:a16="http://schemas.microsoft.com/office/drawing/2014/main" id="{AEA348FD-EE34-4823-B447-F60B0D736CC2}"/>
              </a:ext>
            </a:extLst>
          </p:cNvPr>
          <p:cNvSpPr>
            <a:spLocks noChangeArrowheads="1"/>
          </p:cNvSpPr>
          <p:nvPr>
            <p:custDataLst>
              <p:tags r:id="rId10"/>
            </p:custDataLst>
          </p:nvPr>
        </p:nvSpPr>
        <p:spPr bwMode="auto">
          <a:xfrm flipH="1">
            <a:off x="3256130" y="3181513"/>
            <a:ext cx="6402740" cy="5257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90" lIns="68580" rIns="68580" tIns="34290"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dist">
              <a:spcBef>
                <a:spcPct val="0"/>
              </a:spcBef>
              <a:defRPr/>
            </a:pPr>
            <a:r>
              <a:rPr altLang="zh-CN" b="1" lang="en-US" spc="300" sz="30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20XX年度冬季挑战运动会</a:t>
            </a:r>
          </a:p>
        </p:txBody>
      </p:sp>
      <p:sp>
        <p:nvSpPr>
          <p:cNvPr id="74" name="PA_文本框 18">
            <a:extLst>
              <a:ext uri="{FF2B5EF4-FFF2-40B4-BE49-F238E27FC236}">
                <a16:creationId xmlns:a16="http://schemas.microsoft.com/office/drawing/2014/main" id="{0A9FFFC3-8FA5-4A9B-A9A2-F840A6592739}"/>
              </a:ext>
            </a:extLst>
          </p:cNvPr>
          <p:cNvSpPr txBox="1"/>
          <p:nvPr>
            <p:custDataLst>
              <p:tags r:id="rId11"/>
            </p:custDataLst>
          </p:nvPr>
        </p:nvSpPr>
        <p:spPr>
          <a:xfrm>
            <a:off x="4185934" y="4658890"/>
            <a:ext cx="1840564" cy="335280"/>
          </a:xfrm>
          <a:prstGeom prst="roundRect">
            <a:avLst>
              <a:gd fmla="val 50000" name="adj"/>
            </a:avLst>
          </a:prstGeom>
          <a:solidFill>
            <a:srgbClr val="20A6E3"/>
          </a:solidFill>
          <a:ln w="3175">
            <a:solidFill>
              <a:schemeClr val="bg1"/>
            </a:solidFill>
          </a:ln>
          <a:effectLst>
            <a:outerShdw algn="tl" blurRad="50800" dir="2700000" dist="38100" rotWithShape="0">
              <a:prstClr val="black">
                <a:alpha val="25000"/>
              </a:prstClr>
            </a:outerShdw>
          </a:effectLst>
        </p:spPr>
        <p:txBody>
          <a:bodyPr anchor="ctr" bIns="45720" lIns="91440" rIns="91440" rtlCol="0" tIns="45720" wrap="square">
            <a:spAutoFit/>
          </a:bodyPr>
          <a:lstStyle/>
          <a:p>
            <a:pPr algn="dist" defTabSz="914377" eaLnBrk="1" fontAlgn="auto" hangingPunct="1" indent="0" latinLnBrk="0" lvl="0" marL="0" marR="0">
              <a:lnSpc>
                <a:spcPct val="100000"/>
              </a:lnSpc>
              <a:spcBef>
                <a:spcPct val="0"/>
              </a:spcBef>
              <a:spcAft>
                <a:spcPct val="0"/>
              </a:spcAft>
              <a:buClrTx/>
              <a:buSzTx/>
              <a:buFontTx/>
              <a:buNone/>
              <a:defRPr/>
            </a:pPr>
            <a:r>
              <a:rPr altLang="en-US" lang="zh-CN" sz="1600">
                <a:solidFill>
                  <a:schemeClr val="bg1"/>
                </a:solidFill>
                <a:latin charset="-122" panose="020b0503020204020204" pitchFamily="34" typeface="微软雅黑"/>
                <a:ea charset="-122" panose="020b0503020204020204" pitchFamily="34" typeface="微软雅黑"/>
                <a:sym typeface="+mn-lt"/>
              </a:rPr>
              <a:t>宣传人：优页PPT</a:t>
            </a:r>
          </a:p>
        </p:txBody>
      </p:sp>
      <p:sp>
        <p:nvSpPr>
          <p:cNvPr id="75" name="PA_文本框 18">
            <a:extLst>
              <a:ext uri="{FF2B5EF4-FFF2-40B4-BE49-F238E27FC236}">
                <a16:creationId xmlns:a16="http://schemas.microsoft.com/office/drawing/2014/main" id="{DB9B5087-6E90-4A2E-88D5-DB390995ACBB}"/>
              </a:ext>
            </a:extLst>
          </p:cNvPr>
          <p:cNvSpPr txBox="1"/>
          <p:nvPr>
            <p:custDataLst>
              <p:tags r:id="rId12"/>
            </p:custDataLst>
          </p:nvPr>
        </p:nvSpPr>
        <p:spPr>
          <a:xfrm>
            <a:off x="6789000" y="4658890"/>
            <a:ext cx="1840564" cy="335280"/>
          </a:xfrm>
          <a:prstGeom prst="roundRect">
            <a:avLst>
              <a:gd fmla="val 50000" name="adj"/>
            </a:avLst>
          </a:prstGeom>
          <a:solidFill>
            <a:srgbClr val="20A6E3"/>
          </a:solidFill>
          <a:ln w="3175">
            <a:solidFill>
              <a:schemeClr val="bg1"/>
            </a:solidFill>
          </a:ln>
          <a:effectLst>
            <a:outerShdw algn="tl" blurRad="50800" dir="2700000" dist="38100" rotWithShape="0">
              <a:prstClr val="black">
                <a:alpha val="25000"/>
              </a:prstClr>
            </a:outerShdw>
          </a:effectLst>
        </p:spPr>
        <p:txBody>
          <a:bodyPr anchor="ctr" bIns="45720" lIns="91440" rIns="91440" rtlCol="0" tIns="45720" wrap="square">
            <a:spAutoFit/>
          </a:bodyPr>
          <a:lstStyle/>
          <a:p>
            <a:pPr algn="dist" defTabSz="914377" eaLnBrk="1" fontAlgn="auto" hangingPunct="1" indent="0" latinLnBrk="0" lvl="0" marL="0" marR="0">
              <a:lnSpc>
                <a:spcPct val="100000"/>
              </a:lnSpc>
              <a:spcBef>
                <a:spcPct val="0"/>
              </a:spcBef>
              <a:spcAft>
                <a:spcPct val="0"/>
              </a:spcAft>
              <a:buClrTx/>
              <a:buSzTx/>
              <a:buFontTx/>
              <a:buNone/>
              <a:defRPr/>
            </a:pPr>
            <a:r>
              <a:rPr altLang="en-US" lang="zh-CN" sz="1600">
                <a:solidFill>
                  <a:schemeClr val="bg1"/>
                </a:solidFill>
                <a:latin charset="-122" panose="020b0503020204020204" pitchFamily="34" typeface="微软雅黑"/>
                <a:ea charset="-122" panose="020b0503020204020204" pitchFamily="34" typeface="微软雅黑"/>
                <a:sym typeface="+mn-lt"/>
              </a:rPr>
              <a:t>宣传日期：20XX</a:t>
            </a:r>
          </a:p>
        </p:txBody>
      </p:sp>
      <p:sp>
        <p:nvSpPr>
          <p:cNvPr id="76" name="矩形 75">
            <a:extLst>
              <a:ext uri="{FF2B5EF4-FFF2-40B4-BE49-F238E27FC236}">
                <a16:creationId xmlns:a16="http://schemas.microsoft.com/office/drawing/2014/main" id="{E8DC9110-B32E-478B-B98A-124411C9DAA3}"/>
              </a:ext>
            </a:extLst>
          </p:cNvPr>
          <p:cNvSpPr/>
          <p:nvPr/>
        </p:nvSpPr>
        <p:spPr>
          <a:xfrm>
            <a:off x="3225388" y="3890578"/>
            <a:ext cx="6424332" cy="457200"/>
          </a:xfrm>
          <a:prstGeom prst="rect">
            <a:avLst/>
          </a:prstGeom>
        </p:spPr>
        <p:txBody>
          <a:bodyPr wrap="square">
            <a:spAutoFit/>
          </a:bodyPr>
          <a:lstStyle/>
          <a:p>
            <a:pPr algn="ctr" defTabSz="914377">
              <a:defRPr/>
            </a:pPr>
            <a:r>
              <a:rPr altLang="zh-CN" lang="en-US" spc="150" sz="1200">
                <a:solidFill>
                  <a:schemeClr val="tx1">
                    <a:lumMod val="75000"/>
                    <a:lumOff val="25000"/>
                  </a:schemeClr>
                </a:solidFill>
                <a:latin charset="-122" panose="020b0503020204020204" pitchFamily="34" typeface="微软雅黑"/>
                <a:ea charset="-122" panose="020b0503020204020204" pitchFamily="34" typeface="微软雅黑"/>
              </a:rPr>
              <a:t>Lorem ipsum dolor sit amet, consectetuer adipiscing elit. Maecenas porttitor congue massa. </a:t>
            </a:r>
          </a:p>
        </p:txBody>
      </p:sp>
      <p:cxnSp>
        <p:nvCxnSpPr>
          <p:cNvPr id="78" name="直接连接符 77">
            <a:extLst>
              <a:ext uri="{FF2B5EF4-FFF2-40B4-BE49-F238E27FC236}">
                <a16:creationId xmlns:a16="http://schemas.microsoft.com/office/drawing/2014/main" id="{BA291144-04AF-41DD-AF9B-2E721E1C871C}"/>
              </a:ext>
            </a:extLst>
          </p:cNvPr>
          <p:cNvCxnSpPr/>
          <p:nvPr/>
        </p:nvCxnSpPr>
        <p:spPr>
          <a:xfrm>
            <a:off x="3256129" y="3789372"/>
            <a:ext cx="6408000" cy="0"/>
          </a:xfrm>
          <a:prstGeom prst="line">
            <a:avLst/>
          </a:prstGeom>
          <a:ln w="28575">
            <a:solidFill>
              <a:srgbClr val="20A6E3"/>
            </a:solidFill>
          </a:ln>
        </p:spPr>
        <p:style>
          <a:lnRef idx="1">
            <a:schemeClr val="accent1"/>
          </a:lnRef>
          <a:fillRef idx="0">
            <a:schemeClr val="accent1"/>
          </a:fillRef>
          <a:effectRef idx="0">
            <a:schemeClr val="accent1"/>
          </a:effectRef>
          <a:fontRef idx="minor">
            <a:schemeClr val="tx1"/>
          </a:fontRef>
        </p:style>
      </p:cxnSp>
      <p:grpSp>
        <p:nvGrpSpPr>
          <p:cNvPr id="79" name="组合 78">
            <a:extLst>
              <a:ext uri="{FF2B5EF4-FFF2-40B4-BE49-F238E27FC236}">
                <a16:creationId xmlns:a16="http://schemas.microsoft.com/office/drawing/2014/main" id="{6D7368E6-93F2-468B-9F27-0A340AEEBB78}"/>
              </a:ext>
            </a:extLst>
          </p:cNvPr>
          <p:cNvGrpSpPr/>
          <p:nvPr/>
        </p:nvGrpSpPr>
        <p:grpSpPr>
          <a:xfrm>
            <a:off x="3660094" y="6173094"/>
            <a:ext cx="1579788" cy="473099"/>
            <a:chOff x="9399155" y="6026619"/>
            <a:chExt cx="2012950" cy="602818"/>
          </a:xfrm>
        </p:grpSpPr>
        <p:sp>
          <p:nvSpPr>
            <p:cNvPr id="80" name="任意多边形: 形状 79">
              <a:extLst>
                <a:ext uri="{FF2B5EF4-FFF2-40B4-BE49-F238E27FC236}">
                  <a16:creationId xmlns:a16="http://schemas.microsoft.com/office/drawing/2014/main" id="{7439B97D-36F5-494A-B50C-182349A76DED}"/>
                </a:ext>
              </a:extLst>
            </p:cNvPr>
            <p:cNvSpPr/>
            <p:nvPr/>
          </p:nvSpPr>
          <p:spPr>
            <a:xfrm>
              <a:off x="9399155" y="6026619"/>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任意多边形: 形状 80">
              <a:extLst>
                <a:ext uri="{FF2B5EF4-FFF2-40B4-BE49-F238E27FC236}">
                  <a16:creationId xmlns:a16="http://schemas.microsoft.com/office/drawing/2014/main" id="{432C45F0-E448-4244-B663-31CD5DD5DBA6}"/>
                </a:ext>
              </a:extLst>
            </p:cNvPr>
            <p:cNvSpPr/>
            <p:nvPr/>
          </p:nvSpPr>
          <p:spPr>
            <a:xfrm>
              <a:off x="9399155" y="6144690"/>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任意多边形: 形状 81">
              <a:extLst>
                <a:ext uri="{FF2B5EF4-FFF2-40B4-BE49-F238E27FC236}">
                  <a16:creationId xmlns:a16="http://schemas.microsoft.com/office/drawing/2014/main" id="{22622660-8687-47F4-B0AC-279FA325DB52}"/>
                </a:ext>
              </a:extLst>
            </p:cNvPr>
            <p:cNvSpPr/>
            <p:nvPr/>
          </p:nvSpPr>
          <p:spPr>
            <a:xfrm>
              <a:off x="9399155" y="6262761"/>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任意多边形: 形状 82">
              <a:extLst>
                <a:ext uri="{FF2B5EF4-FFF2-40B4-BE49-F238E27FC236}">
                  <a16:creationId xmlns:a16="http://schemas.microsoft.com/office/drawing/2014/main" id="{98C2252E-941C-4AE6-A9E6-C43E1DD8D33B}"/>
                </a:ext>
              </a:extLst>
            </p:cNvPr>
            <p:cNvSpPr/>
            <p:nvPr/>
          </p:nvSpPr>
          <p:spPr>
            <a:xfrm>
              <a:off x="9399155" y="6380833"/>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8" name="组合 87">
            <a:extLst>
              <a:ext uri="{FF2B5EF4-FFF2-40B4-BE49-F238E27FC236}">
                <a16:creationId xmlns:a16="http://schemas.microsoft.com/office/drawing/2014/main" id="{3C1D370D-3C1F-4BD3-BBF5-3FDF2DB7A721}"/>
              </a:ext>
            </a:extLst>
          </p:cNvPr>
          <p:cNvGrpSpPr/>
          <p:nvPr/>
        </p:nvGrpSpPr>
        <p:grpSpPr>
          <a:xfrm>
            <a:off x="4301454" y="27992"/>
            <a:ext cx="1149345" cy="580926"/>
            <a:chOff x="3765106" y="-17180"/>
            <a:chExt cx="1609398" cy="813455"/>
          </a:xfrm>
        </p:grpSpPr>
        <p:sp>
          <p:nvSpPr>
            <p:cNvPr id="86" name="等腰三角形 85">
              <a:extLst>
                <a:ext uri="{FF2B5EF4-FFF2-40B4-BE49-F238E27FC236}">
                  <a16:creationId xmlns:a16="http://schemas.microsoft.com/office/drawing/2014/main" id="{47A7B7DE-E2E1-4E33-9B4F-FDF02BD93CB3}"/>
                </a:ext>
              </a:extLst>
            </p:cNvPr>
            <p:cNvSpPr/>
            <p:nvPr/>
          </p:nvSpPr>
          <p:spPr>
            <a:xfrm>
              <a:off x="3917246" y="-17180"/>
              <a:ext cx="1457258" cy="758359"/>
            </a:xfrm>
            <a:prstGeom prst="triangle">
              <a:avLst>
                <a:gd fmla="val 14704" name="adj"/>
              </a:avLst>
            </a:prstGeom>
            <a:solidFill>
              <a:srgbClr val="20A6E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等腰三角形 86">
              <a:extLst>
                <a:ext uri="{FF2B5EF4-FFF2-40B4-BE49-F238E27FC236}">
                  <a16:creationId xmlns:a16="http://schemas.microsoft.com/office/drawing/2014/main" id="{6BA94948-FA6B-4767-84D0-DBBDDA1CF1D6}"/>
                </a:ext>
              </a:extLst>
            </p:cNvPr>
            <p:cNvSpPr/>
            <p:nvPr/>
          </p:nvSpPr>
          <p:spPr>
            <a:xfrm>
              <a:off x="3765106" y="37916"/>
              <a:ext cx="1457258" cy="758359"/>
            </a:xfrm>
            <a:prstGeom prst="triangle">
              <a:avLst>
                <a:gd fmla="val 14704" name="adj"/>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606395390"/>
      </p:ext>
    </p:extLst>
  </p:cSld>
  <p:clrMapOvr>
    <a:masterClrMapping/>
  </p:clrMapOvr>
  <mc:AlternateContent>
    <mc:Choice Requires="p14">
      <p:transition advClick="0" advTm="2000" p14:dur="2000" spd="slow"/>
    </mc:Choice>
    <mc:Fallback>
      <p:transition advClick="0"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9">
                                  <p:stCondLst>
                                    <p:cond delay="0"/>
                                  </p:stCondLst>
                                  <p:childTnLst>
                                    <p:set>
                                      <p:cBhvr>
                                        <p:cTn dur="1" fill="hold" id="6">
                                          <p:stCondLst>
                                            <p:cond delay="0"/>
                                          </p:stCondLst>
                                        </p:cTn>
                                        <p:tgtEl>
                                          <p:spTgt spid="65"/>
                                        </p:tgtEl>
                                        <p:attrNameLst>
                                          <p:attrName>style.visibility</p:attrName>
                                        </p:attrNameLst>
                                      </p:cBhvr>
                                      <p:to>
                                        <p:strVal val="visible"/>
                                      </p:to>
                                    </p:set>
                                    <p:anim calcmode="lin" valueType="num">
                                      <p:cBhvr additive="base">
                                        <p:cTn dur="500" fill="hold" id="7"/>
                                        <p:tgtEl>
                                          <p:spTgt spid="65"/>
                                        </p:tgtEl>
                                        <p:attrNameLst>
                                          <p:attrName>ppt_x</p:attrName>
                                        </p:attrNameLst>
                                      </p:cBhvr>
                                      <p:tavLst>
                                        <p:tav tm="0">
                                          <p:val>
                                            <p:strVal val="0-#ppt_w/2"/>
                                          </p:val>
                                        </p:tav>
                                        <p:tav tm="100000">
                                          <p:val>
                                            <p:strVal val="#ppt_x"/>
                                          </p:val>
                                        </p:tav>
                                      </p:tavLst>
                                    </p:anim>
                                    <p:anim calcmode="lin" valueType="num">
                                      <p:cBhvr additive="base">
                                        <p:cTn dur="500" fill="hold" id="8"/>
                                        <p:tgtEl>
                                          <p:spTgt spid="65"/>
                                        </p:tgtEl>
                                        <p:attrNameLst>
                                          <p:attrName>ppt_y</p:attrName>
                                        </p:attrNameLst>
                                      </p:cBhvr>
                                      <p:tavLst>
                                        <p:tav tm="0">
                                          <p:val>
                                            <p:strVal val="0-#ppt_h/2"/>
                                          </p:val>
                                        </p:tav>
                                        <p:tav tm="100000">
                                          <p:val>
                                            <p:strVal val="#ppt_y"/>
                                          </p:val>
                                        </p:tav>
                                      </p:tavLst>
                                    </p:anim>
                                  </p:childTnLst>
                                </p:cTn>
                              </p:par>
                              <p:par>
                                <p:cTn fill="hold" id="9" nodeType="withEffect" presetClass="entr" presetID="22" presetSubtype="4">
                                  <p:stCondLst>
                                    <p:cond delay="0"/>
                                  </p:stCondLst>
                                  <p:childTnLst>
                                    <p:set>
                                      <p:cBhvr>
                                        <p:cTn dur="1" fill="hold" id="10">
                                          <p:stCondLst>
                                            <p:cond delay="0"/>
                                          </p:stCondLst>
                                        </p:cTn>
                                        <p:tgtEl>
                                          <p:spTgt spid="67"/>
                                        </p:tgtEl>
                                        <p:attrNameLst>
                                          <p:attrName>style.visibility</p:attrName>
                                        </p:attrNameLst>
                                      </p:cBhvr>
                                      <p:to>
                                        <p:strVal val="visible"/>
                                      </p:to>
                                    </p:set>
                                    <p:animEffect filter="wipe(down)" transition="in">
                                      <p:cBhvr>
                                        <p:cTn dur="500" id="11"/>
                                        <p:tgtEl>
                                          <p:spTgt spid="67"/>
                                        </p:tgtEl>
                                      </p:cBhvr>
                                    </p:animEffect>
                                  </p:childTnLst>
                                </p:cTn>
                              </p:par>
                            </p:childTnLst>
                          </p:cTn>
                        </p:par>
                        <p:par>
                          <p:cTn fill="hold" id="12" nodeType="afterGroup">
                            <p:stCondLst>
                              <p:cond delay="500"/>
                            </p:stCondLst>
                            <p:childTnLst>
                              <p:par>
                                <p:cTn fill="hold" id="13" nodeType="afterEffect" presetClass="entr" presetID="16" presetSubtype="21">
                                  <p:stCondLst>
                                    <p:cond delay="0"/>
                                  </p:stCondLst>
                                  <p:childTnLst>
                                    <p:set>
                                      <p:cBhvr>
                                        <p:cTn dur="1" fill="hold" id="14">
                                          <p:stCondLst>
                                            <p:cond delay="0"/>
                                          </p:stCondLst>
                                        </p:cTn>
                                        <p:tgtEl>
                                          <p:spTgt spid="99"/>
                                        </p:tgtEl>
                                        <p:attrNameLst>
                                          <p:attrName>style.visibility</p:attrName>
                                        </p:attrNameLst>
                                      </p:cBhvr>
                                      <p:to>
                                        <p:strVal val="visible"/>
                                      </p:to>
                                    </p:set>
                                    <p:animEffect filter="barn(inVertical)" transition="in">
                                      <p:cBhvr>
                                        <p:cTn dur="750" id="15"/>
                                        <p:tgtEl>
                                          <p:spTgt spid="99"/>
                                        </p:tgtEl>
                                      </p:cBhvr>
                                    </p:animEffect>
                                  </p:childTnLst>
                                </p:cTn>
                              </p:par>
                              <p:par>
                                <p:cTn fill="hold" id="16" nodeType="withEffect" presetClass="entr" presetID="2" presetSubtype="4">
                                  <p:stCondLst>
                                    <p:cond delay="750"/>
                                  </p:stCondLst>
                                  <p:childTnLst>
                                    <p:set>
                                      <p:cBhvr>
                                        <p:cTn dur="1" fill="hold" id="17">
                                          <p:stCondLst>
                                            <p:cond delay="0"/>
                                          </p:stCondLst>
                                        </p:cTn>
                                        <p:tgtEl>
                                          <p:spTgt spid="92"/>
                                        </p:tgtEl>
                                        <p:attrNameLst>
                                          <p:attrName>style.visibility</p:attrName>
                                        </p:attrNameLst>
                                      </p:cBhvr>
                                      <p:to>
                                        <p:strVal val="visible"/>
                                      </p:to>
                                    </p:set>
                                    <p:anim calcmode="lin" valueType="num">
                                      <p:cBhvr additive="base">
                                        <p:cTn dur="500" fill="hold" id="18"/>
                                        <p:tgtEl>
                                          <p:spTgt spid="92"/>
                                        </p:tgtEl>
                                        <p:attrNameLst>
                                          <p:attrName>ppt_x</p:attrName>
                                        </p:attrNameLst>
                                      </p:cBhvr>
                                      <p:tavLst>
                                        <p:tav tm="0">
                                          <p:val>
                                            <p:strVal val="#ppt_x"/>
                                          </p:val>
                                        </p:tav>
                                        <p:tav tm="100000">
                                          <p:val>
                                            <p:strVal val="#ppt_x"/>
                                          </p:val>
                                        </p:tav>
                                      </p:tavLst>
                                    </p:anim>
                                    <p:anim calcmode="lin" valueType="num">
                                      <p:cBhvr additive="base">
                                        <p:cTn dur="500" fill="hold" id="19"/>
                                        <p:tgtEl>
                                          <p:spTgt spid="92"/>
                                        </p:tgtEl>
                                        <p:attrNameLst>
                                          <p:attrName>ppt_y</p:attrName>
                                        </p:attrNameLst>
                                      </p:cBhvr>
                                      <p:tavLst>
                                        <p:tav tm="0">
                                          <p:val>
                                            <p:strVal val="1+#ppt_h/2"/>
                                          </p:val>
                                        </p:tav>
                                        <p:tav tm="100000">
                                          <p:val>
                                            <p:strVal val="#ppt_y"/>
                                          </p:val>
                                        </p:tav>
                                      </p:tavLst>
                                    </p:anim>
                                  </p:childTnLst>
                                </p:cTn>
                              </p:par>
                              <p:par>
                                <p:cTn fill="hold" id="20" nodeType="withEffect" presetClass="entr" presetID="2" presetSubtype="4">
                                  <p:stCondLst>
                                    <p:cond delay="750"/>
                                  </p:stCondLst>
                                  <p:childTnLst>
                                    <p:set>
                                      <p:cBhvr>
                                        <p:cTn dur="1" fill="hold" id="21">
                                          <p:stCondLst>
                                            <p:cond delay="0"/>
                                          </p:stCondLst>
                                        </p:cTn>
                                        <p:tgtEl>
                                          <p:spTgt spid="94"/>
                                        </p:tgtEl>
                                        <p:attrNameLst>
                                          <p:attrName>style.visibility</p:attrName>
                                        </p:attrNameLst>
                                      </p:cBhvr>
                                      <p:to>
                                        <p:strVal val="visible"/>
                                      </p:to>
                                    </p:set>
                                    <p:anim calcmode="lin" valueType="num">
                                      <p:cBhvr additive="base">
                                        <p:cTn dur="500" fill="hold" id="22"/>
                                        <p:tgtEl>
                                          <p:spTgt spid="94"/>
                                        </p:tgtEl>
                                        <p:attrNameLst>
                                          <p:attrName>ppt_x</p:attrName>
                                        </p:attrNameLst>
                                      </p:cBhvr>
                                      <p:tavLst>
                                        <p:tav tm="0">
                                          <p:val>
                                            <p:strVal val="#ppt_x"/>
                                          </p:val>
                                        </p:tav>
                                        <p:tav tm="100000">
                                          <p:val>
                                            <p:strVal val="#ppt_x"/>
                                          </p:val>
                                        </p:tav>
                                      </p:tavLst>
                                    </p:anim>
                                    <p:anim calcmode="lin" valueType="num">
                                      <p:cBhvr additive="base">
                                        <p:cTn dur="500" fill="hold" id="23"/>
                                        <p:tgtEl>
                                          <p:spTgt spid="94"/>
                                        </p:tgtEl>
                                        <p:attrNameLst>
                                          <p:attrName>ppt_y</p:attrName>
                                        </p:attrNameLst>
                                      </p:cBhvr>
                                      <p:tavLst>
                                        <p:tav tm="0">
                                          <p:val>
                                            <p:strVal val="1+#ppt_h/2"/>
                                          </p:val>
                                        </p:tav>
                                        <p:tav tm="100000">
                                          <p:val>
                                            <p:strVal val="#ppt_y"/>
                                          </p:val>
                                        </p:tav>
                                      </p:tavLst>
                                    </p:anim>
                                  </p:childTnLst>
                                </p:cTn>
                              </p:par>
                              <p:par>
                                <p:cTn fill="hold" id="24" nodeType="withEffect" presetClass="entr" presetID="12" presetSubtype="8">
                                  <p:stCondLst>
                                    <p:cond delay="750"/>
                                  </p:stCondLst>
                                  <p:childTnLst>
                                    <p:set>
                                      <p:cBhvr>
                                        <p:cTn dur="1" fill="hold" id="25">
                                          <p:stCondLst>
                                            <p:cond delay="0"/>
                                          </p:stCondLst>
                                        </p:cTn>
                                        <p:tgtEl>
                                          <p:spTgt spid="71"/>
                                        </p:tgtEl>
                                        <p:attrNameLst>
                                          <p:attrName>style.visibility</p:attrName>
                                        </p:attrNameLst>
                                      </p:cBhvr>
                                      <p:to>
                                        <p:strVal val="visible"/>
                                      </p:to>
                                    </p:set>
                                    <p:anim calcmode="lin" valueType="num">
                                      <p:cBhvr additive="base">
                                        <p:cTn dur="500" id="26"/>
                                        <p:tgtEl>
                                          <p:spTgt spid="71"/>
                                        </p:tgtEl>
                                        <p:attrNameLst>
                                          <p:attrName>ppt_x</p:attrName>
                                        </p:attrNameLst>
                                      </p:cBhvr>
                                      <p:tavLst>
                                        <p:tav tm="0">
                                          <p:val>
                                            <p:strVal val="#ppt_x-#ppt_w*1.125000"/>
                                          </p:val>
                                        </p:tav>
                                        <p:tav tm="100000">
                                          <p:val>
                                            <p:strVal val="#ppt_x"/>
                                          </p:val>
                                        </p:tav>
                                      </p:tavLst>
                                    </p:anim>
                                    <p:animEffect filter="wipe(right)" transition="in">
                                      <p:cBhvr>
                                        <p:cTn dur="500" id="27"/>
                                        <p:tgtEl>
                                          <p:spTgt spid="71"/>
                                        </p:tgtEl>
                                      </p:cBhvr>
                                    </p:animEffect>
                                  </p:childTnLst>
                                </p:cTn>
                              </p:par>
                              <p:par>
                                <p:cTn fill="hold" id="28" nodeType="withEffect" presetClass="entr" presetID="12" presetSubtype="2">
                                  <p:stCondLst>
                                    <p:cond delay="750"/>
                                  </p:stCondLst>
                                  <p:childTnLst>
                                    <p:set>
                                      <p:cBhvr>
                                        <p:cTn dur="1" fill="hold" id="29">
                                          <p:stCondLst>
                                            <p:cond delay="0"/>
                                          </p:stCondLst>
                                        </p:cTn>
                                        <p:tgtEl>
                                          <p:spTgt spid="70"/>
                                        </p:tgtEl>
                                        <p:attrNameLst>
                                          <p:attrName>style.visibility</p:attrName>
                                        </p:attrNameLst>
                                      </p:cBhvr>
                                      <p:to>
                                        <p:strVal val="visible"/>
                                      </p:to>
                                    </p:set>
                                    <p:anim calcmode="lin" valueType="num">
                                      <p:cBhvr additive="base">
                                        <p:cTn dur="500" id="30"/>
                                        <p:tgtEl>
                                          <p:spTgt spid="70"/>
                                        </p:tgtEl>
                                        <p:attrNameLst>
                                          <p:attrName>ppt_x</p:attrName>
                                        </p:attrNameLst>
                                      </p:cBhvr>
                                      <p:tavLst>
                                        <p:tav tm="0">
                                          <p:val>
                                            <p:strVal val="#ppt_x+#ppt_w*1.125000"/>
                                          </p:val>
                                        </p:tav>
                                        <p:tav tm="100000">
                                          <p:val>
                                            <p:strVal val="#ppt_x"/>
                                          </p:val>
                                        </p:tav>
                                      </p:tavLst>
                                    </p:anim>
                                    <p:animEffect filter="wipe(left)" transition="in">
                                      <p:cBhvr>
                                        <p:cTn dur="500" id="31"/>
                                        <p:tgtEl>
                                          <p:spTgt spid="70"/>
                                        </p:tgtEl>
                                      </p:cBhvr>
                                    </p:animEffect>
                                  </p:childTnLst>
                                </p:cTn>
                              </p:par>
                              <p:par>
                                <p:cTn fill="hold" grpId="0" id="32" nodeType="withEffect" presetClass="entr" presetID="52" presetSubtype="0">
                                  <p:stCondLst>
                                    <p:cond delay="750"/>
                                  </p:stCondLst>
                                  <p:iterate type="lt">
                                    <p:tmPct val="6000"/>
                                  </p:iterate>
                                  <p:childTnLst>
                                    <p:set>
                                      <p:cBhvr>
                                        <p:cTn dur="1" fill="hold" id="33">
                                          <p:stCondLst>
                                            <p:cond delay="0"/>
                                          </p:stCondLst>
                                        </p:cTn>
                                        <p:tgtEl>
                                          <p:spTgt spid="72"/>
                                        </p:tgtEl>
                                        <p:attrNameLst>
                                          <p:attrName>style.visibility</p:attrName>
                                        </p:attrNameLst>
                                      </p:cBhvr>
                                      <p:to>
                                        <p:strVal val="visible"/>
                                      </p:to>
                                    </p:set>
                                    <p:animScale>
                                      <p:cBhvr>
                                        <p:cTn decel="50000" dur="750" fill="hold" id="34">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35">
                                          <p:stCondLst>
                                            <p:cond delay="0"/>
                                          </p:stCondLst>
                                        </p:cTn>
                                        <p:tgtEl>
                                          <p:spTgt spid="72"/>
                                        </p:tgtEl>
                                        <p:attrNameLst>
                                          <p:attrName>ppt_x</p:attrName>
                                          <p:attrName>ppt_y</p:attrName>
                                        </p:attrNameLst>
                                      </p:cBhvr>
                                    </p:animMotion>
                                    <p:animEffect filter="fade" transition="in">
                                      <p:cBhvr>
                                        <p:cTn dur="750" id="36"/>
                                        <p:tgtEl>
                                          <p:spTgt spid="72"/>
                                        </p:tgtEl>
                                      </p:cBhvr>
                                    </p:animEffect>
                                  </p:childTnLst>
                                </p:cTn>
                              </p:par>
                            </p:childTnLst>
                          </p:cTn>
                        </p:par>
                        <p:par>
                          <p:cTn fill="hold" id="37" nodeType="afterGroup">
                            <p:stCondLst>
                              <p:cond delay="2000"/>
                            </p:stCondLst>
                            <p:childTnLst>
                              <p:par>
                                <p:cTn fill="hold" id="38" nodeType="afterEffect" presetClass="entr" presetID="16" presetSubtype="21">
                                  <p:stCondLst>
                                    <p:cond delay="0"/>
                                  </p:stCondLst>
                                  <p:childTnLst>
                                    <p:set>
                                      <p:cBhvr>
                                        <p:cTn dur="1" fill="hold" id="39">
                                          <p:stCondLst>
                                            <p:cond delay="0"/>
                                          </p:stCondLst>
                                        </p:cTn>
                                        <p:tgtEl>
                                          <p:spTgt spid="78"/>
                                        </p:tgtEl>
                                        <p:attrNameLst>
                                          <p:attrName>style.visibility</p:attrName>
                                        </p:attrNameLst>
                                      </p:cBhvr>
                                      <p:to>
                                        <p:strVal val="visible"/>
                                      </p:to>
                                    </p:set>
                                    <p:animEffect filter="barn(inVertical)" transition="in">
                                      <p:cBhvr>
                                        <p:cTn dur="500" id="40"/>
                                        <p:tgtEl>
                                          <p:spTgt spid="78"/>
                                        </p:tgtEl>
                                      </p:cBhvr>
                                    </p:animEffect>
                                  </p:childTnLst>
                                </p:cTn>
                              </p:par>
                            </p:childTnLst>
                          </p:cTn>
                        </p:par>
                        <p:par>
                          <p:cTn fill="hold" id="41" nodeType="afterGroup">
                            <p:stCondLst>
                              <p:cond delay="2500"/>
                            </p:stCondLst>
                            <p:childTnLst>
                              <p:par>
                                <p:cTn fill="hold" grpId="0" id="42" nodeType="afterEffect" presetClass="entr" presetID="42" presetSubtype="0">
                                  <p:stCondLst>
                                    <p:cond delay="0"/>
                                  </p:stCondLst>
                                  <p:childTnLst>
                                    <p:set>
                                      <p:cBhvr>
                                        <p:cTn dur="1" fill="hold" id="43">
                                          <p:stCondLst>
                                            <p:cond delay="0"/>
                                          </p:stCondLst>
                                        </p:cTn>
                                        <p:tgtEl>
                                          <p:spTgt spid="76"/>
                                        </p:tgtEl>
                                        <p:attrNameLst>
                                          <p:attrName>style.visibility</p:attrName>
                                        </p:attrNameLst>
                                      </p:cBhvr>
                                      <p:to>
                                        <p:strVal val="visible"/>
                                      </p:to>
                                    </p:set>
                                    <p:animEffect filter="fade" transition="in">
                                      <p:cBhvr>
                                        <p:cTn dur="500" id="44"/>
                                        <p:tgtEl>
                                          <p:spTgt spid="76"/>
                                        </p:tgtEl>
                                      </p:cBhvr>
                                    </p:animEffect>
                                    <p:anim calcmode="lin" valueType="num">
                                      <p:cBhvr>
                                        <p:cTn dur="500" fill="hold" id="45"/>
                                        <p:tgtEl>
                                          <p:spTgt spid="76"/>
                                        </p:tgtEl>
                                        <p:attrNameLst>
                                          <p:attrName>ppt_x</p:attrName>
                                        </p:attrNameLst>
                                      </p:cBhvr>
                                      <p:tavLst>
                                        <p:tav tm="0">
                                          <p:val>
                                            <p:strVal val="#ppt_x"/>
                                          </p:val>
                                        </p:tav>
                                        <p:tav tm="100000">
                                          <p:val>
                                            <p:strVal val="#ppt_x"/>
                                          </p:val>
                                        </p:tav>
                                      </p:tavLst>
                                    </p:anim>
                                    <p:anim calcmode="lin" valueType="num">
                                      <p:cBhvr>
                                        <p:cTn dur="500" fill="hold" id="46"/>
                                        <p:tgtEl>
                                          <p:spTgt spid="76"/>
                                        </p:tgtEl>
                                        <p:attrNameLst>
                                          <p:attrName>ppt_y</p:attrName>
                                        </p:attrNameLst>
                                      </p:cBhvr>
                                      <p:tavLst>
                                        <p:tav tm="0">
                                          <p:val>
                                            <p:strVal val="#ppt_y+.1"/>
                                          </p:val>
                                        </p:tav>
                                        <p:tav tm="100000">
                                          <p:val>
                                            <p:strVal val="#ppt_y"/>
                                          </p:val>
                                        </p:tav>
                                      </p:tavLst>
                                    </p:anim>
                                  </p:childTnLst>
                                </p:cTn>
                              </p:par>
                              <p:par>
                                <p:cTn fill="hold" grpId="0" id="47" nodeType="withEffect" presetClass="entr" presetID="2" presetSubtype="4">
                                  <p:stCondLst>
                                    <p:cond delay="500"/>
                                  </p:stCondLst>
                                  <p:childTnLst>
                                    <p:set>
                                      <p:cBhvr>
                                        <p:cTn dur="1" fill="hold" id="48">
                                          <p:stCondLst>
                                            <p:cond delay="0"/>
                                          </p:stCondLst>
                                        </p:cTn>
                                        <p:tgtEl>
                                          <p:spTgt spid="74"/>
                                        </p:tgtEl>
                                        <p:attrNameLst>
                                          <p:attrName>style.visibility</p:attrName>
                                        </p:attrNameLst>
                                      </p:cBhvr>
                                      <p:to>
                                        <p:strVal val="visible"/>
                                      </p:to>
                                    </p:set>
                                    <p:anim calcmode="lin" valueType="num">
                                      <p:cBhvr additive="base">
                                        <p:cTn dur="500" fill="hold" id="49"/>
                                        <p:tgtEl>
                                          <p:spTgt spid="74"/>
                                        </p:tgtEl>
                                        <p:attrNameLst>
                                          <p:attrName>ppt_x</p:attrName>
                                        </p:attrNameLst>
                                      </p:cBhvr>
                                      <p:tavLst>
                                        <p:tav tm="0">
                                          <p:val>
                                            <p:strVal val="#ppt_x"/>
                                          </p:val>
                                        </p:tav>
                                        <p:tav tm="100000">
                                          <p:val>
                                            <p:strVal val="#ppt_x"/>
                                          </p:val>
                                        </p:tav>
                                      </p:tavLst>
                                    </p:anim>
                                    <p:anim calcmode="lin" valueType="num">
                                      <p:cBhvr additive="base">
                                        <p:cTn dur="500" fill="hold" id="50"/>
                                        <p:tgtEl>
                                          <p:spTgt spid="74"/>
                                        </p:tgtEl>
                                        <p:attrNameLst>
                                          <p:attrName>ppt_y</p:attrName>
                                        </p:attrNameLst>
                                      </p:cBhvr>
                                      <p:tavLst>
                                        <p:tav tm="0">
                                          <p:val>
                                            <p:strVal val="1+#ppt_h/2"/>
                                          </p:val>
                                        </p:tav>
                                        <p:tav tm="100000">
                                          <p:val>
                                            <p:strVal val="#ppt_y"/>
                                          </p:val>
                                        </p:tav>
                                      </p:tavLst>
                                    </p:anim>
                                  </p:childTnLst>
                                </p:cTn>
                              </p:par>
                              <p:par>
                                <p:cTn fill="hold" grpId="0" id="51" nodeType="withEffect" presetClass="entr" presetID="2" presetSubtype="4">
                                  <p:stCondLst>
                                    <p:cond delay="500"/>
                                  </p:stCondLst>
                                  <p:childTnLst>
                                    <p:set>
                                      <p:cBhvr>
                                        <p:cTn dur="1" fill="hold" id="52">
                                          <p:stCondLst>
                                            <p:cond delay="0"/>
                                          </p:stCondLst>
                                        </p:cTn>
                                        <p:tgtEl>
                                          <p:spTgt spid="75"/>
                                        </p:tgtEl>
                                        <p:attrNameLst>
                                          <p:attrName>style.visibility</p:attrName>
                                        </p:attrNameLst>
                                      </p:cBhvr>
                                      <p:to>
                                        <p:strVal val="visible"/>
                                      </p:to>
                                    </p:set>
                                    <p:anim calcmode="lin" valueType="num">
                                      <p:cBhvr additive="base">
                                        <p:cTn dur="500" fill="hold" id="53"/>
                                        <p:tgtEl>
                                          <p:spTgt spid="75"/>
                                        </p:tgtEl>
                                        <p:attrNameLst>
                                          <p:attrName>ppt_x</p:attrName>
                                        </p:attrNameLst>
                                      </p:cBhvr>
                                      <p:tavLst>
                                        <p:tav tm="0">
                                          <p:val>
                                            <p:strVal val="#ppt_x"/>
                                          </p:val>
                                        </p:tav>
                                        <p:tav tm="100000">
                                          <p:val>
                                            <p:strVal val="#ppt_x"/>
                                          </p:val>
                                        </p:tav>
                                      </p:tavLst>
                                    </p:anim>
                                    <p:anim calcmode="lin" valueType="num">
                                      <p:cBhvr additive="base">
                                        <p:cTn dur="500" fill="hold" id="54"/>
                                        <p:tgtEl>
                                          <p:spTgt spid="75"/>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3500"/>
                            </p:stCondLst>
                            <p:childTnLst>
                              <p:par>
                                <p:cTn fill="hold" grpId="0" id="56" nodeType="afterEffect" presetClass="entr" presetID="10" presetSubtype="0">
                                  <p:stCondLst>
                                    <p:cond delay="0"/>
                                  </p:stCondLst>
                                  <p:childTnLst>
                                    <p:set>
                                      <p:cBhvr>
                                        <p:cTn dur="1" fill="hold" id="57">
                                          <p:stCondLst>
                                            <p:cond delay="0"/>
                                          </p:stCondLst>
                                        </p:cTn>
                                        <p:tgtEl>
                                          <p:spTgt spid="47"/>
                                        </p:tgtEl>
                                        <p:attrNameLst>
                                          <p:attrName>style.visibility</p:attrName>
                                        </p:attrNameLst>
                                      </p:cBhvr>
                                      <p:to>
                                        <p:strVal val="visible"/>
                                      </p:to>
                                    </p:set>
                                    <p:animEffect filter="fade" transition="in">
                                      <p:cBhvr>
                                        <p:cTn dur="500" id="58"/>
                                        <p:tgtEl>
                                          <p:spTgt spid="47"/>
                                        </p:tgtEl>
                                      </p:cBhvr>
                                    </p:animEffect>
                                  </p:childTnLst>
                                </p:cTn>
                              </p:par>
                              <p:par>
                                <p:cTn decel="100000" fill="hold" id="59" nodeType="withEffect" presetClass="entr" presetID="49" presetSubtype="0">
                                  <p:stCondLst>
                                    <p:cond delay="0"/>
                                  </p:stCondLst>
                                  <p:childTnLst>
                                    <p:set>
                                      <p:cBhvr>
                                        <p:cTn dur="1" fill="hold" id="60">
                                          <p:stCondLst>
                                            <p:cond delay="0"/>
                                          </p:stCondLst>
                                        </p:cTn>
                                        <p:tgtEl>
                                          <p:spTgt spid="88"/>
                                        </p:tgtEl>
                                        <p:attrNameLst>
                                          <p:attrName>style.visibility</p:attrName>
                                        </p:attrNameLst>
                                      </p:cBhvr>
                                      <p:to>
                                        <p:strVal val="visible"/>
                                      </p:to>
                                    </p:set>
                                    <p:anim calcmode="lin" valueType="num">
                                      <p:cBhvr>
                                        <p:cTn dur="500" fill="hold" id="61"/>
                                        <p:tgtEl>
                                          <p:spTgt spid="88"/>
                                        </p:tgtEl>
                                        <p:attrNameLst>
                                          <p:attrName>ppt_w</p:attrName>
                                        </p:attrNameLst>
                                      </p:cBhvr>
                                      <p:tavLst>
                                        <p:tav tm="0">
                                          <p:val>
                                            <p:fltVal val="0"/>
                                          </p:val>
                                        </p:tav>
                                        <p:tav tm="100000">
                                          <p:val>
                                            <p:strVal val="#ppt_w"/>
                                          </p:val>
                                        </p:tav>
                                      </p:tavLst>
                                    </p:anim>
                                    <p:anim calcmode="lin" valueType="num">
                                      <p:cBhvr>
                                        <p:cTn dur="500" fill="hold" id="62"/>
                                        <p:tgtEl>
                                          <p:spTgt spid="88"/>
                                        </p:tgtEl>
                                        <p:attrNameLst>
                                          <p:attrName>ppt_h</p:attrName>
                                        </p:attrNameLst>
                                      </p:cBhvr>
                                      <p:tavLst>
                                        <p:tav tm="0">
                                          <p:val>
                                            <p:fltVal val="0"/>
                                          </p:val>
                                        </p:tav>
                                        <p:tav tm="100000">
                                          <p:val>
                                            <p:strVal val="#ppt_h"/>
                                          </p:val>
                                        </p:tav>
                                      </p:tavLst>
                                    </p:anim>
                                    <p:anim calcmode="lin" valueType="num">
                                      <p:cBhvr>
                                        <p:cTn dur="500" fill="hold" id="63"/>
                                        <p:tgtEl>
                                          <p:spTgt spid="88"/>
                                        </p:tgtEl>
                                        <p:attrNameLst>
                                          <p:attrName>style.rotation</p:attrName>
                                        </p:attrNameLst>
                                      </p:cBhvr>
                                      <p:tavLst>
                                        <p:tav tm="0">
                                          <p:val>
                                            <p:fltVal val="360"/>
                                          </p:val>
                                        </p:tav>
                                        <p:tav tm="100000">
                                          <p:val>
                                            <p:fltVal val="0"/>
                                          </p:val>
                                        </p:tav>
                                      </p:tavLst>
                                    </p:anim>
                                    <p:animEffect filter="fade" transition="in">
                                      <p:cBhvr>
                                        <p:cTn dur="500" id="64"/>
                                        <p:tgtEl>
                                          <p:spTgt spid="88"/>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84"/>
                                        </p:tgtEl>
                                        <p:attrNameLst>
                                          <p:attrName>style.visibility</p:attrName>
                                        </p:attrNameLst>
                                      </p:cBhvr>
                                      <p:to>
                                        <p:strVal val="visible"/>
                                      </p:to>
                                    </p:set>
                                    <p:animEffect filter="fade" transition="in">
                                      <p:cBhvr>
                                        <p:cTn dur="500" id="67"/>
                                        <p:tgtEl>
                                          <p:spTgt spid="84"/>
                                        </p:tgtEl>
                                      </p:cBhvr>
                                    </p:animEffect>
                                  </p:childTnLst>
                                </p:cTn>
                              </p:par>
                              <p:par>
                                <p:cTn fill="hold" id="68" nodeType="withEffect" presetClass="entr" presetID="22" presetSubtype="8">
                                  <p:stCondLst>
                                    <p:cond delay="500"/>
                                  </p:stCondLst>
                                  <p:childTnLst>
                                    <p:set>
                                      <p:cBhvr>
                                        <p:cTn dur="1" fill="hold" id="69">
                                          <p:stCondLst>
                                            <p:cond delay="0"/>
                                          </p:stCondLst>
                                        </p:cTn>
                                        <p:tgtEl>
                                          <p:spTgt spid="79"/>
                                        </p:tgtEl>
                                        <p:attrNameLst>
                                          <p:attrName>style.visibility</p:attrName>
                                        </p:attrNameLst>
                                      </p:cBhvr>
                                      <p:to>
                                        <p:strVal val="visible"/>
                                      </p:to>
                                    </p:set>
                                    <p:animEffect filter="wipe(left)" transition="in">
                                      <p:cBhvr>
                                        <p:cTn dur="500" id="70"/>
                                        <p:tgtEl>
                                          <p:spTgt spid="79"/>
                                        </p:tgtEl>
                                      </p:cBhvr>
                                    </p:animEffect>
                                  </p:childTnLst>
                                </p:cTn>
                              </p:par>
                              <p:par>
                                <p:cTn fill="hold" id="71" nodeType="withEffect" presetClass="entr" presetID="22" presetSubtype="8">
                                  <p:stCondLst>
                                    <p:cond delay="500"/>
                                  </p:stCondLst>
                                  <p:childTnLst>
                                    <p:set>
                                      <p:cBhvr>
                                        <p:cTn dur="1" fill="hold" id="72">
                                          <p:stCondLst>
                                            <p:cond delay="0"/>
                                          </p:stCondLst>
                                        </p:cTn>
                                        <p:tgtEl>
                                          <p:spTgt spid="55"/>
                                        </p:tgtEl>
                                        <p:attrNameLst>
                                          <p:attrName>style.visibility</p:attrName>
                                        </p:attrNameLst>
                                      </p:cBhvr>
                                      <p:to>
                                        <p:strVal val="visible"/>
                                      </p:to>
                                    </p:set>
                                    <p:animEffect filter="wipe(left)" transition="in">
                                      <p:cBhvr>
                                        <p:cTn dur="500" id="73"/>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4"/>
      <p:bldP grpId="0" spid="47"/>
      <p:bldP grpId="0" spid="72"/>
      <p:bldP grpId="0" spid="74"/>
      <p:bldP grpId="0" spid="75"/>
      <p:bldP grpId="0" spid="7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EA89417F-C411-47C6-94FA-ABCBE9503BE9}"/>
              </a:ext>
            </a:extLst>
          </p:cNvPr>
          <p:cNvGrpSpPr/>
          <p:nvPr/>
        </p:nvGrpSpPr>
        <p:grpSpPr>
          <a:xfrm>
            <a:off x="4439816" y="764704"/>
            <a:ext cx="3348000" cy="461665"/>
            <a:chOff x="4439816" y="764704"/>
            <a:chExt cx="3348000" cy="461665"/>
          </a:xfrm>
        </p:grpSpPr>
        <p:sp>
          <p:nvSpPr>
            <p:cNvPr id="7" name="矩形: 圆角 6">
              <a:extLst>
                <a:ext uri="{FF2B5EF4-FFF2-40B4-BE49-F238E27FC236}">
                  <a16:creationId xmlns:a16="http://schemas.microsoft.com/office/drawing/2014/main" id="{59F22B24-0FA6-45AB-BEE1-3140584CD683}"/>
                </a:ext>
              </a:extLst>
            </p:cNvPr>
            <p:cNvSpPr/>
            <p:nvPr/>
          </p:nvSpPr>
          <p:spPr>
            <a:xfrm>
              <a:off x="4439816" y="959536"/>
              <a:ext cx="3348000" cy="36000"/>
            </a:xfrm>
            <a:prstGeom prst="roundRect">
              <a:avLst>
                <a:gd fmla="val 50000" name="adj"/>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9749CD4E-AF6E-4419-B23A-4C4041464C00}"/>
                </a:ext>
              </a:extLst>
            </p:cNvPr>
            <p:cNvSpPr txBox="1"/>
            <p:nvPr/>
          </p:nvSpPr>
          <p:spPr>
            <a:xfrm>
              <a:off x="4789089" y="764704"/>
              <a:ext cx="2613823" cy="457200"/>
            </a:xfrm>
            <a:prstGeom prst="rect">
              <a:avLst/>
            </a:prstGeom>
            <a:solidFill>
              <a:schemeClr val="bg1"/>
            </a:solid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dist"/>
              <a:r>
                <a:rPr altLang="en-US" b="1" lang="zh-CN" sz="2400">
                  <a:ln w="6350">
                    <a:noFill/>
                  </a:ln>
                  <a:solidFill>
                    <a:schemeClr val="tx1">
                      <a:lumMod val="75000"/>
                      <a:lumOff val="25000"/>
                    </a:schemeClr>
                  </a:solidFill>
                  <a:effectLst/>
                  <a:latin charset="-122" panose="020b0503020204020204" pitchFamily="34" typeface="微软雅黑"/>
                  <a:ea charset="-122" panose="020b0503020204020204" pitchFamily="34" typeface="微软雅黑"/>
                  <a:sym charset="-122" panose="020b0503020204020204" pitchFamily="34" typeface="微软雅黑"/>
                </a:rPr>
                <a:t>发言致辞</a:t>
              </a:r>
            </a:p>
          </p:txBody>
        </p:sp>
      </p:grpSp>
      <p:grpSp>
        <p:nvGrpSpPr>
          <p:cNvPr id="9" name="组合 8">
            <a:extLst>
              <a:ext uri="{FF2B5EF4-FFF2-40B4-BE49-F238E27FC236}">
                <a16:creationId xmlns:a16="http://schemas.microsoft.com/office/drawing/2014/main" id="{CEE87C96-8B8B-4FB5-81F4-F7BEA80DAF02}"/>
              </a:ext>
            </a:extLst>
          </p:cNvPr>
          <p:cNvGrpSpPr/>
          <p:nvPr/>
        </p:nvGrpSpPr>
        <p:grpSpPr>
          <a:xfrm>
            <a:off x="1489848" y="2120178"/>
            <a:ext cx="2267913" cy="1571816"/>
            <a:chOff x="468937" y="2419540"/>
            <a:chExt cx="2267913" cy="1571816"/>
          </a:xfrm>
        </p:grpSpPr>
        <p:sp>
          <p:nvSpPr>
            <p:cNvPr id="10" name="TextBox 18">
              <a:extLst>
                <a:ext uri="{FF2B5EF4-FFF2-40B4-BE49-F238E27FC236}">
                  <a16:creationId xmlns:a16="http://schemas.microsoft.com/office/drawing/2014/main" id="{052A9A7B-1E2A-413A-86DA-9B13662CC2F9}"/>
                </a:ext>
              </a:extLst>
            </p:cNvPr>
            <p:cNvSpPr txBox="1"/>
            <p:nvPr/>
          </p:nvSpPr>
          <p:spPr>
            <a:xfrm flipH="1">
              <a:off x="480645" y="2419540"/>
              <a:ext cx="1198880" cy="396240"/>
            </a:xfrm>
            <a:prstGeom prst="rect">
              <a:avLst/>
            </a:prstGeom>
            <a:noFill/>
          </p:spPr>
          <p:txBody>
            <a:bodyPr rtlCol="0" wrap="none">
              <a:spAutoFit/>
            </a:bodyPr>
            <a:lstStyle/>
            <a:p>
              <a:r>
                <a:rPr altLang="en-US" lang="zh-CN" sz="2000">
                  <a:latin charset="-122" panose="020b0503020204020204" pitchFamily="34" typeface="微软雅黑"/>
                  <a:ea charset="-122" panose="020b0503020204020204" pitchFamily="34" typeface="微软雅黑"/>
                  <a:cs typeface="+mn-ea"/>
                  <a:sym typeface="+mn-lt"/>
                </a:rPr>
                <a:t>输入标题</a:t>
              </a:r>
            </a:p>
          </p:txBody>
        </p:sp>
        <p:sp>
          <p:nvSpPr>
            <p:cNvPr id="11" name="矩形 10">
              <a:extLst>
                <a:ext uri="{FF2B5EF4-FFF2-40B4-BE49-F238E27FC236}">
                  <a16:creationId xmlns:a16="http://schemas.microsoft.com/office/drawing/2014/main" id="{134DC2EE-F77F-49B6-B929-BA362FDC81F8}"/>
                </a:ext>
              </a:extLst>
            </p:cNvPr>
            <p:cNvSpPr/>
            <p:nvPr/>
          </p:nvSpPr>
          <p:spPr>
            <a:xfrm>
              <a:off x="470268" y="2823664"/>
              <a:ext cx="2266582" cy="1188720"/>
            </a:xfrm>
            <a:prstGeom prst="rect">
              <a:avLst/>
            </a:prstGeom>
          </p:spPr>
          <p:txBody>
            <a:bodyPr wrap="square">
              <a:spAutoFit/>
            </a:bodyPr>
            <a:lstStyle/>
            <a:p>
              <a:pPr>
                <a:lnSpc>
                  <a:spcPct val="150000"/>
                </a:lnSpc>
              </a:pPr>
              <a:r>
                <a:rPr altLang="en-US" lang="zh-CN" spc="150" sz="1200">
                  <a:latin charset="-122" panose="020b0503020204020204" pitchFamily="34" typeface="微软雅黑"/>
                  <a:ea charset="-122" panose="020b0503020204020204" pitchFamily="34" typeface="微软雅黑"/>
                  <a:cs typeface="+mn-ea"/>
                  <a:sym typeface="+mn-lt"/>
                </a:rPr>
                <a:t>点击添加主要文字内容点击添加主要文字内容点击添加主要文字内容点击添加主要文字内容</a:t>
              </a:r>
            </a:p>
          </p:txBody>
        </p:sp>
      </p:grpSp>
      <p:grpSp>
        <p:nvGrpSpPr>
          <p:cNvPr id="12" name="组合 11">
            <a:extLst>
              <a:ext uri="{FF2B5EF4-FFF2-40B4-BE49-F238E27FC236}">
                <a16:creationId xmlns:a16="http://schemas.microsoft.com/office/drawing/2014/main" id="{0526F3A4-2C1B-4602-BE2D-F8ED766B4DA1}"/>
              </a:ext>
            </a:extLst>
          </p:cNvPr>
          <p:cNvGrpSpPr/>
          <p:nvPr/>
        </p:nvGrpSpPr>
        <p:grpSpPr>
          <a:xfrm>
            <a:off x="1578122" y="4212155"/>
            <a:ext cx="2292559" cy="1571816"/>
            <a:chOff x="468937" y="2419540"/>
            <a:chExt cx="2292559" cy="1571816"/>
          </a:xfrm>
        </p:grpSpPr>
        <p:sp>
          <p:nvSpPr>
            <p:cNvPr id="13" name="TextBox 18">
              <a:extLst>
                <a:ext uri="{FF2B5EF4-FFF2-40B4-BE49-F238E27FC236}">
                  <a16:creationId xmlns:a16="http://schemas.microsoft.com/office/drawing/2014/main" id="{F16C5BF3-1E82-4F75-8B33-B4766286150B}"/>
                </a:ext>
              </a:extLst>
            </p:cNvPr>
            <p:cNvSpPr txBox="1"/>
            <p:nvPr/>
          </p:nvSpPr>
          <p:spPr>
            <a:xfrm flipH="1">
              <a:off x="480645" y="2419540"/>
              <a:ext cx="1198880" cy="396240"/>
            </a:xfrm>
            <a:prstGeom prst="rect">
              <a:avLst/>
            </a:prstGeom>
            <a:noFill/>
          </p:spPr>
          <p:txBody>
            <a:bodyPr rtlCol="0" wrap="none">
              <a:spAutoFit/>
            </a:bodyPr>
            <a:lstStyle>
              <a:defPPr>
                <a:defRPr lang="zh-CN"/>
              </a:defPPr>
              <a:lvl1pPr>
                <a:defRPr sz="2000">
                  <a:cs typeface="+mn-ea"/>
                </a:defRPr>
              </a:lvl1pPr>
            </a:lstStyle>
            <a:p>
              <a:r>
                <a:rPr altLang="en-US" lang="zh-CN">
                  <a:latin charset="-122" panose="020b0503020204020204" pitchFamily="34" typeface="微软雅黑"/>
                  <a:ea charset="-122" panose="020b0503020204020204" pitchFamily="34" typeface="微软雅黑"/>
                  <a:sym typeface="+mn-lt"/>
                </a:rPr>
                <a:t>输入标题</a:t>
              </a:r>
            </a:p>
          </p:txBody>
        </p:sp>
        <p:sp>
          <p:nvSpPr>
            <p:cNvPr id="14" name="矩形 13">
              <a:extLst>
                <a:ext uri="{FF2B5EF4-FFF2-40B4-BE49-F238E27FC236}">
                  <a16:creationId xmlns:a16="http://schemas.microsoft.com/office/drawing/2014/main" id="{6F7A6584-4EB4-4B2A-849F-09A58EA894EF}"/>
                </a:ext>
              </a:extLst>
            </p:cNvPr>
            <p:cNvSpPr/>
            <p:nvPr/>
          </p:nvSpPr>
          <p:spPr>
            <a:xfrm>
              <a:off x="470268" y="2823664"/>
              <a:ext cx="2291228" cy="1188720"/>
            </a:xfrm>
            <a:prstGeom prst="rect">
              <a:avLst/>
            </a:prstGeom>
          </p:spPr>
          <p:txBody>
            <a:bodyPr wrap="square">
              <a:spAutoFit/>
            </a:bodyPr>
            <a:lstStyle/>
            <a:p>
              <a:pPr>
                <a:lnSpc>
                  <a:spcPct val="150000"/>
                </a:lnSpc>
              </a:pPr>
              <a:r>
                <a:rPr altLang="en-US" lang="zh-CN" spc="150" sz="1200">
                  <a:latin charset="-122" panose="020b0503020204020204" pitchFamily="34" typeface="微软雅黑"/>
                  <a:ea charset="-122" panose="020b0503020204020204" pitchFamily="34" typeface="微软雅黑"/>
                  <a:cs typeface="+mn-ea"/>
                  <a:sym typeface="+mn-lt"/>
                </a:rPr>
                <a:t>点击添加主要文字内容点击添加主要文字内容点击添加主要文字内容点击添加主要文字内容</a:t>
              </a:r>
            </a:p>
          </p:txBody>
        </p:sp>
      </p:grpSp>
      <p:grpSp>
        <p:nvGrpSpPr>
          <p:cNvPr id="15" name="组合 14">
            <a:extLst>
              <a:ext uri="{FF2B5EF4-FFF2-40B4-BE49-F238E27FC236}">
                <a16:creationId xmlns:a16="http://schemas.microsoft.com/office/drawing/2014/main" id="{3A40D1EA-D677-4ED1-85CE-4E5601D04C93}"/>
              </a:ext>
            </a:extLst>
          </p:cNvPr>
          <p:cNvGrpSpPr/>
          <p:nvPr/>
        </p:nvGrpSpPr>
        <p:grpSpPr>
          <a:xfrm>
            <a:off x="8357607" y="2120178"/>
            <a:ext cx="2267913" cy="1571816"/>
            <a:chOff x="468937" y="2419540"/>
            <a:chExt cx="2267913" cy="1571816"/>
          </a:xfrm>
        </p:grpSpPr>
        <p:sp>
          <p:nvSpPr>
            <p:cNvPr id="16" name="TextBox 18">
              <a:extLst>
                <a:ext uri="{FF2B5EF4-FFF2-40B4-BE49-F238E27FC236}">
                  <a16:creationId xmlns:a16="http://schemas.microsoft.com/office/drawing/2014/main" id="{3247752E-1883-47E1-98D1-D6506C2C18C3}"/>
                </a:ext>
              </a:extLst>
            </p:cNvPr>
            <p:cNvSpPr txBox="1"/>
            <p:nvPr/>
          </p:nvSpPr>
          <p:spPr>
            <a:xfrm flipH="1">
              <a:off x="480646" y="2419540"/>
              <a:ext cx="1198880" cy="396240"/>
            </a:xfrm>
            <a:prstGeom prst="rect">
              <a:avLst/>
            </a:prstGeom>
            <a:noFill/>
          </p:spPr>
          <p:txBody>
            <a:bodyPr rtlCol="0" wrap="none">
              <a:spAutoFit/>
            </a:bodyPr>
            <a:lstStyle>
              <a:defPPr>
                <a:defRPr lang="zh-CN"/>
              </a:defPPr>
              <a:lvl1pPr>
                <a:defRPr sz="2000">
                  <a:cs typeface="+mn-ea"/>
                </a:defRPr>
              </a:lvl1pPr>
            </a:lstStyle>
            <a:p>
              <a:r>
                <a:rPr altLang="en-US" lang="zh-CN">
                  <a:latin charset="-122" panose="020b0503020204020204" pitchFamily="34" typeface="微软雅黑"/>
                  <a:ea charset="-122" panose="020b0503020204020204" pitchFamily="34" typeface="微软雅黑"/>
                  <a:sym typeface="+mn-lt"/>
                </a:rPr>
                <a:t>输入标题</a:t>
              </a:r>
            </a:p>
          </p:txBody>
        </p:sp>
        <p:sp>
          <p:nvSpPr>
            <p:cNvPr id="17" name="矩形 16">
              <a:extLst>
                <a:ext uri="{FF2B5EF4-FFF2-40B4-BE49-F238E27FC236}">
                  <a16:creationId xmlns:a16="http://schemas.microsoft.com/office/drawing/2014/main" id="{43890D84-89A5-4550-8F68-6AAE1B6886A3}"/>
                </a:ext>
              </a:extLst>
            </p:cNvPr>
            <p:cNvSpPr/>
            <p:nvPr/>
          </p:nvSpPr>
          <p:spPr>
            <a:xfrm>
              <a:off x="470268" y="2823664"/>
              <a:ext cx="2266582" cy="1188720"/>
            </a:xfrm>
            <a:prstGeom prst="rect">
              <a:avLst/>
            </a:prstGeom>
          </p:spPr>
          <p:txBody>
            <a:bodyPr wrap="square">
              <a:spAutoFit/>
            </a:bodyPr>
            <a:lstStyle/>
            <a:p>
              <a:pPr>
                <a:lnSpc>
                  <a:spcPct val="150000"/>
                </a:lnSpc>
              </a:pPr>
              <a:r>
                <a:rPr altLang="en-US" lang="zh-CN" spc="150" sz="1200">
                  <a:latin charset="-122" panose="020b0503020204020204" pitchFamily="34" typeface="微软雅黑"/>
                  <a:ea charset="-122" panose="020b0503020204020204" pitchFamily="34" typeface="微软雅黑"/>
                  <a:cs typeface="+mn-ea"/>
                  <a:sym typeface="+mn-lt"/>
                </a:rPr>
                <a:t>点击添加主要文字内容点击添加主要文字内容点击添加主要文字内容点击添加主要文字内容</a:t>
              </a:r>
            </a:p>
          </p:txBody>
        </p:sp>
      </p:grpSp>
      <p:grpSp>
        <p:nvGrpSpPr>
          <p:cNvPr id="18" name="组合 17">
            <a:extLst>
              <a:ext uri="{FF2B5EF4-FFF2-40B4-BE49-F238E27FC236}">
                <a16:creationId xmlns:a16="http://schemas.microsoft.com/office/drawing/2014/main" id="{5B886578-3CFF-4324-BAE3-65AA849DFA10}"/>
              </a:ext>
            </a:extLst>
          </p:cNvPr>
          <p:cNvGrpSpPr/>
          <p:nvPr/>
        </p:nvGrpSpPr>
        <p:grpSpPr>
          <a:xfrm>
            <a:off x="8448095" y="4212155"/>
            <a:ext cx="2267911" cy="1571816"/>
            <a:chOff x="468937" y="2419540"/>
            <a:chExt cx="2267911" cy="1571816"/>
          </a:xfrm>
        </p:grpSpPr>
        <p:sp>
          <p:nvSpPr>
            <p:cNvPr id="19" name="TextBox 18">
              <a:extLst>
                <a:ext uri="{FF2B5EF4-FFF2-40B4-BE49-F238E27FC236}">
                  <a16:creationId xmlns:a16="http://schemas.microsoft.com/office/drawing/2014/main" id="{1EE2964D-0E4D-4883-B4A8-8C0FFB7221C7}"/>
                </a:ext>
              </a:extLst>
            </p:cNvPr>
            <p:cNvSpPr txBox="1"/>
            <p:nvPr/>
          </p:nvSpPr>
          <p:spPr>
            <a:xfrm flipH="1">
              <a:off x="480645" y="2419540"/>
              <a:ext cx="1198880" cy="396240"/>
            </a:xfrm>
            <a:prstGeom prst="rect">
              <a:avLst/>
            </a:prstGeom>
            <a:noFill/>
          </p:spPr>
          <p:txBody>
            <a:bodyPr rtlCol="0" wrap="none">
              <a:spAutoFit/>
            </a:bodyPr>
            <a:lstStyle>
              <a:defPPr>
                <a:defRPr lang="zh-CN"/>
              </a:defPPr>
              <a:lvl1pPr>
                <a:defRPr sz="2000">
                  <a:cs typeface="+mn-ea"/>
                </a:defRPr>
              </a:lvl1pPr>
            </a:lstStyle>
            <a:p>
              <a:r>
                <a:rPr altLang="en-US" lang="zh-CN">
                  <a:latin charset="-122" panose="020b0503020204020204" pitchFamily="34" typeface="微软雅黑"/>
                  <a:ea charset="-122" panose="020b0503020204020204" pitchFamily="34" typeface="微软雅黑"/>
                  <a:sym typeface="+mn-lt"/>
                </a:rPr>
                <a:t>输入标题</a:t>
              </a:r>
            </a:p>
          </p:txBody>
        </p:sp>
        <p:sp>
          <p:nvSpPr>
            <p:cNvPr id="20" name="矩形 19">
              <a:extLst>
                <a:ext uri="{FF2B5EF4-FFF2-40B4-BE49-F238E27FC236}">
                  <a16:creationId xmlns:a16="http://schemas.microsoft.com/office/drawing/2014/main" id="{17EA5502-1768-44FE-A13A-4DA0503C1568}"/>
                </a:ext>
              </a:extLst>
            </p:cNvPr>
            <p:cNvSpPr/>
            <p:nvPr/>
          </p:nvSpPr>
          <p:spPr>
            <a:xfrm>
              <a:off x="470267" y="2823664"/>
              <a:ext cx="2266581" cy="1188720"/>
            </a:xfrm>
            <a:prstGeom prst="rect">
              <a:avLst/>
            </a:prstGeom>
          </p:spPr>
          <p:txBody>
            <a:bodyPr wrap="square">
              <a:spAutoFit/>
            </a:bodyPr>
            <a:lstStyle/>
            <a:p>
              <a:pPr>
                <a:lnSpc>
                  <a:spcPct val="150000"/>
                </a:lnSpc>
              </a:pPr>
              <a:r>
                <a:rPr altLang="en-US" lang="zh-CN" spc="150" sz="1200">
                  <a:latin charset="-122" panose="020b0503020204020204" pitchFamily="34" typeface="微软雅黑"/>
                  <a:ea charset="-122" panose="020b0503020204020204" pitchFamily="34" typeface="微软雅黑"/>
                  <a:cs typeface="+mn-ea"/>
                  <a:sym typeface="+mn-lt"/>
                </a:rPr>
                <a:t>点击添加主要文字内容点击添加主要文字内容点击添加主要文字内容点击添加主要文字内容</a:t>
              </a:r>
            </a:p>
          </p:txBody>
        </p:sp>
      </p:grpSp>
      <p:sp>
        <p:nvSpPr>
          <p:cNvPr id="4" name="椭圆 3">
            <a:extLst>
              <a:ext uri="{FF2B5EF4-FFF2-40B4-BE49-F238E27FC236}">
                <a16:creationId xmlns:a16="http://schemas.microsoft.com/office/drawing/2014/main" id="{D89F069D-C2D9-49F3-B82E-F33D49612519}"/>
              </a:ext>
            </a:extLst>
          </p:cNvPr>
          <p:cNvSpPr/>
          <p:nvPr/>
        </p:nvSpPr>
        <p:spPr>
          <a:xfrm>
            <a:off x="5088804" y="3737971"/>
            <a:ext cx="2266581" cy="2266581"/>
          </a:xfrm>
          <a:prstGeom prst="ellipse">
            <a:avLst/>
          </a:prstGeom>
          <a:solidFill>
            <a:srgbClr val="8DD6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A075C4B2-AFCF-4977-AB94-25D8C8139D41}"/>
              </a:ext>
            </a:extLst>
          </p:cNvPr>
          <p:cNvPicPr>
            <a:picLocks noChangeAspect="1"/>
          </p:cNvPicPr>
          <p:nvPr/>
        </p:nvPicPr>
        <p:blipFill>
          <a:blip r:embed="rId2">
            <a:extLst>
              <a:ext uri="{28A0092B-C50C-407E-A947-70E740481C1C}">
                <a14:useLocalDpi val="0"/>
              </a:ext>
            </a:extLst>
          </a:blip>
          <a:stretch>
            <a:fillRect/>
          </a:stretch>
        </p:blipFill>
        <p:spPr>
          <a:xfrm>
            <a:off x="3870681" y="1628800"/>
            <a:ext cx="4704190" cy="4704190"/>
          </a:xfrm>
          <a:prstGeom prst="rect">
            <a:avLst/>
          </a:prstGeom>
        </p:spPr>
      </p:pic>
    </p:spTree>
    <p:extLst>
      <p:ext uri="{BB962C8B-B14F-4D97-AF65-F5344CB8AC3E}">
        <p14:creationId val="1993278142"/>
      </p:ext>
    </p:extLst>
  </p:cSld>
  <p:clrMapOvr>
    <a:masterClrMapping/>
  </p:clrMapOvr>
  <mc:AlternateContent>
    <mc:Choice Requires="p14">
      <p:transition advClick="0" advTm="2000" p14:dur="1250" spd="slow">
        <p14:gallery dir="l"/>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500" id="12"/>
                                        <p:tgtEl>
                                          <p:spTgt spid="9"/>
                                        </p:tgtEl>
                                      </p:cBhvr>
                                    </p:animEffect>
                                    <p:anim calcmode="lin" valueType="num">
                                      <p:cBhvr>
                                        <p:cTn dur="500" fill="hold" id="13"/>
                                        <p:tgtEl>
                                          <p:spTgt spid="9"/>
                                        </p:tgtEl>
                                        <p:attrNameLst>
                                          <p:attrName>ppt_x</p:attrName>
                                        </p:attrNameLst>
                                      </p:cBhvr>
                                      <p:tavLst>
                                        <p:tav tm="0">
                                          <p:val>
                                            <p:strVal val="#ppt_x"/>
                                          </p:val>
                                        </p:tav>
                                        <p:tav tm="100000">
                                          <p:val>
                                            <p:strVal val="#ppt_x"/>
                                          </p:val>
                                        </p:tav>
                                      </p:tavLst>
                                    </p:anim>
                                    <p:anim calcmode="lin" valueType="num">
                                      <p:cBhvr>
                                        <p:cTn dur="500" fill="hold" id="14"/>
                                        <p:tgtEl>
                                          <p:spTgt spid="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12"/>
                                        </p:tgtEl>
                                        <p:attrNameLst>
                                          <p:attrName>style.visibility</p:attrName>
                                        </p:attrNameLst>
                                      </p:cBhvr>
                                      <p:to>
                                        <p:strVal val="visible"/>
                                      </p:to>
                                    </p:set>
                                    <p:animEffect filter="fade" transition="in">
                                      <p:cBhvr>
                                        <p:cTn dur="500" id="18"/>
                                        <p:tgtEl>
                                          <p:spTgt spid="12"/>
                                        </p:tgtEl>
                                      </p:cBhvr>
                                    </p:animEffect>
                                    <p:anim calcmode="lin" valueType="num">
                                      <p:cBhvr>
                                        <p:cTn dur="500" fill="hold" id="19"/>
                                        <p:tgtEl>
                                          <p:spTgt spid="12"/>
                                        </p:tgtEl>
                                        <p:attrNameLst>
                                          <p:attrName>ppt_x</p:attrName>
                                        </p:attrNameLst>
                                      </p:cBhvr>
                                      <p:tavLst>
                                        <p:tav tm="0">
                                          <p:val>
                                            <p:strVal val="#ppt_x"/>
                                          </p:val>
                                        </p:tav>
                                        <p:tav tm="100000">
                                          <p:val>
                                            <p:strVal val="#ppt_x"/>
                                          </p:val>
                                        </p:tav>
                                      </p:tavLst>
                                    </p:anim>
                                    <p:anim calcmode="lin" valueType="num">
                                      <p:cBhvr>
                                        <p:cTn dur="500" fill="hold" id="20"/>
                                        <p:tgtEl>
                                          <p:spTgt spid="12"/>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id="22" nodeType="afterEffect" presetClass="entr" presetID="42" presetSubtype="0">
                                  <p:stCondLst>
                                    <p:cond delay="0"/>
                                  </p:stCondLst>
                                  <p:childTnLst>
                                    <p:set>
                                      <p:cBhvr>
                                        <p:cTn dur="1" fill="hold" id="23">
                                          <p:stCondLst>
                                            <p:cond delay="0"/>
                                          </p:stCondLst>
                                        </p:cTn>
                                        <p:tgtEl>
                                          <p:spTgt spid="15"/>
                                        </p:tgtEl>
                                        <p:attrNameLst>
                                          <p:attrName>style.visibility</p:attrName>
                                        </p:attrNameLst>
                                      </p:cBhvr>
                                      <p:to>
                                        <p:strVal val="visible"/>
                                      </p:to>
                                    </p:set>
                                    <p:animEffect filter="fade" transition="in">
                                      <p:cBhvr>
                                        <p:cTn dur="500" id="24"/>
                                        <p:tgtEl>
                                          <p:spTgt spid="15"/>
                                        </p:tgtEl>
                                      </p:cBhvr>
                                    </p:animEffect>
                                    <p:anim calcmode="lin" valueType="num">
                                      <p:cBhvr>
                                        <p:cTn dur="500" fill="hold" id="25"/>
                                        <p:tgtEl>
                                          <p:spTgt spid="15"/>
                                        </p:tgtEl>
                                        <p:attrNameLst>
                                          <p:attrName>ppt_x</p:attrName>
                                        </p:attrNameLst>
                                      </p:cBhvr>
                                      <p:tavLst>
                                        <p:tav tm="0">
                                          <p:val>
                                            <p:strVal val="#ppt_x"/>
                                          </p:val>
                                        </p:tav>
                                        <p:tav tm="100000">
                                          <p:val>
                                            <p:strVal val="#ppt_x"/>
                                          </p:val>
                                        </p:tav>
                                      </p:tavLst>
                                    </p:anim>
                                    <p:anim calcmode="lin" valueType="num">
                                      <p:cBhvr>
                                        <p:cTn dur="500" fill="hold" id="26"/>
                                        <p:tgtEl>
                                          <p:spTgt spid="15"/>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000"/>
                            </p:stCondLst>
                            <p:childTnLst>
                              <p:par>
                                <p:cTn fill="hold" id="28" nodeType="afterEffect" presetClass="entr" presetID="42" presetSubtype="0">
                                  <p:stCondLst>
                                    <p:cond delay="0"/>
                                  </p:stCondLst>
                                  <p:childTnLst>
                                    <p:set>
                                      <p:cBhvr>
                                        <p:cTn dur="1" fill="hold" id="29">
                                          <p:stCondLst>
                                            <p:cond delay="0"/>
                                          </p:stCondLst>
                                        </p:cTn>
                                        <p:tgtEl>
                                          <p:spTgt spid="18"/>
                                        </p:tgtEl>
                                        <p:attrNameLst>
                                          <p:attrName>style.visibility</p:attrName>
                                        </p:attrNameLst>
                                      </p:cBhvr>
                                      <p:to>
                                        <p:strVal val="visible"/>
                                      </p:to>
                                    </p:set>
                                    <p:animEffect filter="fade" transition="in">
                                      <p:cBhvr>
                                        <p:cTn dur="500" id="30"/>
                                        <p:tgtEl>
                                          <p:spTgt spid="18"/>
                                        </p:tgtEl>
                                      </p:cBhvr>
                                    </p:animEffect>
                                    <p:anim calcmode="lin" valueType="num">
                                      <p:cBhvr>
                                        <p:cTn dur="500" fill="hold" id="31"/>
                                        <p:tgtEl>
                                          <p:spTgt spid="18"/>
                                        </p:tgtEl>
                                        <p:attrNameLst>
                                          <p:attrName>ppt_x</p:attrName>
                                        </p:attrNameLst>
                                      </p:cBhvr>
                                      <p:tavLst>
                                        <p:tav tm="0">
                                          <p:val>
                                            <p:strVal val="#ppt_x"/>
                                          </p:val>
                                        </p:tav>
                                        <p:tav tm="100000">
                                          <p:val>
                                            <p:strVal val="#ppt_x"/>
                                          </p:val>
                                        </p:tav>
                                      </p:tavLst>
                                    </p:anim>
                                    <p:anim calcmode="lin" valueType="num">
                                      <p:cBhvr>
                                        <p:cTn dur="500" fill="hold" id="32"/>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EA89417F-C411-47C6-94FA-ABCBE9503BE9}"/>
              </a:ext>
            </a:extLst>
          </p:cNvPr>
          <p:cNvGrpSpPr/>
          <p:nvPr/>
        </p:nvGrpSpPr>
        <p:grpSpPr>
          <a:xfrm>
            <a:off x="4439816" y="764704"/>
            <a:ext cx="3348000" cy="461665"/>
            <a:chOff x="4439816" y="764704"/>
            <a:chExt cx="3348000" cy="461665"/>
          </a:xfrm>
        </p:grpSpPr>
        <p:sp>
          <p:nvSpPr>
            <p:cNvPr id="7" name="矩形: 圆角 6">
              <a:extLst>
                <a:ext uri="{FF2B5EF4-FFF2-40B4-BE49-F238E27FC236}">
                  <a16:creationId xmlns:a16="http://schemas.microsoft.com/office/drawing/2014/main" id="{59F22B24-0FA6-45AB-BEE1-3140584CD683}"/>
                </a:ext>
              </a:extLst>
            </p:cNvPr>
            <p:cNvSpPr/>
            <p:nvPr/>
          </p:nvSpPr>
          <p:spPr>
            <a:xfrm>
              <a:off x="4439816" y="959536"/>
              <a:ext cx="3348000" cy="36000"/>
            </a:xfrm>
            <a:prstGeom prst="roundRect">
              <a:avLst>
                <a:gd fmla="val 50000" name="adj"/>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9749CD4E-AF6E-4419-B23A-4C4041464C00}"/>
                </a:ext>
              </a:extLst>
            </p:cNvPr>
            <p:cNvSpPr txBox="1"/>
            <p:nvPr/>
          </p:nvSpPr>
          <p:spPr>
            <a:xfrm>
              <a:off x="4789089" y="764704"/>
              <a:ext cx="2613823" cy="457200"/>
            </a:xfrm>
            <a:prstGeom prst="rect">
              <a:avLst/>
            </a:prstGeom>
            <a:solidFill>
              <a:schemeClr val="bg1"/>
            </a:solid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dist"/>
              <a:r>
                <a:rPr altLang="en-US" b="1" lang="zh-CN" sz="2400">
                  <a:ln w="6350">
                    <a:noFill/>
                  </a:ln>
                  <a:solidFill>
                    <a:schemeClr val="tx1">
                      <a:lumMod val="75000"/>
                      <a:lumOff val="25000"/>
                    </a:schemeClr>
                  </a:solidFill>
                  <a:effectLst/>
                  <a:latin charset="-122" panose="020b0503020204020204" pitchFamily="34" typeface="微软雅黑"/>
                  <a:ea charset="-122" panose="020b0503020204020204" pitchFamily="34" typeface="微软雅黑"/>
                  <a:sym charset="-122" panose="020b0503020204020204" pitchFamily="34" typeface="微软雅黑"/>
                </a:rPr>
                <a:t>发言致辞</a:t>
              </a:r>
            </a:p>
          </p:txBody>
        </p:sp>
      </p:grpSp>
      <p:sp>
        <p:nvSpPr>
          <p:cNvPr id="6" name="矩形: 圆角 5">
            <a:extLst>
              <a:ext uri="{FF2B5EF4-FFF2-40B4-BE49-F238E27FC236}">
                <a16:creationId xmlns:a16="http://schemas.microsoft.com/office/drawing/2014/main" id="{60EE26C1-81F1-44E6-81C3-F92EB1C60E42}"/>
              </a:ext>
            </a:extLst>
          </p:cNvPr>
          <p:cNvSpPr/>
          <p:nvPr/>
        </p:nvSpPr>
        <p:spPr>
          <a:xfrm rot="5400000">
            <a:off x="2019108" y="1588684"/>
            <a:ext cx="461666" cy="1812938"/>
          </a:xfrm>
          <a:prstGeom prst="roundRect">
            <a:avLst/>
          </a:prstGeom>
          <a:solidFill>
            <a:srgbClr val="8DD6F7"/>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270"/>
          <a:lstStyle/>
          <a:p>
            <a:pPr algn="ctr" defTabSz="914400" fontAlgn="base">
              <a:spcBef>
                <a:spcPct val="0"/>
              </a:spcBef>
              <a:spcAft>
                <a:spcPct val="0"/>
              </a:spcAft>
              <a:defRPr/>
            </a:pPr>
            <a:r>
              <a:rPr altLang="en-US" kern="0" lang="zh-CN">
                <a:ln w="3175">
                  <a:noFill/>
                </a:ln>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发言致辞</a:t>
            </a:r>
          </a:p>
        </p:txBody>
      </p:sp>
      <p:sp>
        <p:nvSpPr>
          <p:cNvPr id="9" name="矩形 8">
            <a:extLst>
              <a:ext uri="{FF2B5EF4-FFF2-40B4-BE49-F238E27FC236}">
                <a16:creationId xmlns:a16="http://schemas.microsoft.com/office/drawing/2014/main" id="{BCC076E2-FA38-45B2-A1BA-B7C86E66CFE9}"/>
              </a:ext>
            </a:extLst>
          </p:cNvPr>
          <p:cNvSpPr/>
          <p:nvPr/>
        </p:nvSpPr>
        <p:spPr>
          <a:xfrm>
            <a:off x="1199455" y="2961109"/>
            <a:ext cx="4680515" cy="2529840"/>
          </a:xfrm>
          <a:prstGeom prst="rect">
            <a:avLst/>
          </a:prstGeom>
        </p:spPr>
        <p:txBody>
          <a:bodyPr wrap="square">
            <a:spAutoFit/>
          </a:bodyPr>
          <a:lstStyle/>
          <a:p>
            <a:pPr algn="just">
              <a:lnSpc>
                <a:spcPts val="3200"/>
              </a:lnSpc>
            </a:pPr>
            <a:r>
              <a:rPr altLang="en-US" lang="zh-CN" spc="210" sz="1500">
                <a:solidFill>
                  <a:sysClr lastClr="000000" val="windowText"/>
                </a:solidFill>
                <a:latin charset="-122" panose="020b0503020204020204" pitchFamily="34" typeface="微软雅黑"/>
                <a:ea charset="-122" panose="020b0503020204020204" pitchFamily="34" typeface="微软雅黑"/>
                <a:cs charset="-122" pitchFamily="2" typeface="华文黑体"/>
                <a:sym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cxnSp>
        <p:nvCxnSpPr>
          <p:cNvPr id="10" name="直接连接符 9">
            <a:extLst>
              <a:ext uri="{FF2B5EF4-FFF2-40B4-BE49-F238E27FC236}">
                <a16:creationId xmlns:a16="http://schemas.microsoft.com/office/drawing/2014/main" id="{80F8153D-3882-469D-B7DA-F75F3E1E0D99}"/>
              </a:ext>
            </a:extLst>
          </p:cNvPr>
          <p:cNvCxnSpPr/>
          <p:nvPr/>
        </p:nvCxnSpPr>
        <p:spPr>
          <a:xfrm flipH="1">
            <a:off x="6036554" y="2097013"/>
            <a:ext cx="0" cy="37444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103CC721-CAFC-40B5-AD34-1BC96C8D8E4C}"/>
              </a:ext>
            </a:extLst>
          </p:cNvPr>
          <p:cNvSpPr/>
          <p:nvPr/>
        </p:nvSpPr>
        <p:spPr>
          <a:xfrm>
            <a:off x="6540610" y="3429000"/>
            <a:ext cx="4443293" cy="2412429"/>
          </a:xfrm>
          <a:prstGeom prst="rect">
            <a:avLst/>
          </a:prstGeom>
          <a:blipFill dpi="0" rotWithShape="1">
            <a:blip r:embed="rId2"/>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a:extLst>
              <a:ext uri="{FF2B5EF4-FFF2-40B4-BE49-F238E27FC236}">
                <a16:creationId xmlns:a16="http://schemas.microsoft.com/office/drawing/2014/main" id="{3B15DEC5-9DBD-47A3-95DF-82D391380476}"/>
              </a:ext>
            </a:extLst>
          </p:cNvPr>
          <p:cNvGrpSpPr/>
          <p:nvPr/>
        </p:nvGrpSpPr>
        <p:grpSpPr>
          <a:xfrm>
            <a:off x="6560862" y="2204864"/>
            <a:ext cx="859652" cy="859652"/>
            <a:chOff x="6476292" y="2214193"/>
            <a:chExt cx="859652" cy="859652"/>
          </a:xfrm>
        </p:grpSpPr>
        <p:sp>
          <p:nvSpPr>
            <p:cNvPr id="13" name="îṧḷïḋê">
              <a:extLst>
                <a:ext uri="{FF2B5EF4-FFF2-40B4-BE49-F238E27FC236}">
                  <a16:creationId xmlns:a16="http://schemas.microsoft.com/office/drawing/2014/main" id="{957AB530-4267-4F7D-BAC6-F5C1EEFBA8DA}"/>
                </a:ext>
              </a:extLst>
            </p:cNvPr>
            <p:cNvSpPr/>
            <p:nvPr/>
          </p:nvSpPr>
          <p:spPr>
            <a:xfrm>
              <a:off x="6476292" y="2214193"/>
              <a:ext cx="859652" cy="859652"/>
            </a:xfrm>
            <a:custGeom>
              <a:gdLst>
                <a:gd fmla="*/ 0 w 859652" name="connsiteX0"/>
                <a:gd fmla="*/ 143278 h 859652" name="connsiteY0"/>
                <a:gd fmla="*/ 143278 w 859652" name="connsiteX1"/>
                <a:gd fmla="*/ 0 h 859652" name="connsiteY1"/>
                <a:gd fmla="*/ 716374 w 859652" name="connsiteX2"/>
                <a:gd fmla="*/ 0 h 859652" name="connsiteY2"/>
                <a:gd fmla="*/ 859652 w 859652" name="connsiteX3"/>
                <a:gd fmla="*/ 143278 h 859652" name="connsiteY3"/>
                <a:gd fmla="*/ 859652 w 859652" name="connsiteX4"/>
                <a:gd fmla="*/ 716374 h 859652" name="connsiteY4"/>
                <a:gd fmla="*/ 716374 w 859652" name="connsiteX5"/>
                <a:gd fmla="*/ 859652 h 859652" name="connsiteY5"/>
                <a:gd fmla="*/ 143278 w 859652" name="connsiteX6"/>
                <a:gd fmla="*/ 859652 h 859652" name="connsiteY6"/>
                <a:gd fmla="*/ 0 w 859652" name="connsiteX7"/>
                <a:gd fmla="*/ 716374 h 859652" name="connsiteY7"/>
                <a:gd fmla="*/ 0 w 859652" name="connsiteX8"/>
                <a:gd fmla="*/ 143278 h 85965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59652" w="859652">
                  <a:moveTo>
                    <a:pt x="0" y="143278"/>
                  </a:moveTo>
                  <a:cubicBezTo>
                    <a:pt x="0" y="64148"/>
                    <a:pt x="64148" y="0"/>
                    <a:pt x="143278" y="0"/>
                  </a:cubicBezTo>
                  <a:lnTo>
                    <a:pt x="716374" y="0"/>
                  </a:lnTo>
                  <a:cubicBezTo>
                    <a:pt x="795504" y="0"/>
                    <a:pt x="859652" y="64148"/>
                    <a:pt x="859652" y="143278"/>
                  </a:cubicBezTo>
                  <a:lnTo>
                    <a:pt x="859652" y="716374"/>
                  </a:lnTo>
                  <a:cubicBezTo>
                    <a:pt x="859652" y="795504"/>
                    <a:pt x="795504" y="859652"/>
                    <a:pt x="716374" y="859652"/>
                  </a:cubicBezTo>
                  <a:lnTo>
                    <a:pt x="143278" y="859652"/>
                  </a:lnTo>
                  <a:cubicBezTo>
                    <a:pt x="64148" y="859652"/>
                    <a:pt x="0" y="795504"/>
                    <a:pt x="0" y="716374"/>
                  </a:cubicBezTo>
                  <a:lnTo>
                    <a:pt x="0" y="143278"/>
                  </a:lnTo>
                  <a:close/>
                </a:path>
              </a:pathLst>
            </a:custGeom>
            <a:solidFill>
              <a:srgbClr val="8DD6F7"/>
            </a:solidFill>
            <a:ln w="28575">
              <a:solidFill>
                <a:schemeClr val="bg1"/>
              </a:solidFill>
            </a:ln>
          </p:spPr>
          <p:style>
            <a:lnRef idx="0">
              <a:schemeClr val="lt1">
                <a:hueOff val="0"/>
                <a:satOff val="0"/>
                <a:lumOff val="0"/>
                <a:alphaOff val="0"/>
              </a:schemeClr>
            </a:lnRef>
            <a:fillRef idx="3">
              <a:scrgbClr b="0" g="0" r="0"/>
            </a:fillRef>
            <a:effectRef idx="2">
              <a:schemeClr val="accent1">
                <a:hueOff val="0"/>
                <a:satOff val="0"/>
                <a:lumOff val="0"/>
                <a:alphaOff val="0"/>
              </a:schemeClr>
            </a:effectRef>
            <a:fontRef idx="minor">
              <a:schemeClr val="lt1"/>
            </a:fontRef>
          </p:style>
          <p:txBody>
            <a:bodyPr anchor="ctr" anchorCtr="0" bIns="45720" lIns="91440" numCol="1" rIns="91440" spcCol="1270" spcFirstLastPara="0" tIns="45720" vert="horz" wrap="square">
              <a:normAutofit/>
            </a:bodyPr>
            <a:lstStyle>
              <a:defPPr>
                <a:defRPr lang="en-US"/>
              </a:defPPr>
              <a:lvl1pPr algn="l" defTabSz="457200" eaLnBrk="1" hangingPunct="1" latinLnBrk="0" marL="0" rtl="0">
                <a:defRPr kern="1200" sz="1800">
                  <a:solidFill>
                    <a:schemeClr val="lt1"/>
                  </a:solidFill>
                </a:defRPr>
              </a:lvl1pPr>
              <a:lvl2pPr algn="l" defTabSz="457200" eaLnBrk="1" hangingPunct="1" latinLnBrk="0" marL="457200" rtl="0">
                <a:defRPr kern="1200" sz="1800">
                  <a:solidFill>
                    <a:schemeClr val="lt1"/>
                  </a:solidFill>
                </a:defRPr>
              </a:lvl2pPr>
              <a:lvl3pPr algn="l" defTabSz="457200" eaLnBrk="1" hangingPunct="1" latinLnBrk="0" marL="914400" rtl="0">
                <a:defRPr kern="1200" sz="1800">
                  <a:solidFill>
                    <a:schemeClr val="lt1"/>
                  </a:solidFill>
                </a:defRPr>
              </a:lvl3pPr>
              <a:lvl4pPr algn="l" defTabSz="457200" eaLnBrk="1" hangingPunct="1" latinLnBrk="0" marL="1371600" rtl="0">
                <a:defRPr kern="1200" sz="1800">
                  <a:solidFill>
                    <a:schemeClr val="lt1"/>
                  </a:solidFill>
                </a:defRPr>
              </a:lvl4pPr>
              <a:lvl5pPr algn="l" defTabSz="457200" eaLnBrk="1" hangingPunct="1" latinLnBrk="0" marL="1828800" rtl="0">
                <a:defRPr kern="1200" sz="1800">
                  <a:solidFill>
                    <a:schemeClr val="lt1"/>
                  </a:solidFill>
                </a:defRPr>
              </a:lvl5pPr>
              <a:lvl6pPr algn="l" defTabSz="457200" eaLnBrk="1" hangingPunct="1" latinLnBrk="0" marL="2286000" rtl="0">
                <a:defRPr kern="1200" sz="1800">
                  <a:solidFill>
                    <a:schemeClr val="lt1"/>
                  </a:solidFill>
                </a:defRPr>
              </a:lvl6pPr>
              <a:lvl7pPr algn="l" defTabSz="457200" eaLnBrk="1" hangingPunct="1" latinLnBrk="0" marL="2743200" rtl="0">
                <a:defRPr kern="1200" sz="1800">
                  <a:solidFill>
                    <a:schemeClr val="lt1"/>
                  </a:solidFill>
                </a:defRPr>
              </a:lvl7pPr>
              <a:lvl8pPr algn="l" defTabSz="457200" eaLnBrk="1" hangingPunct="1" latinLnBrk="0" marL="3200400" rtl="0">
                <a:defRPr kern="1200" sz="1800">
                  <a:solidFill>
                    <a:schemeClr val="lt1"/>
                  </a:solidFill>
                </a:defRPr>
              </a:lvl8pPr>
              <a:lvl9pPr algn="l" defTabSz="457200" eaLnBrk="1" hangingPunct="1" latinLnBrk="0" marL="3657600" rtl="0">
                <a:defRPr kern="1200" sz="1800">
                  <a:solidFill>
                    <a:schemeClr val="lt1"/>
                  </a:solidFill>
                </a:defRPr>
              </a:lvl9pPr>
            </a:lstStyle>
            <a:p>
              <a:pPr algn="ctr" defTabSz="1600200">
                <a:lnSpc>
                  <a:spcPct val="90000"/>
                </a:lnSpc>
                <a:spcBef>
                  <a:spcPct val="0"/>
                </a:spcBef>
                <a:spcAft>
                  <a:spcPct val="35000"/>
                </a:spcAft>
              </a:pPr>
              <a:endParaRPr lang="ru-RU" sz="3600"/>
            </a:p>
          </p:txBody>
        </p:sp>
        <p:sp>
          <p:nvSpPr>
            <p:cNvPr id="14" name="ïSḷiḋê">
              <a:extLst>
                <a:ext uri="{FF2B5EF4-FFF2-40B4-BE49-F238E27FC236}">
                  <a16:creationId xmlns:a16="http://schemas.microsoft.com/office/drawing/2014/main" id="{5B998FCE-52BD-4BDC-8376-5F7019F62B88}"/>
                </a:ext>
              </a:extLst>
            </p:cNvPr>
            <p:cNvSpPr/>
            <p:nvPr/>
          </p:nvSpPr>
          <p:spPr>
            <a:xfrm>
              <a:off x="6705321" y="2473797"/>
              <a:ext cx="401594" cy="363378"/>
            </a:xfrm>
            <a:custGeom>
              <a:gdLst>
                <a:gd fmla="*/ 407586 w 606580" name="connsiteX0"/>
                <a:gd fmla="*/ 252695 h 548858" name="connsiteY0"/>
                <a:gd fmla="*/ 502285 w 606580" name="connsiteX1"/>
                <a:gd fmla="*/ 252695 h 548858" name="connsiteY1"/>
                <a:gd fmla="*/ 502285 w 606580" name="connsiteX2"/>
                <a:gd fmla="*/ 346759 h 548858" name="connsiteY2"/>
                <a:gd fmla="*/ 407586 w 606580" name="connsiteX3"/>
                <a:gd fmla="*/ 346759 h 548858" name="connsiteY3"/>
                <a:gd fmla="*/ 104296 w 606580" name="connsiteX4"/>
                <a:gd fmla="*/ 205698 h 548858" name="connsiteY4"/>
                <a:gd fmla="*/ 199065 w 606580" name="connsiteX5"/>
                <a:gd fmla="*/ 205698 h 548858" name="connsiteY5"/>
                <a:gd fmla="*/ 199065 w 606580" name="connsiteX6"/>
                <a:gd fmla="*/ 346758 h 548858" name="connsiteY6"/>
                <a:gd fmla="*/ 104296 w 606580" name="connsiteX7"/>
                <a:gd fmla="*/ 346758 h 548858" name="connsiteY7"/>
                <a:gd fmla="*/ 255870 w 606580" name="connsiteX8"/>
                <a:gd fmla="*/ 96040 h 548858" name="connsiteY8"/>
                <a:gd fmla="*/ 350710 w 606580" name="connsiteX9"/>
                <a:gd fmla="*/ 96040 h 548858" name="connsiteY9"/>
                <a:gd fmla="*/ 350710 w 606580" name="connsiteX10"/>
                <a:gd fmla="*/ 346759 h 548858" name="connsiteY10"/>
                <a:gd fmla="*/ 255870 w 606580" name="connsiteX11"/>
                <a:gd fmla="*/ 346759 h 548858" name="connsiteY11"/>
                <a:gd fmla="*/ 37882 w 606580" name="connsiteX12"/>
                <a:gd fmla="*/ 37913 h 548858" name="connsiteY12"/>
                <a:gd fmla="*/ 37882 w 606580" name="connsiteX13"/>
                <a:gd fmla="*/ 405363 h 548858" name="connsiteY13"/>
                <a:gd fmla="*/ 568698 w 606580" name="connsiteX14"/>
                <a:gd fmla="*/ 405363 h 548858" name="connsiteY14"/>
                <a:gd fmla="*/ 568698 w 606580" name="connsiteX15"/>
                <a:gd fmla="*/ 37913 h 548858" name="connsiteY15"/>
                <a:gd fmla="*/ 18941 w 606580" name="connsiteX16"/>
                <a:gd fmla="*/ 0 h 548858" name="connsiteY16"/>
                <a:gd fmla="*/ 587639 w 606580" name="connsiteX17"/>
                <a:gd fmla="*/ 0 h 548858" name="connsiteY17"/>
                <a:gd fmla="*/ 606580 w 606580" name="connsiteX18"/>
                <a:gd fmla="*/ 18910 h 548858" name="connsiteY18"/>
                <a:gd fmla="*/ 606580 w 606580" name="connsiteX19"/>
                <a:gd fmla="*/ 424274 h 548858" name="connsiteY19"/>
                <a:gd fmla="*/ 587639 w 606580" name="connsiteX20"/>
                <a:gd fmla="*/ 443184 h 548858" name="connsiteY20"/>
                <a:gd fmla="*/ 322278 w 606580" name="connsiteX21"/>
                <a:gd fmla="*/ 443184 h 548858" name="connsiteY21"/>
                <a:gd fmla="*/ 322278 w 606580" name="connsiteX22"/>
                <a:gd fmla="*/ 511038 h 548858" name="connsiteY22"/>
                <a:gd fmla="*/ 450223 w 606580" name="connsiteX23"/>
                <a:gd fmla="*/ 511038 h 548858" name="connsiteY23"/>
                <a:gd fmla="*/ 450223 w 606580" name="connsiteX24"/>
                <a:gd fmla="*/ 548858 h 548858" name="connsiteY24"/>
                <a:gd fmla="*/ 156357 w 606580" name="connsiteX25"/>
                <a:gd fmla="*/ 548858 h 548858" name="connsiteY25"/>
                <a:gd fmla="*/ 156357 w 606580" name="connsiteX26"/>
                <a:gd fmla="*/ 511038 h 548858" name="connsiteY26"/>
                <a:gd fmla="*/ 284302 w 606580" name="connsiteX27"/>
                <a:gd fmla="*/ 511038 h 548858" name="connsiteY27"/>
                <a:gd fmla="*/ 284302 w 606580" name="connsiteX28"/>
                <a:gd fmla="*/ 443184 h 548858" name="connsiteY28"/>
                <a:gd fmla="*/ 18941 w 606580" name="connsiteX29"/>
                <a:gd fmla="*/ 443184 h 548858" name="connsiteY29"/>
                <a:gd fmla="*/ 0 w 606580" name="connsiteX30"/>
                <a:gd fmla="*/ 424274 h 548858" name="connsiteY30"/>
                <a:gd fmla="*/ 0 w 606580" name="connsiteX31"/>
                <a:gd fmla="*/ 18910 h 548858" name="connsiteY31"/>
                <a:gd fmla="*/ 18941 w 606580" name="connsiteX32"/>
                <a:gd fmla="*/ 0 h 548858"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548858" w="606580">
                  <a:moveTo>
                    <a:pt x="407586" y="252695"/>
                  </a:moveTo>
                  <a:lnTo>
                    <a:pt x="502285" y="252695"/>
                  </a:lnTo>
                  <a:lnTo>
                    <a:pt x="502285" y="346759"/>
                  </a:lnTo>
                  <a:lnTo>
                    <a:pt x="407586" y="346759"/>
                  </a:lnTo>
                  <a:close/>
                  <a:moveTo>
                    <a:pt x="104296" y="205698"/>
                  </a:moveTo>
                  <a:lnTo>
                    <a:pt x="199065" y="205698"/>
                  </a:lnTo>
                  <a:lnTo>
                    <a:pt x="199065" y="346758"/>
                  </a:lnTo>
                  <a:lnTo>
                    <a:pt x="104296" y="346758"/>
                  </a:lnTo>
                  <a:close/>
                  <a:moveTo>
                    <a:pt x="255870" y="96040"/>
                  </a:moveTo>
                  <a:lnTo>
                    <a:pt x="350710" y="96040"/>
                  </a:lnTo>
                  <a:lnTo>
                    <a:pt x="350710" y="346759"/>
                  </a:lnTo>
                  <a:lnTo>
                    <a:pt x="255870" y="346759"/>
                  </a:lnTo>
                  <a:close/>
                  <a:moveTo>
                    <a:pt x="37882" y="37913"/>
                  </a:moveTo>
                  <a:lnTo>
                    <a:pt x="37882" y="405363"/>
                  </a:lnTo>
                  <a:lnTo>
                    <a:pt x="568698" y="405363"/>
                  </a:lnTo>
                  <a:lnTo>
                    <a:pt x="568698" y="37913"/>
                  </a:lnTo>
                  <a:close/>
                  <a:moveTo>
                    <a:pt x="18941" y="0"/>
                  </a:moveTo>
                  <a:lnTo>
                    <a:pt x="587639" y="0"/>
                  </a:lnTo>
                  <a:cubicBezTo>
                    <a:pt x="598038" y="0"/>
                    <a:pt x="606580" y="8528"/>
                    <a:pt x="606580" y="18910"/>
                  </a:cubicBezTo>
                  <a:lnTo>
                    <a:pt x="606580" y="424274"/>
                  </a:lnTo>
                  <a:cubicBezTo>
                    <a:pt x="606580" y="434656"/>
                    <a:pt x="598038" y="443184"/>
                    <a:pt x="587639" y="443184"/>
                  </a:cubicBezTo>
                  <a:lnTo>
                    <a:pt x="322278" y="443184"/>
                  </a:lnTo>
                  <a:lnTo>
                    <a:pt x="322278" y="511038"/>
                  </a:lnTo>
                  <a:lnTo>
                    <a:pt x="450223" y="511038"/>
                  </a:lnTo>
                  <a:lnTo>
                    <a:pt x="450223" y="548858"/>
                  </a:lnTo>
                  <a:lnTo>
                    <a:pt x="156357" y="548858"/>
                  </a:lnTo>
                  <a:lnTo>
                    <a:pt x="156357" y="511038"/>
                  </a:lnTo>
                  <a:lnTo>
                    <a:pt x="284302" y="511038"/>
                  </a:lnTo>
                  <a:lnTo>
                    <a:pt x="284302" y="443184"/>
                  </a:lnTo>
                  <a:lnTo>
                    <a:pt x="18941" y="443184"/>
                  </a:lnTo>
                  <a:cubicBezTo>
                    <a:pt x="8542" y="443184"/>
                    <a:pt x="0" y="434656"/>
                    <a:pt x="0" y="424274"/>
                  </a:cubicBezTo>
                  <a:lnTo>
                    <a:pt x="0" y="18910"/>
                  </a:lnTo>
                  <a:cubicBezTo>
                    <a:pt x="0" y="8528"/>
                    <a:pt x="8542" y="0"/>
                    <a:pt x="18941" y="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5720" lIns="91440" numCol="1" rIns="91440" spcCol="1270" spcFirstLastPara="0" tIns="45720" vert="horz"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77900" lvl="0">
                <a:lnSpc>
                  <a:spcPct val="90000"/>
                </a:lnSpc>
                <a:spcBef>
                  <a:spcPct val="0"/>
                </a:spcBef>
                <a:spcAft>
                  <a:spcPct val="35000"/>
                </a:spcAft>
              </a:pPr>
              <a:endParaRPr kern="1200" lang="en-US" sz="2200"/>
            </a:p>
          </p:txBody>
        </p:sp>
      </p:grpSp>
      <p:grpSp>
        <p:nvGrpSpPr>
          <p:cNvPr id="15" name="组合 14">
            <a:extLst>
              <a:ext uri="{FF2B5EF4-FFF2-40B4-BE49-F238E27FC236}">
                <a16:creationId xmlns:a16="http://schemas.microsoft.com/office/drawing/2014/main" id="{97FE1417-B50F-4DD7-91F5-2DB65BA4A33E}"/>
              </a:ext>
            </a:extLst>
          </p:cNvPr>
          <p:cNvGrpSpPr/>
          <p:nvPr/>
        </p:nvGrpSpPr>
        <p:grpSpPr>
          <a:xfrm>
            <a:off x="8278928" y="2204864"/>
            <a:ext cx="859652" cy="859652"/>
            <a:chOff x="6476292" y="2214193"/>
            <a:chExt cx="859652" cy="859652"/>
          </a:xfrm>
        </p:grpSpPr>
        <p:sp>
          <p:nvSpPr>
            <p:cNvPr id="16" name="îṧḷïḋê">
              <a:extLst>
                <a:ext uri="{FF2B5EF4-FFF2-40B4-BE49-F238E27FC236}">
                  <a16:creationId xmlns:a16="http://schemas.microsoft.com/office/drawing/2014/main" id="{AD19C90A-EE14-416B-830A-0E7249265EEC}"/>
                </a:ext>
              </a:extLst>
            </p:cNvPr>
            <p:cNvSpPr/>
            <p:nvPr/>
          </p:nvSpPr>
          <p:spPr>
            <a:xfrm>
              <a:off x="6476292" y="2214193"/>
              <a:ext cx="859652" cy="859652"/>
            </a:xfrm>
            <a:custGeom>
              <a:gdLst>
                <a:gd fmla="*/ 0 w 859652" name="connsiteX0"/>
                <a:gd fmla="*/ 143278 h 859652" name="connsiteY0"/>
                <a:gd fmla="*/ 143278 w 859652" name="connsiteX1"/>
                <a:gd fmla="*/ 0 h 859652" name="connsiteY1"/>
                <a:gd fmla="*/ 716374 w 859652" name="connsiteX2"/>
                <a:gd fmla="*/ 0 h 859652" name="connsiteY2"/>
                <a:gd fmla="*/ 859652 w 859652" name="connsiteX3"/>
                <a:gd fmla="*/ 143278 h 859652" name="connsiteY3"/>
                <a:gd fmla="*/ 859652 w 859652" name="connsiteX4"/>
                <a:gd fmla="*/ 716374 h 859652" name="connsiteY4"/>
                <a:gd fmla="*/ 716374 w 859652" name="connsiteX5"/>
                <a:gd fmla="*/ 859652 h 859652" name="connsiteY5"/>
                <a:gd fmla="*/ 143278 w 859652" name="connsiteX6"/>
                <a:gd fmla="*/ 859652 h 859652" name="connsiteY6"/>
                <a:gd fmla="*/ 0 w 859652" name="connsiteX7"/>
                <a:gd fmla="*/ 716374 h 859652" name="connsiteY7"/>
                <a:gd fmla="*/ 0 w 859652" name="connsiteX8"/>
                <a:gd fmla="*/ 143278 h 85965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59652" w="859652">
                  <a:moveTo>
                    <a:pt x="0" y="143278"/>
                  </a:moveTo>
                  <a:cubicBezTo>
                    <a:pt x="0" y="64148"/>
                    <a:pt x="64148" y="0"/>
                    <a:pt x="143278" y="0"/>
                  </a:cubicBezTo>
                  <a:lnTo>
                    <a:pt x="716374" y="0"/>
                  </a:lnTo>
                  <a:cubicBezTo>
                    <a:pt x="795504" y="0"/>
                    <a:pt x="859652" y="64148"/>
                    <a:pt x="859652" y="143278"/>
                  </a:cubicBezTo>
                  <a:lnTo>
                    <a:pt x="859652" y="716374"/>
                  </a:lnTo>
                  <a:cubicBezTo>
                    <a:pt x="859652" y="795504"/>
                    <a:pt x="795504" y="859652"/>
                    <a:pt x="716374" y="859652"/>
                  </a:cubicBezTo>
                  <a:lnTo>
                    <a:pt x="143278" y="859652"/>
                  </a:lnTo>
                  <a:cubicBezTo>
                    <a:pt x="64148" y="859652"/>
                    <a:pt x="0" y="795504"/>
                    <a:pt x="0" y="716374"/>
                  </a:cubicBezTo>
                  <a:lnTo>
                    <a:pt x="0" y="143278"/>
                  </a:lnTo>
                  <a:close/>
                </a:path>
              </a:pathLst>
            </a:custGeom>
            <a:solidFill>
              <a:schemeClr val="bg1">
                <a:lumMod val="85000"/>
              </a:schemeClr>
            </a:solidFill>
            <a:ln w="28575">
              <a:solidFill>
                <a:schemeClr val="bg1"/>
              </a:solidFill>
            </a:ln>
          </p:spPr>
          <p:style>
            <a:lnRef idx="0">
              <a:schemeClr val="lt1">
                <a:hueOff val="0"/>
                <a:satOff val="0"/>
                <a:lumOff val="0"/>
                <a:alphaOff val="0"/>
              </a:schemeClr>
            </a:lnRef>
            <a:fillRef idx="3">
              <a:scrgbClr b="0" g="0" r="0"/>
            </a:fillRef>
            <a:effectRef idx="2">
              <a:schemeClr val="accent1">
                <a:hueOff val="0"/>
                <a:satOff val="0"/>
                <a:lumOff val="0"/>
                <a:alphaOff val="0"/>
              </a:schemeClr>
            </a:effectRef>
            <a:fontRef idx="minor">
              <a:schemeClr val="lt1"/>
            </a:fontRef>
          </p:style>
          <p:txBody>
            <a:bodyPr anchor="ctr" anchorCtr="0" bIns="45720" lIns="91440" numCol="1" rIns="91440" spcCol="1270" spcFirstLastPara="0" tIns="45720" vert="horz" wrap="square">
              <a:normAutofit/>
            </a:bodyPr>
            <a:lstStyle>
              <a:defPPr>
                <a:defRPr lang="en-US"/>
              </a:defPPr>
              <a:lvl1pPr algn="l" defTabSz="457200" eaLnBrk="1" hangingPunct="1" latinLnBrk="0" marL="0" rtl="0">
                <a:defRPr kern="1200" sz="1800">
                  <a:solidFill>
                    <a:schemeClr val="lt1"/>
                  </a:solidFill>
                </a:defRPr>
              </a:lvl1pPr>
              <a:lvl2pPr algn="l" defTabSz="457200" eaLnBrk="1" hangingPunct="1" latinLnBrk="0" marL="457200" rtl="0">
                <a:defRPr kern="1200" sz="1800">
                  <a:solidFill>
                    <a:schemeClr val="lt1"/>
                  </a:solidFill>
                </a:defRPr>
              </a:lvl2pPr>
              <a:lvl3pPr algn="l" defTabSz="457200" eaLnBrk="1" hangingPunct="1" latinLnBrk="0" marL="914400" rtl="0">
                <a:defRPr kern="1200" sz="1800">
                  <a:solidFill>
                    <a:schemeClr val="lt1"/>
                  </a:solidFill>
                </a:defRPr>
              </a:lvl3pPr>
              <a:lvl4pPr algn="l" defTabSz="457200" eaLnBrk="1" hangingPunct="1" latinLnBrk="0" marL="1371600" rtl="0">
                <a:defRPr kern="1200" sz="1800">
                  <a:solidFill>
                    <a:schemeClr val="lt1"/>
                  </a:solidFill>
                </a:defRPr>
              </a:lvl4pPr>
              <a:lvl5pPr algn="l" defTabSz="457200" eaLnBrk="1" hangingPunct="1" latinLnBrk="0" marL="1828800" rtl="0">
                <a:defRPr kern="1200" sz="1800">
                  <a:solidFill>
                    <a:schemeClr val="lt1"/>
                  </a:solidFill>
                </a:defRPr>
              </a:lvl5pPr>
              <a:lvl6pPr algn="l" defTabSz="457200" eaLnBrk="1" hangingPunct="1" latinLnBrk="0" marL="2286000" rtl="0">
                <a:defRPr kern="1200" sz="1800">
                  <a:solidFill>
                    <a:schemeClr val="lt1"/>
                  </a:solidFill>
                </a:defRPr>
              </a:lvl6pPr>
              <a:lvl7pPr algn="l" defTabSz="457200" eaLnBrk="1" hangingPunct="1" latinLnBrk="0" marL="2743200" rtl="0">
                <a:defRPr kern="1200" sz="1800">
                  <a:solidFill>
                    <a:schemeClr val="lt1"/>
                  </a:solidFill>
                </a:defRPr>
              </a:lvl7pPr>
              <a:lvl8pPr algn="l" defTabSz="457200" eaLnBrk="1" hangingPunct="1" latinLnBrk="0" marL="3200400" rtl="0">
                <a:defRPr kern="1200" sz="1800">
                  <a:solidFill>
                    <a:schemeClr val="lt1"/>
                  </a:solidFill>
                </a:defRPr>
              </a:lvl8pPr>
              <a:lvl9pPr algn="l" defTabSz="457200" eaLnBrk="1" hangingPunct="1" latinLnBrk="0" marL="3657600" rtl="0">
                <a:defRPr kern="1200" sz="1800">
                  <a:solidFill>
                    <a:schemeClr val="lt1"/>
                  </a:solidFill>
                </a:defRPr>
              </a:lvl9pPr>
            </a:lstStyle>
            <a:p>
              <a:pPr algn="ctr" defTabSz="1600200">
                <a:lnSpc>
                  <a:spcPct val="90000"/>
                </a:lnSpc>
                <a:spcBef>
                  <a:spcPct val="0"/>
                </a:spcBef>
                <a:spcAft>
                  <a:spcPct val="35000"/>
                </a:spcAft>
              </a:pPr>
              <a:endParaRPr lang="ru-RU" sz="3600"/>
            </a:p>
          </p:txBody>
        </p:sp>
        <p:sp>
          <p:nvSpPr>
            <p:cNvPr id="17" name="ïSḷiḋê">
              <a:extLst>
                <a:ext uri="{FF2B5EF4-FFF2-40B4-BE49-F238E27FC236}">
                  <a16:creationId xmlns:a16="http://schemas.microsoft.com/office/drawing/2014/main" id="{FC4A6499-3B26-4EE3-A883-096DD47F8F49}"/>
                </a:ext>
              </a:extLst>
            </p:cNvPr>
            <p:cNvSpPr/>
            <p:nvPr/>
          </p:nvSpPr>
          <p:spPr>
            <a:xfrm>
              <a:off x="6705321" y="2473797"/>
              <a:ext cx="401594" cy="363378"/>
            </a:xfrm>
            <a:custGeom>
              <a:gdLst>
                <a:gd fmla="*/ 407586 w 606580" name="connsiteX0"/>
                <a:gd fmla="*/ 252695 h 548858" name="connsiteY0"/>
                <a:gd fmla="*/ 502285 w 606580" name="connsiteX1"/>
                <a:gd fmla="*/ 252695 h 548858" name="connsiteY1"/>
                <a:gd fmla="*/ 502285 w 606580" name="connsiteX2"/>
                <a:gd fmla="*/ 346759 h 548858" name="connsiteY2"/>
                <a:gd fmla="*/ 407586 w 606580" name="connsiteX3"/>
                <a:gd fmla="*/ 346759 h 548858" name="connsiteY3"/>
                <a:gd fmla="*/ 104296 w 606580" name="connsiteX4"/>
                <a:gd fmla="*/ 205698 h 548858" name="connsiteY4"/>
                <a:gd fmla="*/ 199065 w 606580" name="connsiteX5"/>
                <a:gd fmla="*/ 205698 h 548858" name="connsiteY5"/>
                <a:gd fmla="*/ 199065 w 606580" name="connsiteX6"/>
                <a:gd fmla="*/ 346758 h 548858" name="connsiteY6"/>
                <a:gd fmla="*/ 104296 w 606580" name="connsiteX7"/>
                <a:gd fmla="*/ 346758 h 548858" name="connsiteY7"/>
                <a:gd fmla="*/ 255870 w 606580" name="connsiteX8"/>
                <a:gd fmla="*/ 96040 h 548858" name="connsiteY8"/>
                <a:gd fmla="*/ 350710 w 606580" name="connsiteX9"/>
                <a:gd fmla="*/ 96040 h 548858" name="connsiteY9"/>
                <a:gd fmla="*/ 350710 w 606580" name="connsiteX10"/>
                <a:gd fmla="*/ 346759 h 548858" name="connsiteY10"/>
                <a:gd fmla="*/ 255870 w 606580" name="connsiteX11"/>
                <a:gd fmla="*/ 346759 h 548858" name="connsiteY11"/>
                <a:gd fmla="*/ 37882 w 606580" name="connsiteX12"/>
                <a:gd fmla="*/ 37913 h 548858" name="connsiteY12"/>
                <a:gd fmla="*/ 37882 w 606580" name="connsiteX13"/>
                <a:gd fmla="*/ 405363 h 548858" name="connsiteY13"/>
                <a:gd fmla="*/ 568698 w 606580" name="connsiteX14"/>
                <a:gd fmla="*/ 405363 h 548858" name="connsiteY14"/>
                <a:gd fmla="*/ 568698 w 606580" name="connsiteX15"/>
                <a:gd fmla="*/ 37913 h 548858" name="connsiteY15"/>
                <a:gd fmla="*/ 18941 w 606580" name="connsiteX16"/>
                <a:gd fmla="*/ 0 h 548858" name="connsiteY16"/>
                <a:gd fmla="*/ 587639 w 606580" name="connsiteX17"/>
                <a:gd fmla="*/ 0 h 548858" name="connsiteY17"/>
                <a:gd fmla="*/ 606580 w 606580" name="connsiteX18"/>
                <a:gd fmla="*/ 18910 h 548858" name="connsiteY18"/>
                <a:gd fmla="*/ 606580 w 606580" name="connsiteX19"/>
                <a:gd fmla="*/ 424274 h 548858" name="connsiteY19"/>
                <a:gd fmla="*/ 587639 w 606580" name="connsiteX20"/>
                <a:gd fmla="*/ 443184 h 548858" name="connsiteY20"/>
                <a:gd fmla="*/ 322278 w 606580" name="connsiteX21"/>
                <a:gd fmla="*/ 443184 h 548858" name="connsiteY21"/>
                <a:gd fmla="*/ 322278 w 606580" name="connsiteX22"/>
                <a:gd fmla="*/ 511038 h 548858" name="connsiteY22"/>
                <a:gd fmla="*/ 450223 w 606580" name="connsiteX23"/>
                <a:gd fmla="*/ 511038 h 548858" name="connsiteY23"/>
                <a:gd fmla="*/ 450223 w 606580" name="connsiteX24"/>
                <a:gd fmla="*/ 548858 h 548858" name="connsiteY24"/>
                <a:gd fmla="*/ 156357 w 606580" name="connsiteX25"/>
                <a:gd fmla="*/ 548858 h 548858" name="connsiteY25"/>
                <a:gd fmla="*/ 156357 w 606580" name="connsiteX26"/>
                <a:gd fmla="*/ 511038 h 548858" name="connsiteY26"/>
                <a:gd fmla="*/ 284302 w 606580" name="connsiteX27"/>
                <a:gd fmla="*/ 511038 h 548858" name="connsiteY27"/>
                <a:gd fmla="*/ 284302 w 606580" name="connsiteX28"/>
                <a:gd fmla="*/ 443184 h 548858" name="connsiteY28"/>
                <a:gd fmla="*/ 18941 w 606580" name="connsiteX29"/>
                <a:gd fmla="*/ 443184 h 548858" name="connsiteY29"/>
                <a:gd fmla="*/ 0 w 606580" name="connsiteX30"/>
                <a:gd fmla="*/ 424274 h 548858" name="connsiteY30"/>
                <a:gd fmla="*/ 0 w 606580" name="connsiteX31"/>
                <a:gd fmla="*/ 18910 h 548858" name="connsiteY31"/>
                <a:gd fmla="*/ 18941 w 606580" name="connsiteX32"/>
                <a:gd fmla="*/ 0 h 548858"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548858" w="606580">
                  <a:moveTo>
                    <a:pt x="407586" y="252695"/>
                  </a:moveTo>
                  <a:lnTo>
                    <a:pt x="502285" y="252695"/>
                  </a:lnTo>
                  <a:lnTo>
                    <a:pt x="502285" y="346759"/>
                  </a:lnTo>
                  <a:lnTo>
                    <a:pt x="407586" y="346759"/>
                  </a:lnTo>
                  <a:close/>
                  <a:moveTo>
                    <a:pt x="104296" y="205698"/>
                  </a:moveTo>
                  <a:lnTo>
                    <a:pt x="199065" y="205698"/>
                  </a:lnTo>
                  <a:lnTo>
                    <a:pt x="199065" y="346758"/>
                  </a:lnTo>
                  <a:lnTo>
                    <a:pt x="104296" y="346758"/>
                  </a:lnTo>
                  <a:close/>
                  <a:moveTo>
                    <a:pt x="255870" y="96040"/>
                  </a:moveTo>
                  <a:lnTo>
                    <a:pt x="350710" y="96040"/>
                  </a:lnTo>
                  <a:lnTo>
                    <a:pt x="350710" y="346759"/>
                  </a:lnTo>
                  <a:lnTo>
                    <a:pt x="255870" y="346759"/>
                  </a:lnTo>
                  <a:close/>
                  <a:moveTo>
                    <a:pt x="37882" y="37913"/>
                  </a:moveTo>
                  <a:lnTo>
                    <a:pt x="37882" y="405363"/>
                  </a:lnTo>
                  <a:lnTo>
                    <a:pt x="568698" y="405363"/>
                  </a:lnTo>
                  <a:lnTo>
                    <a:pt x="568698" y="37913"/>
                  </a:lnTo>
                  <a:close/>
                  <a:moveTo>
                    <a:pt x="18941" y="0"/>
                  </a:moveTo>
                  <a:lnTo>
                    <a:pt x="587639" y="0"/>
                  </a:lnTo>
                  <a:cubicBezTo>
                    <a:pt x="598038" y="0"/>
                    <a:pt x="606580" y="8528"/>
                    <a:pt x="606580" y="18910"/>
                  </a:cubicBezTo>
                  <a:lnTo>
                    <a:pt x="606580" y="424274"/>
                  </a:lnTo>
                  <a:cubicBezTo>
                    <a:pt x="606580" y="434656"/>
                    <a:pt x="598038" y="443184"/>
                    <a:pt x="587639" y="443184"/>
                  </a:cubicBezTo>
                  <a:lnTo>
                    <a:pt x="322278" y="443184"/>
                  </a:lnTo>
                  <a:lnTo>
                    <a:pt x="322278" y="511038"/>
                  </a:lnTo>
                  <a:lnTo>
                    <a:pt x="450223" y="511038"/>
                  </a:lnTo>
                  <a:lnTo>
                    <a:pt x="450223" y="548858"/>
                  </a:lnTo>
                  <a:lnTo>
                    <a:pt x="156357" y="548858"/>
                  </a:lnTo>
                  <a:lnTo>
                    <a:pt x="156357" y="511038"/>
                  </a:lnTo>
                  <a:lnTo>
                    <a:pt x="284302" y="511038"/>
                  </a:lnTo>
                  <a:lnTo>
                    <a:pt x="284302" y="443184"/>
                  </a:lnTo>
                  <a:lnTo>
                    <a:pt x="18941" y="443184"/>
                  </a:lnTo>
                  <a:cubicBezTo>
                    <a:pt x="8542" y="443184"/>
                    <a:pt x="0" y="434656"/>
                    <a:pt x="0" y="424274"/>
                  </a:cubicBezTo>
                  <a:lnTo>
                    <a:pt x="0" y="18910"/>
                  </a:lnTo>
                  <a:cubicBezTo>
                    <a:pt x="0" y="8528"/>
                    <a:pt x="8542" y="0"/>
                    <a:pt x="18941" y="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5720" lIns="91440" numCol="1" rIns="91440" spcCol="1270" spcFirstLastPara="0" tIns="45720" vert="horz"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77900" lvl="0">
                <a:lnSpc>
                  <a:spcPct val="90000"/>
                </a:lnSpc>
                <a:spcBef>
                  <a:spcPct val="0"/>
                </a:spcBef>
                <a:spcAft>
                  <a:spcPct val="35000"/>
                </a:spcAft>
              </a:pPr>
              <a:endParaRPr kern="1200" lang="en-US" sz="2200"/>
            </a:p>
          </p:txBody>
        </p:sp>
      </p:grpSp>
      <p:grpSp>
        <p:nvGrpSpPr>
          <p:cNvPr id="18" name="组合 17">
            <a:extLst>
              <a:ext uri="{FF2B5EF4-FFF2-40B4-BE49-F238E27FC236}">
                <a16:creationId xmlns:a16="http://schemas.microsoft.com/office/drawing/2014/main" id="{50E5D6AE-376E-45A3-A4E5-ACF3668D937A}"/>
              </a:ext>
            </a:extLst>
          </p:cNvPr>
          <p:cNvGrpSpPr/>
          <p:nvPr/>
        </p:nvGrpSpPr>
        <p:grpSpPr>
          <a:xfrm>
            <a:off x="9996994" y="2204864"/>
            <a:ext cx="859652" cy="859652"/>
            <a:chOff x="6476292" y="2214193"/>
            <a:chExt cx="859652" cy="859652"/>
          </a:xfrm>
        </p:grpSpPr>
        <p:sp>
          <p:nvSpPr>
            <p:cNvPr id="19" name="îṧḷïḋê">
              <a:extLst>
                <a:ext uri="{FF2B5EF4-FFF2-40B4-BE49-F238E27FC236}">
                  <a16:creationId xmlns:a16="http://schemas.microsoft.com/office/drawing/2014/main" id="{27452DBC-868E-4398-9F6F-7454E3B8F0F3}"/>
                </a:ext>
              </a:extLst>
            </p:cNvPr>
            <p:cNvSpPr/>
            <p:nvPr/>
          </p:nvSpPr>
          <p:spPr>
            <a:xfrm>
              <a:off x="6476292" y="2214193"/>
              <a:ext cx="859652" cy="859652"/>
            </a:xfrm>
            <a:custGeom>
              <a:gdLst>
                <a:gd fmla="*/ 0 w 859652" name="connsiteX0"/>
                <a:gd fmla="*/ 143278 h 859652" name="connsiteY0"/>
                <a:gd fmla="*/ 143278 w 859652" name="connsiteX1"/>
                <a:gd fmla="*/ 0 h 859652" name="connsiteY1"/>
                <a:gd fmla="*/ 716374 w 859652" name="connsiteX2"/>
                <a:gd fmla="*/ 0 h 859652" name="connsiteY2"/>
                <a:gd fmla="*/ 859652 w 859652" name="connsiteX3"/>
                <a:gd fmla="*/ 143278 h 859652" name="connsiteY3"/>
                <a:gd fmla="*/ 859652 w 859652" name="connsiteX4"/>
                <a:gd fmla="*/ 716374 h 859652" name="connsiteY4"/>
                <a:gd fmla="*/ 716374 w 859652" name="connsiteX5"/>
                <a:gd fmla="*/ 859652 h 859652" name="connsiteY5"/>
                <a:gd fmla="*/ 143278 w 859652" name="connsiteX6"/>
                <a:gd fmla="*/ 859652 h 859652" name="connsiteY6"/>
                <a:gd fmla="*/ 0 w 859652" name="connsiteX7"/>
                <a:gd fmla="*/ 716374 h 859652" name="connsiteY7"/>
                <a:gd fmla="*/ 0 w 859652" name="connsiteX8"/>
                <a:gd fmla="*/ 143278 h 85965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59652" w="859652">
                  <a:moveTo>
                    <a:pt x="0" y="143278"/>
                  </a:moveTo>
                  <a:cubicBezTo>
                    <a:pt x="0" y="64148"/>
                    <a:pt x="64148" y="0"/>
                    <a:pt x="143278" y="0"/>
                  </a:cubicBezTo>
                  <a:lnTo>
                    <a:pt x="716374" y="0"/>
                  </a:lnTo>
                  <a:cubicBezTo>
                    <a:pt x="795504" y="0"/>
                    <a:pt x="859652" y="64148"/>
                    <a:pt x="859652" y="143278"/>
                  </a:cubicBezTo>
                  <a:lnTo>
                    <a:pt x="859652" y="716374"/>
                  </a:lnTo>
                  <a:cubicBezTo>
                    <a:pt x="859652" y="795504"/>
                    <a:pt x="795504" y="859652"/>
                    <a:pt x="716374" y="859652"/>
                  </a:cubicBezTo>
                  <a:lnTo>
                    <a:pt x="143278" y="859652"/>
                  </a:lnTo>
                  <a:cubicBezTo>
                    <a:pt x="64148" y="859652"/>
                    <a:pt x="0" y="795504"/>
                    <a:pt x="0" y="716374"/>
                  </a:cubicBezTo>
                  <a:lnTo>
                    <a:pt x="0" y="143278"/>
                  </a:lnTo>
                  <a:close/>
                </a:path>
              </a:pathLst>
            </a:custGeom>
            <a:solidFill>
              <a:srgbClr val="8DD6F7"/>
            </a:solidFill>
            <a:ln w="28575">
              <a:solidFill>
                <a:schemeClr val="bg1"/>
              </a:solidFill>
            </a:ln>
          </p:spPr>
          <p:style>
            <a:lnRef idx="0">
              <a:schemeClr val="lt1">
                <a:hueOff val="0"/>
                <a:satOff val="0"/>
                <a:lumOff val="0"/>
                <a:alphaOff val="0"/>
              </a:schemeClr>
            </a:lnRef>
            <a:fillRef idx="3">
              <a:scrgbClr b="0" g="0" r="0"/>
            </a:fillRef>
            <a:effectRef idx="2">
              <a:schemeClr val="accent1">
                <a:hueOff val="0"/>
                <a:satOff val="0"/>
                <a:lumOff val="0"/>
                <a:alphaOff val="0"/>
              </a:schemeClr>
            </a:effectRef>
            <a:fontRef idx="minor">
              <a:schemeClr val="lt1"/>
            </a:fontRef>
          </p:style>
          <p:txBody>
            <a:bodyPr anchor="ctr" anchorCtr="0" bIns="45720" lIns="91440" numCol="1" rIns="91440" spcCol="1270" spcFirstLastPara="0" tIns="45720" vert="horz" wrap="square">
              <a:normAutofit/>
            </a:bodyPr>
            <a:lstStyle>
              <a:defPPr>
                <a:defRPr lang="en-US"/>
              </a:defPPr>
              <a:lvl1pPr algn="l" defTabSz="457200" eaLnBrk="1" hangingPunct="1" latinLnBrk="0" marL="0" rtl="0">
                <a:defRPr kern="1200" sz="1800">
                  <a:solidFill>
                    <a:schemeClr val="lt1"/>
                  </a:solidFill>
                </a:defRPr>
              </a:lvl1pPr>
              <a:lvl2pPr algn="l" defTabSz="457200" eaLnBrk="1" hangingPunct="1" latinLnBrk="0" marL="457200" rtl="0">
                <a:defRPr kern="1200" sz="1800">
                  <a:solidFill>
                    <a:schemeClr val="lt1"/>
                  </a:solidFill>
                </a:defRPr>
              </a:lvl2pPr>
              <a:lvl3pPr algn="l" defTabSz="457200" eaLnBrk="1" hangingPunct="1" latinLnBrk="0" marL="914400" rtl="0">
                <a:defRPr kern="1200" sz="1800">
                  <a:solidFill>
                    <a:schemeClr val="lt1"/>
                  </a:solidFill>
                </a:defRPr>
              </a:lvl3pPr>
              <a:lvl4pPr algn="l" defTabSz="457200" eaLnBrk="1" hangingPunct="1" latinLnBrk="0" marL="1371600" rtl="0">
                <a:defRPr kern="1200" sz="1800">
                  <a:solidFill>
                    <a:schemeClr val="lt1"/>
                  </a:solidFill>
                </a:defRPr>
              </a:lvl4pPr>
              <a:lvl5pPr algn="l" defTabSz="457200" eaLnBrk="1" hangingPunct="1" latinLnBrk="0" marL="1828800" rtl="0">
                <a:defRPr kern="1200" sz="1800">
                  <a:solidFill>
                    <a:schemeClr val="lt1"/>
                  </a:solidFill>
                </a:defRPr>
              </a:lvl5pPr>
              <a:lvl6pPr algn="l" defTabSz="457200" eaLnBrk="1" hangingPunct="1" latinLnBrk="0" marL="2286000" rtl="0">
                <a:defRPr kern="1200" sz="1800">
                  <a:solidFill>
                    <a:schemeClr val="lt1"/>
                  </a:solidFill>
                </a:defRPr>
              </a:lvl6pPr>
              <a:lvl7pPr algn="l" defTabSz="457200" eaLnBrk="1" hangingPunct="1" latinLnBrk="0" marL="2743200" rtl="0">
                <a:defRPr kern="1200" sz="1800">
                  <a:solidFill>
                    <a:schemeClr val="lt1"/>
                  </a:solidFill>
                </a:defRPr>
              </a:lvl7pPr>
              <a:lvl8pPr algn="l" defTabSz="457200" eaLnBrk="1" hangingPunct="1" latinLnBrk="0" marL="3200400" rtl="0">
                <a:defRPr kern="1200" sz="1800">
                  <a:solidFill>
                    <a:schemeClr val="lt1"/>
                  </a:solidFill>
                </a:defRPr>
              </a:lvl8pPr>
              <a:lvl9pPr algn="l" defTabSz="457200" eaLnBrk="1" hangingPunct="1" latinLnBrk="0" marL="3657600" rtl="0">
                <a:defRPr kern="1200" sz="1800">
                  <a:solidFill>
                    <a:schemeClr val="lt1"/>
                  </a:solidFill>
                </a:defRPr>
              </a:lvl9pPr>
            </a:lstStyle>
            <a:p>
              <a:pPr algn="ctr" defTabSz="1600200">
                <a:lnSpc>
                  <a:spcPct val="90000"/>
                </a:lnSpc>
                <a:spcBef>
                  <a:spcPct val="0"/>
                </a:spcBef>
                <a:spcAft>
                  <a:spcPct val="35000"/>
                </a:spcAft>
              </a:pPr>
              <a:endParaRPr lang="ru-RU" sz="3600"/>
            </a:p>
          </p:txBody>
        </p:sp>
        <p:sp>
          <p:nvSpPr>
            <p:cNvPr id="20" name="ïSḷiḋê">
              <a:extLst>
                <a:ext uri="{FF2B5EF4-FFF2-40B4-BE49-F238E27FC236}">
                  <a16:creationId xmlns:a16="http://schemas.microsoft.com/office/drawing/2014/main" id="{E02A1F08-EC49-40F7-8DFB-D1BC81DE6FBE}"/>
                </a:ext>
              </a:extLst>
            </p:cNvPr>
            <p:cNvSpPr/>
            <p:nvPr/>
          </p:nvSpPr>
          <p:spPr>
            <a:xfrm>
              <a:off x="6705321" y="2473797"/>
              <a:ext cx="401594" cy="363378"/>
            </a:xfrm>
            <a:custGeom>
              <a:gdLst>
                <a:gd fmla="*/ 407586 w 606580" name="connsiteX0"/>
                <a:gd fmla="*/ 252695 h 548858" name="connsiteY0"/>
                <a:gd fmla="*/ 502285 w 606580" name="connsiteX1"/>
                <a:gd fmla="*/ 252695 h 548858" name="connsiteY1"/>
                <a:gd fmla="*/ 502285 w 606580" name="connsiteX2"/>
                <a:gd fmla="*/ 346759 h 548858" name="connsiteY2"/>
                <a:gd fmla="*/ 407586 w 606580" name="connsiteX3"/>
                <a:gd fmla="*/ 346759 h 548858" name="connsiteY3"/>
                <a:gd fmla="*/ 104296 w 606580" name="connsiteX4"/>
                <a:gd fmla="*/ 205698 h 548858" name="connsiteY4"/>
                <a:gd fmla="*/ 199065 w 606580" name="connsiteX5"/>
                <a:gd fmla="*/ 205698 h 548858" name="connsiteY5"/>
                <a:gd fmla="*/ 199065 w 606580" name="connsiteX6"/>
                <a:gd fmla="*/ 346758 h 548858" name="connsiteY6"/>
                <a:gd fmla="*/ 104296 w 606580" name="connsiteX7"/>
                <a:gd fmla="*/ 346758 h 548858" name="connsiteY7"/>
                <a:gd fmla="*/ 255870 w 606580" name="connsiteX8"/>
                <a:gd fmla="*/ 96040 h 548858" name="connsiteY8"/>
                <a:gd fmla="*/ 350710 w 606580" name="connsiteX9"/>
                <a:gd fmla="*/ 96040 h 548858" name="connsiteY9"/>
                <a:gd fmla="*/ 350710 w 606580" name="connsiteX10"/>
                <a:gd fmla="*/ 346759 h 548858" name="connsiteY10"/>
                <a:gd fmla="*/ 255870 w 606580" name="connsiteX11"/>
                <a:gd fmla="*/ 346759 h 548858" name="connsiteY11"/>
                <a:gd fmla="*/ 37882 w 606580" name="connsiteX12"/>
                <a:gd fmla="*/ 37913 h 548858" name="connsiteY12"/>
                <a:gd fmla="*/ 37882 w 606580" name="connsiteX13"/>
                <a:gd fmla="*/ 405363 h 548858" name="connsiteY13"/>
                <a:gd fmla="*/ 568698 w 606580" name="connsiteX14"/>
                <a:gd fmla="*/ 405363 h 548858" name="connsiteY14"/>
                <a:gd fmla="*/ 568698 w 606580" name="connsiteX15"/>
                <a:gd fmla="*/ 37913 h 548858" name="connsiteY15"/>
                <a:gd fmla="*/ 18941 w 606580" name="connsiteX16"/>
                <a:gd fmla="*/ 0 h 548858" name="connsiteY16"/>
                <a:gd fmla="*/ 587639 w 606580" name="connsiteX17"/>
                <a:gd fmla="*/ 0 h 548858" name="connsiteY17"/>
                <a:gd fmla="*/ 606580 w 606580" name="connsiteX18"/>
                <a:gd fmla="*/ 18910 h 548858" name="connsiteY18"/>
                <a:gd fmla="*/ 606580 w 606580" name="connsiteX19"/>
                <a:gd fmla="*/ 424274 h 548858" name="connsiteY19"/>
                <a:gd fmla="*/ 587639 w 606580" name="connsiteX20"/>
                <a:gd fmla="*/ 443184 h 548858" name="connsiteY20"/>
                <a:gd fmla="*/ 322278 w 606580" name="connsiteX21"/>
                <a:gd fmla="*/ 443184 h 548858" name="connsiteY21"/>
                <a:gd fmla="*/ 322278 w 606580" name="connsiteX22"/>
                <a:gd fmla="*/ 511038 h 548858" name="connsiteY22"/>
                <a:gd fmla="*/ 450223 w 606580" name="connsiteX23"/>
                <a:gd fmla="*/ 511038 h 548858" name="connsiteY23"/>
                <a:gd fmla="*/ 450223 w 606580" name="connsiteX24"/>
                <a:gd fmla="*/ 548858 h 548858" name="connsiteY24"/>
                <a:gd fmla="*/ 156357 w 606580" name="connsiteX25"/>
                <a:gd fmla="*/ 548858 h 548858" name="connsiteY25"/>
                <a:gd fmla="*/ 156357 w 606580" name="connsiteX26"/>
                <a:gd fmla="*/ 511038 h 548858" name="connsiteY26"/>
                <a:gd fmla="*/ 284302 w 606580" name="connsiteX27"/>
                <a:gd fmla="*/ 511038 h 548858" name="connsiteY27"/>
                <a:gd fmla="*/ 284302 w 606580" name="connsiteX28"/>
                <a:gd fmla="*/ 443184 h 548858" name="connsiteY28"/>
                <a:gd fmla="*/ 18941 w 606580" name="connsiteX29"/>
                <a:gd fmla="*/ 443184 h 548858" name="connsiteY29"/>
                <a:gd fmla="*/ 0 w 606580" name="connsiteX30"/>
                <a:gd fmla="*/ 424274 h 548858" name="connsiteY30"/>
                <a:gd fmla="*/ 0 w 606580" name="connsiteX31"/>
                <a:gd fmla="*/ 18910 h 548858" name="connsiteY31"/>
                <a:gd fmla="*/ 18941 w 606580" name="connsiteX32"/>
                <a:gd fmla="*/ 0 h 548858"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548858" w="606580">
                  <a:moveTo>
                    <a:pt x="407586" y="252695"/>
                  </a:moveTo>
                  <a:lnTo>
                    <a:pt x="502285" y="252695"/>
                  </a:lnTo>
                  <a:lnTo>
                    <a:pt x="502285" y="346759"/>
                  </a:lnTo>
                  <a:lnTo>
                    <a:pt x="407586" y="346759"/>
                  </a:lnTo>
                  <a:close/>
                  <a:moveTo>
                    <a:pt x="104296" y="205698"/>
                  </a:moveTo>
                  <a:lnTo>
                    <a:pt x="199065" y="205698"/>
                  </a:lnTo>
                  <a:lnTo>
                    <a:pt x="199065" y="346758"/>
                  </a:lnTo>
                  <a:lnTo>
                    <a:pt x="104296" y="346758"/>
                  </a:lnTo>
                  <a:close/>
                  <a:moveTo>
                    <a:pt x="255870" y="96040"/>
                  </a:moveTo>
                  <a:lnTo>
                    <a:pt x="350710" y="96040"/>
                  </a:lnTo>
                  <a:lnTo>
                    <a:pt x="350710" y="346759"/>
                  </a:lnTo>
                  <a:lnTo>
                    <a:pt x="255870" y="346759"/>
                  </a:lnTo>
                  <a:close/>
                  <a:moveTo>
                    <a:pt x="37882" y="37913"/>
                  </a:moveTo>
                  <a:lnTo>
                    <a:pt x="37882" y="405363"/>
                  </a:lnTo>
                  <a:lnTo>
                    <a:pt x="568698" y="405363"/>
                  </a:lnTo>
                  <a:lnTo>
                    <a:pt x="568698" y="37913"/>
                  </a:lnTo>
                  <a:close/>
                  <a:moveTo>
                    <a:pt x="18941" y="0"/>
                  </a:moveTo>
                  <a:lnTo>
                    <a:pt x="587639" y="0"/>
                  </a:lnTo>
                  <a:cubicBezTo>
                    <a:pt x="598038" y="0"/>
                    <a:pt x="606580" y="8528"/>
                    <a:pt x="606580" y="18910"/>
                  </a:cubicBezTo>
                  <a:lnTo>
                    <a:pt x="606580" y="424274"/>
                  </a:lnTo>
                  <a:cubicBezTo>
                    <a:pt x="606580" y="434656"/>
                    <a:pt x="598038" y="443184"/>
                    <a:pt x="587639" y="443184"/>
                  </a:cubicBezTo>
                  <a:lnTo>
                    <a:pt x="322278" y="443184"/>
                  </a:lnTo>
                  <a:lnTo>
                    <a:pt x="322278" y="511038"/>
                  </a:lnTo>
                  <a:lnTo>
                    <a:pt x="450223" y="511038"/>
                  </a:lnTo>
                  <a:lnTo>
                    <a:pt x="450223" y="548858"/>
                  </a:lnTo>
                  <a:lnTo>
                    <a:pt x="156357" y="548858"/>
                  </a:lnTo>
                  <a:lnTo>
                    <a:pt x="156357" y="511038"/>
                  </a:lnTo>
                  <a:lnTo>
                    <a:pt x="284302" y="511038"/>
                  </a:lnTo>
                  <a:lnTo>
                    <a:pt x="284302" y="443184"/>
                  </a:lnTo>
                  <a:lnTo>
                    <a:pt x="18941" y="443184"/>
                  </a:lnTo>
                  <a:cubicBezTo>
                    <a:pt x="8542" y="443184"/>
                    <a:pt x="0" y="434656"/>
                    <a:pt x="0" y="424274"/>
                  </a:cubicBezTo>
                  <a:lnTo>
                    <a:pt x="0" y="18910"/>
                  </a:lnTo>
                  <a:cubicBezTo>
                    <a:pt x="0" y="8528"/>
                    <a:pt x="8542" y="0"/>
                    <a:pt x="18941" y="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5720" lIns="91440" numCol="1" rIns="91440" spcCol="1270" spcFirstLastPara="0" tIns="45720" vert="horz"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77900" lvl="0">
                <a:lnSpc>
                  <a:spcPct val="90000"/>
                </a:lnSpc>
                <a:spcBef>
                  <a:spcPct val="0"/>
                </a:spcBef>
                <a:spcAft>
                  <a:spcPct val="35000"/>
                </a:spcAft>
              </a:pPr>
              <a:endParaRPr kern="1200" lang="en-US" sz="2200"/>
            </a:p>
          </p:txBody>
        </p:sp>
      </p:grpSp>
    </p:spTree>
    <p:extLst>
      <p:ext uri="{BB962C8B-B14F-4D97-AF65-F5344CB8AC3E}">
        <p14:creationId val="3805326559"/>
      </p:ext>
    </p:extLst>
  </p:cSld>
  <p:clrMapOvr>
    <a:masterClrMapping/>
  </p:clrMapOvr>
  <mc:AlternateContent>
    <mc:Choice Requires="p14">
      <p:transition advClick="0" advTm="2000" p14:dur="1250" spd="slow">
        <p14:gallery dir="l"/>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6"/>
                                        </p:tgtEl>
                                        <p:attrNameLst>
                                          <p:attrName>style.visibility</p:attrName>
                                        </p:attrNameLst>
                                      </p:cBhvr>
                                      <p:to>
                                        <p:strVal val="visible"/>
                                      </p:to>
                                    </p:set>
                                    <p:animEffect filter="barn(inVertical)"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9"/>
                                        </p:tgtEl>
                                        <p:attrNameLst>
                                          <p:attrName>style.visibility</p:attrName>
                                        </p:attrNameLst>
                                      </p:cBhvr>
                                      <p:to>
                                        <p:strVal val="visible"/>
                                      </p:to>
                                    </p:set>
                                    <p:animEffect filter="wipe(left)" transition="in">
                                      <p:cBhvr>
                                        <p:cTn dur="500" id="11"/>
                                        <p:tgtEl>
                                          <p:spTgt spid="9"/>
                                        </p:tgtEl>
                                      </p:cBhvr>
                                    </p:animEffect>
                                  </p:childTnLst>
                                </p:cTn>
                              </p:par>
                            </p:childTnLst>
                          </p:cTn>
                        </p:par>
                        <p:par>
                          <p:cTn fill="hold" id="12" nodeType="afterGroup">
                            <p:stCondLst>
                              <p:cond delay="1000"/>
                            </p:stCondLst>
                            <p:childTnLst>
                              <p:par>
                                <p:cTn fill="hold" id="13" nodeType="afterEffect" presetClass="entr" presetID="16" presetSubtype="26">
                                  <p:stCondLst>
                                    <p:cond delay="0"/>
                                  </p:stCondLst>
                                  <p:childTnLst>
                                    <p:set>
                                      <p:cBhvr>
                                        <p:cTn dur="1" fill="hold" id="14">
                                          <p:stCondLst>
                                            <p:cond delay="0"/>
                                          </p:stCondLst>
                                        </p:cTn>
                                        <p:tgtEl>
                                          <p:spTgt spid="10"/>
                                        </p:tgtEl>
                                        <p:attrNameLst>
                                          <p:attrName>style.visibility</p:attrName>
                                        </p:attrNameLst>
                                      </p:cBhvr>
                                      <p:to>
                                        <p:strVal val="visible"/>
                                      </p:to>
                                    </p:set>
                                    <p:animEffect filter="barn(inHorizontal)" transition="in">
                                      <p:cBhvr>
                                        <p:cTn dur="500" id="15"/>
                                        <p:tgtEl>
                                          <p:spTgt spid="10"/>
                                        </p:tgtEl>
                                      </p:cBhvr>
                                    </p:animEffect>
                                  </p:childTnLst>
                                </p:cTn>
                              </p:par>
                            </p:childTnLst>
                          </p:cTn>
                        </p:par>
                        <p:par>
                          <p:cTn fill="hold" id="16" nodeType="afterGroup">
                            <p:stCondLst>
                              <p:cond delay="1500"/>
                            </p:stCondLst>
                            <p:childTnLst>
                              <p:par>
                                <p:cTn fill="hold" id="17" nodeType="afterEffect" presetClass="entr" presetID="37" presetSubtype="0">
                                  <p:stCondLst>
                                    <p:cond delay="0"/>
                                  </p:stCondLst>
                                  <p:childTnLst>
                                    <p:set>
                                      <p:cBhvr>
                                        <p:cTn dur="1" fill="hold" id="18">
                                          <p:stCondLst>
                                            <p:cond delay="0"/>
                                          </p:stCondLst>
                                        </p:cTn>
                                        <p:tgtEl>
                                          <p:spTgt spid="12"/>
                                        </p:tgtEl>
                                        <p:attrNameLst>
                                          <p:attrName>style.visibility</p:attrName>
                                        </p:attrNameLst>
                                      </p:cBhvr>
                                      <p:to>
                                        <p:strVal val="visible"/>
                                      </p:to>
                                    </p:set>
                                    <p:animEffect filter="fade" transition="in">
                                      <p:cBhvr>
                                        <p:cTn dur="500" id="19"/>
                                        <p:tgtEl>
                                          <p:spTgt spid="12"/>
                                        </p:tgtEl>
                                      </p:cBhvr>
                                    </p:animEffect>
                                    <p:anim calcmode="lin" valueType="num">
                                      <p:cBhvr>
                                        <p:cTn dur="500" fill="hold" id="20"/>
                                        <p:tgtEl>
                                          <p:spTgt spid="12"/>
                                        </p:tgtEl>
                                        <p:attrNameLst>
                                          <p:attrName>ppt_x</p:attrName>
                                        </p:attrNameLst>
                                      </p:cBhvr>
                                      <p:tavLst>
                                        <p:tav tm="0">
                                          <p:val>
                                            <p:strVal val="#ppt_x"/>
                                          </p:val>
                                        </p:tav>
                                        <p:tav tm="100000">
                                          <p:val>
                                            <p:strVal val="#ppt_x"/>
                                          </p:val>
                                        </p:tav>
                                      </p:tavLst>
                                    </p:anim>
                                    <p:anim calcmode="lin" valueType="num">
                                      <p:cBhvr>
                                        <p:cTn decel="100000" dur="450" fill="hold" id="21"/>
                                        <p:tgtEl>
                                          <p:spTgt spid="12"/>
                                        </p:tgtEl>
                                        <p:attrNameLst>
                                          <p:attrName>ppt_y</p:attrName>
                                        </p:attrNameLst>
                                      </p:cBhvr>
                                      <p:tavLst>
                                        <p:tav tm="0">
                                          <p:val>
                                            <p:strVal val="#ppt_y+1"/>
                                          </p:val>
                                        </p:tav>
                                        <p:tav tm="100000">
                                          <p:val>
                                            <p:strVal val="#ppt_y-.03"/>
                                          </p:val>
                                        </p:tav>
                                      </p:tavLst>
                                    </p:anim>
                                    <p:anim calcmode="lin" valueType="num">
                                      <p:cBhvr>
                                        <p:cTn accel="100000" dur="50" fill="hold" id="22">
                                          <p:stCondLst>
                                            <p:cond delay="450"/>
                                          </p:stCondLst>
                                        </p:cTn>
                                        <p:tgtEl>
                                          <p:spTgt spid="12"/>
                                        </p:tgtEl>
                                        <p:attrNameLst>
                                          <p:attrName>ppt_y</p:attrName>
                                        </p:attrNameLst>
                                      </p:cBhvr>
                                      <p:tavLst>
                                        <p:tav tm="0">
                                          <p:val>
                                            <p:strVal val="#ppt_y-.03"/>
                                          </p:val>
                                        </p:tav>
                                        <p:tav tm="100000">
                                          <p:val>
                                            <p:strVal val="#ppt_y"/>
                                          </p:val>
                                        </p:tav>
                                      </p:tavLst>
                                    </p:anim>
                                  </p:childTnLst>
                                </p:cTn>
                              </p:par>
                            </p:childTnLst>
                          </p:cTn>
                        </p:par>
                        <p:par>
                          <p:cTn fill="hold" id="23" nodeType="afterGroup">
                            <p:stCondLst>
                              <p:cond delay="2000"/>
                            </p:stCondLst>
                            <p:childTnLst>
                              <p:par>
                                <p:cTn fill="hold" id="24" nodeType="afterEffect" presetClass="entr" presetID="37" presetSubtype="0">
                                  <p:stCondLst>
                                    <p:cond delay="0"/>
                                  </p:stCondLst>
                                  <p:childTnLst>
                                    <p:set>
                                      <p:cBhvr>
                                        <p:cTn dur="1" fill="hold" id="25">
                                          <p:stCondLst>
                                            <p:cond delay="0"/>
                                          </p:stCondLst>
                                        </p:cTn>
                                        <p:tgtEl>
                                          <p:spTgt spid="15"/>
                                        </p:tgtEl>
                                        <p:attrNameLst>
                                          <p:attrName>style.visibility</p:attrName>
                                        </p:attrNameLst>
                                      </p:cBhvr>
                                      <p:to>
                                        <p:strVal val="visible"/>
                                      </p:to>
                                    </p:set>
                                    <p:animEffect filter="fade" transition="in">
                                      <p:cBhvr>
                                        <p:cTn dur="500" id="26"/>
                                        <p:tgtEl>
                                          <p:spTgt spid="15"/>
                                        </p:tgtEl>
                                      </p:cBhvr>
                                    </p:animEffect>
                                    <p:anim calcmode="lin" valueType="num">
                                      <p:cBhvr>
                                        <p:cTn dur="500" fill="hold" id="27"/>
                                        <p:tgtEl>
                                          <p:spTgt spid="15"/>
                                        </p:tgtEl>
                                        <p:attrNameLst>
                                          <p:attrName>ppt_x</p:attrName>
                                        </p:attrNameLst>
                                      </p:cBhvr>
                                      <p:tavLst>
                                        <p:tav tm="0">
                                          <p:val>
                                            <p:strVal val="#ppt_x"/>
                                          </p:val>
                                        </p:tav>
                                        <p:tav tm="100000">
                                          <p:val>
                                            <p:strVal val="#ppt_x"/>
                                          </p:val>
                                        </p:tav>
                                      </p:tavLst>
                                    </p:anim>
                                    <p:anim calcmode="lin" valueType="num">
                                      <p:cBhvr>
                                        <p:cTn decel="100000" dur="450" fill="hold" id="28"/>
                                        <p:tgtEl>
                                          <p:spTgt spid="15"/>
                                        </p:tgtEl>
                                        <p:attrNameLst>
                                          <p:attrName>ppt_y</p:attrName>
                                        </p:attrNameLst>
                                      </p:cBhvr>
                                      <p:tavLst>
                                        <p:tav tm="0">
                                          <p:val>
                                            <p:strVal val="#ppt_y+1"/>
                                          </p:val>
                                        </p:tav>
                                        <p:tav tm="100000">
                                          <p:val>
                                            <p:strVal val="#ppt_y-.03"/>
                                          </p:val>
                                        </p:tav>
                                      </p:tavLst>
                                    </p:anim>
                                    <p:anim calcmode="lin" valueType="num">
                                      <p:cBhvr>
                                        <p:cTn accel="100000" dur="50" fill="hold" id="29">
                                          <p:stCondLst>
                                            <p:cond delay="450"/>
                                          </p:stCondLst>
                                        </p:cTn>
                                        <p:tgtEl>
                                          <p:spTgt spid="15"/>
                                        </p:tgtEl>
                                        <p:attrNameLst>
                                          <p:attrName>ppt_y</p:attrName>
                                        </p:attrNameLst>
                                      </p:cBhvr>
                                      <p:tavLst>
                                        <p:tav tm="0">
                                          <p:val>
                                            <p:strVal val="#ppt_y-.03"/>
                                          </p:val>
                                        </p:tav>
                                        <p:tav tm="100000">
                                          <p:val>
                                            <p:strVal val="#ppt_y"/>
                                          </p:val>
                                        </p:tav>
                                      </p:tavLst>
                                    </p:anim>
                                  </p:childTnLst>
                                </p:cTn>
                              </p:par>
                            </p:childTnLst>
                          </p:cTn>
                        </p:par>
                        <p:par>
                          <p:cTn fill="hold" id="30" nodeType="afterGroup">
                            <p:stCondLst>
                              <p:cond delay="2500"/>
                            </p:stCondLst>
                            <p:childTnLst>
                              <p:par>
                                <p:cTn fill="hold" id="31" nodeType="afterEffect" presetClass="entr" presetID="37" presetSubtype="0">
                                  <p:stCondLst>
                                    <p:cond delay="0"/>
                                  </p:stCondLst>
                                  <p:childTnLst>
                                    <p:set>
                                      <p:cBhvr>
                                        <p:cTn dur="1" fill="hold" id="32">
                                          <p:stCondLst>
                                            <p:cond delay="0"/>
                                          </p:stCondLst>
                                        </p:cTn>
                                        <p:tgtEl>
                                          <p:spTgt spid="18"/>
                                        </p:tgtEl>
                                        <p:attrNameLst>
                                          <p:attrName>style.visibility</p:attrName>
                                        </p:attrNameLst>
                                      </p:cBhvr>
                                      <p:to>
                                        <p:strVal val="visible"/>
                                      </p:to>
                                    </p:set>
                                    <p:animEffect filter="fade" transition="in">
                                      <p:cBhvr>
                                        <p:cTn dur="500" id="33"/>
                                        <p:tgtEl>
                                          <p:spTgt spid="18"/>
                                        </p:tgtEl>
                                      </p:cBhvr>
                                    </p:animEffect>
                                    <p:anim calcmode="lin" valueType="num">
                                      <p:cBhvr>
                                        <p:cTn dur="500" fill="hold" id="34"/>
                                        <p:tgtEl>
                                          <p:spTgt spid="18"/>
                                        </p:tgtEl>
                                        <p:attrNameLst>
                                          <p:attrName>ppt_x</p:attrName>
                                        </p:attrNameLst>
                                      </p:cBhvr>
                                      <p:tavLst>
                                        <p:tav tm="0">
                                          <p:val>
                                            <p:strVal val="#ppt_x"/>
                                          </p:val>
                                        </p:tav>
                                        <p:tav tm="100000">
                                          <p:val>
                                            <p:strVal val="#ppt_x"/>
                                          </p:val>
                                        </p:tav>
                                      </p:tavLst>
                                    </p:anim>
                                    <p:anim calcmode="lin" valueType="num">
                                      <p:cBhvr>
                                        <p:cTn decel="100000" dur="450" fill="hold" id="35"/>
                                        <p:tgtEl>
                                          <p:spTgt spid="18"/>
                                        </p:tgtEl>
                                        <p:attrNameLst>
                                          <p:attrName>ppt_y</p:attrName>
                                        </p:attrNameLst>
                                      </p:cBhvr>
                                      <p:tavLst>
                                        <p:tav tm="0">
                                          <p:val>
                                            <p:strVal val="#ppt_y+1"/>
                                          </p:val>
                                        </p:tav>
                                        <p:tav tm="100000">
                                          <p:val>
                                            <p:strVal val="#ppt_y-.03"/>
                                          </p:val>
                                        </p:tav>
                                      </p:tavLst>
                                    </p:anim>
                                    <p:anim calcmode="lin" valueType="num">
                                      <p:cBhvr>
                                        <p:cTn accel="100000" dur="50" fill="hold" id="36">
                                          <p:stCondLst>
                                            <p:cond delay="450"/>
                                          </p:stCondLst>
                                        </p:cTn>
                                        <p:tgtEl>
                                          <p:spTgt spid="18"/>
                                        </p:tgtEl>
                                        <p:attrNameLst>
                                          <p:attrName>ppt_y</p:attrName>
                                        </p:attrNameLst>
                                      </p:cBhvr>
                                      <p:tavLst>
                                        <p:tav tm="0">
                                          <p:val>
                                            <p:strVal val="#ppt_y-.03"/>
                                          </p:val>
                                        </p:tav>
                                        <p:tav tm="100000">
                                          <p:val>
                                            <p:strVal val="#ppt_y"/>
                                          </p:val>
                                        </p:tav>
                                      </p:tavLst>
                                    </p:anim>
                                  </p:childTnLst>
                                </p:cTn>
                              </p:par>
                            </p:childTnLst>
                          </p:cTn>
                        </p:par>
                        <p:par>
                          <p:cTn fill="hold" id="37" nodeType="afterGroup">
                            <p:stCondLst>
                              <p:cond delay="3000"/>
                            </p:stCondLst>
                            <p:childTnLst>
                              <p:par>
                                <p:cTn fill="hold" grpId="0" id="38" nodeType="afterEffect" presetClass="entr" presetID="16" presetSubtype="21">
                                  <p:stCondLst>
                                    <p:cond delay="0"/>
                                  </p:stCondLst>
                                  <p:childTnLst>
                                    <p:set>
                                      <p:cBhvr>
                                        <p:cTn dur="1" fill="hold" id="39">
                                          <p:stCondLst>
                                            <p:cond delay="0"/>
                                          </p:stCondLst>
                                        </p:cTn>
                                        <p:tgtEl>
                                          <p:spTgt spid="11"/>
                                        </p:tgtEl>
                                        <p:attrNameLst>
                                          <p:attrName>style.visibility</p:attrName>
                                        </p:attrNameLst>
                                      </p:cBhvr>
                                      <p:to>
                                        <p:strVal val="visible"/>
                                      </p:to>
                                    </p:set>
                                    <p:animEffect filter="barn(inVertical)" transition="in">
                                      <p:cBhvr>
                                        <p:cTn dur="500" id="40"/>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9"/>
      <p:bldP grpId="0" spid="1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EA89417F-C411-47C6-94FA-ABCBE9503BE9}"/>
              </a:ext>
            </a:extLst>
          </p:cNvPr>
          <p:cNvGrpSpPr/>
          <p:nvPr/>
        </p:nvGrpSpPr>
        <p:grpSpPr>
          <a:xfrm>
            <a:off x="4439816" y="764704"/>
            <a:ext cx="3348000" cy="461665"/>
            <a:chOff x="4439816" y="764704"/>
            <a:chExt cx="3348000" cy="461665"/>
          </a:xfrm>
        </p:grpSpPr>
        <p:sp>
          <p:nvSpPr>
            <p:cNvPr id="7" name="矩形: 圆角 6">
              <a:extLst>
                <a:ext uri="{FF2B5EF4-FFF2-40B4-BE49-F238E27FC236}">
                  <a16:creationId xmlns:a16="http://schemas.microsoft.com/office/drawing/2014/main" id="{59F22B24-0FA6-45AB-BEE1-3140584CD683}"/>
                </a:ext>
              </a:extLst>
            </p:cNvPr>
            <p:cNvSpPr/>
            <p:nvPr/>
          </p:nvSpPr>
          <p:spPr>
            <a:xfrm>
              <a:off x="4439816" y="959536"/>
              <a:ext cx="3348000" cy="36000"/>
            </a:xfrm>
            <a:prstGeom prst="roundRect">
              <a:avLst>
                <a:gd fmla="val 50000" name="adj"/>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9749CD4E-AF6E-4419-B23A-4C4041464C00}"/>
                </a:ext>
              </a:extLst>
            </p:cNvPr>
            <p:cNvSpPr txBox="1"/>
            <p:nvPr/>
          </p:nvSpPr>
          <p:spPr>
            <a:xfrm>
              <a:off x="4789089" y="764704"/>
              <a:ext cx="2613823" cy="457200"/>
            </a:xfrm>
            <a:prstGeom prst="rect">
              <a:avLst/>
            </a:prstGeom>
            <a:solidFill>
              <a:schemeClr val="bg1"/>
            </a:solid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dist"/>
              <a:r>
                <a:rPr altLang="en-US" b="1" lang="zh-CN" sz="2400">
                  <a:ln w="6350">
                    <a:noFill/>
                  </a:ln>
                  <a:solidFill>
                    <a:schemeClr val="tx1">
                      <a:lumMod val="75000"/>
                      <a:lumOff val="25000"/>
                    </a:schemeClr>
                  </a:solidFill>
                  <a:effectLst/>
                  <a:latin charset="-122" panose="020b0503020204020204" pitchFamily="34" typeface="微软雅黑"/>
                  <a:ea charset="-122" panose="020b0503020204020204" pitchFamily="34" typeface="微软雅黑"/>
                  <a:sym charset="-122" panose="020b0503020204020204" pitchFamily="34" typeface="微软雅黑"/>
                </a:rPr>
                <a:t>发言致辞</a:t>
              </a:r>
            </a:p>
          </p:txBody>
        </p:sp>
      </p:grpSp>
      <p:pic>
        <p:nvPicPr>
          <p:cNvPr id="3" name="图片 2">
            <a:extLst>
              <a:ext uri="{FF2B5EF4-FFF2-40B4-BE49-F238E27FC236}">
                <a16:creationId xmlns:a16="http://schemas.microsoft.com/office/drawing/2014/main" id="{57D7ACE6-DD7D-46CE-BDF5-0BD477885BA0}"/>
              </a:ext>
            </a:extLst>
          </p:cNvPr>
          <p:cNvPicPr>
            <a:picLocks noChangeAspect="1"/>
          </p:cNvPicPr>
          <p:nvPr/>
        </p:nvPicPr>
        <p:blipFill>
          <a:blip r:embed="rId2">
            <a:extLst>
              <a:ext uri="{28A0092B-C50C-407E-A947-70E740481C1C}">
                <a14:useLocalDpi val="0"/>
              </a:ext>
            </a:extLst>
          </a:blip>
          <a:stretch>
            <a:fillRect/>
          </a:stretch>
        </p:blipFill>
        <p:spPr>
          <a:xfrm>
            <a:off x="7752184" y="2331627"/>
            <a:ext cx="3933056" cy="3933056"/>
          </a:xfrm>
          <a:prstGeom prst="rect">
            <a:avLst/>
          </a:prstGeom>
        </p:spPr>
      </p:pic>
      <p:sp>
        <p:nvSpPr>
          <p:cNvPr id="9" name="文本框 8">
            <a:extLst>
              <a:ext uri="{FF2B5EF4-FFF2-40B4-BE49-F238E27FC236}">
                <a16:creationId xmlns:a16="http://schemas.microsoft.com/office/drawing/2014/main" id="{AF5FC625-A85C-4CF9-B57B-1D7DAAB564A8}"/>
              </a:ext>
            </a:extLst>
          </p:cNvPr>
          <p:cNvSpPr txBox="1"/>
          <p:nvPr/>
        </p:nvSpPr>
        <p:spPr>
          <a:xfrm>
            <a:off x="1182444" y="1911825"/>
            <a:ext cx="6105524" cy="497840"/>
          </a:xfrm>
          <a:prstGeom prst="rect">
            <a:avLst/>
          </a:prstGeom>
          <a:noFill/>
        </p:spPr>
        <p:txBody>
          <a:bodyPr wrap="square">
            <a:spAutoFit/>
          </a:bodyPr>
          <a:lstStyle/>
          <a:p>
            <a:pPr algn="just">
              <a:lnSpc>
                <a:spcPts val="3200"/>
              </a:lnSpc>
            </a:pPr>
            <a:r>
              <a:rPr altLang="en-US" b="1" i="1" lang="zh-CN" spc="210" sz="2400">
                <a:solidFill>
                  <a:srgbClr val="66C6F0"/>
                </a:solidFill>
                <a:latin charset="-122" panose="020b0503020204020204" pitchFamily="34" typeface="微软雅黑"/>
                <a:ea charset="-122" panose="020b0503020204020204" pitchFamily="34" typeface="微软雅黑"/>
              </a:rPr>
              <a:t>体育是力量的角逐-------</a:t>
            </a:r>
          </a:p>
        </p:txBody>
      </p:sp>
      <p:sp>
        <p:nvSpPr>
          <p:cNvPr id="10" name="文本框 9">
            <a:extLst>
              <a:ext uri="{FF2B5EF4-FFF2-40B4-BE49-F238E27FC236}">
                <a16:creationId xmlns:a16="http://schemas.microsoft.com/office/drawing/2014/main" id="{613D1A3E-744A-4A45-A5EA-B49A6B880A87}"/>
              </a:ext>
            </a:extLst>
          </p:cNvPr>
          <p:cNvSpPr txBox="1"/>
          <p:nvPr/>
        </p:nvSpPr>
        <p:spPr>
          <a:xfrm>
            <a:off x="1182444" y="3671793"/>
            <a:ext cx="6605372" cy="1310640"/>
          </a:xfrm>
          <a:prstGeom prst="rect">
            <a:avLst/>
          </a:prstGeom>
          <a:noFill/>
        </p:spPr>
        <p:txBody>
          <a:bodyPr wrap="square">
            <a:spAutoFit/>
          </a:bodyPr>
          <a:lstStyle/>
          <a:p>
            <a:pPr algn="just">
              <a:lnSpc>
                <a:spcPts val="3200"/>
              </a:lnSpc>
            </a:pPr>
            <a:r>
              <a:rPr altLang="en-US" b="1" lang="zh-CN" spc="210" sz="2400">
                <a:solidFill>
                  <a:srgbClr val="28A0D0"/>
                </a:solidFill>
                <a:latin charset="-122" panose="020b0503020204020204" pitchFamily="34" typeface="微软雅黑"/>
                <a:ea charset="-122" panose="020b0503020204020204" pitchFamily="34" typeface="微软雅黑"/>
              </a:rPr>
              <a:t>参与比赛就是成功的第一步、坚持下来就是胜利。希望每个运动员都可以展示自己的优良品格。</a:t>
            </a:r>
          </a:p>
        </p:txBody>
      </p:sp>
      <p:sp>
        <p:nvSpPr>
          <p:cNvPr id="11" name="文本框 10">
            <a:extLst>
              <a:ext uri="{FF2B5EF4-FFF2-40B4-BE49-F238E27FC236}">
                <a16:creationId xmlns:a16="http://schemas.microsoft.com/office/drawing/2014/main" id="{30CBA6BC-D387-47EF-993E-247F0A450068}"/>
              </a:ext>
            </a:extLst>
          </p:cNvPr>
          <p:cNvSpPr txBox="1"/>
          <p:nvPr/>
        </p:nvSpPr>
        <p:spPr>
          <a:xfrm>
            <a:off x="1182444" y="2447467"/>
            <a:ext cx="6105524" cy="497840"/>
          </a:xfrm>
          <a:prstGeom prst="rect">
            <a:avLst/>
          </a:prstGeom>
          <a:noFill/>
        </p:spPr>
        <p:txBody>
          <a:bodyPr wrap="square">
            <a:spAutoFit/>
          </a:bodyPr>
          <a:lstStyle/>
          <a:p>
            <a:pPr algn="just">
              <a:lnSpc>
                <a:spcPts val="3200"/>
              </a:lnSpc>
            </a:pPr>
            <a:r>
              <a:rPr altLang="en-US" b="1" i="1" lang="zh-CN" spc="210" sz="2400">
                <a:solidFill>
                  <a:srgbClr val="66C6F0"/>
                </a:solidFill>
                <a:latin charset="-122" panose="020b0503020204020204" pitchFamily="34" typeface="微软雅黑"/>
                <a:ea charset="-122" panose="020b0503020204020204" pitchFamily="34" typeface="微软雅黑"/>
              </a:rPr>
              <a:t>体育是智慧的较量-------</a:t>
            </a:r>
          </a:p>
        </p:txBody>
      </p:sp>
      <p:sp>
        <p:nvSpPr>
          <p:cNvPr id="12" name="文本框 11">
            <a:extLst>
              <a:ext uri="{FF2B5EF4-FFF2-40B4-BE49-F238E27FC236}">
                <a16:creationId xmlns:a16="http://schemas.microsoft.com/office/drawing/2014/main" id="{82EA128E-E073-4917-8239-9B33BB582383}"/>
              </a:ext>
            </a:extLst>
          </p:cNvPr>
          <p:cNvSpPr txBox="1"/>
          <p:nvPr/>
        </p:nvSpPr>
        <p:spPr>
          <a:xfrm>
            <a:off x="1182444" y="2983109"/>
            <a:ext cx="6105524" cy="497840"/>
          </a:xfrm>
          <a:prstGeom prst="rect">
            <a:avLst/>
          </a:prstGeom>
          <a:noFill/>
        </p:spPr>
        <p:txBody>
          <a:bodyPr wrap="square">
            <a:spAutoFit/>
          </a:bodyPr>
          <a:lstStyle/>
          <a:p>
            <a:pPr algn="just">
              <a:lnSpc>
                <a:spcPts val="3200"/>
              </a:lnSpc>
            </a:pPr>
            <a:r>
              <a:rPr altLang="en-US" b="1" i="1" lang="zh-CN" spc="210" sz="2400">
                <a:solidFill>
                  <a:srgbClr val="66C6F0"/>
                </a:solidFill>
                <a:latin charset="-122" panose="020b0503020204020204" pitchFamily="34" typeface="微软雅黑"/>
                <a:ea charset="-122" panose="020b0503020204020204" pitchFamily="34" typeface="微软雅黑"/>
              </a:rPr>
              <a:t>体育是勇敢的展示-------</a:t>
            </a:r>
          </a:p>
        </p:txBody>
      </p:sp>
      <p:sp>
        <p:nvSpPr>
          <p:cNvPr id="13" name="文本框 12">
            <a:extLst>
              <a:ext uri="{FF2B5EF4-FFF2-40B4-BE49-F238E27FC236}">
                <a16:creationId xmlns:a16="http://schemas.microsoft.com/office/drawing/2014/main" id="{66090459-4F2D-4B34-8113-74B28663A1B2}"/>
              </a:ext>
            </a:extLst>
          </p:cNvPr>
          <p:cNvSpPr txBox="1"/>
          <p:nvPr/>
        </p:nvSpPr>
        <p:spPr>
          <a:xfrm>
            <a:off x="1182444" y="5328483"/>
            <a:ext cx="5345604" cy="497840"/>
          </a:xfrm>
          <a:prstGeom prst="rect">
            <a:avLst/>
          </a:prstGeom>
          <a:noFill/>
        </p:spPr>
        <p:txBody>
          <a:bodyPr wrap="square">
            <a:spAutoFit/>
          </a:bodyPr>
          <a:lstStyle/>
          <a:p>
            <a:pPr algn="dist">
              <a:lnSpc>
                <a:spcPts val="3200"/>
              </a:lnSpc>
            </a:pPr>
            <a:r>
              <a:rPr altLang="en-US" b="1" lang="zh-CN" spc="210" sz="3200">
                <a:solidFill>
                  <a:srgbClr val="FF73A2"/>
                </a:solidFill>
                <a:latin charset="-122" panose="020b0503020204020204" pitchFamily="34" typeface="微软雅黑"/>
                <a:ea charset="-122" panose="020b0503020204020204" pitchFamily="34" typeface="微软雅黑"/>
              </a:rPr>
              <a:t>成功属于你们！！！</a:t>
            </a:r>
          </a:p>
        </p:txBody>
      </p:sp>
    </p:spTree>
    <p:extLst>
      <p:ext uri="{BB962C8B-B14F-4D97-AF65-F5344CB8AC3E}">
        <p14:creationId val="3249721851"/>
      </p:ext>
    </p:extLst>
  </p:cSld>
  <p:clrMapOvr>
    <a:masterClrMapping/>
  </p:clrMapOvr>
  <mc:AlternateContent>
    <mc:Choice Requires="p14">
      <p:transition advClick="0" advTm="2000" p14:dur="1250" spd="slow">
        <p14:gallery dir="l"/>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3"/>
                                        </p:tgtEl>
                                        <p:attrNameLst>
                                          <p:attrName>style.visibility</p:attrName>
                                        </p:attrNameLst>
                                      </p:cBhvr>
                                      <p:to>
                                        <p:strVal val="visible"/>
                                      </p:to>
                                    </p:set>
                                    <p:animEffect filter="wipe(right)"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9"/>
                                        </p:tgtEl>
                                        <p:attrNameLst>
                                          <p:attrName>style.visibility</p:attrName>
                                        </p:attrNameLst>
                                      </p:cBhvr>
                                      <p:to>
                                        <p:strVal val="visible"/>
                                      </p:to>
                                    </p:set>
                                    <p:animEffect filter="wipe(left)" transition="in">
                                      <p:cBhvr>
                                        <p:cTn dur="500" id="11"/>
                                        <p:tgtEl>
                                          <p:spTgt spid="9"/>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11"/>
                                        </p:tgtEl>
                                        <p:attrNameLst>
                                          <p:attrName>style.visibility</p:attrName>
                                        </p:attrNameLst>
                                      </p:cBhvr>
                                      <p:to>
                                        <p:strVal val="visible"/>
                                      </p:to>
                                    </p:set>
                                    <p:animEffect filter="wipe(left)" transition="in">
                                      <p:cBhvr>
                                        <p:cTn dur="500" id="15"/>
                                        <p:tgtEl>
                                          <p:spTgt spid="11"/>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2"/>
                                        </p:tgtEl>
                                        <p:attrNameLst>
                                          <p:attrName>style.visibility</p:attrName>
                                        </p:attrNameLst>
                                      </p:cBhvr>
                                      <p:to>
                                        <p:strVal val="visible"/>
                                      </p:to>
                                    </p:set>
                                    <p:animEffect filter="wipe(left)" transition="in">
                                      <p:cBhvr>
                                        <p:cTn dur="500" id="19"/>
                                        <p:tgtEl>
                                          <p:spTgt spid="12"/>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10"/>
                                        </p:tgtEl>
                                        <p:attrNameLst>
                                          <p:attrName>style.visibility</p:attrName>
                                        </p:attrNameLst>
                                      </p:cBhvr>
                                      <p:to>
                                        <p:strVal val="visible"/>
                                      </p:to>
                                    </p:set>
                                    <p:animEffect filter="wipe(left)" transition="in">
                                      <p:cBhvr>
                                        <p:cTn dur="500" id="23"/>
                                        <p:tgtEl>
                                          <p:spTgt spid="10"/>
                                        </p:tgtEl>
                                      </p:cBhvr>
                                    </p:animEffect>
                                  </p:childTnLst>
                                </p:cTn>
                              </p:par>
                            </p:childTnLst>
                          </p:cTn>
                        </p:par>
                        <p:par>
                          <p:cTn fill="hold" id="24" nodeType="afterGroup">
                            <p:stCondLst>
                              <p:cond delay="2500"/>
                            </p:stCondLst>
                            <p:childTnLst>
                              <p:par>
                                <p:cTn fill="hold" grpId="0" id="25" nodeType="afterEffect" presetClass="entr" presetID="2" presetSubtype="2">
                                  <p:stCondLst>
                                    <p:cond delay="0"/>
                                  </p:stCondLst>
                                  <p:iterate type="lt">
                                    <p:tmPct val="10000"/>
                                  </p:iterate>
                                  <p:childTnLst>
                                    <p:set>
                                      <p:cBhvr>
                                        <p:cTn dur="1" fill="hold" id="26">
                                          <p:stCondLst>
                                            <p:cond delay="0"/>
                                          </p:stCondLst>
                                        </p:cTn>
                                        <p:tgtEl>
                                          <p:spTgt spid="13"/>
                                        </p:tgtEl>
                                        <p:attrNameLst>
                                          <p:attrName>style.visibility</p:attrName>
                                        </p:attrNameLst>
                                      </p:cBhvr>
                                      <p:to>
                                        <p:strVal val="visible"/>
                                      </p:to>
                                    </p:set>
                                    <p:anim calcmode="lin" valueType="num">
                                      <p:cBhvr additive="base">
                                        <p:cTn dur="750" fill="hold" id="27"/>
                                        <p:tgtEl>
                                          <p:spTgt spid="13"/>
                                        </p:tgtEl>
                                        <p:attrNameLst>
                                          <p:attrName>ppt_x</p:attrName>
                                        </p:attrNameLst>
                                      </p:cBhvr>
                                      <p:tavLst>
                                        <p:tav tm="0">
                                          <p:val>
                                            <p:strVal val="1+#ppt_w/2"/>
                                          </p:val>
                                        </p:tav>
                                        <p:tav tm="100000">
                                          <p:val>
                                            <p:strVal val="#ppt_x"/>
                                          </p:val>
                                        </p:tav>
                                      </p:tavLst>
                                    </p:anim>
                                    <p:anim calcmode="lin" valueType="num">
                                      <p:cBhvr additive="base">
                                        <p:cTn dur="750" fill="hold" id="28"/>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C75EA97A-F777-4B6E-B898-2792ED449C58}"/>
              </a:ext>
            </a:extLst>
          </p:cNvPr>
          <p:cNvSpPr/>
          <p:nvPr/>
        </p:nvSpPr>
        <p:spPr>
          <a:xfrm>
            <a:off x="0" y="0"/>
            <a:ext cx="12192000" cy="6858000"/>
          </a:xfrm>
          <a:prstGeom prst="rect">
            <a:avLst/>
          </a:prstGeom>
          <a:solidFill>
            <a:srgbClr val="8CD7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a:extLst>
              <a:ext uri="{FF2B5EF4-FFF2-40B4-BE49-F238E27FC236}">
                <a16:creationId xmlns:a16="http://schemas.microsoft.com/office/drawing/2014/main" id="{C5763323-F75F-473B-8CEE-3A3F4112AF1D}"/>
              </a:ext>
            </a:extLst>
          </p:cNvPr>
          <p:cNvGrpSpPr/>
          <p:nvPr/>
        </p:nvGrpSpPr>
        <p:grpSpPr>
          <a:xfrm>
            <a:off x="5793" y="0"/>
            <a:ext cx="12192000" cy="6858000"/>
            <a:chOff x="0" y="851479"/>
            <a:chExt cx="12192000" cy="6858000"/>
          </a:xfrm>
        </p:grpSpPr>
        <p:cxnSp>
          <p:nvCxnSpPr>
            <p:cNvPr id="8" name="直接连接符 7">
              <a:extLst>
                <a:ext uri="{FF2B5EF4-FFF2-40B4-BE49-F238E27FC236}">
                  <a16:creationId xmlns:a16="http://schemas.microsoft.com/office/drawing/2014/main" id="{FDE00B3E-84DA-40C6-826E-E8B0D97476AF}"/>
                </a:ext>
              </a:extLst>
            </p:cNvPr>
            <p:cNvCxnSpPr/>
            <p:nvPr/>
          </p:nvCxnSpPr>
          <p:spPr>
            <a:xfrm flipH="1">
              <a:off x="47937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C07B5166-5C07-41D3-BD85-F3B9B1EEBCDE}"/>
                </a:ext>
              </a:extLst>
            </p:cNvPr>
            <p:cNvCxnSpPr/>
            <p:nvPr/>
          </p:nvCxnSpPr>
          <p:spPr>
            <a:xfrm flipH="1">
              <a:off x="250883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9264CD1C-D629-4EDE-ABCF-7ACDFF350616}"/>
                </a:ext>
              </a:extLst>
            </p:cNvPr>
            <p:cNvCxnSpPr/>
            <p:nvPr/>
          </p:nvCxnSpPr>
          <p:spPr>
            <a:xfrm flipH="1">
              <a:off x="555301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17D7325D-17E4-4307-BF2C-E1083ABF8494}"/>
                </a:ext>
              </a:extLst>
            </p:cNvPr>
            <p:cNvCxnSpPr/>
            <p:nvPr/>
          </p:nvCxnSpPr>
          <p:spPr>
            <a:xfrm flipH="1">
              <a:off x="606038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A4C10F3A-7FC6-4B80-93C2-0DF3D59AD8EC}"/>
                </a:ext>
              </a:extLst>
            </p:cNvPr>
            <p:cNvCxnSpPr/>
            <p:nvPr/>
          </p:nvCxnSpPr>
          <p:spPr>
            <a:xfrm flipH="1">
              <a:off x="656774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771548C4-3EFA-4F45-A497-F0CC775F54C2}"/>
                </a:ext>
              </a:extLst>
            </p:cNvPr>
            <p:cNvCxnSpPr/>
            <p:nvPr/>
          </p:nvCxnSpPr>
          <p:spPr>
            <a:xfrm flipH="1">
              <a:off x="707510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F4F4A04C-57D8-4E0C-B080-B5E1C0AFEAF1}"/>
                </a:ext>
              </a:extLst>
            </p:cNvPr>
            <p:cNvCxnSpPr/>
            <p:nvPr/>
          </p:nvCxnSpPr>
          <p:spPr>
            <a:xfrm flipH="1">
              <a:off x="758247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0603561B-6F70-4E78-A26A-DAD59EC465F6}"/>
                </a:ext>
              </a:extLst>
            </p:cNvPr>
            <p:cNvCxnSpPr/>
            <p:nvPr/>
          </p:nvCxnSpPr>
          <p:spPr>
            <a:xfrm flipH="1">
              <a:off x="808983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2225F20F-0A5C-4D24-8206-1C69E280145F}"/>
                </a:ext>
              </a:extLst>
            </p:cNvPr>
            <p:cNvCxnSpPr/>
            <p:nvPr/>
          </p:nvCxnSpPr>
          <p:spPr>
            <a:xfrm flipH="1">
              <a:off x="859720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A1154D41-5719-4DD6-8D6E-CFD48E23A811}"/>
                </a:ext>
              </a:extLst>
            </p:cNvPr>
            <p:cNvCxnSpPr/>
            <p:nvPr/>
          </p:nvCxnSpPr>
          <p:spPr>
            <a:xfrm flipH="1">
              <a:off x="910456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267FE65F-4034-4421-A531-28DB16F9F7CA}"/>
                </a:ext>
              </a:extLst>
            </p:cNvPr>
            <p:cNvCxnSpPr/>
            <p:nvPr/>
          </p:nvCxnSpPr>
          <p:spPr>
            <a:xfrm flipH="1">
              <a:off x="961192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E415AC3F-8A1C-45AC-B33F-04372D0CF27B}"/>
                </a:ext>
              </a:extLst>
            </p:cNvPr>
            <p:cNvCxnSpPr/>
            <p:nvPr/>
          </p:nvCxnSpPr>
          <p:spPr>
            <a:xfrm flipH="1">
              <a:off x="1011929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0F941566-0E63-467E-BA03-54DDF52F2855}"/>
                </a:ext>
              </a:extLst>
            </p:cNvPr>
            <p:cNvCxnSpPr/>
            <p:nvPr/>
          </p:nvCxnSpPr>
          <p:spPr>
            <a:xfrm flipH="1">
              <a:off x="1062665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1CEF33D8-91DC-47A3-B312-D0D198D07C4A}"/>
                </a:ext>
              </a:extLst>
            </p:cNvPr>
            <p:cNvCxnSpPr/>
            <p:nvPr/>
          </p:nvCxnSpPr>
          <p:spPr>
            <a:xfrm flipH="1">
              <a:off x="1113402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B670A93D-2B0C-4C58-A99A-A9ECDA65745B}"/>
                </a:ext>
              </a:extLst>
            </p:cNvPr>
            <p:cNvCxnSpPr/>
            <p:nvPr/>
          </p:nvCxnSpPr>
          <p:spPr>
            <a:xfrm flipH="1">
              <a:off x="1164139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1A10C347-DAFD-4C70-82A7-62763377AEEA}"/>
                </a:ext>
              </a:extLst>
            </p:cNvPr>
            <p:cNvCxnSpPr/>
            <p:nvPr/>
          </p:nvCxnSpPr>
          <p:spPr>
            <a:xfrm flipH="1">
              <a:off x="301619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070B701C-1824-44D0-93F5-54600EE7C743}"/>
                </a:ext>
              </a:extLst>
            </p:cNvPr>
            <p:cNvCxnSpPr/>
            <p:nvPr/>
          </p:nvCxnSpPr>
          <p:spPr>
            <a:xfrm flipH="1">
              <a:off x="352356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BFCEF345-F2C6-43A7-B7ED-88A761429743}"/>
                </a:ext>
              </a:extLst>
            </p:cNvPr>
            <p:cNvCxnSpPr/>
            <p:nvPr/>
          </p:nvCxnSpPr>
          <p:spPr>
            <a:xfrm flipH="1">
              <a:off x="403092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3A957241-2A6F-4B1E-B975-10E1F798AF9C}"/>
                </a:ext>
              </a:extLst>
            </p:cNvPr>
            <p:cNvCxnSpPr/>
            <p:nvPr/>
          </p:nvCxnSpPr>
          <p:spPr>
            <a:xfrm flipH="1">
              <a:off x="453828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32B5FC82-6832-450D-9B63-C17359B686C5}"/>
                </a:ext>
              </a:extLst>
            </p:cNvPr>
            <p:cNvCxnSpPr/>
            <p:nvPr/>
          </p:nvCxnSpPr>
          <p:spPr>
            <a:xfrm flipH="1">
              <a:off x="504565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EE184A24-0C29-427D-9138-3B982166DBEF}"/>
                </a:ext>
              </a:extLst>
            </p:cNvPr>
            <p:cNvCxnSpPr/>
            <p:nvPr/>
          </p:nvCxnSpPr>
          <p:spPr>
            <a:xfrm flipH="1">
              <a:off x="98674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D16BC6A4-A1D4-44A5-AD80-915F929D611B}"/>
                </a:ext>
              </a:extLst>
            </p:cNvPr>
            <p:cNvCxnSpPr/>
            <p:nvPr/>
          </p:nvCxnSpPr>
          <p:spPr>
            <a:xfrm flipH="1">
              <a:off x="149410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3A9A6AA7-99DC-4114-8EB8-836814094C09}"/>
                </a:ext>
              </a:extLst>
            </p:cNvPr>
            <p:cNvCxnSpPr/>
            <p:nvPr/>
          </p:nvCxnSpPr>
          <p:spPr>
            <a:xfrm flipH="1">
              <a:off x="200146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475CED10-6B2E-47DE-9B58-591D3EEB7985}"/>
                </a:ext>
              </a:extLst>
            </p:cNvPr>
            <p:cNvCxnSpPr/>
            <p:nvPr/>
          </p:nvCxnSpPr>
          <p:spPr>
            <a:xfrm>
              <a:off x="0" y="1328151"/>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C4081350-EC15-45E8-AE3B-0747400039FA}"/>
                </a:ext>
              </a:extLst>
            </p:cNvPr>
            <p:cNvCxnSpPr/>
            <p:nvPr/>
          </p:nvCxnSpPr>
          <p:spPr>
            <a:xfrm>
              <a:off x="0" y="2405265"/>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75787335-33BD-441B-9494-7FFC0575D7F6}"/>
                </a:ext>
              </a:extLst>
            </p:cNvPr>
            <p:cNvCxnSpPr/>
            <p:nvPr/>
          </p:nvCxnSpPr>
          <p:spPr>
            <a:xfrm>
              <a:off x="0" y="2943822"/>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9022F24-4F78-4A37-8E31-A761E8E536B0}"/>
                </a:ext>
              </a:extLst>
            </p:cNvPr>
            <p:cNvCxnSpPr/>
            <p:nvPr/>
          </p:nvCxnSpPr>
          <p:spPr>
            <a:xfrm>
              <a:off x="0" y="3482379"/>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01C5E08D-9E71-47DA-855E-852391E0C7DE}"/>
                </a:ext>
              </a:extLst>
            </p:cNvPr>
            <p:cNvCxnSpPr/>
            <p:nvPr/>
          </p:nvCxnSpPr>
          <p:spPr>
            <a:xfrm>
              <a:off x="0" y="4020936"/>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8C381032-028F-4A0F-A735-7C73C8FE3544}"/>
                </a:ext>
              </a:extLst>
            </p:cNvPr>
            <p:cNvCxnSpPr/>
            <p:nvPr/>
          </p:nvCxnSpPr>
          <p:spPr>
            <a:xfrm>
              <a:off x="0" y="4559493"/>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03213EFE-94DB-47B7-B825-A518F170AC36}"/>
                </a:ext>
              </a:extLst>
            </p:cNvPr>
            <p:cNvCxnSpPr/>
            <p:nvPr/>
          </p:nvCxnSpPr>
          <p:spPr>
            <a:xfrm>
              <a:off x="0" y="5098050"/>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A1DAE98A-6829-4868-983E-D67A0942D9EC}"/>
                </a:ext>
              </a:extLst>
            </p:cNvPr>
            <p:cNvCxnSpPr/>
            <p:nvPr/>
          </p:nvCxnSpPr>
          <p:spPr>
            <a:xfrm>
              <a:off x="0" y="5636607"/>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8DCED96B-6F45-4506-B50B-CEC5EB561ADE}"/>
                </a:ext>
              </a:extLst>
            </p:cNvPr>
            <p:cNvCxnSpPr/>
            <p:nvPr/>
          </p:nvCxnSpPr>
          <p:spPr>
            <a:xfrm>
              <a:off x="0" y="6175164"/>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18F65DDA-F9DC-4D92-B156-31787DBDFB08}"/>
                </a:ext>
              </a:extLst>
            </p:cNvPr>
            <p:cNvCxnSpPr/>
            <p:nvPr/>
          </p:nvCxnSpPr>
          <p:spPr>
            <a:xfrm>
              <a:off x="0" y="6713721"/>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6A454DE-E05F-44FC-AE95-0AEAA9F38807}"/>
                </a:ext>
              </a:extLst>
            </p:cNvPr>
            <p:cNvCxnSpPr/>
            <p:nvPr/>
          </p:nvCxnSpPr>
          <p:spPr>
            <a:xfrm>
              <a:off x="0" y="7252279"/>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2A08356-8714-4B65-8ED1-8021B002B6DD}"/>
                </a:ext>
              </a:extLst>
            </p:cNvPr>
            <p:cNvCxnSpPr/>
            <p:nvPr/>
          </p:nvCxnSpPr>
          <p:spPr>
            <a:xfrm>
              <a:off x="0" y="1866708"/>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grpSp>
      <p:grpSp>
        <p:nvGrpSpPr>
          <p:cNvPr id="2" name="组合 1">
            <a:extLst>
              <a:ext uri="{FF2B5EF4-FFF2-40B4-BE49-F238E27FC236}">
                <a16:creationId xmlns:a16="http://schemas.microsoft.com/office/drawing/2014/main" id="{C969E174-FB1D-4024-930D-0DA271D3E9CB}"/>
              </a:ext>
            </a:extLst>
          </p:cNvPr>
          <p:cNvGrpSpPr/>
          <p:nvPr/>
        </p:nvGrpSpPr>
        <p:grpSpPr>
          <a:xfrm>
            <a:off x="2531556" y="1992013"/>
            <a:ext cx="7192846" cy="3269435"/>
            <a:chOff x="1061658" y="942543"/>
            <a:chExt cx="10137805" cy="4756210"/>
          </a:xfrm>
        </p:grpSpPr>
        <p:sp>
          <p:nvSpPr>
            <p:cNvPr id="46" name="矩形: 圆角 45">
              <a:extLst>
                <a:ext uri="{FF2B5EF4-FFF2-40B4-BE49-F238E27FC236}">
                  <a16:creationId xmlns:a16="http://schemas.microsoft.com/office/drawing/2014/main" id="{AB00BD65-358C-4DB3-8A63-645E9747FFF5}"/>
                </a:ext>
              </a:extLst>
            </p:cNvPr>
            <p:cNvSpPr/>
            <p:nvPr/>
          </p:nvSpPr>
          <p:spPr>
            <a:xfrm>
              <a:off x="1061658" y="1052736"/>
              <a:ext cx="10074901" cy="4646017"/>
            </a:xfrm>
            <a:prstGeom prst="roundRect">
              <a:avLst>
                <a:gd fmla="val 874" name="adj"/>
              </a:avLst>
            </a:prstGeom>
            <a:solidFill>
              <a:schemeClr val="bg1"/>
            </a:solidFill>
            <a:ln w="57150">
              <a:noFill/>
            </a:ln>
            <a:effectLst>
              <a:outerShdw algn="tr" blurRad="25400" dir="5400000" dist="139700" rotWithShape="0" sx="103000" sy="103000">
                <a:srgbClr val="20A6E3">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圆角 44">
              <a:extLst>
                <a:ext uri="{FF2B5EF4-FFF2-40B4-BE49-F238E27FC236}">
                  <a16:creationId xmlns:a16="http://schemas.microsoft.com/office/drawing/2014/main" id="{276C7C29-9B85-44E5-A7D7-84BFD915808F}"/>
                </a:ext>
              </a:extLst>
            </p:cNvPr>
            <p:cNvSpPr/>
            <p:nvPr/>
          </p:nvSpPr>
          <p:spPr>
            <a:xfrm>
              <a:off x="1111833" y="942543"/>
              <a:ext cx="10087630" cy="4646017"/>
            </a:xfrm>
            <a:prstGeom prst="roundRect">
              <a:avLst>
                <a:gd fmla="val 874" name="adj"/>
              </a:avLst>
            </a:prstGeom>
            <a:noFill/>
            <a:ln w="349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7" name="椭圆 46">
            <a:extLst>
              <a:ext uri="{FF2B5EF4-FFF2-40B4-BE49-F238E27FC236}">
                <a16:creationId xmlns:a16="http://schemas.microsoft.com/office/drawing/2014/main" id="{C37E9118-DFAF-41A0-A835-CC7801469680}"/>
              </a:ext>
            </a:extLst>
          </p:cNvPr>
          <p:cNvSpPr/>
          <p:nvPr/>
        </p:nvSpPr>
        <p:spPr>
          <a:xfrm>
            <a:off x="9288747" y="1642847"/>
            <a:ext cx="935488" cy="935488"/>
          </a:xfrm>
          <a:prstGeom prst="ellipse">
            <a:avLst/>
          </a:prstGeom>
          <a:solidFill>
            <a:srgbClr val="20A6E3">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5" name="组合 54">
            <a:extLst>
              <a:ext uri="{FF2B5EF4-FFF2-40B4-BE49-F238E27FC236}">
                <a16:creationId xmlns:a16="http://schemas.microsoft.com/office/drawing/2014/main" id="{504FC656-ADCE-4884-89B5-C7470896A1C3}"/>
              </a:ext>
            </a:extLst>
          </p:cNvPr>
          <p:cNvGrpSpPr/>
          <p:nvPr/>
        </p:nvGrpSpPr>
        <p:grpSpPr>
          <a:xfrm>
            <a:off x="10192310" y="178965"/>
            <a:ext cx="1454877" cy="435692"/>
            <a:chOff x="9399155" y="6026619"/>
            <a:chExt cx="2012950" cy="602818"/>
          </a:xfrm>
        </p:grpSpPr>
        <p:sp>
          <p:nvSpPr>
            <p:cNvPr id="50" name="任意多边形: 形状 49">
              <a:extLst>
                <a:ext uri="{FF2B5EF4-FFF2-40B4-BE49-F238E27FC236}">
                  <a16:creationId xmlns:a16="http://schemas.microsoft.com/office/drawing/2014/main" id="{91171F93-3373-46DB-94B2-B2231912930F}"/>
                </a:ext>
              </a:extLst>
            </p:cNvPr>
            <p:cNvSpPr/>
            <p:nvPr/>
          </p:nvSpPr>
          <p:spPr>
            <a:xfrm>
              <a:off x="9399155" y="6026619"/>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任意多边形: 形状 50">
              <a:extLst>
                <a:ext uri="{FF2B5EF4-FFF2-40B4-BE49-F238E27FC236}">
                  <a16:creationId xmlns:a16="http://schemas.microsoft.com/office/drawing/2014/main" id="{0280E728-46E2-43A9-A1AA-A57A05127858}"/>
                </a:ext>
              </a:extLst>
            </p:cNvPr>
            <p:cNvSpPr/>
            <p:nvPr/>
          </p:nvSpPr>
          <p:spPr>
            <a:xfrm>
              <a:off x="9399155" y="6144690"/>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任意多边形: 形状 51">
              <a:extLst>
                <a:ext uri="{FF2B5EF4-FFF2-40B4-BE49-F238E27FC236}">
                  <a16:creationId xmlns:a16="http://schemas.microsoft.com/office/drawing/2014/main" id="{B964BE85-8E05-417C-9E23-3C8097DA41F5}"/>
                </a:ext>
              </a:extLst>
            </p:cNvPr>
            <p:cNvSpPr/>
            <p:nvPr/>
          </p:nvSpPr>
          <p:spPr>
            <a:xfrm>
              <a:off x="9399155" y="6262761"/>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任意多边形: 形状 53">
              <a:extLst>
                <a:ext uri="{FF2B5EF4-FFF2-40B4-BE49-F238E27FC236}">
                  <a16:creationId xmlns:a16="http://schemas.microsoft.com/office/drawing/2014/main" id="{B6A94721-5129-47C6-BB55-34241489C657}"/>
                </a:ext>
              </a:extLst>
            </p:cNvPr>
            <p:cNvSpPr/>
            <p:nvPr/>
          </p:nvSpPr>
          <p:spPr>
            <a:xfrm>
              <a:off x="9399155" y="6380833"/>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5" name="组合 94">
            <a:extLst>
              <a:ext uri="{FF2B5EF4-FFF2-40B4-BE49-F238E27FC236}">
                <a16:creationId xmlns:a16="http://schemas.microsoft.com/office/drawing/2014/main" id="{93B96EA4-74A4-4756-9AFE-0522C9C862BE}"/>
              </a:ext>
            </a:extLst>
          </p:cNvPr>
          <p:cNvGrpSpPr/>
          <p:nvPr/>
        </p:nvGrpSpPr>
        <p:grpSpPr>
          <a:xfrm>
            <a:off x="299572" y="260648"/>
            <a:ext cx="877632" cy="762087"/>
            <a:chOff x="299572" y="260648"/>
            <a:chExt cx="877632" cy="762087"/>
          </a:xfrm>
        </p:grpSpPr>
        <p:sp>
          <p:nvSpPr>
            <p:cNvPr id="57" name="椭圆 56">
              <a:extLst>
                <a:ext uri="{FF2B5EF4-FFF2-40B4-BE49-F238E27FC236}">
                  <a16:creationId xmlns:a16="http://schemas.microsoft.com/office/drawing/2014/main" id="{EDAA996C-CAD0-4413-BA83-E6CC9A106A3A}"/>
                </a:ext>
              </a:extLst>
            </p:cNvPr>
            <p:cNvSpPr/>
            <p:nvPr/>
          </p:nvSpPr>
          <p:spPr>
            <a:xfrm>
              <a:off x="299572" y="260648"/>
              <a:ext cx="762087" cy="7620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a:extLst>
                <a:ext uri="{FF2B5EF4-FFF2-40B4-BE49-F238E27FC236}">
                  <a16:creationId xmlns:a16="http://schemas.microsoft.com/office/drawing/2014/main" id="{F9310A15-7383-4354-B7AF-62548F2F5199}"/>
                </a:ext>
              </a:extLst>
            </p:cNvPr>
            <p:cNvSpPr/>
            <p:nvPr/>
          </p:nvSpPr>
          <p:spPr>
            <a:xfrm>
              <a:off x="801532" y="417800"/>
              <a:ext cx="375672" cy="3756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92" name="图片 91">
            <a:extLst>
              <a:ext uri="{FF2B5EF4-FFF2-40B4-BE49-F238E27FC236}">
                <a16:creationId xmlns:a16="http://schemas.microsoft.com/office/drawing/2014/main" id="{889F02C7-FD02-4EEF-AD84-619300210314}"/>
              </a:ext>
            </a:extLst>
          </p:cNvPr>
          <p:cNvPicPr>
            <a:picLocks noChangeAspect="1"/>
          </p:cNvPicPr>
          <p:nvPr/>
        </p:nvPicPr>
        <p:blipFill>
          <a:blip r:embed="rId2">
            <a:extLst>
              <a:ext uri="{28A0092B-C50C-407E-A947-70E740481C1C}">
                <a14:useLocalDpi val="0"/>
              </a:ext>
            </a:extLst>
          </a:blip>
          <a:stretch>
            <a:fillRect/>
          </a:stretch>
        </p:blipFill>
        <p:spPr>
          <a:xfrm flipH="1">
            <a:off x="956724" y="1273185"/>
            <a:ext cx="3021748" cy="3021748"/>
          </a:xfrm>
          <a:prstGeom prst="rect">
            <a:avLst/>
          </a:prstGeom>
          <a:effectLst>
            <a:outerShdw algn="br" blurRad="50800" dir="13500000" dist="38100" rotWithShape="0">
              <a:prstClr val="black">
                <a:alpha val="10000"/>
              </a:prstClr>
            </a:outerShdw>
          </a:effectLst>
        </p:spPr>
      </p:pic>
      <p:pic>
        <p:nvPicPr>
          <p:cNvPr id="65" name="图片 64">
            <a:extLst>
              <a:ext uri="{FF2B5EF4-FFF2-40B4-BE49-F238E27FC236}">
                <a16:creationId xmlns:a16="http://schemas.microsoft.com/office/drawing/2014/main" id="{56B554B9-6702-4AD6-B609-1CE7C478C4B7}"/>
              </a:ext>
            </a:extLst>
          </p:cNvPr>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8000"/>
                    </a14:imgEffect>
                  </a14:imgLayer>
                </a14:imgProps>
              </a:ext>
              <a:ext uri="{28A0092B-C50C-407E-A947-70E740481C1C}">
                <a14:useLocalDpi val="0"/>
              </a:ext>
            </a:extLst>
          </a:blip>
          <a:srcRect b="14803" l="3432" r="5187" t="5055"/>
          <a:stretch>
            <a:fillRect/>
          </a:stretch>
        </p:blipFill>
        <p:spPr>
          <a:xfrm>
            <a:off x="9170011" y="2616208"/>
            <a:ext cx="3016194" cy="2645240"/>
          </a:xfrm>
          <a:prstGeom prst="rect">
            <a:avLst/>
          </a:prstGeom>
          <a:effectLst>
            <a:outerShdw algn="br" blurRad="50800" dir="13500000" dist="38100" rotWithShape="0">
              <a:prstClr val="black">
                <a:alpha val="20000"/>
              </a:prstClr>
            </a:outerShdw>
          </a:effectLst>
        </p:spPr>
      </p:pic>
      <p:grpSp>
        <p:nvGrpSpPr>
          <p:cNvPr id="79" name="组合 78">
            <a:extLst>
              <a:ext uri="{FF2B5EF4-FFF2-40B4-BE49-F238E27FC236}">
                <a16:creationId xmlns:a16="http://schemas.microsoft.com/office/drawing/2014/main" id="{6D7368E6-93F2-468B-9F27-0A340AEEBB78}"/>
              </a:ext>
            </a:extLst>
          </p:cNvPr>
          <p:cNvGrpSpPr/>
          <p:nvPr/>
        </p:nvGrpSpPr>
        <p:grpSpPr>
          <a:xfrm>
            <a:off x="740507" y="6156020"/>
            <a:ext cx="1579788" cy="473099"/>
            <a:chOff x="9399155" y="6026619"/>
            <a:chExt cx="2012950" cy="602818"/>
          </a:xfrm>
        </p:grpSpPr>
        <p:sp>
          <p:nvSpPr>
            <p:cNvPr id="80" name="任意多边形: 形状 79">
              <a:extLst>
                <a:ext uri="{FF2B5EF4-FFF2-40B4-BE49-F238E27FC236}">
                  <a16:creationId xmlns:a16="http://schemas.microsoft.com/office/drawing/2014/main" id="{7439B97D-36F5-494A-B50C-182349A76DED}"/>
                </a:ext>
              </a:extLst>
            </p:cNvPr>
            <p:cNvSpPr/>
            <p:nvPr/>
          </p:nvSpPr>
          <p:spPr>
            <a:xfrm>
              <a:off x="9399155" y="6026619"/>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任意多边形: 形状 80">
              <a:extLst>
                <a:ext uri="{FF2B5EF4-FFF2-40B4-BE49-F238E27FC236}">
                  <a16:creationId xmlns:a16="http://schemas.microsoft.com/office/drawing/2014/main" id="{432C45F0-E448-4244-B663-31CD5DD5DBA6}"/>
                </a:ext>
              </a:extLst>
            </p:cNvPr>
            <p:cNvSpPr/>
            <p:nvPr/>
          </p:nvSpPr>
          <p:spPr>
            <a:xfrm>
              <a:off x="9399155" y="6144690"/>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任意多边形: 形状 81">
              <a:extLst>
                <a:ext uri="{FF2B5EF4-FFF2-40B4-BE49-F238E27FC236}">
                  <a16:creationId xmlns:a16="http://schemas.microsoft.com/office/drawing/2014/main" id="{22622660-8687-47F4-B0AC-279FA325DB52}"/>
                </a:ext>
              </a:extLst>
            </p:cNvPr>
            <p:cNvSpPr/>
            <p:nvPr/>
          </p:nvSpPr>
          <p:spPr>
            <a:xfrm>
              <a:off x="9399155" y="6262761"/>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任意多边形: 形状 82">
              <a:extLst>
                <a:ext uri="{FF2B5EF4-FFF2-40B4-BE49-F238E27FC236}">
                  <a16:creationId xmlns:a16="http://schemas.microsoft.com/office/drawing/2014/main" id="{98C2252E-941C-4AE6-A9E6-C43E1DD8D33B}"/>
                </a:ext>
              </a:extLst>
            </p:cNvPr>
            <p:cNvSpPr/>
            <p:nvPr/>
          </p:nvSpPr>
          <p:spPr>
            <a:xfrm>
              <a:off x="9399155" y="6380833"/>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8" name="组合 87">
            <a:extLst>
              <a:ext uri="{FF2B5EF4-FFF2-40B4-BE49-F238E27FC236}">
                <a16:creationId xmlns:a16="http://schemas.microsoft.com/office/drawing/2014/main" id="{3C1D370D-3C1F-4BD3-BBF5-3FDF2DB7A721}"/>
              </a:ext>
            </a:extLst>
          </p:cNvPr>
          <p:cNvGrpSpPr/>
          <p:nvPr/>
        </p:nvGrpSpPr>
        <p:grpSpPr>
          <a:xfrm>
            <a:off x="5200337" y="696305"/>
            <a:ext cx="1149345" cy="580926"/>
            <a:chOff x="3765106" y="-17180"/>
            <a:chExt cx="1609398" cy="813455"/>
          </a:xfrm>
        </p:grpSpPr>
        <p:sp>
          <p:nvSpPr>
            <p:cNvPr id="86" name="等腰三角形 85">
              <a:extLst>
                <a:ext uri="{FF2B5EF4-FFF2-40B4-BE49-F238E27FC236}">
                  <a16:creationId xmlns:a16="http://schemas.microsoft.com/office/drawing/2014/main" id="{47A7B7DE-E2E1-4E33-9B4F-FDF02BD93CB3}"/>
                </a:ext>
              </a:extLst>
            </p:cNvPr>
            <p:cNvSpPr/>
            <p:nvPr/>
          </p:nvSpPr>
          <p:spPr>
            <a:xfrm>
              <a:off x="3917246" y="-17180"/>
              <a:ext cx="1457258" cy="758359"/>
            </a:xfrm>
            <a:prstGeom prst="triangle">
              <a:avLst>
                <a:gd fmla="val 14704" name="adj"/>
              </a:avLst>
            </a:prstGeom>
            <a:solidFill>
              <a:srgbClr val="20A6E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等腰三角形 86">
              <a:extLst>
                <a:ext uri="{FF2B5EF4-FFF2-40B4-BE49-F238E27FC236}">
                  <a16:creationId xmlns:a16="http://schemas.microsoft.com/office/drawing/2014/main" id="{6BA94948-FA6B-4767-84D0-DBBDDA1CF1D6}"/>
                </a:ext>
              </a:extLst>
            </p:cNvPr>
            <p:cNvSpPr/>
            <p:nvPr/>
          </p:nvSpPr>
          <p:spPr>
            <a:xfrm>
              <a:off x="3765106" y="37916"/>
              <a:ext cx="1457258" cy="758359"/>
            </a:xfrm>
            <a:prstGeom prst="triangle">
              <a:avLst>
                <a:gd fmla="val 14704" name="adj"/>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7" name="组合 76">
            <a:extLst>
              <a:ext uri="{FF2B5EF4-FFF2-40B4-BE49-F238E27FC236}">
                <a16:creationId xmlns:a16="http://schemas.microsoft.com/office/drawing/2014/main" id="{EFFBE166-16DE-4864-A53C-17D98D827218}"/>
              </a:ext>
            </a:extLst>
          </p:cNvPr>
          <p:cNvGrpSpPr/>
          <p:nvPr/>
        </p:nvGrpSpPr>
        <p:grpSpPr>
          <a:xfrm>
            <a:off x="4103133" y="3611152"/>
            <a:ext cx="4099177" cy="1186000"/>
            <a:chOff x="7693343" y="905610"/>
            <a:chExt cx="4099177" cy="1186000"/>
          </a:xfrm>
        </p:grpSpPr>
        <p:sp>
          <p:nvSpPr>
            <p:cNvPr id="85" name="文本框 84">
              <a:extLst>
                <a:ext uri="{FF2B5EF4-FFF2-40B4-BE49-F238E27FC236}">
                  <a16:creationId xmlns:a16="http://schemas.microsoft.com/office/drawing/2014/main" id="{579E9345-7DBD-485F-AEC5-86DD68A6BEB0}"/>
                </a:ext>
              </a:extLst>
            </p:cNvPr>
            <p:cNvSpPr txBox="1"/>
            <p:nvPr/>
          </p:nvSpPr>
          <p:spPr>
            <a:xfrm>
              <a:off x="7804544" y="905610"/>
              <a:ext cx="3643467" cy="777240"/>
            </a:xfrm>
            <a:prstGeom prst="rect">
              <a:avLst/>
            </a:prstGeom>
            <a:no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dist"/>
              <a:r>
                <a:rPr altLang="en-US" b="1" lang="zh-CN" sz="4500">
                  <a:ln w="6350">
                    <a:noFill/>
                  </a:ln>
                  <a:solidFill>
                    <a:srgbClr val="20A6E3"/>
                  </a:solidFill>
                  <a:effectLst/>
                  <a:latin charset="-122" panose="020b0503020204020204" pitchFamily="34" typeface="微软雅黑"/>
                  <a:ea charset="-122" panose="020b0503020204020204" pitchFamily="34" typeface="微软雅黑"/>
                  <a:sym charset="-122" panose="020b0503020204020204" pitchFamily="34" typeface="微软雅黑"/>
                </a:rPr>
                <a:t>宣誓环节</a:t>
              </a:r>
            </a:p>
          </p:txBody>
        </p:sp>
        <p:sp>
          <p:nvSpPr>
            <p:cNvPr id="89" name="矩形 88">
              <a:extLst>
                <a:ext uri="{FF2B5EF4-FFF2-40B4-BE49-F238E27FC236}">
                  <a16:creationId xmlns:a16="http://schemas.microsoft.com/office/drawing/2014/main" id="{0469CFD3-AD73-4BA0-AC9A-C0DBA1D3B34B}"/>
                </a:ext>
              </a:extLst>
            </p:cNvPr>
            <p:cNvSpPr/>
            <p:nvPr/>
          </p:nvSpPr>
          <p:spPr>
            <a:xfrm>
              <a:off x="7693343" y="1691500"/>
              <a:ext cx="4099177" cy="548640"/>
            </a:xfrm>
            <a:prstGeom prst="rect">
              <a:avLst/>
            </a:prstGeom>
          </p:spPr>
          <p:txBody>
            <a:bodyPr wrap="square">
              <a:spAutoFit/>
            </a:bodyPr>
            <a:lstStyle/>
            <a:p>
              <a:pPr algn="ctr" defTabSz="914377">
                <a:defRPr/>
              </a:pPr>
              <a:r>
                <a:rPr altLang="zh-CN" lang="en-US" spc="150" sz="1000">
                  <a:solidFill>
                    <a:schemeClr val="tx1">
                      <a:lumMod val="75000"/>
                      <a:lumOff val="25000"/>
                    </a:schemeClr>
                  </a:solidFill>
                  <a:latin charset="-122" panose="020b0503020204020204" pitchFamily="34" typeface="微软雅黑"/>
                  <a:ea charset="-122" panose="020b0503020204020204" pitchFamily="34" typeface="微软雅黑"/>
                </a:rPr>
                <a:t>Lorem ipsum dolor sit amet, consectetuer adipiscing elit. Maecenas porttitor congue massa. </a:t>
              </a:r>
            </a:p>
          </p:txBody>
        </p:sp>
      </p:grpSp>
      <p:grpSp>
        <p:nvGrpSpPr>
          <p:cNvPr id="90" name="组合 89">
            <a:extLst>
              <a:ext uri="{FF2B5EF4-FFF2-40B4-BE49-F238E27FC236}">
                <a16:creationId xmlns:a16="http://schemas.microsoft.com/office/drawing/2014/main" id="{646D7D26-B234-4C3C-B770-19D8BFBA190E}"/>
              </a:ext>
            </a:extLst>
          </p:cNvPr>
          <p:cNvGrpSpPr/>
          <p:nvPr/>
        </p:nvGrpSpPr>
        <p:grpSpPr>
          <a:xfrm>
            <a:off x="5587724" y="2535229"/>
            <a:ext cx="1047863" cy="864000"/>
            <a:chOff x="6494436" y="1280952"/>
            <a:chExt cx="1047863" cy="864000"/>
          </a:xfrm>
        </p:grpSpPr>
        <p:sp>
          <p:nvSpPr>
            <p:cNvPr id="91" name="六边形 90">
              <a:extLst>
                <a:ext uri="{FF2B5EF4-FFF2-40B4-BE49-F238E27FC236}">
                  <a16:creationId xmlns:a16="http://schemas.microsoft.com/office/drawing/2014/main" id="{46F27DD9-62D2-4FDF-B48C-F0E3FFE79674}"/>
                </a:ext>
              </a:extLst>
            </p:cNvPr>
            <p:cNvSpPr/>
            <p:nvPr/>
          </p:nvSpPr>
          <p:spPr>
            <a:xfrm>
              <a:off x="6494436" y="1280952"/>
              <a:ext cx="1008000" cy="864000"/>
            </a:xfrm>
            <a:prstGeom prst="hexagon">
              <a:avLst/>
            </a:prstGeom>
            <a:solidFill>
              <a:srgbClr val="20A6E3"/>
            </a:solidFill>
            <a:ln>
              <a:noFill/>
            </a:ln>
            <a:effectLst>
              <a:outerShdw algn="ctr" blurRad="63500" rotWithShape="0" sx="101000" sy="101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900">
                <a:latin charset="-122" panose="020b0503020204020204" pitchFamily="34" typeface="微软雅黑"/>
                <a:ea charset="-122" panose="020b0503020204020204" pitchFamily="34" typeface="微软雅黑"/>
              </a:endParaRPr>
            </a:p>
          </p:txBody>
        </p:sp>
        <p:sp>
          <p:nvSpPr>
            <p:cNvPr id="96" name="文本框 95">
              <a:extLst>
                <a:ext uri="{FF2B5EF4-FFF2-40B4-BE49-F238E27FC236}">
                  <a16:creationId xmlns:a16="http://schemas.microsoft.com/office/drawing/2014/main" id="{E0EA690D-DDEF-498B-9BC3-F3ADD3A6F253}"/>
                </a:ext>
              </a:extLst>
            </p:cNvPr>
            <p:cNvSpPr txBox="1"/>
            <p:nvPr/>
          </p:nvSpPr>
          <p:spPr>
            <a:xfrm>
              <a:off x="6633129" y="1404437"/>
              <a:ext cx="909170" cy="685800"/>
            </a:xfrm>
            <a:prstGeom prst="rect">
              <a:avLst/>
            </a:prstGeom>
            <a:no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l"/>
              <a:r>
                <a:rPr altLang="zh-CN" lang="en-US" sz="3900">
                  <a:ln w="6350">
                    <a:noFill/>
                  </a:ln>
                  <a:solidFill>
                    <a:schemeClr val="bg1"/>
                  </a:solidFill>
                  <a:effectLst/>
                  <a:latin charset="-122" panose="020b0503020204020204" pitchFamily="34" typeface="微软雅黑"/>
                  <a:ea charset="-122" panose="020b0503020204020204" pitchFamily="34" typeface="微软雅黑"/>
                  <a:sym charset="-122" panose="020b0503020204020204" pitchFamily="34" typeface="微软雅黑"/>
                </a:rPr>
                <a:t>03</a:t>
              </a:r>
            </a:p>
          </p:txBody>
        </p:sp>
      </p:grpSp>
      <p:sp>
        <p:nvSpPr>
          <p:cNvPr id="119" name="任意多边形: 形状 118">
            <a:extLst>
              <a:ext uri="{FF2B5EF4-FFF2-40B4-BE49-F238E27FC236}">
                <a16:creationId xmlns:a16="http://schemas.microsoft.com/office/drawing/2014/main" id="{FDA56B1E-F8A0-4E95-8B77-62D98AD3F930}"/>
              </a:ext>
            </a:extLst>
          </p:cNvPr>
          <p:cNvSpPr/>
          <p:nvPr/>
        </p:nvSpPr>
        <p:spPr>
          <a:xfrm>
            <a:off x="6872446" y="6309320"/>
            <a:ext cx="1160086" cy="555667"/>
          </a:xfrm>
          <a:custGeom>
            <a:gdLst>
              <a:gd fmla="*/ 580043 w 1160086" name="connsiteX0"/>
              <a:gd fmla="*/ 0 h 555667" name="connsiteY0"/>
              <a:gd fmla="*/ 1150979 w 1160086" name="connsiteX1"/>
              <a:gd fmla="*/ 465327 h 555667" name="connsiteY1"/>
              <a:gd fmla="*/ 1160086 w 1160086" name="connsiteX2"/>
              <a:gd fmla="*/ 555667 h 555667" name="connsiteY2"/>
              <a:gd fmla="*/ 0 w 1160086" name="connsiteX3"/>
              <a:gd fmla="*/ 555667 h 555667" name="connsiteY3"/>
              <a:gd fmla="*/ 9107 w 1160086" name="connsiteX4"/>
              <a:gd fmla="*/ 465327 h 555667" name="connsiteY4"/>
              <a:gd fmla="*/ 580043 w 1160086" name="connsiteX5"/>
              <a:gd fmla="*/ 0 h 55566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55667" w="1160086">
                <a:moveTo>
                  <a:pt x="580043" y="0"/>
                </a:moveTo>
                <a:cubicBezTo>
                  <a:pt x="861669" y="0"/>
                  <a:pt x="1096638" y="199766"/>
                  <a:pt x="1150979" y="465327"/>
                </a:cubicBezTo>
                <a:lnTo>
                  <a:pt x="1160086" y="555667"/>
                </a:lnTo>
                <a:lnTo>
                  <a:pt x="0" y="555667"/>
                </a:lnTo>
                <a:lnTo>
                  <a:pt x="9107" y="465327"/>
                </a:lnTo>
                <a:cubicBezTo>
                  <a:pt x="63449" y="199766"/>
                  <a:pt x="298418" y="0"/>
                  <a:pt x="580043" y="0"/>
                </a:cubicBezTo>
                <a:close/>
              </a:path>
            </a:pathLst>
          </a:custGeom>
          <a:solidFill>
            <a:srgbClr val="20A6E3">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Tree>
    <p:extLst>
      <p:ext uri="{BB962C8B-B14F-4D97-AF65-F5344CB8AC3E}">
        <p14:creationId val="1623499103"/>
      </p:ext>
    </p:ext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7" presetSubtype="0">
                                  <p:stCondLst>
                                    <p:cond delay="0"/>
                                  </p:stCondLst>
                                  <p:childTnLst>
                                    <p:set>
                                      <p:cBhvr>
                                        <p:cTn dur="1" fill="hold" id="6">
                                          <p:stCondLst>
                                            <p:cond delay="0"/>
                                          </p:stCondLst>
                                        </p:cTn>
                                        <p:tgtEl>
                                          <p:spTgt spid="92"/>
                                        </p:tgtEl>
                                        <p:attrNameLst>
                                          <p:attrName>style.visibility</p:attrName>
                                        </p:attrNameLst>
                                      </p:cBhvr>
                                      <p:to>
                                        <p:strVal val="visible"/>
                                      </p:to>
                                    </p:set>
                                    <p:animEffect filter="fade" transition="in">
                                      <p:cBhvr>
                                        <p:cTn dur="750" id="7"/>
                                        <p:tgtEl>
                                          <p:spTgt spid="92"/>
                                        </p:tgtEl>
                                      </p:cBhvr>
                                    </p:animEffect>
                                    <p:anim calcmode="lin" valueType="num">
                                      <p:cBhvr>
                                        <p:cTn dur="750" fill="hold" id="8"/>
                                        <p:tgtEl>
                                          <p:spTgt spid="92"/>
                                        </p:tgtEl>
                                        <p:attrNameLst>
                                          <p:attrName>ppt_x</p:attrName>
                                        </p:attrNameLst>
                                      </p:cBhvr>
                                      <p:tavLst>
                                        <p:tav tm="0">
                                          <p:val>
                                            <p:strVal val="#ppt_x"/>
                                          </p:val>
                                        </p:tav>
                                        <p:tav tm="100000">
                                          <p:val>
                                            <p:strVal val="#ppt_x"/>
                                          </p:val>
                                        </p:tav>
                                      </p:tavLst>
                                    </p:anim>
                                    <p:anim calcmode="lin" valueType="num">
                                      <p:cBhvr>
                                        <p:cTn decel="100000" dur="675" fill="hold" id="9"/>
                                        <p:tgtEl>
                                          <p:spTgt spid="92"/>
                                        </p:tgtEl>
                                        <p:attrNameLst>
                                          <p:attrName>ppt_y</p:attrName>
                                        </p:attrNameLst>
                                      </p:cBhvr>
                                      <p:tavLst>
                                        <p:tav tm="0">
                                          <p:val>
                                            <p:strVal val="#ppt_y+1"/>
                                          </p:val>
                                        </p:tav>
                                        <p:tav tm="100000">
                                          <p:val>
                                            <p:strVal val="#ppt_y-.03"/>
                                          </p:val>
                                        </p:tav>
                                      </p:tavLst>
                                    </p:anim>
                                    <p:anim calcmode="lin" valueType="num">
                                      <p:cBhvr>
                                        <p:cTn accel="100000" dur="75" fill="hold" id="10">
                                          <p:stCondLst>
                                            <p:cond delay="675"/>
                                          </p:stCondLst>
                                        </p:cTn>
                                        <p:tgtEl>
                                          <p:spTgt spid="92"/>
                                        </p:tgtEl>
                                        <p:attrNameLst>
                                          <p:attrName>ppt_y</p:attrName>
                                        </p:attrNameLst>
                                      </p:cBhvr>
                                      <p:tavLst>
                                        <p:tav tm="0">
                                          <p:val>
                                            <p:strVal val="#ppt_y-.03"/>
                                          </p:val>
                                        </p:tav>
                                        <p:tav tm="100000">
                                          <p:val>
                                            <p:strVal val="#ppt_y"/>
                                          </p:val>
                                        </p:tav>
                                      </p:tavLst>
                                    </p:anim>
                                  </p:childTnLst>
                                </p:cTn>
                              </p:par>
                              <p:par>
                                <p:cTn fill="hold" id="11" nodeType="withEffect" presetClass="entr" presetID="2" presetSubtype="2">
                                  <p:stCondLst>
                                    <p:cond delay="0"/>
                                  </p:stCondLst>
                                  <p:childTnLst>
                                    <p:set>
                                      <p:cBhvr>
                                        <p:cTn dur="1" fill="hold" id="12">
                                          <p:stCondLst>
                                            <p:cond delay="0"/>
                                          </p:stCondLst>
                                        </p:cTn>
                                        <p:tgtEl>
                                          <p:spTgt spid="65"/>
                                        </p:tgtEl>
                                        <p:attrNameLst>
                                          <p:attrName>style.visibility</p:attrName>
                                        </p:attrNameLst>
                                      </p:cBhvr>
                                      <p:to>
                                        <p:strVal val="visible"/>
                                      </p:to>
                                    </p:set>
                                    <p:anim calcmode="lin" valueType="num">
                                      <p:cBhvr additive="base">
                                        <p:cTn dur="750" fill="hold" id="13"/>
                                        <p:tgtEl>
                                          <p:spTgt spid="65"/>
                                        </p:tgtEl>
                                        <p:attrNameLst>
                                          <p:attrName>ppt_x</p:attrName>
                                        </p:attrNameLst>
                                      </p:cBhvr>
                                      <p:tavLst>
                                        <p:tav tm="0">
                                          <p:val>
                                            <p:strVal val="1+#ppt_w/2"/>
                                          </p:val>
                                        </p:tav>
                                        <p:tav tm="100000">
                                          <p:val>
                                            <p:strVal val="#ppt_x"/>
                                          </p:val>
                                        </p:tav>
                                      </p:tavLst>
                                    </p:anim>
                                    <p:anim calcmode="lin" valueType="num">
                                      <p:cBhvr additive="base">
                                        <p:cTn dur="750" fill="hold" id="14"/>
                                        <p:tgtEl>
                                          <p:spTgt spid="65"/>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750"/>
                            </p:stCondLst>
                            <p:childTnLst>
                              <p:par>
                                <p:cTn fill="hold" id="16" nodeType="afterEffect" presetClass="entr" presetID="16" presetSubtype="21">
                                  <p:stCondLst>
                                    <p:cond delay="0"/>
                                  </p:stCondLst>
                                  <p:childTnLst>
                                    <p:set>
                                      <p:cBhvr>
                                        <p:cTn dur="1" fill="hold" id="17">
                                          <p:stCondLst>
                                            <p:cond delay="0"/>
                                          </p:stCondLst>
                                        </p:cTn>
                                        <p:tgtEl>
                                          <p:spTgt spid="2"/>
                                        </p:tgtEl>
                                        <p:attrNameLst>
                                          <p:attrName>style.visibility</p:attrName>
                                        </p:attrNameLst>
                                      </p:cBhvr>
                                      <p:to>
                                        <p:strVal val="visible"/>
                                      </p:to>
                                    </p:set>
                                    <p:animEffect filter="barn(inVertical)" transition="in">
                                      <p:cBhvr>
                                        <p:cTn dur="500" id="18"/>
                                        <p:tgtEl>
                                          <p:spTgt spid="2"/>
                                        </p:tgtEl>
                                      </p:cBhvr>
                                    </p:animEffect>
                                  </p:childTnLst>
                                </p:cTn>
                              </p:par>
                            </p:childTnLst>
                          </p:cTn>
                        </p:par>
                        <p:par>
                          <p:cTn fill="hold" id="19" nodeType="afterGroup">
                            <p:stCondLst>
                              <p:cond delay="1250"/>
                            </p:stCondLst>
                            <p:childTnLst>
                              <p:par>
                                <p:cTn fill="hold" id="20" nodeType="afterEffect" presetClass="entr" presetID="2" presetSubtype="1">
                                  <p:stCondLst>
                                    <p:cond delay="0"/>
                                  </p:stCondLst>
                                  <p:childTnLst>
                                    <p:set>
                                      <p:cBhvr>
                                        <p:cTn dur="1" fill="hold" id="21">
                                          <p:stCondLst>
                                            <p:cond delay="0"/>
                                          </p:stCondLst>
                                        </p:cTn>
                                        <p:tgtEl>
                                          <p:spTgt spid="90"/>
                                        </p:tgtEl>
                                        <p:attrNameLst>
                                          <p:attrName>style.visibility</p:attrName>
                                        </p:attrNameLst>
                                      </p:cBhvr>
                                      <p:to>
                                        <p:strVal val="visible"/>
                                      </p:to>
                                    </p:set>
                                    <p:anim calcmode="lin" valueType="num">
                                      <p:cBhvr additive="base">
                                        <p:cTn dur="500" fill="hold" id="22"/>
                                        <p:tgtEl>
                                          <p:spTgt spid="90"/>
                                        </p:tgtEl>
                                        <p:attrNameLst>
                                          <p:attrName>ppt_x</p:attrName>
                                        </p:attrNameLst>
                                      </p:cBhvr>
                                      <p:tavLst>
                                        <p:tav tm="0">
                                          <p:val>
                                            <p:strVal val="#ppt_x"/>
                                          </p:val>
                                        </p:tav>
                                        <p:tav tm="100000">
                                          <p:val>
                                            <p:strVal val="#ppt_x"/>
                                          </p:val>
                                        </p:tav>
                                      </p:tavLst>
                                    </p:anim>
                                    <p:anim calcmode="lin" valueType="num">
                                      <p:cBhvr additive="base">
                                        <p:cTn dur="500" fill="hold" id="23"/>
                                        <p:tgtEl>
                                          <p:spTgt spid="90"/>
                                        </p:tgtEl>
                                        <p:attrNameLst>
                                          <p:attrName>ppt_y</p:attrName>
                                        </p:attrNameLst>
                                      </p:cBhvr>
                                      <p:tavLst>
                                        <p:tav tm="0">
                                          <p:val>
                                            <p:strVal val="0-#ppt_h/2"/>
                                          </p:val>
                                        </p:tav>
                                        <p:tav tm="100000">
                                          <p:val>
                                            <p:strVal val="#ppt_y"/>
                                          </p:val>
                                        </p:tav>
                                      </p:tavLst>
                                    </p:anim>
                                  </p:childTnLst>
                                </p:cTn>
                              </p:par>
                              <p:par>
                                <p:cTn fill="hold" id="24" nodeType="withEffect" presetClass="entr" presetID="2" presetSubtype="4">
                                  <p:stCondLst>
                                    <p:cond delay="0"/>
                                  </p:stCondLst>
                                  <p:childTnLst>
                                    <p:set>
                                      <p:cBhvr>
                                        <p:cTn dur="1" fill="hold" id="25">
                                          <p:stCondLst>
                                            <p:cond delay="0"/>
                                          </p:stCondLst>
                                        </p:cTn>
                                        <p:tgtEl>
                                          <p:spTgt spid="77"/>
                                        </p:tgtEl>
                                        <p:attrNameLst>
                                          <p:attrName>style.visibility</p:attrName>
                                        </p:attrNameLst>
                                      </p:cBhvr>
                                      <p:to>
                                        <p:strVal val="visible"/>
                                      </p:to>
                                    </p:set>
                                    <p:anim calcmode="lin" valueType="num">
                                      <p:cBhvr additive="base">
                                        <p:cTn dur="500" fill="hold" id="26"/>
                                        <p:tgtEl>
                                          <p:spTgt spid="77"/>
                                        </p:tgtEl>
                                        <p:attrNameLst>
                                          <p:attrName>ppt_x</p:attrName>
                                        </p:attrNameLst>
                                      </p:cBhvr>
                                      <p:tavLst>
                                        <p:tav tm="0">
                                          <p:val>
                                            <p:strVal val="#ppt_x"/>
                                          </p:val>
                                        </p:tav>
                                        <p:tav tm="100000">
                                          <p:val>
                                            <p:strVal val="#ppt_x"/>
                                          </p:val>
                                        </p:tav>
                                      </p:tavLst>
                                    </p:anim>
                                    <p:anim calcmode="lin" valueType="num">
                                      <p:cBhvr additive="base">
                                        <p:cTn dur="500" fill="hold" id="27"/>
                                        <p:tgtEl>
                                          <p:spTgt spid="77"/>
                                        </p:tgtEl>
                                        <p:attrNameLst>
                                          <p:attrName>ppt_y</p:attrName>
                                        </p:attrNameLst>
                                      </p:cBhvr>
                                      <p:tavLst>
                                        <p:tav tm="0">
                                          <p:val>
                                            <p:strVal val="1+#ppt_h/2"/>
                                          </p:val>
                                        </p:tav>
                                        <p:tav tm="100000">
                                          <p:val>
                                            <p:strVal val="#ppt_y"/>
                                          </p:val>
                                        </p:tav>
                                      </p:tavLst>
                                    </p:anim>
                                  </p:childTnLst>
                                </p:cTn>
                              </p:par>
                              <p:par>
                                <p:cTn fill="hold" grpId="0" id="28" nodeType="withEffect" presetClass="entr" presetID="10" presetSubtype="0">
                                  <p:stCondLst>
                                    <p:cond delay="0"/>
                                  </p:stCondLst>
                                  <p:childTnLst>
                                    <p:set>
                                      <p:cBhvr>
                                        <p:cTn dur="1" fill="hold" id="29">
                                          <p:stCondLst>
                                            <p:cond delay="0"/>
                                          </p:stCondLst>
                                        </p:cTn>
                                        <p:tgtEl>
                                          <p:spTgt spid="47"/>
                                        </p:tgtEl>
                                        <p:attrNameLst>
                                          <p:attrName>style.visibility</p:attrName>
                                        </p:attrNameLst>
                                      </p:cBhvr>
                                      <p:to>
                                        <p:strVal val="visible"/>
                                      </p:to>
                                    </p:set>
                                    <p:animEffect filter="fade" transition="in">
                                      <p:cBhvr>
                                        <p:cTn dur="500" id="30"/>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EA89417F-C411-47C6-94FA-ABCBE9503BE9}"/>
              </a:ext>
            </a:extLst>
          </p:cNvPr>
          <p:cNvGrpSpPr/>
          <p:nvPr/>
        </p:nvGrpSpPr>
        <p:grpSpPr>
          <a:xfrm>
            <a:off x="4439816" y="764704"/>
            <a:ext cx="3348000" cy="461665"/>
            <a:chOff x="4439816" y="764704"/>
            <a:chExt cx="3348000" cy="461665"/>
          </a:xfrm>
        </p:grpSpPr>
        <p:sp>
          <p:nvSpPr>
            <p:cNvPr id="7" name="矩形: 圆角 6">
              <a:extLst>
                <a:ext uri="{FF2B5EF4-FFF2-40B4-BE49-F238E27FC236}">
                  <a16:creationId xmlns:a16="http://schemas.microsoft.com/office/drawing/2014/main" id="{59F22B24-0FA6-45AB-BEE1-3140584CD683}"/>
                </a:ext>
              </a:extLst>
            </p:cNvPr>
            <p:cNvSpPr/>
            <p:nvPr/>
          </p:nvSpPr>
          <p:spPr>
            <a:xfrm>
              <a:off x="4439816" y="959536"/>
              <a:ext cx="3348000" cy="36000"/>
            </a:xfrm>
            <a:prstGeom prst="roundRect">
              <a:avLst>
                <a:gd fmla="val 50000" name="adj"/>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9749CD4E-AF6E-4419-B23A-4C4041464C00}"/>
                </a:ext>
              </a:extLst>
            </p:cNvPr>
            <p:cNvSpPr txBox="1"/>
            <p:nvPr/>
          </p:nvSpPr>
          <p:spPr>
            <a:xfrm>
              <a:off x="4789089" y="764704"/>
              <a:ext cx="2613823" cy="457200"/>
            </a:xfrm>
            <a:prstGeom prst="rect">
              <a:avLst/>
            </a:prstGeom>
            <a:solidFill>
              <a:schemeClr val="bg1"/>
            </a:solid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dist"/>
              <a:r>
                <a:rPr altLang="en-US" b="1" lang="zh-CN" sz="2400">
                  <a:ln w="6350">
                    <a:noFill/>
                  </a:ln>
                  <a:solidFill>
                    <a:schemeClr val="tx1">
                      <a:lumMod val="75000"/>
                      <a:lumOff val="25000"/>
                    </a:schemeClr>
                  </a:solidFill>
                  <a:effectLst/>
                  <a:latin charset="-122" panose="020b0503020204020204" pitchFamily="34" typeface="微软雅黑"/>
                  <a:ea charset="-122" panose="020b0503020204020204" pitchFamily="34" typeface="微软雅黑"/>
                  <a:sym charset="-122" panose="020b0503020204020204" pitchFamily="34" typeface="微软雅黑"/>
                </a:rPr>
                <a:t>宣誓环节</a:t>
              </a:r>
            </a:p>
          </p:txBody>
        </p:sp>
      </p:grpSp>
      <p:sp>
        <p:nvSpPr>
          <p:cNvPr id="6" name="矩形 5">
            <a:extLst>
              <a:ext uri="{FF2B5EF4-FFF2-40B4-BE49-F238E27FC236}">
                <a16:creationId xmlns:a16="http://schemas.microsoft.com/office/drawing/2014/main" id="{1DF893A2-B0C1-42C2-8935-02DF9DBF55DC}"/>
              </a:ext>
            </a:extLst>
          </p:cNvPr>
          <p:cNvSpPr/>
          <p:nvPr/>
        </p:nvSpPr>
        <p:spPr>
          <a:xfrm>
            <a:off x="775881" y="1905845"/>
            <a:ext cx="10675870" cy="4391253"/>
          </a:xfrm>
          <a:prstGeom prst="rect">
            <a:avLst/>
          </a:prstGeom>
          <a:blipFill dpi="0" rotWithShape="1">
            <a:blip r:embed="rId2">
              <a:alphaModFix amt="23000"/>
            </a:blip>
            <a:tile algn="ctr" flip="none" sx="100000" sy="10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9" name="组合 28">
            <a:extLst>
              <a:ext uri="{FF2B5EF4-FFF2-40B4-BE49-F238E27FC236}">
                <a16:creationId xmlns:a16="http://schemas.microsoft.com/office/drawing/2014/main" id="{AF4E4322-5A39-4155-8F10-45468C9BEA09}"/>
              </a:ext>
            </a:extLst>
          </p:cNvPr>
          <p:cNvGrpSpPr/>
          <p:nvPr/>
        </p:nvGrpSpPr>
        <p:grpSpPr>
          <a:xfrm>
            <a:off x="2423592" y="4552995"/>
            <a:ext cx="3243705" cy="1744103"/>
            <a:chOff x="8840928" y="1899384"/>
            <a:chExt cx="3243705" cy="1744103"/>
          </a:xfrm>
        </p:grpSpPr>
        <p:grpSp>
          <p:nvGrpSpPr>
            <p:cNvPr id="30" name="iṩliḍe">
              <a:extLst>
                <a:ext uri="{FF2B5EF4-FFF2-40B4-BE49-F238E27FC236}">
                  <a16:creationId xmlns:a16="http://schemas.microsoft.com/office/drawing/2014/main" id="{F3B951AA-5DC4-43D5-A247-0F2B6543B175}"/>
                </a:ext>
              </a:extLst>
            </p:cNvPr>
            <p:cNvGrpSpPr/>
            <p:nvPr/>
          </p:nvGrpSpPr>
          <p:grpSpPr>
            <a:xfrm>
              <a:off x="8840928" y="1899384"/>
              <a:ext cx="3243705" cy="1022330"/>
              <a:chOff x="1644341" y="1560639"/>
              <a:chExt cx="3243705" cy="1022330"/>
            </a:xfrm>
          </p:grpSpPr>
          <p:sp>
            <p:nvSpPr>
              <p:cNvPr id="32" name="išḷíḋe">
                <a:extLst>
                  <a:ext uri="{FF2B5EF4-FFF2-40B4-BE49-F238E27FC236}">
                    <a16:creationId xmlns:a16="http://schemas.microsoft.com/office/drawing/2014/main" id="{2343A52C-0BAC-44CE-8633-97E7D4862EB5}"/>
                  </a:ext>
                </a:extLst>
              </p:cNvPr>
              <p:cNvSpPr/>
              <p:nvPr/>
            </p:nvSpPr>
            <p:spPr>
              <a:xfrm>
                <a:off x="1644341" y="1560639"/>
                <a:ext cx="1334583" cy="316518"/>
              </a:xfrm>
              <a:prstGeom prst="rect">
                <a:avLst/>
              </a:prstGeom>
              <a:no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dist"/>
                <a:r>
                  <a:rPr altLang="en-US" lang="zh-CN" sz="2200">
                    <a:solidFill>
                      <a:schemeClr val="tx1">
                        <a:lumMod val="85000"/>
                        <a:lumOff val="15000"/>
                      </a:schemeClr>
                    </a:solidFill>
                    <a:latin charset="-122" panose="020b0503020204020204" pitchFamily="34" typeface="微软雅黑"/>
                    <a:ea charset="-122" panose="020b0503020204020204" pitchFamily="34" typeface="微软雅黑"/>
                  </a:rPr>
                  <a:t>文本标题</a:t>
                </a:r>
              </a:p>
            </p:txBody>
          </p:sp>
          <p:sp>
            <p:nvSpPr>
              <p:cNvPr id="33" name="íṩlîďê">
                <a:extLst>
                  <a:ext uri="{FF2B5EF4-FFF2-40B4-BE49-F238E27FC236}">
                    <a16:creationId xmlns:a16="http://schemas.microsoft.com/office/drawing/2014/main" id="{69585BAF-BFE8-4D6F-9D81-E62866EBFBE5}"/>
                  </a:ext>
                </a:extLst>
              </p:cNvPr>
              <p:cNvSpPr/>
              <p:nvPr/>
            </p:nvSpPr>
            <p:spPr bwMode="auto">
              <a:xfrm>
                <a:off x="1644341" y="1877157"/>
                <a:ext cx="3243705" cy="705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pc="150" sz="1300">
                    <a:latin charset="-122" panose="020b0503020204020204" pitchFamily="34" typeface="微软雅黑"/>
                    <a:ea charset="-122" panose="020b0503020204020204" pitchFamily="34" typeface="微软雅黑"/>
                  </a:rPr>
                  <a:t>点击此处输入文本内容，点击此处输入文本内容……</a:t>
                </a:r>
              </a:p>
            </p:txBody>
          </p:sp>
        </p:grpSp>
        <p:sp>
          <p:nvSpPr>
            <p:cNvPr id="31" name="Rectangle 141">
              <a:extLst>
                <a:ext uri="{FF2B5EF4-FFF2-40B4-BE49-F238E27FC236}">
                  <a16:creationId xmlns:a16="http://schemas.microsoft.com/office/drawing/2014/main" id="{7BF385FB-E536-41DC-BF45-A1C731D6B31E}"/>
                </a:ext>
              </a:extLst>
            </p:cNvPr>
            <p:cNvSpPr/>
            <p:nvPr/>
          </p:nvSpPr>
          <p:spPr>
            <a:xfrm>
              <a:off x="8840927" y="2885844"/>
              <a:ext cx="3243705" cy="777240"/>
            </a:xfrm>
            <a:prstGeom prst="rect">
              <a:avLst/>
            </a:prstGeom>
          </p:spPr>
          <p:txBody>
            <a:bodyPr wrap="square">
              <a:spAutoFit/>
            </a:bodyPr>
            <a:lstStyle/>
            <a:p>
              <a:pPr defTabSz="914400">
                <a:lnSpc>
                  <a:spcPct val="150000"/>
                </a:lnSpc>
              </a:pPr>
              <a:r>
                <a:rPr altLang="zh-CN" lang="en-US" spc="160" sz="1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Pellentesque habitant morbi tristique senectus et netus et malesuada fames ac turpis egestas</a:t>
              </a:r>
            </a:p>
          </p:txBody>
        </p:sp>
      </p:grpSp>
      <p:grpSp>
        <p:nvGrpSpPr>
          <p:cNvPr id="34" name="组合 33">
            <a:extLst>
              <a:ext uri="{FF2B5EF4-FFF2-40B4-BE49-F238E27FC236}">
                <a16:creationId xmlns:a16="http://schemas.microsoft.com/office/drawing/2014/main" id="{6D32C2AB-1EAD-4356-BB9D-B11039E7C97E}"/>
              </a:ext>
            </a:extLst>
          </p:cNvPr>
          <p:cNvGrpSpPr/>
          <p:nvPr/>
        </p:nvGrpSpPr>
        <p:grpSpPr>
          <a:xfrm>
            <a:off x="1537474" y="4580688"/>
            <a:ext cx="850403" cy="1210492"/>
            <a:chOff x="1113049" y="2152737"/>
            <a:chExt cx="850403" cy="1210492"/>
          </a:xfrm>
        </p:grpSpPr>
        <p:sp>
          <p:nvSpPr>
            <p:cNvPr id="35" name="文本框 34">
              <a:extLst>
                <a:ext uri="{FF2B5EF4-FFF2-40B4-BE49-F238E27FC236}">
                  <a16:creationId xmlns:a16="http://schemas.microsoft.com/office/drawing/2014/main" id="{83E48E3B-43D5-42E1-AD06-673EAA219033}"/>
                </a:ext>
              </a:extLst>
            </p:cNvPr>
            <p:cNvSpPr txBox="1"/>
            <p:nvPr/>
          </p:nvSpPr>
          <p:spPr>
            <a:xfrm>
              <a:off x="1113049" y="2388651"/>
              <a:ext cx="832403"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ctr">
                <a:defRPr>
                  <a:solidFill>
                    <a:sysClr lastClr="000000" val="windowText"/>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zh-CN" lang="en-US" sz="5500">
                  <a:solidFill>
                    <a:schemeClr val="tx1">
                      <a:lumMod val="75000"/>
                      <a:lumOff val="25000"/>
                    </a:schemeClr>
                  </a:solidFill>
                  <a:latin charset="-122" panose="020b0503020204020204" pitchFamily="34" typeface="微软雅黑"/>
                  <a:ea charset="-122" panose="020b0503020204020204" pitchFamily="34" typeface="微软雅黑"/>
                </a:rPr>
                <a:t>3</a:t>
              </a:r>
            </a:p>
          </p:txBody>
        </p:sp>
        <p:sp>
          <p:nvSpPr>
            <p:cNvPr id="36" name="箭头: 五边形 35">
              <a:extLst>
                <a:ext uri="{FF2B5EF4-FFF2-40B4-BE49-F238E27FC236}">
                  <a16:creationId xmlns:a16="http://schemas.microsoft.com/office/drawing/2014/main" id="{49348E4E-8005-4B01-A6FA-C3D2D990BD79}"/>
                </a:ext>
              </a:extLst>
            </p:cNvPr>
            <p:cNvSpPr/>
            <p:nvPr/>
          </p:nvSpPr>
          <p:spPr>
            <a:xfrm rot="5400000">
              <a:off x="1340206" y="2739983"/>
              <a:ext cx="1210492" cy="36000"/>
            </a:xfrm>
            <a:prstGeom prst="homePlate">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ysClr lastClr="000000" val="windowText"/>
                </a:solidFill>
              </a:endParaRPr>
            </a:p>
          </p:txBody>
        </p:sp>
      </p:grpSp>
      <p:grpSp>
        <p:nvGrpSpPr>
          <p:cNvPr id="37" name="组合 36">
            <a:extLst>
              <a:ext uri="{FF2B5EF4-FFF2-40B4-BE49-F238E27FC236}">
                <a16:creationId xmlns:a16="http://schemas.microsoft.com/office/drawing/2014/main" id="{A133144C-4122-4CD5-908E-06C608D97D9A}"/>
              </a:ext>
            </a:extLst>
          </p:cNvPr>
          <p:cNvGrpSpPr/>
          <p:nvPr/>
        </p:nvGrpSpPr>
        <p:grpSpPr>
          <a:xfrm>
            <a:off x="2423592" y="2188245"/>
            <a:ext cx="3243705" cy="1744103"/>
            <a:chOff x="8840928" y="1899384"/>
            <a:chExt cx="3243705" cy="1744103"/>
          </a:xfrm>
        </p:grpSpPr>
        <p:grpSp>
          <p:nvGrpSpPr>
            <p:cNvPr id="38" name="iṩliḍe">
              <a:extLst>
                <a:ext uri="{FF2B5EF4-FFF2-40B4-BE49-F238E27FC236}">
                  <a16:creationId xmlns:a16="http://schemas.microsoft.com/office/drawing/2014/main" id="{08813070-4942-431C-A6C8-2CB90D567AC8}"/>
                </a:ext>
              </a:extLst>
            </p:cNvPr>
            <p:cNvGrpSpPr/>
            <p:nvPr/>
          </p:nvGrpSpPr>
          <p:grpSpPr>
            <a:xfrm>
              <a:off x="8840928" y="1899384"/>
              <a:ext cx="3243705" cy="1022330"/>
              <a:chOff x="1644341" y="1560639"/>
              <a:chExt cx="3243705" cy="1022330"/>
            </a:xfrm>
          </p:grpSpPr>
          <p:sp>
            <p:nvSpPr>
              <p:cNvPr id="40" name="išḷíḋe">
                <a:extLst>
                  <a:ext uri="{FF2B5EF4-FFF2-40B4-BE49-F238E27FC236}">
                    <a16:creationId xmlns:a16="http://schemas.microsoft.com/office/drawing/2014/main" id="{0634D34A-3AD6-4D7F-869B-1DD45BA3F021}"/>
                  </a:ext>
                </a:extLst>
              </p:cNvPr>
              <p:cNvSpPr/>
              <p:nvPr/>
            </p:nvSpPr>
            <p:spPr>
              <a:xfrm>
                <a:off x="1644341" y="1560639"/>
                <a:ext cx="1334583" cy="316518"/>
              </a:xfrm>
              <a:prstGeom prst="rect">
                <a:avLst/>
              </a:prstGeom>
              <a:no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dist"/>
                <a:r>
                  <a:rPr altLang="en-US" lang="zh-CN" sz="2200">
                    <a:solidFill>
                      <a:schemeClr val="tx1">
                        <a:lumMod val="85000"/>
                        <a:lumOff val="15000"/>
                      </a:schemeClr>
                    </a:solidFill>
                    <a:latin charset="-122" panose="020b0503020204020204" pitchFamily="34" typeface="微软雅黑"/>
                    <a:ea charset="-122" panose="020b0503020204020204" pitchFamily="34" typeface="微软雅黑"/>
                  </a:rPr>
                  <a:t>文本标题</a:t>
                </a:r>
              </a:p>
            </p:txBody>
          </p:sp>
          <p:sp>
            <p:nvSpPr>
              <p:cNvPr id="41" name="íṩlîďê">
                <a:extLst>
                  <a:ext uri="{FF2B5EF4-FFF2-40B4-BE49-F238E27FC236}">
                    <a16:creationId xmlns:a16="http://schemas.microsoft.com/office/drawing/2014/main" id="{3ACAF2E5-B15D-429D-8D6E-807EB1A6795E}"/>
                  </a:ext>
                </a:extLst>
              </p:cNvPr>
              <p:cNvSpPr/>
              <p:nvPr/>
            </p:nvSpPr>
            <p:spPr bwMode="auto">
              <a:xfrm>
                <a:off x="1644341" y="1877157"/>
                <a:ext cx="3243705" cy="705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pc="150" sz="1300">
                    <a:latin charset="-122" panose="020b0503020204020204" pitchFamily="34" typeface="微软雅黑"/>
                    <a:ea charset="-122" panose="020b0503020204020204" pitchFamily="34" typeface="微软雅黑"/>
                  </a:rPr>
                  <a:t>点击此处输入文本内容，点击此处输入文本内容……</a:t>
                </a:r>
              </a:p>
            </p:txBody>
          </p:sp>
        </p:grpSp>
        <p:sp>
          <p:nvSpPr>
            <p:cNvPr id="39" name="Rectangle 141">
              <a:extLst>
                <a:ext uri="{FF2B5EF4-FFF2-40B4-BE49-F238E27FC236}">
                  <a16:creationId xmlns:a16="http://schemas.microsoft.com/office/drawing/2014/main" id="{78F8CBF2-4DC2-48C7-A309-5EC33C119A28}"/>
                </a:ext>
              </a:extLst>
            </p:cNvPr>
            <p:cNvSpPr/>
            <p:nvPr/>
          </p:nvSpPr>
          <p:spPr>
            <a:xfrm>
              <a:off x="8840927" y="2885844"/>
              <a:ext cx="3243705" cy="777240"/>
            </a:xfrm>
            <a:prstGeom prst="rect">
              <a:avLst/>
            </a:prstGeom>
          </p:spPr>
          <p:txBody>
            <a:bodyPr wrap="square">
              <a:spAutoFit/>
            </a:bodyPr>
            <a:lstStyle/>
            <a:p>
              <a:pPr defTabSz="914400">
                <a:lnSpc>
                  <a:spcPct val="150000"/>
                </a:lnSpc>
              </a:pPr>
              <a:r>
                <a:rPr altLang="zh-CN" lang="en-US" spc="160" sz="1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Pellentesque habitant morbi tristique senectus et netus et malesuada fames ac turpis egestas</a:t>
              </a:r>
            </a:p>
          </p:txBody>
        </p:sp>
      </p:grpSp>
      <p:grpSp>
        <p:nvGrpSpPr>
          <p:cNvPr id="42" name="组合 41">
            <a:extLst>
              <a:ext uri="{FF2B5EF4-FFF2-40B4-BE49-F238E27FC236}">
                <a16:creationId xmlns:a16="http://schemas.microsoft.com/office/drawing/2014/main" id="{50FAFDAC-150A-4A4C-B401-6D56A9D50D88}"/>
              </a:ext>
            </a:extLst>
          </p:cNvPr>
          <p:cNvGrpSpPr/>
          <p:nvPr/>
        </p:nvGrpSpPr>
        <p:grpSpPr>
          <a:xfrm>
            <a:off x="1537474" y="2215938"/>
            <a:ext cx="850403" cy="1210492"/>
            <a:chOff x="1113049" y="2152737"/>
            <a:chExt cx="850403" cy="1210492"/>
          </a:xfrm>
        </p:grpSpPr>
        <p:sp>
          <p:nvSpPr>
            <p:cNvPr id="43" name="文本框 42">
              <a:extLst>
                <a:ext uri="{FF2B5EF4-FFF2-40B4-BE49-F238E27FC236}">
                  <a16:creationId xmlns:a16="http://schemas.microsoft.com/office/drawing/2014/main" id="{5BE15741-F12A-4854-AD9E-B45CC66F7375}"/>
                </a:ext>
              </a:extLst>
            </p:cNvPr>
            <p:cNvSpPr txBox="1"/>
            <p:nvPr/>
          </p:nvSpPr>
          <p:spPr>
            <a:xfrm>
              <a:off x="1113049" y="2388651"/>
              <a:ext cx="832403"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ctr">
                <a:defRPr>
                  <a:solidFill>
                    <a:sysClr lastClr="000000" val="windowText"/>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zh-CN" lang="en-US" sz="5500">
                  <a:solidFill>
                    <a:schemeClr val="tx1">
                      <a:lumMod val="75000"/>
                      <a:lumOff val="25000"/>
                    </a:schemeClr>
                  </a:solidFill>
                  <a:latin charset="-122" panose="020b0503020204020204" pitchFamily="34" typeface="微软雅黑"/>
                  <a:ea charset="-122" panose="020b0503020204020204" pitchFamily="34" typeface="微软雅黑"/>
                </a:rPr>
                <a:t>1</a:t>
              </a:r>
            </a:p>
          </p:txBody>
        </p:sp>
        <p:sp>
          <p:nvSpPr>
            <p:cNvPr id="44" name="箭头: 五边形 43">
              <a:extLst>
                <a:ext uri="{FF2B5EF4-FFF2-40B4-BE49-F238E27FC236}">
                  <a16:creationId xmlns:a16="http://schemas.microsoft.com/office/drawing/2014/main" id="{1AD701BE-F7C0-40EA-BEB0-786D6B0F8A34}"/>
                </a:ext>
              </a:extLst>
            </p:cNvPr>
            <p:cNvSpPr/>
            <p:nvPr/>
          </p:nvSpPr>
          <p:spPr>
            <a:xfrm rot="5400000">
              <a:off x="1340206" y="2739983"/>
              <a:ext cx="1210492" cy="36000"/>
            </a:xfrm>
            <a:prstGeom prst="homePlate">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ysClr lastClr="000000" val="windowText"/>
                </a:solidFill>
              </a:endParaRPr>
            </a:p>
          </p:txBody>
        </p:sp>
      </p:grpSp>
      <p:grpSp>
        <p:nvGrpSpPr>
          <p:cNvPr id="45" name="组合 44">
            <a:extLst>
              <a:ext uri="{FF2B5EF4-FFF2-40B4-BE49-F238E27FC236}">
                <a16:creationId xmlns:a16="http://schemas.microsoft.com/office/drawing/2014/main" id="{592FDDFA-9882-433E-91BF-F7951ED31465}"/>
              </a:ext>
            </a:extLst>
          </p:cNvPr>
          <p:cNvGrpSpPr/>
          <p:nvPr/>
        </p:nvGrpSpPr>
        <p:grpSpPr>
          <a:xfrm>
            <a:off x="6956751" y="4552995"/>
            <a:ext cx="3243705" cy="1744103"/>
            <a:chOff x="8840928" y="1899384"/>
            <a:chExt cx="3243705" cy="1744103"/>
          </a:xfrm>
        </p:grpSpPr>
        <p:grpSp>
          <p:nvGrpSpPr>
            <p:cNvPr id="46" name="iṩliḍe">
              <a:extLst>
                <a:ext uri="{FF2B5EF4-FFF2-40B4-BE49-F238E27FC236}">
                  <a16:creationId xmlns:a16="http://schemas.microsoft.com/office/drawing/2014/main" id="{80B9471A-CBC9-4575-9CA5-B0B996CD76C9}"/>
                </a:ext>
              </a:extLst>
            </p:cNvPr>
            <p:cNvGrpSpPr/>
            <p:nvPr/>
          </p:nvGrpSpPr>
          <p:grpSpPr>
            <a:xfrm>
              <a:off x="8840928" y="1899384"/>
              <a:ext cx="3243705" cy="1022330"/>
              <a:chOff x="1644341" y="1560639"/>
              <a:chExt cx="3243705" cy="1022330"/>
            </a:xfrm>
          </p:grpSpPr>
          <p:sp>
            <p:nvSpPr>
              <p:cNvPr id="48" name="išḷíḋe">
                <a:extLst>
                  <a:ext uri="{FF2B5EF4-FFF2-40B4-BE49-F238E27FC236}">
                    <a16:creationId xmlns:a16="http://schemas.microsoft.com/office/drawing/2014/main" id="{51AD3FC4-647B-436C-AA8A-3EBB7E9D5BF8}"/>
                  </a:ext>
                </a:extLst>
              </p:cNvPr>
              <p:cNvSpPr/>
              <p:nvPr/>
            </p:nvSpPr>
            <p:spPr>
              <a:xfrm>
                <a:off x="1644341" y="1560639"/>
                <a:ext cx="1334583" cy="316518"/>
              </a:xfrm>
              <a:prstGeom prst="rect">
                <a:avLst/>
              </a:prstGeom>
              <a:no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dist"/>
                <a:r>
                  <a:rPr altLang="en-US" lang="zh-CN" sz="2200">
                    <a:solidFill>
                      <a:schemeClr val="tx1">
                        <a:lumMod val="85000"/>
                        <a:lumOff val="15000"/>
                      </a:schemeClr>
                    </a:solidFill>
                    <a:latin charset="-122" panose="020b0503020204020204" pitchFamily="34" typeface="微软雅黑"/>
                    <a:ea charset="-122" panose="020b0503020204020204" pitchFamily="34" typeface="微软雅黑"/>
                  </a:rPr>
                  <a:t>文本标题</a:t>
                </a:r>
              </a:p>
            </p:txBody>
          </p:sp>
          <p:sp>
            <p:nvSpPr>
              <p:cNvPr id="49" name="íṩlîďê">
                <a:extLst>
                  <a:ext uri="{FF2B5EF4-FFF2-40B4-BE49-F238E27FC236}">
                    <a16:creationId xmlns:a16="http://schemas.microsoft.com/office/drawing/2014/main" id="{066465A3-D0AA-4B76-A27D-814DF9AD9124}"/>
                  </a:ext>
                </a:extLst>
              </p:cNvPr>
              <p:cNvSpPr/>
              <p:nvPr/>
            </p:nvSpPr>
            <p:spPr bwMode="auto">
              <a:xfrm>
                <a:off x="1644341" y="1877157"/>
                <a:ext cx="3243705" cy="705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pc="150" sz="1300">
                    <a:latin charset="-122" panose="020b0503020204020204" pitchFamily="34" typeface="微软雅黑"/>
                    <a:ea charset="-122" panose="020b0503020204020204" pitchFamily="34" typeface="微软雅黑"/>
                  </a:rPr>
                  <a:t>点击此处输入文本内容，点击此处输入文本内容……</a:t>
                </a:r>
              </a:p>
            </p:txBody>
          </p:sp>
        </p:grpSp>
        <p:sp>
          <p:nvSpPr>
            <p:cNvPr id="47" name="Rectangle 141">
              <a:extLst>
                <a:ext uri="{FF2B5EF4-FFF2-40B4-BE49-F238E27FC236}">
                  <a16:creationId xmlns:a16="http://schemas.microsoft.com/office/drawing/2014/main" id="{DA197D45-3302-494C-B5E5-67311AB1BEB1}"/>
                </a:ext>
              </a:extLst>
            </p:cNvPr>
            <p:cNvSpPr/>
            <p:nvPr/>
          </p:nvSpPr>
          <p:spPr>
            <a:xfrm>
              <a:off x="8840929" y="2885844"/>
              <a:ext cx="3243705" cy="777240"/>
            </a:xfrm>
            <a:prstGeom prst="rect">
              <a:avLst/>
            </a:prstGeom>
          </p:spPr>
          <p:txBody>
            <a:bodyPr wrap="square">
              <a:spAutoFit/>
            </a:bodyPr>
            <a:lstStyle/>
            <a:p>
              <a:pPr defTabSz="914400">
                <a:lnSpc>
                  <a:spcPct val="150000"/>
                </a:lnSpc>
              </a:pPr>
              <a:r>
                <a:rPr altLang="zh-CN" lang="en-US" spc="160" sz="1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Pellentesque habitant morbi tristique senectus et netus et malesuada fames ac turpis egestas</a:t>
              </a:r>
            </a:p>
          </p:txBody>
        </p:sp>
      </p:grpSp>
      <p:grpSp>
        <p:nvGrpSpPr>
          <p:cNvPr id="50" name="组合 49">
            <a:extLst>
              <a:ext uri="{FF2B5EF4-FFF2-40B4-BE49-F238E27FC236}">
                <a16:creationId xmlns:a16="http://schemas.microsoft.com/office/drawing/2014/main" id="{D942ED98-506A-4B51-B411-036887261CE6}"/>
              </a:ext>
            </a:extLst>
          </p:cNvPr>
          <p:cNvGrpSpPr/>
          <p:nvPr/>
        </p:nvGrpSpPr>
        <p:grpSpPr>
          <a:xfrm>
            <a:off x="6070633" y="4580688"/>
            <a:ext cx="850403" cy="1210492"/>
            <a:chOff x="1113049" y="2152737"/>
            <a:chExt cx="850403" cy="1210492"/>
          </a:xfrm>
        </p:grpSpPr>
        <p:sp>
          <p:nvSpPr>
            <p:cNvPr id="51" name="文本框 50">
              <a:extLst>
                <a:ext uri="{FF2B5EF4-FFF2-40B4-BE49-F238E27FC236}">
                  <a16:creationId xmlns:a16="http://schemas.microsoft.com/office/drawing/2014/main" id="{A571260D-C9A5-4B27-9A24-DC6D25463897}"/>
                </a:ext>
              </a:extLst>
            </p:cNvPr>
            <p:cNvSpPr txBox="1"/>
            <p:nvPr/>
          </p:nvSpPr>
          <p:spPr>
            <a:xfrm>
              <a:off x="1113049" y="2388651"/>
              <a:ext cx="832403"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ctr">
                <a:defRPr>
                  <a:solidFill>
                    <a:sysClr lastClr="000000" val="windowText"/>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zh-CN" lang="en-US" sz="5500">
                  <a:solidFill>
                    <a:schemeClr val="tx1">
                      <a:lumMod val="75000"/>
                      <a:lumOff val="25000"/>
                    </a:schemeClr>
                  </a:solidFill>
                  <a:latin charset="-122" panose="020b0503020204020204" pitchFamily="34" typeface="微软雅黑"/>
                  <a:ea charset="-122" panose="020b0503020204020204" pitchFamily="34" typeface="微软雅黑"/>
                </a:rPr>
                <a:t>4</a:t>
              </a:r>
            </a:p>
          </p:txBody>
        </p:sp>
        <p:sp>
          <p:nvSpPr>
            <p:cNvPr id="52" name="箭头: 五边形 51">
              <a:extLst>
                <a:ext uri="{FF2B5EF4-FFF2-40B4-BE49-F238E27FC236}">
                  <a16:creationId xmlns:a16="http://schemas.microsoft.com/office/drawing/2014/main" id="{D1E4D10C-806F-41FF-AC70-EA6A02FBF121}"/>
                </a:ext>
              </a:extLst>
            </p:cNvPr>
            <p:cNvSpPr/>
            <p:nvPr/>
          </p:nvSpPr>
          <p:spPr>
            <a:xfrm rot="5400000">
              <a:off x="1340206" y="2739983"/>
              <a:ext cx="1210492" cy="36000"/>
            </a:xfrm>
            <a:prstGeom prst="homePlate">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ysClr lastClr="000000" val="windowText"/>
                </a:solidFill>
              </a:endParaRPr>
            </a:p>
          </p:txBody>
        </p:sp>
      </p:grpSp>
      <p:grpSp>
        <p:nvGrpSpPr>
          <p:cNvPr id="53" name="组合 52">
            <a:extLst>
              <a:ext uri="{FF2B5EF4-FFF2-40B4-BE49-F238E27FC236}">
                <a16:creationId xmlns:a16="http://schemas.microsoft.com/office/drawing/2014/main" id="{628A56E1-5728-49E2-856A-CC615D24E4D7}"/>
              </a:ext>
            </a:extLst>
          </p:cNvPr>
          <p:cNvGrpSpPr/>
          <p:nvPr/>
        </p:nvGrpSpPr>
        <p:grpSpPr>
          <a:xfrm>
            <a:off x="6956751" y="2188245"/>
            <a:ext cx="3243705" cy="1744103"/>
            <a:chOff x="8840928" y="1899384"/>
            <a:chExt cx="3243705" cy="1744103"/>
          </a:xfrm>
        </p:grpSpPr>
        <p:grpSp>
          <p:nvGrpSpPr>
            <p:cNvPr id="54" name="iṩliḍe">
              <a:extLst>
                <a:ext uri="{FF2B5EF4-FFF2-40B4-BE49-F238E27FC236}">
                  <a16:creationId xmlns:a16="http://schemas.microsoft.com/office/drawing/2014/main" id="{C64AB90B-5140-42B5-A273-DDA2EF36A821}"/>
                </a:ext>
              </a:extLst>
            </p:cNvPr>
            <p:cNvGrpSpPr/>
            <p:nvPr/>
          </p:nvGrpSpPr>
          <p:grpSpPr>
            <a:xfrm>
              <a:off x="8840928" y="1899384"/>
              <a:ext cx="3243705" cy="1022330"/>
              <a:chOff x="1644341" y="1560639"/>
              <a:chExt cx="3243705" cy="1022330"/>
            </a:xfrm>
          </p:grpSpPr>
          <p:sp>
            <p:nvSpPr>
              <p:cNvPr id="56" name="išḷíḋe">
                <a:extLst>
                  <a:ext uri="{FF2B5EF4-FFF2-40B4-BE49-F238E27FC236}">
                    <a16:creationId xmlns:a16="http://schemas.microsoft.com/office/drawing/2014/main" id="{06BC49B5-A1B0-4974-A47E-47BD52AEFF8D}"/>
                  </a:ext>
                </a:extLst>
              </p:cNvPr>
              <p:cNvSpPr/>
              <p:nvPr/>
            </p:nvSpPr>
            <p:spPr>
              <a:xfrm>
                <a:off x="1644341" y="1560639"/>
                <a:ext cx="1334583" cy="316518"/>
              </a:xfrm>
              <a:prstGeom prst="rect">
                <a:avLst/>
              </a:prstGeom>
              <a:no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dist"/>
                <a:r>
                  <a:rPr altLang="en-US" lang="zh-CN" sz="2200">
                    <a:solidFill>
                      <a:schemeClr val="tx1">
                        <a:lumMod val="85000"/>
                        <a:lumOff val="15000"/>
                      </a:schemeClr>
                    </a:solidFill>
                    <a:latin charset="-122" panose="020b0503020204020204" pitchFamily="34" typeface="微软雅黑"/>
                    <a:ea charset="-122" panose="020b0503020204020204" pitchFamily="34" typeface="微软雅黑"/>
                  </a:rPr>
                  <a:t>文本标题</a:t>
                </a:r>
              </a:p>
            </p:txBody>
          </p:sp>
          <p:sp>
            <p:nvSpPr>
              <p:cNvPr id="57" name="íṩlîďê">
                <a:extLst>
                  <a:ext uri="{FF2B5EF4-FFF2-40B4-BE49-F238E27FC236}">
                    <a16:creationId xmlns:a16="http://schemas.microsoft.com/office/drawing/2014/main" id="{771C374A-401F-4F3B-88D5-457604AC3B3D}"/>
                  </a:ext>
                </a:extLst>
              </p:cNvPr>
              <p:cNvSpPr/>
              <p:nvPr/>
            </p:nvSpPr>
            <p:spPr bwMode="auto">
              <a:xfrm>
                <a:off x="1644341" y="1877157"/>
                <a:ext cx="3243705" cy="705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pc="150" sz="1300">
                    <a:latin charset="-122" panose="020b0503020204020204" pitchFamily="34" typeface="微软雅黑"/>
                    <a:ea charset="-122" panose="020b0503020204020204" pitchFamily="34" typeface="微软雅黑"/>
                  </a:rPr>
                  <a:t>点击此处输入文本内容，点击此处输入文本内容……</a:t>
                </a:r>
              </a:p>
            </p:txBody>
          </p:sp>
        </p:grpSp>
        <p:sp>
          <p:nvSpPr>
            <p:cNvPr id="55" name="Rectangle 141">
              <a:extLst>
                <a:ext uri="{FF2B5EF4-FFF2-40B4-BE49-F238E27FC236}">
                  <a16:creationId xmlns:a16="http://schemas.microsoft.com/office/drawing/2014/main" id="{68B62377-85D4-4F5B-A6A3-87F807A9E18B}"/>
                </a:ext>
              </a:extLst>
            </p:cNvPr>
            <p:cNvSpPr/>
            <p:nvPr/>
          </p:nvSpPr>
          <p:spPr>
            <a:xfrm>
              <a:off x="8840929" y="2885844"/>
              <a:ext cx="3243705" cy="777240"/>
            </a:xfrm>
            <a:prstGeom prst="rect">
              <a:avLst/>
            </a:prstGeom>
          </p:spPr>
          <p:txBody>
            <a:bodyPr wrap="square">
              <a:spAutoFit/>
            </a:bodyPr>
            <a:lstStyle/>
            <a:p>
              <a:pPr defTabSz="914400">
                <a:lnSpc>
                  <a:spcPct val="150000"/>
                </a:lnSpc>
              </a:pPr>
              <a:r>
                <a:rPr altLang="zh-CN" lang="en-US" spc="160" sz="1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Pellentesque habitant morbi tristique senectus et netus et malesuada fames ac turpis egestas</a:t>
              </a:r>
            </a:p>
          </p:txBody>
        </p:sp>
      </p:grpSp>
      <p:grpSp>
        <p:nvGrpSpPr>
          <p:cNvPr id="58" name="组合 57">
            <a:extLst>
              <a:ext uri="{FF2B5EF4-FFF2-40B4-BE49-F238E27FC236}">
                <a16:creationId xmlns:a16="http://schemas.microsoft.com/office/drawing/2014/main" id="{687642E1-AA7E-4CCB-85AC-E98B1A282D36}"/>
              </a:ext>
            </a:extLst>
          </p:cNvPr>
          <p:cNvGrpSpPr/>
          <p:nvPr/>
        </p:nvGrpSpPr>
        <p:grpSpPr>
          <a:xfrm>
            <a:off x="6070633" y="2215938"/>
            <a:ext cx="850403" cy="1210492"/>
            <a:chOff x="1113049" y="2152737"/>
            <a:chExt cx="850403" cy="1210492"/>
          </a:xfrm>
        </p:grpSpPr>
        <p:sp>
          <p:nvSpPr>
            <p:cNvPr id="59" name="文本框 58">
              <a:extLst>
                <a:ext uri="{FF2B5EF4-FFF2-40B4-BE49-F238E27FC236}">
                  <a16:creationId xmlns:a16="http://schemas.microsoft.com/office/drawing/2014/main" id="{F33E6F66-0CE9-4295-AF1F-5B77DCDF9213}"/>
                </a:ext>
              </a:extLst>
            </p:cNvPr>
            <p:cNvSpPr txBox="1"/>
            <p:nvPr/>
          </p:nvSpPr>
          <p:spPr>
            <a:xfrm>
              <a:off x="1113049" y="2388651"/>
              <a:ext cx="832403"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ctr">
                <a:defRPr>
                  <a:solidFill>
                    <a:sysClr lastClr="000000" val="windowText"/>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zh-CN" lang="en-US" sz="5500">
                  <a:solidFill>
                    <a:schemeClr val="tx1">
                      <a:lumMod val="75000"/>
                      <a:lumOff val="25000"/>
                    </a:schemeClr>
                  </a:solidFill>
                  <a:latin charset="-122" panose="020b0503020204020204" pitchFamily="34" typeface="微软雅黑"/>
                  <a:ea charset="-122" panose="020b0503020204020204" pitchFamily="34" typeface="微软雅黑"/>
                </a:rPr>
                <a:t>2</a:t>
              </a:r>
            </a:p>
          </p:txBody>
        </p:sp>
        <p:sp>
          <p:nvSpPr>
            <p:cNvPr id="60" name="箭头: 五边形 59">
              <a:extLst>
                <a:ext uri="{FF2B5EF4-FFF2-40B4-BE49-F238E27FC236}">
                  <a16:creationId xmlns:a16="http://schemas.microsoft.com/office/drawing/2014/main" id="{D138B5C7-688A-48FA-88EF-69E60091C90C}"/>
                </a:ext>
              </a:extLst>
            </p:cNvPr>
            <p:cNvSpPr/>
            <p:nvPr/>
          </p:nvSpPr>
          <p:spPr>
            <a:xfrm rot="5400000">
              <a:off x="1340206" y="2739983"/>
              <a:ext cx="1210492" cy="36000"/>
            </a:xfrm>
            <a:prstGeom prst="homePlate">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ysClr lastClr="000000" val="windowText"/>
                </a:solidFill>
              </a:endParaRPr>
            </a:p>
          </p:txBody>
        </p:sp>
      </p:grpSp>
    </p:spTree>
    <p:extLst>
      <p:ext uri="{BB962C8B-B14F-4D97-AF65-F5344CB8AC3E}">
        <p14:creationId val="289767034"/>
      </p:ext>
    </p:ext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6"/>
                                        </p:tgtEl>
                                        <p:attrNameLst>
                                          <p:attrName>style.visibility</p:attrName>
                                        </p:attrNameLst>
                                      </p:cBhvr>
                                      <p:to>
                                        <p:strVal val="visible"/>
                                      </p:to>
                                    </p:set>
                                    <p:animEffect filter="barn(inVertical)"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12" presetSubtype="4">
                                  <p:stCondLst>
                                    <p:cond delay="0"/>
                                  </p:stCondLst>
                                  <p:childTnLst>
                                    <p:set>
                                      <p:cBhvr>
                                        <p:cTn dur="1" fill="hold" id="10">
                                          <p:stCondLst>
                                            <p:cond delay="0"/>
                                          </p:stCondLst>
                                        </p:cTn>
                                        <p:tgtEl>
                                          <p:spTgt spid="42"/>
                                        </p:tgtEl>
                                        <p:attrNameLst>
                                          <p:attrName>style.visibility</p:attrName>
                                        </p:attrNameLst>
                                      </p:cBhvr>
                                      <p:to>
                                        <p:strVal val="visible"/>
                                      </p:to>
                                    </p:set>
                                    <p:anim calcmode="lin" valueType="num">
                                      <p:cBhvr additive="base">
                                        <p:cTn dur="500" id="11"/>
                                        <p:tgtEl>
                                          <p:spTgt spid="42"/>
                                        </p:tgtEl>
                                        <p:attrNameLst>
                                          <p:attrName>ppt_y</p:attrName>
                                        </p:attrNameLst>
                                      </p:cBhvr>
                                      <p:tavLst>
                                        <p:tav tm="0">
                                          <p:val>
                                            <p:strVal val="#ppt_y+#ppt_h*1.125000"/>
                                          </p:val>
                                        </p:tav>
                                        <p:tav tm="100000">
                                          <p:val>
                                            <p:strVal val="#ppt_y"/>
                                          </p:val>
                                        </p:tav>
                                      </p:tavLst>
                                    </p:anim>
                                    <p:animEffect filter="wipe(up)" transition="in">
                                      <p:cBhvr>
                                        <p:cTn dur="500" id="12"/>
                                        <p:tgtEl>
                                          <p:spTgt spid="42"/>
                                        </p:tgtEl>
                                      </p:cBhvr>
                                    </p:animEffect>
                                  </p:childTnLst>
                                </p:cTn>
                              </p:par>
                              <p:par>
                                <p:cTn fill="hold" id="13" nodeType="withEffect" presetClass="entr" presetID="12" presetSubtype="8">
                                  <p:stCondLst>
                                    <p:cond delay="0"/>
                                  </p:stCondLst>
                                  <p:childTnLst>
                                    <p:set>
                                      <p:cBhvr>
                                        <p:cTn dur="1" fill="hold" id="14">
                                          <p:stCondLst>
                                            <p:cond delay="0"/>
                                          </p:stCondLst>
                                        </p:cTn>
                                        <p:tgtEl>
                                          <p:spTgt spid="37"/>
                                        </p:tgtEl>
                                        <p:attrNameLst>
                                          <p:attrName>style.visibility</p:attrName>
                                        </p:attrNameLst>
                                      </p:cBhvr>
                                      <p:to>
                                        <p:strVal val="visible"/>
                                      </p:to>
                                    </p:set>
                                    <p:anim calcmode="lin" valueType="num">
                                      <p:cBhvr additive="base">
                                        <p:cTn dur="500" id="15"/>
                                        <p:tgtEl>
                                          <p:spTgt spid="37"/>
                                        </p:tgtEl>
                                        <p:attrNameLst>
                                          <p:attrName>ppt_x</p:attrName>
                                        </p:attrNameLst>
                                      </p:cBhvr>
                                      <p:tavLst>
                                        <p:tav tm="0">
                                          <p:val>
                                            <p:strVal val="#ppt_x-#ppt_w*1.125000"/>
                                          </p:val>
                                        </p:tav>
                                        <p:tav tm="100000">
                                          <p:val>
                                            <p:strVal val="#ppt_x"/>
                                          </p:val>
                                        </p:tav>
                                      </p:tavLst>
                                    </p:anim>
                                    <p:animEffect filter="wipe(right)" transition="in">
                                      <p:cBhvr>
                                        <p:cTn dur="500" id="16"/>
                                        <p:tgtEl>
                                          <p:spTgt spid="37"/>
                                        </p:tgtEl>
                                      </p:cBhvr>
                                    </p:animEffect>
                                  </p:childTnLst>
                                </p:cTn>
                              </p:par>
                            </p:childTnLst>
                          </p:cTn>
                        </p:par>
                        <p:par>
                          <p:cTn fill="hold" id="17" nodeType="afterGroup">
                            <p:stCondLst>
                              <p:cond delay="1000"/>
                            </p:stCondLst>
                            <p:childTnLst>
                              <p:par>
                                <p:cTn fill="hold" id="18" nodeType="afterEffect" presetClass="entr" presetID="12" presetSubtype="4">
                                  <p:stCondLst>
                                    <p:cond delay="0"/>
                                  </p:stCondLst>
                                  <p:childTnLst>
                                    <p:set>
                                      <p:cBhvr>
                                        <p:cTn dur="1" fill="hold" id="19">
                                          <p:stCondLst>
                                            <p:cond delay="0"/>
                                          </p:stCondLst>
                                        </p:cTn>
                                        <p:tgtEl>
                                          <p:spTgt spid="58"/>
                                        </p:tgtEl>
                                        <p:attrNameLst>
                                          <p:attrName>style.visibility</p:attrName>
                                        </p:attrNameLst>
                                      </p:cBhvr>
                                      <p:to>
                                        <p:strVal val="visible"/>
                                      </p:to>
                                    </p:set>
                                    <p:anim calcmode="lin" valueType="num">
                                      <p:cBhvr additive="base">
                                        <p:cTn dur="500" id="20"/>
                                        <p:tgtEl>
                                          <p:spTgt spid="58"/>
                                        </p:tgtEl>
                                        <p:attrNameLst>
                                          <p:attrName>ppt_y</p:attrName>
                                        </p:attrNameLst>
                                      </p:cBhvr>
                                      <p:tavLst>
                                        <p:tav tm="0">
                                          <p:val>
                                            <p:strVal val="#ppt_y+#ppt_h*1.125000"/>
                                          </p:val>
                                        </p:tav>
                                        <p:tav tm="100000">
                                          <p:val>
                                            <p:strVal val="#ppt_y"/>
                                          </p:val>
                                        </p:tav>
                                      </p:tavLst>
                                    </p:anim>
                                    <p:animEffect filter="wipe(up)" transition="in">
                                      <p:cBhvr>
                                        <p:cTn dur="500" id="21"/>
                                        <p:tgtEl>
                                          <p:spTgt spid="58"/>
                                        </p:tgtEl>
                                      </p:cBhvr>
                                    </p:animEffect>
                                  </p:childTnLst>
                                </p:cTn>
                              </p:par>
                              <p:par>
                                <p:cTn fill="hold" id="22" nodeType="withEffect" presetClass="entr" presetID="12" presetSubtype="8">
                                  <p:stCondLst>
                                    <p:cond delay="0"/>
                                  </p:stCondLst>
                                  <p:childTnLst>
                                    <p:set>
                                      <p:cBhvr>
                                        <p:cTn dur="1" fill="hold" id="23">
                                          <p:stCondLst>
                                            <p:cond delay="0"/>
                                          </p:stCondLst>
                                        </p:cTn>
                                        <p:tgtEl>
                                          <p:spTgt spid="53"/>
                                        </p:tgtEl>
                                        <p:attrNameLst>
                                          <p:attrName>style.visibility</p:attrName>
                                        </p:attrNameLst>
                                      </p:cBhvr>
                                      <p:to>
                                        <p:strVal val="visible"/>
                                      </p:to>
                                    </p:set>
                                    <p:anim calcmode="lin" valueType="num">
                                      <p:cBhvr additive="base">
                                        <p:cTn dur="500" id="24"/>
                                        <p:tgtEl>
                                          <p:spTgt spid="53"/>
                                        </p:tgtEl>
                                        <p:attrNameLst>
                                          <p:attrName>ppt_x</p:attrName>
                                        </p:attrNameLst>
                                      </p:cBhvr>
                                      <p:tavLst>
                                        <p:tav tm="0">
                                          <p:val>
                                            <p:strVal val="#ppt_x-#ppt_w*1.125000"/>
                                          </p:val>
                                        </p:tav>
                                        <p:tav tm="100000">
                                          <p:val>
                                            <p:strVal val="#ppt_x"/>
                                          </p:val>
                                        </p:tav>
                                      </p:tavLst>
                                    </p:anim>
                                    <p:animEffect filter="wipe(right)" transition="in">
                                      <p:cBhvr>
                                        <p:cTn dur="500" id="25"/>
                                        <p:tgtEl>
                                          <p:spTgt spid="53"/>
                                        </p:tgtEl>
                                      </p:cBhvr>
                                    </p:animEffect>
                                  </p:childTnLst>
                                </p:cTn>
                              </p:par>
                            </p:childTnLst>
                          </p:cTn>
                        </p:par>
                        <p:par>
                          <p:cTn fill="hold" id="26" nodeType="afterGroup">
                            <p:stCondLst>
                              <p:cond delay="1500"/>
                            </p:stCondLst>
                            <p:childTnLst>
                              <p:par>
                                <p:cTn fill="hold" id="27" nodeType="afterEffect" presetClass="entr" presetID="12" presetSubtype="4">
                                  <p:stCondLst>
                                    <p:cond delay="0"/>
                                  </p:stCondLst>
                                  <p:childTnLst>
                                    <p:set>
                                      <p:cBhvr>
                                        <p:cTn dur="1" fill="hold" id="28">
                                          <p:stCondLst>
                                            <p:cond delay="0"/>
                                          </p:stCondLst>
                                        </p:cTn>
                                        <p:tgtEl>
                                          <p:spTgt spid="34"/>
                                        </p:tgtEl>
                                        <p:attrNameLst>
                                          <p:attrName>style.visibility</p:attrName>
                                        </p:attrNameLst>
                                      </p:cBhvr>
                                      <p:to>
                                        <p:strVal val="visible"/>
                                      </p:to>
                                    </p:set>
                                    <p:anim calcmode="lin" valueType="num">
                                      <p:cBhvr additive="base">
                                        <p:cTn dur="500" id="29"/>
                                        <p:tgtEl>
                                          <p:spTgt spid="34"/>
                                        </p:tgtEl>
                                        <p:attrNameLst>
                                          <p:attrName>ppt_y</p:attrName>
                                        </p:attrNameLst>
                                      </p:cBhvr>
                                      <p:tavLst>
                                        <p:tav tm="0">
                                          <p:val>
                                            <p:strVal val="#ppt_y+#ppt_h*1.125000"/>
                                          </p:val>
                                        </p:tav>
                                        <p:tav tm="100000">
                                          <p:val>
                                            <p:strVal val="#ppt_y"/>
                                          </p:val>
                                        </p:tav>
                                      </p:tavLst>
                                    </p:anim>
                                    <p:animEffect filter="wipe(up)" transition="in">
                                      <p:cBhvr>
                                        <p:cTn dur="500" id="30"/>
                                        <p:tgtEl>
                                          <p:spTgt spid="34"/>
                                        </p:tgtEl>
                                      </p:cBhvr>
                                    </p:animEffect>
                                  </p:childTnLst>
                                </p:cTn>
                              </p:par>
                              <p:par>
                                <p:cTn fill="hold" id="31" nodeType="withEffect" presetClass="entr" presetID="12" presetSubtype="8">
                                  <p:stCondLst>
                                    <p:cond delay="0"/>
                                  </p:stCondLst>
                                  <p:childTnLst>
                                    <p:set>
                                      <p:cBhvr>
                                        <p:cTn dur="1" fill="hold" id="32">
                                          <p:stCondLst>
                                            <p:cond delay="0"/>
                                          </p:stCondLst>
                                        </p:cTn>
                                        <p:tgtEl>
                                          <p:spTgt spid="29"/>
                                        </p:tgtEl>
                                        <p:attrNameLst>
                                          <p:attrName>style.visibility</p:attrName>
                                        </p:attrNameLst>
                                      </p:cBhvr>
                                      <p:to>
                                        <p:strVal val="visible"/>
                                      </p:to>
                                    </p:set>
                                    <p:anim calcmode="lin" valueType="num">
                                      <p:cBhvr additive="base">
                                        <p:cTn dur="500" id="33"/>
                                        <p:tgtEl>
                                          <p:spTgt spid="29"/>
                                        </p:tgtEl>
                                        <p:attrNameLst>
                                          <p:attrName>ppt_x</p:attrName>
                                        </p:attrNameLst>
                                      </p:cBhvr>
                                      <p:tavLst>
                                        <p:tav tm="0">
                                          <p:val>
                                            <p:strVal val="#ppt_x-#ppt_w*1.125000"/>
                                          </p:val>
                                        </p:tav>
                                        <p:tav tm="100000">
                                          <p:val>
                                            <p:strVal val="#ppt_x"/>
                                          </p:val>
                                        </p:tav>
                                      </p:tavLst>
                                    </p:anim>
                                    <p:animEffect filter="wipe(right)" transition="in">
                                      <p:cBhvr>
                                        <p:cTn dur="500" id="34"/>
                                        <p:tgtEl>
                                          <p:spTgt spid="29"/>
                                        </p:tgtEl>
                                      </p:cBhvr>
                                    </p:animEffect>
                                  </p:childTnLst>
                                </p:cTn>
                              </p:par>
                            </p:childTnLst>
                          </p:cTn>
                        </p:par>
                        <p:par>
                          <p:cTn fill="hold" id="35" nodeType="afterGroup">
                            <p:stCondLst>
                              <p:cond delay="2000"/>
                            </p:stCondLst>
                            <p:childTnLst>
                              <p:par>
                                <p:cTn fill="hold" id="36" nodeType="afterEffect" presetClass="entr" presetID="12" presetSubtype="4">
                                  <p:stCondLst>
                                    <p:cond delay="0"/>
                                  </p:stCondLst>
                                  <p:childTnLst>
                                    <p:set>
                                      <p:cBhvr>
                                        <p:cTn dur="1" fill="hold" id="37">
                                          <p:stCondLst>
                                            <p:cond delay="0"/>
                                          </p:stCondLst>
                                        </p:cTn>
                                        <p:tgtEl>
                                          <p:spTgt spid="50"/>
                                        </p:tgtEl>
                                        <p:attrNameLst>
                                          <p:attrName>style.visibility</p:attrName>
                                        </p:attrNameLst>
                                      </p:cBhvr>
                                      <p:to>
                                        <p:strVal val="visible"/>
                                      </p:to>
                                    </p:set>
                                    <p:anim calcmode="lin" valueType="num">
                                      <p:cBhvr additive="base">
                                        <p:cTn dur="500" id="38"/>
                                        <p:tgtEl>
                                          <p:spTgt spid="50"/>
                                        </p:tgtEl>
                                        <p:attrNameLst>
                                          <p:attrName>ppt_y</p:attrName>
                                        </p:attrNameLst>
                                      </p:cBhvr>
                                      <p:tavLst>
                                        <p:tav tm="0">
                                          <p:val>
                                            <p:strVal val="#ppt_y+#ppt_h*1.125000"/>
                                          </p:val>
                                        </p:tav>
                                        <p:tav tm="100000">
                                          <p:val>
                                            <p:strVal val="#ppt_y"/>
                                          </p:val>
                                        </p:tav>
                                      </p:tavLst>
                                    </p:anim>
                                    <p:animEffect filter="wipe(up)" transition="in">
                                      <p:cBhvr>
                                        <p:cTn dur="500" id="39"/>
                                        <p:tgtEl>
                                          <p:spTgt spid="50"/>
                                        </p:tgtEl>
                                      </p:cBhvr>
                                    </p:animEffect>
                                  </p:childTnLst>
                                </p:cTn>
                              </p:par>
                              <p:par>
                                <p:cTn fill="hold" id="40" nodeType="withEffect" presetClass="entr" presetID="12" presetSubtype="8">
                                  <p:stCondLst>
                                    <p:cond delay="0"/>
                                  </p:stCondLst>
                                  <p:childTnLst>
                                    <p:set>
                                      <p:cBhvr>
                                        <p:cTn dur="1" fill="hold" id="41">
                                          <p:stCondLst>
                                            <p:cond delay="0"/>
                                          </p:stCondLst>
                                        </p:cTn>
                                        <p:tgtEl>
                                          <p:spTgt spid="45"/>
                                        </p:tgtEl>
                                        <p:attrNameLst>
                                          <p:attrName>style.visibility</p:attrName>
                                        </p:attrNameLst>
                                      </p:cBhvr>
                                      <p:to>
                                        <p:strVal val="visible"/>
                                      </p:to>
                                    </p:set>
                                    <p:anim calcmode="lin" valueType="num">
                                      <p:cBhvr additive="base">
                                        <p:cTn dur="500" id="42"/>
                                        <p:tgtEl>
                                          <p:spTgt spid="45"/>
                                        </p:tgtEl>
                                        <p:attrNameLst>
                                          <p:attrName>ppt_x</p:attrName>
                                        </p:attrNameLst>
                                      </p:cBhvr>
                                      <p:tavLst>
                                        <p:tav tm="0">
                                          <p:val>
                                            <p:strVal val="#ppt_x-#ppt_w*1.125000"/>
                                          </p:val>
                                        </p:tav>
                                        <p:tav tm="100000">
                                          <p:val>
                                            <p:strVal val="#ppt_x"/>
                                          </p:val>
                                        </p:tav>
                                      </p:tavLst>
                                    </p:anim>
                                    <p:animEffect filter="wipe(right)" transition="in">
                                      <p:cBhvr>
                                        <p:cTn dur="500" id="43"/>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EA89417F-C411-47C6-94FA-ABCBE9503BE9}"/>
              </a:ext>
            </a:extLst>
          </p:cNvPr>
          <p:cNvGrpSpPr/>
          <p:nvPr/>
        </p:nvGrpSpPr>
        <p:grpSpPr>
          <a:xfrm>
            <a:off x="4439816" y="764704"/>
            <a:ext cx="3348000" cy="461665"/>
            <a:chOff x="4439816" y="764704"/>
            <a:chExt cx="3348000" cy="461665"/>
          </a:xfrm>
        </p:grpSpPr>
        <p:sp>
          <p:nvSpPr>
            <p:cNvPr id="7" name="矩形: 圆角 6">
              <a:extLst>
                <a:ext uri="{FF2B5EF4-FFF2-40B4-BE49-F238E27FC236}">
                  <a16:creationId xmlns:a16="http://schemas.microsoft.com/office/drawing/2014/main" id="{59F22B24-0FA6-45AB-BEE1-3140584CD683}"/>
                </a:ext>
              </a:extLst>
            </p:cNvPr>
            <p:cNvSpPr/>
            <p:nvPr/>
          </p:nvSpPr>
          <p:spPr>
            <a:xfrm>
              <a:off x="4439816" y="959536"/>
              <a:ext cx="3348000" cy="36000"/>
            </a:xfrm>
            <a:prstGeom prst="roundRect">
              <a:avLst>
                <a:gd fmla="val 50000" name="adj"/>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9749CD4E-AF6E-4419-B23A-4C4041464C00}"/>
                </a:ext>
              </a:extLst>
            </p:cNvPr>
            <p:cNvSpPr txBox="1"/>
            <p:nvPr/>
          </p:nvSpPr>
          <p:spPr>
            <a:xfrm>
              <a:off x="4789089" y="764704"/>
              <a:ext cx="2613823" cy="457200"/>
            </a:xfrm>
            <a:prstGeom prst="rect">
              <a:avLst/>
            </a:prstGeom>
            <a:solidFill>
              <a:schemeClr val="bg1"/>
            </a:solid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dist"/>
              <a:r>
                <a:rPr altLang="en-US" b="1" lang="zh-CN" sz="2400">
                  <a:ln w="6350">
                    <a:noFill/>
                  </a:ln>
                  <a:solidFill>
                    <a:schemeClr val="tx1">
                      <a:lumMod val="75000"/>
                      <a:lumOff val="25000"/>
                    </a:schemeClr>
                  </a:solidFill>
                  <a:effectLst/>
                  <a:latin charset="-122" panose="020b0503020204020204" pitchFamily="34" typeface="微软雅黑"/>
                  <a:ea charset="-122" panose="020b0503020204020204" pitchFamily="34" typeface="微软雅黑"/>
                  <a:sym charset="-122" panose="020b0503020204020204" pitchFamily="34" typeface="微软雅黑"/>
                </a:rPr>
                <a:t>宣誓环节</a:t>
              </a:r>
            </a:p>
          </p:txBody>
        </p:sp>
      </p:grpSp>
      <p:pic>
        <p:nvPicPr>
          <p:cNvPr id="3" name="图片 2">
            <a:extLst>
              <a:ext uri="{FF2B5EF4-FFF2-40B4-BE49-F238E27FC236}">
                <a16:creationId xmlns:a16="http://schemas.microsoft.com/office/drawing/2014/main" id="{DB9497FF-E15C-47D1-BD05-63B666816C3C}"/>
              </a:ext>
            </a:extLst>
          </p:cNvPr>
          <p:cNvPicPr>
            <a:picLocks noChangeAspect="1"/>
          </p:cNvPicPr>
          <p:nvPr/>
        </p:nvPicPr>
        <p:blipFill>
          <a:blip r:embed="rId2">
            <a:extLst>
              <a:ext uri="{28A0092B-C50C-407E-A947-70E740481C1C}">
                <a14:useLocalDpi val="0"/>
              </a:ext>
            </a:extLst>
          </a:blip>
          <a:stretch>
            <a:fillRect/>
          </a:stretch>
        </p:blipFill>
        <p:spPr>
          <a:xfrm>
            <a:off x="6610957" y="1433043"/>
            <a:ext cx="4869160" cy="4869160"/>
          </a:xfrm>
          <a:prstGeom prst="rect">
            <a:avLst/>
          </a:prstGeom>
          <a:effectLst>
            <a:outerShdw algn="tl" blurRad="50800" dir="2700000" dist="38100" rotWithShape="0">
              <a:prstClr val="black">
                <a:alpha val="40000"/>
              </a:prstClr>
            </a:outerShdw>
          </a:effectLst>
        </p:spPr>
      </p:pic>
      <p:grpSp>
        <p:nvGrpSpPr>
          <p:cNvPr id="10" name="iṩliḍe">
            <a:extLst>
              <a:ext uri="{FF2B5EF4-FFF2-40B4-BE49-F238E27FC236}">
                <a16:creationId xmlns:a16="http://schemas.microsoft.com/office/drawing/2014/main" id="{0CBBE78A-7D23-449D-8F22-A01309579DCE}"/>
              </a:ext>
            </a:extLst>
          </p:cNvPr>
          <p:cNvGrpSpPr/>
          <p:nvPr/>
        </p:nvGrpSpPr>
        <p:grpSpPr>
          <a:xfrm>
            <a:off x="1415480" y="2052712"/>
            <a:ext cx="2808312" cy="1800200"/>
            <a:chOff x="1644341" y="1560639"/>
            <a:chExt cx="2808312" cy="1800200"/>
          </a:xfrm>
        </p:grpSpPr>
        <p:sp>
          <p:nvSpPr>
            <p:cNvPr id="12" name="išḷíḋe">
              <a:extLst>
                <a:ext uri="{FF2B5EF4-FFF2-40B4-BE49-F238E27FC236}">
                  <a16:creationId xmlns:a16="http://schemas.microsoft.com/office/drawing/2014/main" id="{472ED2AE-656F-48FD-8749-17A67395AF1E}"/>
                </a:ext>
              </a:extLst>
            </p:cNvPr>
            <p:cNvSpPr/>
            <p:nvPr/>
          </p:nvSpPr>
          <p:spPr>
            <a:xfrm>
              <a:off x="1671825" y="1560639"/>
              <a:ext cx="1334583" cy="316518"/>
            </a:xfrm>
            <a:prstGeom prst="rect">
              <a:avLst/>
            </a:prstGeom>
            <a:solidFill>
              <a:srgbClr val="66C6F0"/>
            </a:solid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dist"/>
              <a:r>
                <a:rPr altLang="en-US" lang="zh-CN">
                  <a:solidFill>
                    <a:schemeClr val="bg1"/>
                  </a:solidFill>
                  <a:latin charset="-122" panose="020b0503020204020204" pitchFamily="34" typeface="微软雅黑"/>
                  <a:ea charset="-122" panose="020b0503020204020204" pitchFamily="34" typeface="微软雅黑"/>
                </a:rPr>
                <a:t>文本标题</a:t>
              </a:r>
            </a:p>
          </p:txBody>
        </p:sp>
        <p:sp>
          <p:nvSpPr>
            <p:cNvPr id="13" name="íṩlîďê">
              <a:extLst>
                <a:ext uri="{FF2B5EF4-FFF2-40B4-BE49-F238E27FC236}">
                  <a16:creationId xmlns:a16="http://schemas.microsoft.com/office/drawing/2014/main" id="{6DA50337-E2BC-460B-9404-356F828B5AF5}"/>
                </a:ext>
              </a:extLst>
            </p:cNvPr>
            <p:cNvSpPr/>
            <p:nvPr/>
          </p:nvSpPr>
          <p:spPr bwMode="auto">
            <a:xfrm>
              <a:off x="1644341" y="1877157"/>
              <a:ext cx="2808312" cy="14836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pc="180" sz="1300">
                  <a:latin charset="-122" panose="020b0503020204020204" pitchFamily="34" typeface="微软雅黑"/>
                  <a:ea charset="-122" panose="020b0503020204020204" pitchFamily="34" typeface="微软雅黑"/>
                </a:rPr>
                <a:t>点击此处输入文本内容，点击此处输入文本内容，点击此处输入文本内容……</a:t>
              </a:r>
            </a:p>
          </p:txBody>
        </p:sp>
      </p:grpSp>
      <p:grpSp>
        <p:nvGrpSpPr>
          <p:cNvPr id="14" name="iṩliḍe">
            <a:extLst>
              <a:ext uri="{FF2B5EF4-FFF2-40B4-BE49-F238E27FC236}">
                <a16:creationId xmlns:a16="http://schemas.microsoft.com/office/drawing/2014/main" id="{CE8296A0-9282-48F2-AF91-DE8D2DB3E250}"/>
              </a:ext>
            </a:extLst>
          </p:cNvPr>
          <p:cNvGrpSpPr/>
          <p:nvPr/>
        </p:nvGrpSpPr>
        <p:grpSpPr>
          <a:xfrm>
            <a:off x="1442964" y="4164742"/>
            <a:ext cx="2808312" cy="1800200"/>
            <a:chOff x="1644341" y="1560639"/>
            <a:chExt cx="2808312" cy="1800200"/>
          </a:xfrm>
        </p:grpSpPr>
        <p:sp>
          <p:nvSpPr>
            <p:cNvPr id="15" name="išḷíḋe">
              <a:extLst>
                <a:ext uri="{FF2B5EF4-FFF2-40B4-BE49-F238E27FC236}">
                  <a16:creationId xmlns:a16="http://schemas.microsoft.com/office/drawing/2014/main" id="{4202AAF1-A66D-4524-A4DD-4D3A61FD4CA3}"/>
                </a:ext>
              </a:extLst>
            </p:cNvPr>
            <p:cNvSpPr/>
            <p:nvPr/>
          </p:nvSpPr>
          <p:spPr>
            <a:xfrm>
              <a:off x="1671825" y="1560639"/>
              <a:ext cx="1334583" cy="316518"/>
            </a:xfrm>
            <a:prstGeom prst="rect">
              <a:avLst/>
            </a:prstGeom>
            <a:solidFill>
              <a:srgbClr val="66C6F0"/>
            </a:solid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dist"/>
              <a:r>
                <a:rPr altLang="en-US" lang="zh-CN">
                  <a:solidFill>
                    <a:schemeClr val="bg1"/>
                  </a:solidFill>
                  <a:latin charset="-122" panose="020b0503020204020204" pitchFamily="34" typeface="微软雅黑"/>
                  <a:ea charset="-122" panose="020b0503020204020204" pitchFamily="34" typeface="微软雅黑"/>
                </a:rPr>
                <a:t>文本标题</a:t>
              </a:r>
            </a:p>
          </p:txBody>
        </p:sp>
        <p:sp>
          <p:nvSpPr>
            <p:cNvPr id="16" name="íṩlîďê">
              <a:extLst>
                <a:ext uri="{FF2B5EF4-FFF2-40B4-BE49-F238E27FC236}">
                  <a16:creationId xmlns:a16="http://schemas.microsoft.com/office/drawing/2014/main" id="{BDD27C3F-5C9D-4066-A31A-2A2DCE6B866F}"/>
                </a:ext>
              </a:extLst>
            </p:cNvPr>
            <p:cNvSpPr/>
            <p:nvPr/>
          </p:nvSpPr>
          <p:spPr bwMode="auto">
            <a:xfrm>
              <a:off x="1644341" y="1877157"/>
              <a:ext cx="2808312" cy="14836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pc="180" sz="1300">
                  <a:latin charset="-122" panose="020b0503020204020204" pitchFamily="34" typeface="微软雅黑"/>
                  <a:ea charset="-122" panose="020b0503020204020204" pitchFamily="34" typeface="微软雅黑"/>
                </a:rPr>
                <a:t>点击此处输入文本内容，点击此处输入文本内容，点击此处输入文本内容……</a:t>
              </a:r>
            </a:p>
          </p:txBody>
        </p:sp>
      </p:grpSp>
      <p:grpSp>
        <p:nvGrpSpPr>
          <p:cNvPr id="17" name="iṩliḍe">
            <a:extLst>
              <a:ext uri="{FF2B5EF4-FFF2-40B4-BE49-F238E27FC236}">
                <a16:creationId xmlns:a16="http://schemas.microsoft.com/office/drawing/2014/main" id="{47C4B836-567C-45C3-9E90-09C9146D2D23}"/>
              </a:ext>
            </a:extLst>
          </p:cNvPr>
          <p:cNvGrpSpPr/>
          <p:nvPr/>
        </p:nvGrpSpPr>
        <p:grpSpPr>
          <a:xfrm>
            <a:off x="4507386" y="2019646"/>
            <a:ext cx="2808312" cy="1800200"/>
            <a:chOff x="1644341" y="1560639"/>
            <a:chExt cx="2808312" cy="1800200"/>
          </a:xfrm>
        </p:grpSpPr>
        <p:sp>
          <p:nvSpPr>
            <p:cNvPr id="18" name="išḷíḋe">
              <a:extLst>
                <a:ext uri="{FF2B5EF4-FFF2-40B4-BE49-F238E27FC236}">
                  <a16:creationId xmlns:a16="http://schemas.microsoft.com/office/drawing/2014/main" id="{A2FDCA8B-0A22-4F86-9362-9D4F9A7B13B8}"/>
                </a:ext>
              </a:extLst>
            </p:cNvPr>
            <p:cNvSpPr/>
            <p:nvPr/>
          </p:nvSpPr>
          <p:spPr>
            <a:xfrm>
              <a:off x="1671825" y="1560639"/>
              <a:ext cx="1334583" cy="316518"/>
            </a:xfrm>
            <a:prstGeom prst="rect">
              <a:avLst/>
            </a:prstGeom>
            <a:solidFill>
              <a:srgbClr val="66C6F0"/>
            </a:solid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dist"/>
              <a:r>
                <a:rPr altLang="en-US" lang="zh-CN">
                  <a:solidFill>
                    <a:schemeClr val="bg1"/>
                  </a:solidFill>
                  <a:latin charset="-122" panose="020b0503020204020204" pitchFamily="34" typeface="微软雅黑"/>
                  <a:ea charset="-122" panose="020b0503020204020204" pitchFamily="34" typeface="微软雅黑"/>
                </a:rPr>
                <a:t>文本标题</a:t>
              </a:r>
            </a:p>
          </p:txBody>
        </p:sp>
        <p:sp>
          <p:nvSpPr>
            <p:cNvPr id="19" name="íṩlîďê">
              <a:extLst>
                <a:ext uri="{FF2B5EF4-FFF2-40B4-BE49-F238E27FC236}">
                  <a16:creationId xmlns:a16="http://schemas.microsoft.com/office/drawing/2014/main" id="{CE147556-F8E5-4EEC-9A1C-0BE5BB4816D2}"/>
                </a:ext>
              </a:extLst>
            </p:cNvPr>
            <p:cNvSpPr/>
            <p:nvPr/>
          </p:nvSpPr>
          <p:spPr bwMode="auto">
            <a:xfrm>
              <a:off x="1644341" y="1877157"/>
              <a:ext cx="2808312" cy="14836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pc="180" sz="1300">
                  <a:latin charset="-122" panose="020b0503020204020204" pitchFamily="34" typeface="微软雅黑"/>
                  <a:ea charset="-122" panose="020b0503020204020204" pitchFamily="34" typeface="微软雅黑"/>
                </a:rPr>
                <a:t>点击此处输入文本内容，点击此处输入文本内容，点击此处输入文本内容……</a:t>
              </a:r>
            </a:p>
          </p:txBody>
        </p:sp>
      </p:grpSp>
      <p:grpSp>
        <p:nvGrpSpPr>
          <p:cNvPr id="20" name="iṩliḍe">
            <a:extLst>
              <a:ext uri="{FF2B5EF4-FFF2-40B4-BE49-F238E27FC236}">
                <a16:creationId xmlns:a16="http://schemas.microsoft.com/office/drawing/2014/main" id="{CE6B470E-DAA7-4EFE-AD99-D3781E947EF6}"/>
              </a:ext>
            </a:extLst>
          </p:cNvPr>
          <p:cNvGrpSpPr/>
          <p:nvPr/>
        </p:nvGrpSpPr>
        <p:grpSpPr>
          <a:xfrm>
            <a:off x="4534870" y="4131676"/>
            <a:ext cx="2808312" cy="1800200"/>
            <a:chOff x="1644341" y="1560639"/>
            <a:chExt cx="2808312" cy="1800200"/>
          </a:xfrm>
        </p:grpSpPr>
        <p:sp>
          <p:nvSpPr>
            <p:cNvPr id="21" name="išḷíḋe">
              <a:extLst>
                <a:ext uri="{FF2B5EF4-FFF2-40B4-BE49-F238E27FC236}">
                  <a16:creationId xmlns:a16="http://schemas.microsoft.com/office/drawing/2014/main" id="{F08A26C5-03BE-412D-BDAB-024BBFE075BF}"/>
                </a:ext>
              </a:extLst>
            </p:cNvPr>
            <p:cNvSpPr/>
            <p:nvPr/>
          </p:nvSpPr>
          <p:spPr>
            <a:xfrm>
              <a:off x="1671825" y="1560639"/>
              <a:ext cx="1334583" cy="316518"/>
            </a:xfrm>
            <a:prstGeom prst="rect">
              <a:avLst/>
            </a:prstGeom>
            <a:solidFill>
              <a:srgbClr val="66C6F0"/>
            </a:solid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dist"/>
              <a:r>
                <a:rPr altLang="en-US" lang="zh-CN">
                  <a:solidFill>
                    <a:schemeClr val="bg1"/>
                  </a:solidFill>
                  <a:latin charset="-122" panose="020b0503020204020204" pitchFamily="34" typeface="微软雅黑"/>
                  <a:ea charset="-122" panose="020b0503020204020204" pitchFamily="34" typeface="微软雅黑"/>
                </a:rPr>
                <a:t>文本标题</a:t>
              </a:r>
            </a:p>
          </p:txBody>
        </p:sp>
        <p:sp>
          <p:nvSpPr>
            <p:cNvPr id="22" name="íṩlîďê">
              <a:extLst>
                <a:ext uri="{FF2B5EF4-FFF2-40B4-BE49-F238E27FC236}">
                  <a16:creationId xmlns:a16="http://schemas.microsoft.com/office/drawing/2014/main" id="{D0752D5C-5451-46EE-8AE5-E747CB2DA08C}"/>
                </a:ext>
              </a:extLst>
            </p:cNvPr>
            <p:cNvSpPr/>
            <p:nvPr/>
          </p:nvSpPr>
          <p:spPr bwMode="auto">
            <a:xfrm>
              <a:off x="1644341" y="1877157"/>
              <a:ext cx="2808312" cy="14836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pc="180" sz="1300">
                  <a:latin charset="-122" panose="020b0503020204020204" pitchFamily="34" typeface="微软雅黑"/>
                  <a:ea charset="-122" panose="020b0503020204020204" pitchFamily="34" typeface="微软雅黑"/>
                </a:rPr>
                <a:t>点击此处输入文本内容，点击此处输入文本内容，点击此处输入文本内容……</a:t>
              </a:r>
            </a:p>
          </p:txBody>
        </p:sp>
      </p:grpSp>
    </p:spTree>
    <p:extLst>
      <p:ext uri="{BB962C8B-B14F-4D97-AF65-F5344CB8AC3E}">
        <p14:creationId val="1441740442"/>
      </p:ext>
    </p:ext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2" presetSubtype="2">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1+#ppt_w/2"/>
                                          </p:val>
                                        </p:tav>
                                        <p:tav tm="100000">
                                          <p:val>
                                            <p:strVal val="#ppt_x"/>
                                          </p:val>
                                        </p:tav>
                                      </p:tavLst>
                                    </p:anim>
                                    <p:anim calcmode="lin" valueType="num">
                                      <p:cBhvr additive="base">
                                        <p:cTn dur="500" fill="hold" id="12"/>
                                        <p:tgtEl>
                                          <p:spTgt spid="10"/>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2">
                                  <p:stCondLst>
                                    <p:cond delay="0"/>
                                  </p:stCondLst>
                                  <p:childTnLst>
                                    <p:set>
                                      <p:cBhvr>
                                        <p:cTn dur="1" fill="hold" id="15">
                                          <p:stCondLst>
                                            <p:cond delay="0"/>
                                          </p:stCondLst>
                                        </p:cTn>
                                        <p:tgtEl>
                                          <p:spTgt spid="17"/>
                                        </p:tgtEl>
                                        <p:attrNameLst>
                                          <p:attrName>style.visibility</p:attrName>
                                        </p:attrNameLst>
                                      </p:cBhvr>
                                      <p:to>
                                        <p:strVal val="visible"/>
                                      </p:to>
                                    </p:set>
                                    <p:anim calcmode="lin" valueType="num">
                                      <p:cBhvr additive="base">
                                        <p:cTn dur="500" fill="hold" id="16"/>
                                        <p:tgtEl>
                                          <p:spTgt spid="17"/>
                                        </p:tgtEl>
                                        <p:attrNameLst>
                                          <p:attrName>ppt_x</p:attrName>
                                        </p:attrNameLst>
                                      </p:cBhvr>
                                      <p:tavLst>
                                        <p:tav tm="0">
                                          <p:val>
                                            <p:strVal val="1+#ppt_w/2"/>
                                          </p:val>
                                        </p:tav>
                                        <p:tav tm="100000">
                                          <p:val>
                                            <p:strVal val="#ppt_x"/>
                                          </p:val>
                                        </p:tav>
                                      </p:tavLst>
                                    </p:anim>
                                    <p:anim calcmode="lin" valueType="num">
                                      <p:cBhvr additive="base">
                                        <p:cTn dur="500" fill="hold" id="17"/>
                                        <p:tgtEl>
                                          <p:spTgt spid="17"/>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id="19" nodeType="afterEffect" presetClass="entr" presetID="2" presetSubtype="2">
                                  <p:stCondLst>
                                    <p:cond delay="0"/>
                                  </p:stCondLst>
                                  <p:childTnLst>
                                    <p:set>
                                      <p:cBhvr>
                                        <p:cTn dur="1" fill="hold" id="20">
                                          <p:stCondLst>
                                            <p:cond delay="0"/>
                                          </p:stCondLst>
                                        </p:cTn>
                                        <p:tgtEl>
                                          <p:spTgt spid="14"/>
                                        </p:tgtEl>
                                        <p:attrNameLst>
                                          <p:attrName>style.visibility</p:attrName>
                                        </p:attrNameLst>
                                      </p:cBhvr>
                                      <p:to>
                                        <p:strVal val="visible"/>
                                      </p:to>
                                    </p:set>
                                    <p:anim calcmode="lin" valueType="num">
                                      <p:cBhvr additive="base">
                                        <p:cTn dur="500" fill="hold" id="21"/>
                                        <p:tgtEl>
                                          <p:spTgt spid="14"/>
                                        </p:tgtEl>
                                        <p:attrNameLst>
                                          <p:attrName>ppt_x</p:attrName>
                                        </p:attrNameLst>
                                      </p:cBhvr>
                                      <p:tavLst>
                                        <p:tav tm="0">
                                          <p:val>
                                            <p:strVal val="1+#ppt_w/2"/>
                                          </p:val>
                                        </p:tav>
                                        <p:tav tm="100000">
                                          <p:val>
                                            <p:strVal val="#ppt_x"/>
                                          </p:val>
                                        </p:tav>
                                      </p:tavLst>
                                    </p:anim>
                                    <p:anim calcmode="lin" valueType="num">
                                      <p:cBhvr additive="base">
                                        <p:cTn dur="500" fill="hold" id="22"/>
                                        <p:tgtEl>
                                          <p:spTgt spid="14"/>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2">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additive="base">
                                        <p:cTn dur="500" fill="hold" id="26"/>
                                        <p:tgtEl>
                                          <p:spTgt spid="20"/>
                                        </p:tgtEl>
                                        <p:attrNameLst>
                                          <p:attrName>ppt_x</p:attrName>
                                        </p:attrNameLst>
                                      </p:cBhvr>
                                      <p:tavLst>
                                        <p:tav tm="0">
                                          <p:val>
                                            <p:strVal val="1+#ppt_w/2"/>
                                          </p:val>
                                        </p:tav>
                                        <p:tav tm="100000">
                                          <p:val>
                                            <p:strVal val="#ppt_x"/>
                                          </p:val>
                                        </p:tav>
                                      </p:tavLst>
                                    </p:anim>
                                    <p:anim calcmode="lin" valueType="num">
                                      <p:cBhvr additive="base">
                                        <p:cTn dur="500" fill="hold" id="27"/>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EA89417F-C411-47C6-94FA-ABCBE9503BE9}"/>
              </a:ext>
            </a:extLst>
          </p:cNvPr>
          <p:cNvGrpSpPr/>
          <p:nvPr/>
        </p:nvGrpSpPr>
        <p:grpSpPr>
          <a:xfrm>
            <a:off x="4439816" y="764704"/>
            <a:ext cx="3348000" cy="461665"/>
            <a:chOff x="4439816" y="764704"/>
            <a:chExt cx="3348000" cy="461665"/>
          </a:xfrm>
        </p:grpSpPr>
        <p:sp>
          <p:nvSpPr>
            <p:cNvPr id="7" name="矩形: 圆角 6">
              <a:extLst>
                <a:ext uri="{FF2B5EF4-FFF2-40B4-BE49-F238E27FC236}">
                  <a16:creationId xmlns:a16="http://schemas.microsoft.com/office/drawing/2014/main" id="{59F22B24-0FA6-45AB-BEE1-3140584CD683}"/>
                </a:ext>
              </a:extLst>
            </p:cNvPr>
            <p:cNvSpPr/>
            <p:nvPr/>
          </p:nvSpPr>
          <p:spPr>
            <a:xfrm>
              <a:off x="4439816" y="959536"/>
              <a:ext cx="3348000" cy="36000"/>
            </a:xfrm>
            <a:prstGeom prst="roundRect">
              <a:avLst>
                <a:gd fmla="val 50000" name="adj"/>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9749CD4E-AF6E-4419-B23A-4C4041464C00}"/>
                </a:ext>
              </a:extLst>
            </p:cNvPr>
            <p:cNvSpPr txBox="1"/>
            <p:nvPr/>
          </p:nvSpPr>
          <p:spPr>
            <a:xfrm>
              <a:off x="4789089" y="764704"/>
              <a:ext cx="2613823" cy="457200"/>
            </a:xfrm>
            <a:prstGeom prst="rect">
              <a:avLst/>
            </a:prstGeom>
            <a:solidFill>
              <a:schemeClr val="bg1"/>
            </a:solid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dist"/>
              <a:r>
                <a:rPr altLang="en-US" b="1" lang="zh-CN" sz="2400">
                  <a:ln w="6350">
                    <a:noFill/>
                  </a:ln>
                  <a:solidFill>
                    <a:schemeClr val="tx1">
                      <a:lumMod val="75000"/>
                      <a:lumOff val="25000"/>
                    </a:schemeClr>
                  </a:solidFill>
                  <a:effectLst/>
                  <a:latin charset="-122" panose="020b0503020204020204" pitchFamily="34" typeface="微软雅黑"/>
                  <a:ea charset="-122" panose="020b0503020204020204" pitchFamily="34" typeface="微软雅黑"/>
                  <a:sym charset="-122" panose="020b0503020204020204" pitchFamily="34" typeface="微软雅黑"/>
                </a:rPr>
                <a:t>宣誓环节</a:t>
              </a:r>
            </a:p>
          </p:txBody>
        </p:sp>
      </p:grpSp>
      <p:sp>
        <p:nvSpPr>
          <p:cNvPr id="6" name="文本框 5">
            <a:extLst>
              <a:ext uri="{FF2B5EF4-FFF2-40B4-BE49-F238E27FC236}">
                <a16:creationId xmlns:a16="http://schemas.microsoft.com/office/drawing/2014/main" id="{249D72A6-EA41-43F0-A604-5F339F5FD034}"/>
              </a:ext>
            </a:extLst>
          </p:cNvPr>
          <p:cNvSpPr txBox="1"/>
          <p:nvPr/>
        </p:nvSpPr>
        <p:spPr>
          <a:xfrm>
            <a:off x="6399686" y="1501150"/>
            <a:ext cx="4644516" cy="1310640"/>
          </a:xfrm>
          <a:prstGeom prst="rect">
            <a:avLst/>
          </a:prstGeom>
          <a:noFill/>
        </p:spPr>
        <p:txBody>
          <a:bodyPr rtlCol="0" wrap="square">
            <a:spAutoFit/>
          </a:bodyPr>
          <a:lstStyle/>
          <a:p>
            <a:pPr algn="dist"/>
            <a:r>
              <a:rPr altLang="zh-CN" i="1" lang="en-US" spc="100" sz="8000">
                <a:solidFill>
                  <a:srgbClr val="66C6F0"/>
                </a:solidFill>
                <a:latin charset="-122" panose="020b0503020204020204" pitchFamily="34" typeface="微软雅黑"/>
                <a:ea charset="-122" panose="020b0503020204020204" pitchFamily="34" typeface="微软雅黑"/>
                <a:cs typeface="+mn-ea"/>
                <a:sym charset="-122" panose="020b0503020204020204" pitchFamily="34" typeface="微软雅黑"/>
              </a:rPr>
              <a:t>SPORT</a:t>
            </a:r>
          </a:p>
        </p:txBody>
      </p:sp>
      <p:grpSp>
        <p:nvGrpSpPr>
          <p:cNvPr id="2" name="组合 1">
            <a:extLst>
              <a:ext uri="{FF2B5EF4-FFF2-40B4-BE49-F238E27FC236}">
                <a16:creationId xmlns:a16="http://schemas.microsoft.com/office/drawing/2014/main" id="{6A1B689F-5BF0-4664-8AC1-6A5122B04C6F}"/>
              </a:ext>
            </a:extLst>
          </p:cNvPr>
          <p:cNvGrpSpPr/>
          <p:nvPr/>
        </p:nvGrpSpPr>
        <p:grpSpPr>
          <a:xfrm>
            <a:off x="1030947" y="1751371"/>
            <a:ext cx="2196000" cy="550023"/>
            <a:chOff x="968566" y="1540442"/>
            <a:chExt cx="2196000" cy="550023"/>
          </a:xfrm>
        </p:grpSpPr>
        <p:sp>
          <p:nvSpPr>
            <p:cNvPr id="10" name="矩形 9">
              <a:extLst>
                <a:ext uri="{FF2B5EF4-FFF2-40B4-BE49-F238E27FC236}">
                  <a16:creationId xmlns:a16="http://schemas.microsoft.com/office/drawing/2014/main" id="{25F9A660-060B-40E0-93D6-F41BB2B94707}"/>
                </a:ext>
              </a:extLst>
            </p:cNvPr>
            <p:cNvSpPr/>
            <p:nvPr/>
          </p:nvSpPr>
          <p:spPr>
            <a:xfrm>
              <a:off x="1055440" y="1540442"/>
              <a:ext cx="900000" cy="72000"/>
            </a:xfrm>
            <a:prstGeom prst="rect">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2" name="文本框 11">
              <a:extLst>
                <a:ext uri="{FF2B5EF4-FFF2-40B4-BE49-F238E27FC236}">
                  <a16:creationId xmlns:a16="http://schemas.microsoft.com/office/drawing/2014/main" id="{B6E96365-743D-4B9E-8027-96C309A483AE}"/>
                </a:ext>
              </a:extLst>
            </p:cNvPr>
            <p:cNvSpPr txBox="1"/>
            <p:nvPr/>
          </p:nvSpPr>
          <p:spPr>
            <a:xfrm>
              <a:off x="968566" y="1628800"/>
              <a:ext cx="2196000" cy="457200"/>
            </a:xfrm>
            <a:prstGeom prst="rect">
              <a:avLst/>
            </a:prstGeom>
            <a:noFill/>
          </p:spPr>
          <p:txBody>
            <a:bodyPr rtlCol="0" wrap="square">
              <a:spAutoFit/>
            </a:bodyPr>
            <a:lstStyle/>
            <a:p>
              <a:pPr algn="dist"/>
              <a:r>
                <a:rPr altLang="en-US" lang="zh-CN" spc="400" sz="2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赛前宣誓 </a:t>
              </a:r>
            </a:p>
          </p:txBody>
        </p:sp>
      </p:grpSp>
      <p:sp>
        <p:nvSpPr>
          <p:cNvPr id="14" name="矩形 13">
            <a:extLst>
              <a:ext uri="{FF2B5EF4-FFF2-40B4-BE49-F238E27FC236}">
                <a16:creationId xmlns:a16="http://schemas.microsoft.com/office/drawing/2014/main" id="{FF841798-052D-4C17-AB76-A65A7B5D8301}"/>
              </a:ext>
            </a:extLst>
          </p:cNvPr>
          <p:cNvSpPr/>
          <p:nvPr/>
        </p:nvSpPr>
        <p:spPr>
          <a:xfrm>
            <a:off x="956131" y="2924944"/>
            <a:ext cx="4693805" cy="3168352"/>
          </a:xfrm>
          <a:prstGeom prst="rect">
            <a:avLst/>
          </a:prstGeom>
          <a:blipFill dpi="0" rotWithShape="1">
            <a:blip r:embed="rId2"/>
            <a:tile algn="ctr" flip="none" sx="100000" sy="10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a:extLst>
              <a:ext uri="{FF2B5EF4-FFF2-40B4-BE49-F238E27FC236}">
                <a16:creationId xmlns:a16="http://schemas.microsoft.com/office/drawing/2014/main" id="{026C0D81-B756-4E96-BE4F-FCE778FA0B76}"/>
              </a:ext>
            </a:extLst>
          </p:cNvPr>
          <p:cNvGrpSpPr/>
          <p:nvPr/>
        </p:nvGrpSpPr>
        <p:grpSpPr>
          <a:xfrm>
            <a:off x="6221764" y="2381250"/>
            <a:ext cx="2520280" cy="3834116"/>
            <a:chOff x="1559496" y="1767549"/>
            <a:chExt cx="2520280" cy="3834116"/>
          </a:xfrm>
        </p:grpSpPr>
        <p:grpSp>
          <p:nvGrpSpPr>
            <p:cNvPr id="16" name="组合 15">
              <a:extLst>
                <a:ext uri="{FF2B5EF4-FFF2-40B4-BE49-F238E27FC236}">
                  <a16:creationId xmlns:a16="http://schemas.microsoft.com/office/drawing/2014/main" id="{B802602C-0745-4BBE-9AA7-07F875F7A5DC}"/>
                </a:ext>
              </a:extLst>
            </p:cNvPr>
            <p:cNvGrpSpPr/>
            <p:nvPr/>
          </p:nvGrpSpPr>
          <p:grpSpPr>
            <a:xfrm>
              <a:off x="1559496" y="1767549"/>
              <a:ext cx="2520280" cy="3834116"/>
              <a:chOff x="1559496" y="1767549"/>
              <a:chExt cx="2520280" cy="3834116"/>
            </a:xfrm>
            <a:effectLst>
              <a:outerShdw algn="ctr" blurRad="63500" rotWithShape="0" sx="102000" sy="102000">
                <a:prstClr val="black">
                  <a:alpha val="20000"/>
                </a:prstClr>
              </a:outerShdw>
            </a:effectLst>
          </p:grpSpPr>
          <p:sp>
            <p:nvSpPr>
              <p:cNvPr id="22" name="矩形: 圆角 21">
                <a:extLst>
                  <a:ext uri="{FF2B5EF4-FFF2-40B4-BE49-F238E27FC236}">
                    <a16:creationId xmlns:a16="http://schemas.microsoft.com/office/drawing/2014/main" id="{2FBB5F8E-BD99-4CE1-9B5B-C4497E590C5C}"/>
                  </a:ext>
                </a:extLst>
              </p:cNvPr>
              <p:cNvSpPr/>
              <p:nvPr/>
            </p:nvSpPr>
            <p:spPr>
              <a:xfrm>
                <a:off x="1559496" y="1767549"/>
                <a:ext cx="2520280" cy="3816424"/>
              </a:xfrm>
              <a:prstGeom prst="roundRect">
                <a:avLst>
                  <a:gd fmla="val 910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任意多边形: 形状 22">
                <a:extLst>
                  <a:ext uri="{FF2B5EF4-FFF2-40B4-BE49-F238E27FC236}">
                    <a16:creationId xmlns:a16="http://schemas.microsoft.com/office/drawing/2014/main" id="{5B09203D-7633-4495-BE2F-80DB9F157022}"/>
                  </a:ext>
                </a:extLst>
              </p:cNvPr>
              <p:cNvSpPr/>
              <p:nvPr/>
            </p:nvSpPr>
            <p:spPr>
              <a:xfrm>
                <a:off x="1559496" y="4924101"/>
                <a:ext cx="2520280" cy="677564"/>
              </a:xfrm>
              <a:custGeom>
                <a:gdLst>
                  <a:gd fmla="*/ 0 w 2520280" name="connsiteX0"/>
                  <a:gd fmla="*/ 0 h 677564" name="connsiteY0"/>
                  <a:gd fmla="*/ 229547 w 2520280" name="connsiteX1"/>
                  <a:gd fmla="*/ 229547 h 677564" name="connsiteY1"/>
                  <a:gd fmla="*/ 2290733 w 2520280" name="connsiteX2"/>
                  <a:gd fmla="*/ 229547 h 677564" name="connsiteY2"/>
                  <a:gd fmla="*/ 2520280 w 2520280" name="connsiteX3"/>
                  <a:gd fmla="*/ 0 h 677564" name="connsiteY3"/>
                  <a:gd fmla="*/ 2520280 w 2520280" name="connsiteX4"/>
                  <a:gd fmla="*/ 448017 h 677564" name="connsiteY4"/>
                  <a:gd fmla="*/ 2290733 w 2520280" name="connsiteX5"/>
                  <a:gd fmla="*/ 677564 h 677564" name="connsiteY5"/>
                  <a:gd fmla="*/ 229547 w 2520280" name="connsiteX6"/>
                  <a:gd fmla="*/ 677564 h 677564" name="connsiteY6"/>
                  <a:gd fmla="*/ 0 w 2520280" name="connsiteX7"/>
                  <a:gd fmla="*/ 448017 h 677564"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77564" w="2520280">
                    <a:moveTo>
                      <a:pt x="0" y="0"/>
                    </a:moveTo>
                    <a:cubicBezTo>
                      <a:pt x="0" y="126775"/>
                      <a:pt x="102772" y="229547"/>
                      <a:pt x="229547" y="229547"/>
                    </a:cubicBezTo>
                    <a:lnTo>
                      <a:pt x="2290733" y="229547"/>
                    </a:lnTo>
                    <a:cubicBezTo>
                      <a:pt x="2417508" y="229547"/>
                      <a:pt x="2520280" y="126775"/>
                      <a:pt x="2520280" y="0"/>
                    </a:cubicBezTo>
                    <a:lnTo>
                      <a:pt x="2520280" y="448017"/>
                    </a:lnTo>
                    <a:cubicBezTo>
                      <a:pt x="2520280" y="574792"/>
                      <a:pt x="2417508" y="677564"/>
                      <a:pt x="2290733" y="677564"/>
                    </a:cubicBezTo>
                    <a:lnTo>
                      <a:pt x="229547" y="677564"/>
                    </a:lnTo>
                    <a:cubicBezTo>
                      <a:pt x="102772" y="677564"/>
                      <a:pt x="0" y="574792"/>
                      <a:pt x="0" y="448017"/>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grpSp>
        <p:grpSp>
          <p:nvGrpSpPr>
            <p:cNvPr id="17" name="组合 16">
              <a:extLst>
                <a:ext uri="{FF2B5EF4-FFF2-40B4-BE49-F238E27FC236}">
                  <a16:creationId xmlns:a16="http://schemas.microsoft.com/office/drawing/2014/main" id="{5471AB8B-8E01-4427-A3D2-56E37FF4E4BE}"/>
                </a:ext>
              </a:extLst>
            </p:cNvPr>
            <p:cNvGrpSpPr/>
            <p:nvPr/>
          </p:nvGrpSpPr>
          <p:grpSpPr>
            <a:xfrm>
              <a:off x="1820095" y="2168550"/>
              <a:ext cx="2172244" cy="2965227"/>
              <a:chOff x="8863703" y="1956757"/>
              <a:chExt cx="4512633" cy="2965227"/>
            </a:xfrm>
          </p:grpSpPr>
          <p:grpSp>
            <p:nvGrpSpPr>
              <p:cNvPr id="18" name="iṩliḍe">
                <a:extLst>
                  <a:ext uri="{FF2B5EF4-FFF2-40B4-BE49-F238E27FC236}">
                    <a16:creationId xmlns:a16="http://schemas.microsoft.com/office/drawing/2014/main" id="{D4458EC4-A868-4709-AA1F-64900650920C}"/>
                  </a:ext>
                </a:extLst>
              </p:cNvPr>
              <p:cNvGrpSpPr/>
              <p:nvPr/>
            </p:nvGrpSpPr>
            <p:grpSpPr>
              <a:xfrm>
                <a:off x="9108054" y="1956757"/>
                <a:ext cx="4268282" cy="1745919"/>
                <a:chOff x="1911467" y="1618012"/>
                <a:chExt cx="4268282" cy="1745919"/>
              </a:xfrm>
            </p:grpSpPr>
            <p:sp>
              <p:nvSpPr>
                <p:cNvPr id="20" name="išḷíḋe">
                  <a:extLst>
                    <a:ext uri="{FF2B5EF4-FFF2-40B4-BE49-F238E27FC236}">
                      <a16:creationId xmlns:a16="http://schemas.microsoft.com/office/drawing/2014/main" id="{2C3902A7-19F8-4CA2-AC4C-B616E58CB7B4}"/>
                    </a:ext>
                  </a:extLst>
                </p:cNvPr>
                <p:cNvSpPr/>
                <p:nvPr/>
              </p:nvSpPr>
              <p:spPr>
                <a:xfrm>
                  <a:off x="2199975" y="1618012"/>
                  <a:ext cx="3202566" cy="425170"/>
                </a:xfrm>
                <a:prstGeom prst="rect">
                  <a:avLst/>
                </a:prstGeom>
                <a:no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dist"/>
                  <a:r>
                    <a:rPr altLang="en-US" lang="zh-CN" sz="2000">
                      <a:solidFill>
                        <a:schemeClr val="tx1">
                          <a:lumMod val="85000"/>
                          <a:lumOff val="15000"/>
                        </a:schemeClr>
                      </a:solidFill>
                      <a:latin charset="-122" panose="020b0503020204020204" pitchFamily="34" typeface="微软雅黑"/>
                      <a:ea charset="-122" panose="020b0503020204020204" pitchFamily="34" typeface="微软雅黑"/>
                    </a:rPr>
                    <a:t>文本标题</a:t>
                  </a:r>
                </a:p>
              </p:txBody>
            </p:sp>
            <p:sp>
              <p:nvSpPr>
                <p:cNvPr id="21" name="íṩlîďê">
                  <a:extLst>
                    <a:ext uri="{FF2B5EF4-FFF2-40B4-BE49-F238E27FC236}">
                      <a16:creationId xmlns:a16="http://schemas.microsoft.com/office/drawing/2014/main" id="{1D909650-3687-481E-B4B1-693FD3436A4E}"/>
                    </a:ext>
                  </a:extLst>
                </p:cNvPr>
                <p:cNvSpPr/>
                <p:nvPr/>
              </p:nvSpPr>
              <p:spPr bwMode="auto">
                <a:xfrm>
                  <a:off x="1911467" y="2152111"/>
                  <a:ext cx="4268282" cy="1211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10000"/>
                    </a:lnSpc>
                  </a:pPr>
                  <a:r>
                    <a:rPr altLang="en-US" lang="zh-CN" spc="150" sz="1100">
                      <a:latin charset="-122" panose="020b0503020204020204" pitchFamily="34" typeface="微软雅黑"/>
                      <a:ea charset="-122" panose="020b0503020204020204" pitchFamily="34" typeface="微软雅黑"/>
                    </a:rPr>
                    <a:t>点击此处输入文本内容，点击此处输入文本内容，点击此处输入文本内容…</a:t>
                  </a:r>
                </a:p>
              </p:txBody>
            </p:sp>
          </p:grpSp>
          <p:sp>
            <p:nvSpPr>
              <p:cNvPr id="19" name="Rectangle 141">
                <a:extLst>
                  <a:ext uri="{FF2B5EF4-FFF2-40B4-BE49-F238E27FC236}">
                    <a16:creationId xmlns:a16="http://schemas.microsoft.com/office/drawing/2014/main" id="{4D450CE0-05FA-4464-948E-41F6101484EA}"/>
                  </a:ext>
                </a:extLst>
              </p:cNvPr>
              <p:cNvSpPr/>
              <p:nvPr/>
            </p:nvSpPr>
            <p:spPr>
              <a:xfrm>
                <a:off x="8863701" y="3702677"/>
                <a:ext cx="4268282" cy="1234440"/>
              </a:xfrm>
              <a:prstGeom prst="rect">
                <a:avLst/>
              </a:prstGeom>
            </p:spPr>
            <p:txBody>
              <a:bodyPr wrap="square">
                <a:spAutoFit/>
              </a:bodyPr>
              <a:lstStyle/>
              <a:p>
                <a:pPr algn="ctr" defTabSz="914400">
                  <a:lnSpc>
                    <a:spcPct val="150000"/>
                  </a:lnSpc>
                </a:pPr>
                <a:r>
                  <a:rPr altLang="zh-CN" lang="en-US" spc="160" sz="1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Pellentesque habitant morbi tristique senectus et netus et malesuada fames ac turpis egestas</a:t>
                </a:r>
              </a:p>
            </p:txBody>
          </p:sp>
        </p:grpSp>
      </p:grpSp>
      <p:grpSp>
        <p:nvGrpSpPr>
          <p:cNvPr id="24" name="组合 23">
            <a:extLst>
              <a:ext uri="{FF2B5EF4-FFF2-40B4-BE49-F238E27FC236}">
                <a16:creationId xmlns:a16="http://schemas.microsoft.com/office/drawing/2014/main" id="{33F43A0D-DCE1-42AC-90E8-E80C1D2E11D6}"/>
              </a:ext>
            </a:extLst>
          </p:cNvPr>
          <p:cNvGrpSpPr/>
          <p:nvPr/>
        </p:nvGrpSpPr>
        <p:grpSpPr>
          <a:xfrm>
            <a:off x="9048328" y="2403196"/>
            <a:ext cx="2520280" cy="3834116"/>
            <a:chOff x="1559496" y="1767549"/>
            <a:chExt cx="2520280" cy="3834116"/>
          </a:xfrm>
        </p:grpSpPr>
        <p:grpSp>
          <p:nvGrpSpPr>
            <p:cNvPr id="25" name="组合 24">
              <a:extLst>
                <a:ext uri="{FF2B5EF4-FFF2-40B4-BE49-F238E27FC236}">
                  <a16:creationId xmlns:a16="http://schemas.microsoft.com/office/drawing/2014/main" id="{AAB1A453-D03F-4EC4-9989-75D1673F7824}"/>
                </a:ext>
              </a:extLst>
            </p:cNvPr>
            <p:cNvGrpSpPr/>
            <p:nvPr/>
          </p:nvGrpSpPr>
          <p:grpSpPr>
            <a:xfrm>
              <a:off x="1559496" y="1767549"/>
              <a:ext cx="2520280" cy="3834116"/>
              <a:chOff x="1559496" y="1767549"/>
              <a:chExt cx="2520280" cy="3834116"/>
            </a:xfrm>
            <a:effectLst>
              <a:outerShdw algn="ctr" blurRad="63500" rotWithShape="0" sx="102000" sy="102000">
                <a:prstClr val="black">
                  <a:alpha val="20000"/>
                </a:prstClr>
              </a:outerShdw>
            </a:effectLst>
          </p:grpSpPr>
          <p:sp>
            <p:nvSpPr>
              <p:cNvPr id="31" name="矩形: 圆角 30">
                <a:extLst>
                  <a:ext uri="{FF2B5EF4-FFF2-40B4-BE49-F238E27FC236}">
                    <a16:creationId xmlns:a16="http://schemas.microsoft.com/office/drawing/2014/main" id="{F723279D-3182-4DDE-83ED-2C4C2D36B16C}"/>
                  </a:ext>
                </a:extLst>
              </p:cNvPr>
              <p:cNvSpPr/>
              <p:nvPr/>
            </p:nvSpPr>
            <p:spPr>
              <a:xfrm>
                <a:off x="1559496" y="1767549"/>
                <a:ext cx="2520280" cy="3816424"/>
              </a:xfrm>
              <a:prstGeom prst="roundRect">
                <a:avLst>
                  <a:gd fmla="val 910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形状 31">
                <a:extLst>
                  <a:ext uri="{FF2B5EF4-FFF2-40B4-BE49-F238E27FC236}">
                    <a16:creationId xmlns:a16="http://schemas.microsoft.com/office/drawing/2014/main" id="{3EE90EB6-D182-4489-800F-61C7266F4776}"/>
                  </a:ext>
                </a:extLst>
              </p:cNvPr>
              <p:cNvSpPr/>
              <p:nvPr/>
            </p:nvSpPr>
            <p:spPr>
              <a:xfrm>
                <a:off x="1559496" y="4924101"/>
                <a:ext cx="2520280" cy="677564"/>
              </a:xfrm>
              <a:custGeom>
                <a:gdLst>
                  <a:gd fmla="*/ 0 w 2520280" name="connsiteX0"/>
                  <a:gd fmla="*/ 0 h 677564" name="connsiteY0"/>
                  <a:gd fmla="*/ 229547 w 2520280" name="connsiteX1"/>
                  <a:gd fmla="*/ 229547 h 677564" name="connsiteY1"/>
                  <a:gd fmla="*/ 2290733 w 2520280" name="connsiteX2"/>
                  <a:gd fmla="*/ 229547 h 677564" name="connsiteY2"/>
                  <a:gd fmla="*/ 2520280 w 2520280" name="connsiteX3"/>
                  <a:gd fmla="*/ 0 h 677564" name="connsiteY3"/>
                  <a:gd fmla="*/ 2520280 w 2520280" name="connsiteX4"/>
                  <a:gd fmla="*/ 448017 h 677564" name="connsiteY4"/>
                  <a:gd fmla="*/ 2290733 w 2520280" name="connsiteX5"/>
                  <a:gd fmla="*/ 677564 h 677564" name="connsiteY5"/>
                  <a:gd fmla="*/ 229547 w 2520280" name="connsiteX6"/>
                  <a:gd fmla="*/ 677564 h 677564" name="connsiteY6"/>
                  <a:gd fmla="*/ 0 w 2520280" name="connsiteX7"/>
                  <a:gd fmla="*/ 448017 h 677564"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77564" w="2520280">
                    <a:moveTo>
                      <a:pt x="0" y="0"/>
                    </a:moveTo>
                    <a:cubicBezTo>
                      <a:pt x="0" y="126775"/>
                      <a:pt x="102772" y="229547"/>
                      <a:pt x="229547" y="229547"/>
                    </a:cubicBezTo>
                    <a:lnTo>
                      <a:pt x="2290733" y="229547"/>
                    </a:lnTo>
                    <a:cubicBezTo>
                      <a:pt x="2417508" y="229547"/>
                      <a:pt x="2520280" y="126775"/>
                      <a:pt x="2520280" y="0"/>
                    </a:cubicBezTo>
                    <a:lnTo>
                      <a:pt x="2520280" y="448017"/>
                    </a:lnTo>
                    <a:cubicBezTo>
                      <a:pt x="2520280" y="574792"/>
                      <a:pt x="2417508" y="677564"/>
                      <a:pt x="2290733" y="677564"/>
                    </a:cubicBezTo>
                    <a:lnTo>
                      <a:pt x="229547" y="677564"/>
                    </a:lnTo>
                    <a:cubicBezTo>
                      <a:pt x="102772" y="677564"/>
                      <a:pt x="0" y="574792"/>
                      <a:pt x="0" y="448017"/>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grpSp>
        <p:grpSp>
          <p:nvGrpSpPr>
            <p:cNvPr id="26" name="组合 25">
              <a:extLst>
                <a:ext uri="{FF2B5EF4-FFF2-40B4-BE49-F238E27FC236}">
                  <a16:creationId xmlns:a16="http://schemas.microsoft.com/office/drawing/2014/main" id="{9FCD70CB-B761-4B9E-BE68-3E84914DACE4}"/>
                </a:ext>
              </a:extLst>
            </p:cNvPr>
            <p:cNvGrpSpPr/>
            <p:nvPr/>
          </p:nvGrpSpPr>
          <p:grpSpPr>
            <a:xfrm>
              <a:off x="1790836" y="2167270"/>
              <a:ext cx="2185810" cy="2944561"/>
              <a:chOff x="8802920" y="1955477"/>
              <a:chExt cx="4540814" cy="2944561"/>
            </a:xfrm>
          </p:grpSpPr>
          <p:grpSp>
            <p:nvGrpSpPr>
              <p:cNvPr id="27" name="iṩliḍe">
                <a:extLst>
                  <a:ext uri="{FF2B5EF4-FFF2-40B4-BE49-F238E27FC236}">
                    <a16:creationId xmlns:a16="http://schemas.microsoft.com/office/drawing/2014/main" id="{A9265F6C-5AC2-4CA1-8BBF-F24C943E48A1}"/>
                  </a:ext>
                </a:extLst>
              </p:cNvPr>
              <p:cNvGrpSpPr/>
              <p:nvPr/>
            </p:nvGrpSpPr>
            <p:grpSpPr>
              <a:xfrm>
                <a:off x="9075452" y="1955477"/>
                <a:ext cx="4268282" cy="1712497"/>
                <a:chOff x="1878865" y="1616732"/>
                <a:chExt cx="4268282" cy="1712497"/>
              </a:xfrm>
            </p:grpSpPr>
            <p:sp>
              <p:nvSpPr>
                <p:cNvPr id="29" name="išḷíḋe">
                  <a:extLst>
                    <a:ext uri="{FF2B5EF4-FFF2-40B4-BE49-F238E27FC236}">
                      <a16:creationId xmlns:a16="http://schemas.microsoft.com/office/drawing/2014/main" id="{0F74605C-AD96-449C-B493-2A18109E2602}"/>
                    </a:ext>
                  </a:extLst>
                </p:cNvPr>
                <p:cNvSpPr/>
                <p:nvPr/>
              </p:nvSpPr>
              <p:spPr>
                <a:xfrm>
                  <a:off x="2139192" y="1616732"/>
                  <a:ext cx="3202566" cy="425170"/>
                </a:xfrm>
                <a:prstGeom prst="rect">
                  <a:avLst/>
                </a:prstGeom>
                <a:no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dist"/>
                  <a:r>
                    <a:rPr altLang="en-US" lang="zh-CN" sz="2000">
                      <a:solidFill>
                        <a:schemeClr val="tx1">
                          <a:lumMod val="85000"/>
                          <a:lumOff val="15000"/>
                        </a:schemeClr>
                      </a:solidFill>
                      <a:latin charset="-122" panose="020b0503020204020204" pitchFamily="34" typeface="微软雅黑"/>
                      <a:ea charset="-122" panose="020b0503020204020204" pitchFamily="34" typeface="微软雅黑"/>
                    </a:rPr>
                    <a:t>文本标题</a:t>
                  </a:r>
                </a:p>
              </p:txBody>
            </p:sp>
            <p:sp>
              <p:nvSpPr>
                <p:cNvPr id="30" name="íṩlîďê">
                  <a:extLst>
                    <a:ext uri="{FF2B5EF4-FFF2-40B4-BE49-F238E27FC236}">
                      <a16:creationId xmlns:a16="http://schemas.microsoft.com/office/drawing/2014/main" id="{24DB868A-31C0-4225-892E-287BB6E5EEA2}"/>
                    </a:ext>
                  </a:extLst>
                </p:cNvPr>
                <p:cNvSpPr/>
                <p:nvPr/>
              </p:nvSpPr>
              <p:spPr bwMode="auto">
                <a:xfrm>
                  <a:off x="1878865" y="2117409"/>
                  <a:ext cx="4268282" cy="1211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10000"/>
                    </a:lnSpc>
                  </a:pPr>
                  <a:r>
                    <a:rPr altLang="en-US" lang="zh-CN" spc="150" sz="1100">
                      <a:latin charset="-122" panose="020b0503020204020204" pitchFamily="34" typeface="微软雅黑"/>
                      <a:ea charset="-122" panose="020b0503020204020204" pitchFamily="34" typeface="微软雅黑"/>
                    </a:rPr>
                    <a:t>点击此处输入文本内容，点击此处输入文本内容，点击此处输入文本内容…</a:t>
                  </a:r>
                </a:p>
              </p:txBody>
            </p:sp>
          </p:grpSp>
          <p:sp>
            <p:nvSpPr>
              <p:cNvPr id="28" name="Rectangle 141">
                <a:extLst>
                  <a:ext uri="{FF2B5EF4-FFF2-40B4-BE49-F238E27FC236}">
                    <a16:creationId xmlns:a16="http://schemas.microsoft.com/office/drawing/2014/main" id="{80F6CB62-9BAA-4097-BB71-691919BEDA16}"/>
                  </a:ext>
                </a:extLst>
              </p:cNvPr>
              <p:cNvSpPr/>
              <p:nvPr/>
            </p:nvSpPr>
            <p:spPr>
              <a:xfrm>
                <a:off x="8802921" y="3680730"/>
                <a:ext cx="4268281" cy="1234440"/>
              </a:xfrm>
              <a:prstGeom prst="rect">
                <a:avLst/>
              </a:prstGeom>
            </p:spPr>
            <p:txBody>
              <a:bodyPr wrap="square">
                <a:spAutoFit/>
              </a:bodyPr>
              <a:lstStyle/>
              <a:p>
                <a:pPr algn="ctr" defTabSz="914400">
                  <a:lnSpc>
                    <a:spcPct val="150000"/>
                  </a:lnSpc>
                </a:pPr>
                <a:r>
                  <a:rPr altLang="zh-CN" lang="en-US" spc="160" sz="1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Pellentesque habitant morbi tristique senectus et netus et malesuada fames ac turpis egestas</a:t>
                </a:r>
              </a:p>
            </p:txBody>
          </p:sp>
        </p:grpSp>
      </p:grpSp>
      <p:sp>
        <p:nvSpPr>
          <p:cNvPr id="33" name="矩形 32">
            <a:extLst>
              <a:ext uri="{FF2B5EF4-FFF2-40B4-BE49-F238E27FC236}">
                <a16:creationId xmlns:a16="http://schemas.microsoft.com/office/drawing/2014/main" id="{47D71FAF-21A7-47AA-858D-0D768479DEEC}"/>
              </a:ext>
            </a:extLst>
          </p:cNvPr>
          <p:cNvSpPr/>
          <p:nvPr/>
        </p:nvSpPr>
        <p:spPr>
          <a:xfrm>
            <a:off x="956131" y="2336394"/>
            <a:ext cx="4693805" cy="1179439"/>
          </a:xfrm>
          <a:prstGeom prst="rect">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ysClr lastClr="000000" val="windowText"/>
              </a:solidFill>
            </a:endParaRPr>
          </a:p>
        </p:txBody>
      </p:sp>
      <p:sp>
        <p:nvSpPr>
          <p:cNvPr id="34" name="文本框 33">
            <a:extLst>
              <a:ext uri="{FF2B5EF4-FFF2-40B4-BE49-F238E27FC236}">
                <a16:creationId xmlns:a16="http://schemas.microsoft.com/office/drawing/2014/main" id="{E7E0AFE9-AEA2-4CB6-B7C8-DE027606BAA3}"/>
              </a:ext>
            </a:extLst>
          </p:cNvPr>
          <p:cNvSpPr txBox="1"/>
          <p:nvPr/>
        </p:nvSpPr>
        <p:spPr>
          <a:xfrm>
            <a:off x="1382472" y="2567227"/>
            <a:ext cx="3841122" cy="777240"/>
          </a:xfrm>
          <a:prstGeom prst="rect">
            <a:avLst/>
          </a:prstGeom>
          <a:noFill/>
        </p:spPr>
        <p:txBody>
          <a:bodyPr rtlCol="0" wrap="square">
            <a:spAutoFit/>
          </a:bodyPr>
          <a:lstStyle/>
          <a:p>
            <a:pPr algn="dist"/>
            <a:r>
              <a:rPr altLang="en-US" lang="zh-CN" spc="300" sz="4500">
                <a:solidFill>
                  <a:schemeClr val="bg1"/>
                </a:solidFill>
                <a:latin charset="-122" panose="02010609000101010101" pitchFamily="49" typeface="汉仪综艺体简"/>
                <a:ea charset="-122" panose="02010609000101010101" pitchFamily="49" typeface="汉仪综艺体简"/>
                <a:cs typeface="+mn-ea"/>
                <a:sym charset="-122" panose="020b0503020204020204" pitchFamily="34" typeface="微软雅黑"/>
              </a:rPr>
              <a:t>公平竞争</a:t>
            </a:r>
          </a:p>
        </p:txBody>
      </p:sp>
    </p:spTree>
    <p:extLst>
      <p:ext uri="{BB962C8B-B14F-4D97-AF65-F5344CB8AC3E}">
        <p14:creationId val="245580790"/>
      </p:ext>
    </p:ext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14"/>
                                        </p:tgtEl>
                                        <p:attrNameLst>
                                          <p:attrName>style.visibility</p:attrName>
                                        </p:attrNameLst>
                                      </p:cBhvr>
                                      <p:to>
                                        <p:strVal val="visible"/>
                                      </p:to>
                                    </p:set>
                                    <p:animEffect filter="wipe(down)" transition="in">
                                      <p:cBhvr>
                                        <p:cTn dur="500" id="11"/>
                                        <p:tgtEl>
                                          <p:spTgt spid="14"/>
                                        </p:tgtEl>
                                      </p:cBhvr>
                                    </p:animEffect>
                                  </p:childTnLst>
                                </p:cTn>
                              </p:par>
                              <p:par>
                                <p:cTn fill="hold" grpId="0" id="12" nodeType="withEffect" presetClass="entr" presetID="22" presetSubtype="2">
                                  <p:stCondLst>
                                    <p:cond delay="0"/>
                                  </p:stCondLst>
                                  <p:childTnLst>
                                    <p:set>
                                      <p:cBhvr>
                                        <p:cTn dur="1" fill="hold" id="13">
                                          <p:stCondLst>
                                            <p:cond delay="0"/>
                                          </p:stCondLst>
                                        </p:cTn>
                                        <p:tgtEl>
                                          <p:spTgt spid="33"/>
                                        </p:tgtEl>
                                        <p:attrNameLst>
                                          <p:attrName>style.visibility</p:attrName>
                                        </p:attrNameLst>
                                      </p:cBhvr>
                                      <p:to>
                                        <p:strVal val="visible"/>
                                      </p:to>
                                    </p:set>
                                    <p:animEffect filter="wipe(right)" transition="in">
                                      <p:cBhvr>
                                        <p:cTn dur="500" id="14"/>
                                        <p:tgtEl>
                                          <p:spTgt spid="33"/>
                                        </p:tgtEl>
                                      </p:cBhvr>
                                    </p:animEffect>
                                  </p:childTnLst>
                                </p:cTn>
                              </p:par>
                            </p:childTnLst>
                          </p:cTn>
                        </p:par>
                        <p:par>
                          <p:cTn fill="hold" id="15" nodeType="afterGroup">
                            <p:stCondLst>
                              <p:cond delay="1000"/>
                            </p:stCondLst>
                            <p:childTnLst>
                              <p:par>
                                <p:cTn fill="hold" grpId="0" id="16" nodeType="afterEffect" presetClass="entr" presetID="14" presetSubtype="10">
                                  <p:stCondLst>
                                    <p:cond delay="0"/>
                                  </p:stCondLst>
                                  <p:childTnLst>
                                    <p:set>
                                      <p:cBhvr>
                                        <p:cTn dur="1" fill="hold" id="17">
                                          <p:stCondLst>
                                            <p:cond delay="0"/>
                                          </p:stCondLst>
                                        </p:cTn>
                                        <p:tgtEl>
                                          <p:spTgt spid="34"/>
                                        </p:tgtEl>
                                        <p:attrNameLst>
                                          <p:attrName>style.visibility</p:attrName>
                                        </p:attrNameLst>
                                      </p:cBhvr>
                                      <p:to>
                                        <p:strVal val="visible"/>
                                      </p:to>
                                    </p:set>
                                    <p:animEffect filter="randombar(horizontal)" transition="in">
                                      <p:cBhvr>
                                        <p:cTn dur="500" id="18"/>
                                        <p:tgtEl>
                                          <p:spTgt spid="34"/>
                                        </p:tgtEl>
                                      </p:cBhvr>
                                    </p:animEffect>
                                  </p:childTnLst>
                                </p:cTn>
                              </p:par>
                            </p:childTnLst>
                          </p:cTn>
                        </p:par>
                        <p:par>
                          <p:cTn fill="hold" id="19" nodeType="afterGroup">
                            <p:stCondLst>
                              <p:cond delay="1500"/>
                            </p:stCondLst>
                            <p:childTnLst>
                              <p:par>
                                <p:cTn accel="12000" fill="hold" id="20" nodeType="afterEffect" presetClass="entr" presetID="2" presetSubtype="4">
                                  <p:stCondLst>
                                    <p:cond delay="0"/>
                                  </p:stCondLst>
                                  <p:childTnLst>
                                    <p:set>
                                      <p:cBhvr>
                                        <p:cTn dur="1" fill="hold" id="21">
                                          <p:stCondLst>
                                            <p:cond delay="0"/>
                                          </p:stCondLst>
                                        </p:cTn>
                                        <p:tgtEl>
                                          <p:spTgt spid="15"/>
                                        </p:tgtEl>
                                        <p:attrNameLst>
                                          <p:attrName>style.visibility</p:attrName>
                                        </p:attrNameLst>
                                      </p:cBhvr>
                                      <p:to>
                                        <p:strVal val="visible"/>
                                      </p:to>
                                    </p:set>
                                    <p:anim calcmode="lin" valueType="num">
                                      <p:cBhvr additive="base">
                                        <p:cTn dur="500" fill="hold" id="22"/>
                                        <p:tgtEl>
                                          <p:spTgt spid="15"/>
                                        </p:tgtEl>
                                        <p:attrNameLst>
                                          <p:attrName>ppt_x</p:attrName>
                                        </p:attrNameLst>
                                      </p:cBhvr>
                                      <p:tavLst>
                                        <p:tav tm="0">
                                          <p:val>
                                            <p:strVal val="#ppt_x"/>
                                          </p:val>
                                        </p:tav>
                                        <p:tav tm="100000">
                                          <p:val>
                                            <p:strVal val="#ppt_x"/>
                                          </p:val>
                                        </p:tav>
                                      </p:tavLst>
                                    </p:anim>
                                    <p:anim calcmode="lin" valueType="num">
                                      <p:cBhvr additive="base">
                                        <p:cTn dur="500" fill="hold" id="23"/>
                                        <p:tgtEl>
                                          <p:spTgt spid="15"/>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000"/>
                            </p:stCondLst>
                            <p:childTnLst>
                              <p:par>
                                <p:cTn accel="12000" fill="hold" id="25" nodeType="afterEffect" presetClass="entr" presetID="2" presetSubtype="4">
                                  <p:stCondLst>
                                    <p:cond delay="0"/>
                                  </p:stCondLst>
                                  <p:childTnLst>
                                    <p:set>
                                      <p:cBhvr>
                                        <p:cTn dur="1" fill="hold" id="26">
                                          <p:stCondLst>
                                            <p:cond delay="0"/>
                                          </p:stCondLst>
                                        </p:cTn>
                                        <p:tgtEl>
                                          <p:spTgt spid="24"/>
                                        </p:tgtEl>
                                        <p:attrNameLst>
                                          <p:attrName>style.visibility</p:attrName>
                                        </p:attrNameLst>
                                      </p:cBhvr>
                                      <p:to>
                                        <p:strVal val="visible"/>
                                      </p:to>
                                    </p:set>
                                    <p:anim calcmode="lin" valueType="num">
                                      <p:cBhvr additive="base">
                                        <p:cTn dur="500" fill="hold" id="27"/>
                                        <p:tgtEl>
                                          <p:spTgt spid="24"/>
                                        </p:tgtEl>
                                        <p:attrNameLst>
                                          <p:attrName>ppt_x</p:attrName>
                                        </p:attrNameLst>
                                      </p:cBhvr>
                                      <p:tavLst>
                                        <p:tav tm="0">
                                          <p:val>
                                            <p:strVal val="#ppt_x"/>
                                          </p:val>
                                        </p:tav>
                                        <p:tav tm="100000">
                                          <p:val>
                                            <p:strVal val="#ppt_x"/>
                                          </p:val>
                                        </p:tav>
                                      </p:tavLst>
                                    </p:anim>
                                    <p:anim calcmode="lin" valueType="num">
                                      <p:cBhvr additive="base">
                                        <p:cTn dur="500" fill="hold" id="28"/>
                                        <p:tgtEl>
                                          <p:spTgt spid="24"/>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3" presetSubtype="32">
                                  <p:stCondLst>
                                    <p:cond delay="0"/>
                                  </p:stCondLst>
                                  <p:iterate type="lt">
                                    <p:tmPct val="10000"/>
                                  </p:iterate>
                                  <p:childTnLst>
                                    <p:set>
                                      <p:cBhvr>
                                        <p:cTn dur="1" fill="hold" id="31">
                                          <p:stCondLst>
                                            <p:cond delay="0"/>
                                          </p:stCondLst>
                                        </p:cTn>
                                        <p:tgtEl>
                                          <p:spTgt spid="6"/>
                                        </p:tgtEl>
                                        <p:attrNameLst>
                                          <p:attrName>style.visibility</p:attrName>
                                        </p:attrNameLst>
                                      </p:cBhvr>
                                      <p:to>
                                        <p:strVal val="visible"/>
                                      </p:to>
                                    </p:set>
                                    <p:anim calcmode="lin" valueType="num">
                                      <p:cBhvr>
                                        <p:cTn dur="500" fill="hold" id="32"/>
                                        <p:tgtEl>
                                          <p:spTgt spid="6"/>
                                        </p:tgtEl>
                                        <p:attrNameLst>
                                          <p:attrName>ppt_w</p:attrName>
                                        </p:attrNameLst>
                                      </p:cBhvr>
                                      <p:tavLst>
                                        <p:tav tm="0">
                                          <p:val>
                                            <p:strVal val="4*#ppt_w"/>
                                          </p:val>
                                        </p:tav>
                                        <p:tav tm="100000">
                                          <p:val>
                                            <p:strVal val="#ppt_w"/>
                                          </p:val>
                                        </p:tav>
                                      </p:tavLst>
                                    </p:anim>
                                    <p:anim calcmode="lin" valueType="num">
                                      <p:cBhvr>
                                        <p:cTn dur="500" fill="hold" id="33"/>
                                        <p:tgtEl>
                                          <p:spTgt spid="6"/>
                                        </p:tgtEl>
                                        <p:attrNameLst>
                                          <p:attrName>ppt_h</p:attrName>
                                        </p:attrNameLst>
                                      </p:cBhvr>
                                      <p:tavLst>
                                        <p:tav tm="0">
                                          <p:val>
                                            <p:strVal val="4*#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4"/>
      <p:bldP grpId="0" spid="33"/>
      <p:bldP grpId="0" spid="3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对话气泡: 圆角矩形 1">
            <a:extLst>
              <a:ext uri="{FF2B5EF4-FFF2-40B4-BE49-F238E27FC236}">
                <a16:creationId xmlns:a16="http://schemas.microsoft.com/office/drawing/2014/main" id="{AE30BBCC-53B7-4308-858F-D99F5E8D5091}"/>
              </a:ext>
            </a:extLst>
          </p:cNvPr>
          <p:cNvSpPr/>
          <p:nvPr/>
        </p:nvSpPr>
        <p:spPr>
          <a:xfrm>
            <a:off x="4583832" y="1687415"/>
            <a:ext cx="6226026" cy="2719743"/>
          </a:xfrm>
          <a:prstGeom prst="wedgeRoundRectCallout">
            <a:avLst>
              <a:gd fmla="val -58960" name="adj1"/>
              <a:gd fmla="val 59298" name="adj2"/>
              <a:gd fmla="val 16667" name="adj3"/>
            </a:avLst>
          </a:prstGeom>
          <a:noFill/>
          <a:ln w="12700">
            <a:solidFill>
              <a:srgbClr val="28A0D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a:extLst>
              <a:ext uri="{FF2B5EF4-FFF2-40B4-BE49-F238E27FC236}">
                <a16:creationId xmlns:a16="http://schemas.microsoft.com/office/drawing/2014/main" id="{EA89417F-C411-47C6-94FA-ABCBE9503BE9}"/>
              </a:ext>
            </a:extLst>
          </p:cNvPr>
          <p:cNvGrpSpPr/>
          <p:nvPr/>
        </p:nvGrpSpPr>
        <p:grpSpPr>
          <a:xfrm>
            <a:off x="4439816" y="764704"/>
            <a:ext cx="3348000" cy="461665"/>
            <a:chOff x="4439816" y="764704"/>
            <a:chExt cx="3348000" cy="461665"/>
          </a:xfrm>
        </p:grpSpPr>
        <p:sp>
          <p:nvSpPr>
            <p:cNvPr id="7" name="矩形: 圆角 6">
              <a:extLst>
                <a:ext uri="{FF2B5EF4-FFF2-40B4-BE49-F238E27FC236}">
                  <a16:creationId xmlns:a16="http://schemas.microsoft.com/office/drawing/2014/main" id="{59F22B24-0FA6-45AB-BEE1-3140584CD683}"/>
                </a:ext>
              </a:extLst>
            </p:cNvPr>
            <p:cNvSpPr/>
            <p:nvPr/>
          </p:nvSpPr>
          <p:spPr>
            <a:xfrm>
              <a:off x="4439816" y="959536"/>
              <a:ext cx="3348000" cy="36000"/>
            </a:xfrm>
            <a:prstGeom prst="roundRect">
              <a:avLst>
                <a:gd fmla="val 50000" name="adj"/>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9749CD4E-AF6E-4419-B23A-4C4041464C00}"/>
                </a:ext>
              </a:extLst>
            </p:cNvPr>
            <p:cNvSpPr txBox="1"/>
            <p:nvPr/>
          </p:nvSpPr>
          <p:spPr>
            <a:xfrm>
              <a:off x="4789089" y="764704"/>
              <a:ext cx="2613823" cy="457200"/>
            </a:xfrm>
            <a:prstGeom prst="rect">
              <a:avLst/>
            </a:prstGeom>
            <a:solidFill>
              <a:schemeClr val="bg1"/>
            </a:solid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dist"/>
              <a:r>
                <a:rPr altLang="en-US" b="1" lang="zh-CN" sz="2400">
                  <a:ln w="6350">
                    <a:noFill/>
                  </a:ln>
                  <a:solidFill>
                    <a:schemeClr val="tx1">
                      <a:lumMod val="75000"/>
                      <a:lumOff val="25000"/>
                    </a:schemeClr>
                  </a:solidFill>
                  <a:effectLst/>
                  <a:latin charset="-122" panose="020b0503020204020204" pitchFamily="34" typeface="微软雅黑"/>
                  <a:ea charset="-122" panose="020b0503020204020204" pitchFamily="34" typeface="微软雅黑"/>
                  <a:sym charset="-122" panose="020b0503020204020204" pitchFamily="34" typeface="微软雅黑"/>
                </a:rPr>
                <a:t>宣誓环节</a:t>
              </a:r>
            </a:p>
          </p:txBody>
        </p:sp>
      </p:grpSp>
      <p:sp>
        <p:nvSpPr>
          <p:cNvPr id="6" name="文本框 5">
            <a:extLst>
              <a:ext uri="{FF2B5EF4-FFF2-40B4-BE49-F238E27FC236}">
                <a16:creationId xmlns:a16="http://schemas.microsoft.com/office/drawing/2014/main" id="{F2667443-83EE-44C9-80E6-6C3CE10681B0}"/>
              </a:ext>
            </a:extLst>
          </p:cNvPr>
          <p:cNvSpPr txBox="1"/>
          <p:nvPr/>
        </p:nvSpPr>
        <p:spPr>
          <a:xfrm>
            <a:off x="4496464" y="1843660"/>
            <a:ext cx="6400762" cy="789940"/>
          </a:xfrm>
          <a:prstGeom prst="rect">
            <a:avLst/>
          </a:prstGeom>
          <a:noFill/>
        </p:spPr>
        <p:txBody>
          <a:bodyPr wrap="square">
            <a:spAutoFit/>
          </a:bodyPr>
          <a:lstStyle/>
          <a:p>
            <a:pPr algn="ctr">
              <a:lnSpc>
                <a:spcPts val="5500"/>
              </a:lnSpc>
            </a:pPr>
            <a:r>
              <a:rPr altLang="en-US" b="1" lang="zh-CN" spc="300" sz="2600">
                <a:solidFill>
                  <a:srgbClr val="28A0D0"/>
                </a:solidFill>
                <a:latin charset="-122" panose="020b0503020204020204" pitchFamily="34" typeface="微软雅黑"/>
                <a:ea charset="-122" panose="020b0503020204020204" pitchFamily="34" typeface="微软雅黑"/>
              </a:rPr>
              <a:t>保证比赛的公平公正</a:t>
            </a:r>
          </a:p>
        </p:txBody>
      </p:sp>
      <p:sp>
        <p:nvSpPr>
          <p:cNvPr id="9" name="文本框 8">
            <a:extLst>
              <a:ext uri="{FF2B5EF4-FFF2-40B4-BE49-F238E27FC236}">
                <a16:creationId xmlns:a16="http://schemas.microsoft.com/office/drawing/2014/main" id="{059B6EC4-2EA0-458F-869B-6C9D0D18D28A}"/>
              </a:ext>
            </a:extLst>
          </p:cNvPr>
          <p:cNvSpPr txBox="1"/>
          <p:nvPr/>
        </p:nvSpPr>
        <p:spPr>
          <a:xfrm>
            <a:off x="5291888" y="2700788"/>
            <a:ext cx="4509120" cy="789940"/>
          </a:xfrm>
          <a:prstGeom prst="rect">
            <a:avLst/>
          </a:prstGeom>
          <a:noFill/>
        </p:spPr>
        <p:txBody>
          <a:bodyPr wrap="square">
            <a:spAutoFit/>
          </a:bodyPr>
          <a:lstStyle/>
          <a:p>
            <a:pPr algn="ctr">
              <a:lnSpc>
                <a:spcPts val="5500"/>
              </a:lnSpc>
            </a:pPr>
            <a:r>
              <a:rPr altLang="en-US" b="1" lang="zh-CN" spc="300" sz="2600">
                <a:solidFill>
                  <a:srgbClr val="165974"/>
                </a:solidFill>
                <a:latin charset="-122" panose="020b0503020204020204" pitchFamily="34" typeface="微软雅黑"/>
                <a:ea charset="-122" panose="020b0503020204020204" pitchFamily="34" typeface="微软雅黑"/>
              </a:rPr>
              <a:t>为人友善、不犯规</a:t>
            </a:r>
          </a:p>
        </p:txBody>
      </p:sp>
      <p:sp>
        <p:nvSpPr>
          <p:cNvPr id="10" name="文本框 9">
            <a:extLst>
              <a:ext uri="{FF2B5EF4-FFF2-40B4-BE49-F238E27FC236}">
                <a16:creationId xmlns:a16="http://schemas.microsoft.com/office/drawing/2014/main" id="{F579D398-48D0-4280-B52A-ACA7F4FB0AA8}"/>
              </a:ext>
            </a:extLst>
          </p:cNvPr>
          <p:cNvSpPr txBox="1"/>
          <p:nvPr/>
        </p:nvSpPr>
        <p:spPr>
          <a:xfrm>
            <a:off x="4570738" y="3419951"/>
            <a:ext cx="6400762" cy="789940"/>
          </a:xfrm>
          <a:prstGeom prst="rect">
            <a:avLst/>
          </a:prstGeom>
          <a:noFill/>
        </p:spPr>
        <p:txBody>
          <a:bodyPr wrap="square">
            <a:spAutoFit/>
          </a:bodyPr>
          <a:lstStyle/>
          <a:p>
            <a:pPr algn="ctr">
              <a:lnSpc>
                <a:spcPts val="5500"/>
              </a:lnSpc>
            </a:pPr>
            <a:r>
              <a:rPr altLang="en-US" b="1" i="0" lang="zh-CN" spc="300" sz="2600">
                <a:solidFill>
                  <a:srgbClr val="28A0D0"/>
                </a:solidFill>
                <a:effectLst/>
                <a:latin charset="-122" panose="020b0503020204020204" pitchFamily="34" typeface="微软雅黑"/>
                <a:ea charset="-122" panose="020b0503020204020204" pitchFamily="34" typeface="微软雅黑"/>
              </a:rPr>
              <a:t>赛出风格,赛出水平;强体魄,精技能</a:t>
            </a:r>
          </a:p>
        </p:txBody>
      </p:sp>
      <p:pic>
        <p:nvPicPr>
          <p:cNvPr id="4" name="图片 3">
            <a:extLst>
              <a:ext uri="{FF2B5EF4-FFF2-40B4-BE49-F238E27FC236}">
                <a16:creationId xmlns:a16="http://schemas.microsoft.com/office/drawing/2014/main" id="{D80EFAF7-47FA-4AD1-886E-ED86561007ED}"/>
              </a:ext>
            </a:extLst>
          </p:cNvPr>
          <p:cNvPicPr>
            <a:picLocks noChangeAspect="1"/>
          </p:cNvPicPr>
          <p:nvPr/>
        </p:nvPicPr>
        <p:blipFill>
          <a:blip r:embed="rId2">
            <a:extLst>
              <a:ext uri="{28A0092B-C50C-407E-A947-70E740481C1C}">
                <a14:useLocalDpi val="0"/>
              </a:ext>
            </a:extLst>
          </a:blip>
          <a:stretch>
            <a:fillRect/>
          </a:stretch>
        </p:blipFill>
        <p:spPr>
          <a:xfrm flipH="1">
            <a:off x="695400" y="1772816"/>
            <a:ext cx="4509120" cy="4509120"/>
          </a:xfrm>
          <a:prstGeom prst="rect">
            <a:avLst/>
          </a:prstGeom>
        </p:spPr>
      </p:pic>
      <p:pic>
        <p:nvPicPr>
          <p:cNvPr id="12" name="图片 11">
            <a:extLst>
              <a:ext uri="{FF2B5EF4-FFF2-40B4-BE49-F238E27FC236}">
                <a16:creationId xmlns:a16="http://schemas.microsoft.com/office/drawing/2014/main" id="{000D10D5-3D0A-40FB-90BC-1ECA08AF1949}"/>
              </a:ext>
            </a:extLst>
          </p:cNvPr>
          <p:cNvPicPr>
            <a:picLocks noChangeAspect="1"/>
          </p:cNvPicPr>
          <p:nvPr/>
        </p:nvPicPr>
        <p:blipFill>
          <a:blip r:embed="rId3">
            <a:extLst>
              <a:ext uri="{28A0092B-C50C-407E-A947-70E740481C1C}">
                <a14:useLocalDpi val="0"/>
              </a:ext>
            </a:extLst>
          </a:blip>
          <a:stretch>
            <a:fillRect/>
          </a:stretch>
        </p:blipFill>
        <p:spPr>
          <a:xfrm flipH="1">
            <a:off x="8198426" y="3912593"/>
            <a:ext cx="2649148" cy="2649148"/>
          </a:xfrm>
          <a:prstGeom prst="rect">
            <a:avLst/>
          </a:prstGeom>
        </p:spPr>
      </p:pic>
    </p:spTree>
    <p:extLst>
      <p:ext uri="{BB962C8B-B14F-4D97-AF65-F5344CB8AC3E}">
        <p14:creationId val="3412893864"/>
      </p:ext>
    </p:ext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9">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2"/>
                                        </p:tgtEl>
                                        <p:attrNameLst>
                                          <p:attrName>style.visibility</p:attrName>
                                        </p:attrNameLst>
                                      </p:cBhvr>
                                      <p:to>
                                        <p:strVal val="visible"/>
                                      </p:to>
                                    </p:set>
                                    <p:animEffect filter="wipe(left)" transition="in">
                                      <p:cBhvr>
                                        <p:cTn dur="500" id="12"/>
                                        <p:tgtEl>
                                          <p:spTgt spid="2"/>
                                        </p:tgtEl>
                                      </p:cBhvr>
                                    </p:animEffect>
                                  </p:childTnLst>
                                </p:cTn>
                              </p:par>
                            </p:childTnLst>
                          </p:cTn>
                        </p:par>
                        <p:par>
                          <p:cTn fill="hold" id="13" nodeType="afterGroup">
                            <p:stCondLst>
                              <p:cond delay="1000"/>
                            </p:stCondLst>
                            <p:childTnLst>
                              <p:par>
                                <p:cTn fill="hold" grpId="0" id="14" nodeType="afterEffect" presetClass="entr" presetID="16" presetSubtype="21">
                                  <p:stCondLst>
                                    <p:cond delay="0"/>
                                  </p:stCondLst>
                                  <p:childTnLst>
                                    <p:set>
                                      <p:cBhvr>
                                        <p:cTn dur="1" fill="hold" id="15">
                                          <p:stCondLst>
                                            <p:cond delay="0"/>
                                          </p:stCondLst>
                                        </p:cTn>
                                        <p:tgtEl>
                                          <p:spTgt spid="6"/>
                                        </p:tgtEl>
                                        <p:attrNameLst>
                                          <p:attrName>style.visibility</p:attrName>
                                        </p:attrNameLst>
                                      </p:cBhvr>
                                      <p:to>
                                        <p:strVal val="visible"/>
                                      </p:to>
                                    </p:set>
                                    <p:animEffect filter="barn(inVertical)" transition="in">
                                      <p:cBhvr>
                                        <p:cTn dur="500" id="16"/>
                                        <p:tgtEl>
                                          <p:spTgt spid="6"/>
                                        </p:tgtEl>
                                      </p:cBhvr>
                                    </p:animEffect>
                                  </p:childTnLst>
                                </p:cTn>
                              </p:par>
                            </p:childTnLst>
                          </p:cTn>
                        </p:par>
                        <p:par>
                          <p:cTn fill="hold" id="17" nodeType="afterGroup">
                            <p:stCondLst>
                              <p:cond delay="1500"/>
                            </p:stCondLst>
                            <p:childTnLst>
                              <p:par>
                                <p:cTn fill="hold" grpId="0" id="18" nodeType="afterEffect" presetClass="entr" presetID="16" presetSubtype="21">
                                  <p:stCondLst>
                                    <p:cond delay="0"/>
                                  </p:stCondLst>
                                  <p:childTnLst>
                                    <p:set>
                                      <p:cBhvr>
                                        <p:cTn dur="1" fill="hold" id="19">
                                          <p:stCondLst>
                                            <p:cond delay="0"/>
                                          </p:stCondLst>
                                        </p:cTn>
                                        <p:tgtEl>
                                          <p:spTgt spid="9"/>
                                        </p:tgtEl>
                                        <p:attrNameLst>
                                          <p:attrName>style.visibility</p:attrName>
                                        </p:attrNameLst>
                                      </p:cBhvr>
                                      <p:to>
                                        <p:strVal val="visible"/>
                                      </p:to>
                                    </p:set>
                                    <p:animEffect filter="barn(inVertical)" transition="in">
                                      <p:cBhvr>
                                        <p:cTn dur="500" id="20"/>
                                        <p:tgtEl>
                                          <p:spTgt spid="9"/>
                                        </p:tgtEl>
                                      </p:cBhvr>
                                    </p:animEffect>
                                  </p:childTnLst>
                                </p:cTn>
                              </p:par>
                              <p:par>
                                <p:cTn fill="hold" grpId="0" id="21" nodeType="withEffect" presetClass="entr" presetID="42" presetSubtype="0">
                                  <p:stCondLst>
                                    <p:cond delay="0"/>
                                  </p:stCondLst>
                                  <p:childTnLst>
                                    <p:set>
                                      <p:cBhvr>
                                        <p:cTn dur="1" fill="hold" id="22">
                                          <p:stCondLst>
                                            <p:cond delay="0"/>
                                          </p:stCondLst>
                                        </p:cTn>
                                        <p:tgtEl>
                                          <p:spTgt spid="10"/>
                                        </p:tgtEl>
                                        <p:attrNameLst>
                                          <p:attrName>style.visibility</p:attrName>
                                        </p:attrNameLst>
                                      </p:cBhvr>
                                      <p:to>
                                        <p:strVal val="visible"/>
                                      </p:to>
                                    </p:set>
                                    <p:animEffect filter="fade" transition="in">
                                      <p:cBhvr>
                                        <p:cTn dur="500" id="23"/>
                                        <p:tgtEl>
                                          <p:spTgt spid="10"/>
                                        </p:tgtEl>
                                      </p:cBhvr>
                                    </p:animEffect>
                                    <p:anim calcmode="lin" valueType="num">
                                      <p:cBhvr>
                                        <p:cTn dur="500" fill="hold" id="24"/>
                                        <p:tgtEl>
                                          <p:spTgt spid="10"/>
                                        </p:tgtEl>
                                        <p:attrNameLst>
                                          <p:attrName>ppt_x</p:attrName>
                                        </p:attrNameLst>
                                      </p:cBhvr>
                                      <p:tavLst>
                                        <p:tav tm="0">
                                          <p:val>
                                            <p:strVal val="#ppt_x"/>
                                          </p:val>
                                        </p:tav>
                                        <p:tav tm="100000">
                                          <p:val>
                                            <p:strVal val="#ppt_x"/>
                                          </p:val>
                                        </p:tav>
                                      </p:tavLst>
                                    </p:anim>
                                    <p:anim calcmode="lin" valueType="num">
                                      <p:cBhvr>
                                        <p:cTn dur="500" fill="hold" id="25"/>
                                        <p:tgtEl>
                                          <p:spTgt spid="10"/>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000"/>
                            </p:stCondLst>
                            <p:childTnLst>
                              <p:par>
                                <p:cTn fill="hold" id="27" nodeType="afterEffect" presetClass="entr" presetID="22" presetSubtype="4">
                                  <p:stCondLst>
                                    <p:cond delay="0"/>
                                  </p:stCondLst>
                                  <p:childTnLst>
                                    <p:set>
                                      <p:cBhvr>
                                        <p:cTn dur="1" fill="hold" id="28">
                                          <p:stCondLst>
                                            <p:cond delay="0"/>
                                          </p:stCondLst>
                                        </p:cTn>
                                        <p:tgtEl>
                                          <p:spTgt spid="12"/>
                                        </p:tgtEl>
                                        <p:attrNameLst>
                                          <p:attrName>style.visibility</p:attrName>
                                        </p:attrNameLst>
                                      </p:cBhvr>
                                      <p:to>
                                        <p:strVal val="visible"/>
                                      </p:to>
                                    </p:set>
                                    <p:animEffect filter="wipe(down)" transition="in">
                                      <p:cBhvr>
                                        <p:cTn dur="500" id="29"/>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9"/>
      <p:bldP grpId="0" spid="1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C75EA97A-F777-4B6E-B898-2792ED449C58}"/>
              </a:ext>
            </a:extLst>
          </p:cNvPr>
          <p:cNvSpPr/>
          <p:nvPr/>
        </p:nvSpPr>
        <p:spPr>
          <a:xfrm>
            <a:off x="0" y="0"/>
            <a:ext cx="12192000" cy="6858000"/>
          </a:xfrm>
          <a:prstGeom prst="rect">
            <a:avLst/>
          </a:prstGeom>
          <a:solidFill>
            <a:srgbClr val="8CD7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a:extLst>
              <a:ext uri="{FF2B5EF4-FFF2-40B4-BE49-F238E27FC236}">
                <a16:creationId xmlns:a16="http://schemas.microsoft.com/office/drawing/2014/main" id="{C5763323-F75F-473B-8CEE-3A3F4112AF1D}"/>
              </a:ext>
            </a:extLst>
          </p:cNvPr>
          <p:cNvGrpSpPr/>
          <p:nvPr/>
        </p:nvGrpSpPr>
        <p:grpSpPr>
          <a:xfrm>
            <a:off x="5793" y="0"/>
            <a:ext cx="12192000" cy="6858000"/>
            <a:chOff x="0" y="851479"/>
            <a:chExt cx="12192000" cy="6858000"/>
          </a:xfrm>
        </p:grpSpPr>
        <p:cxnSp>
          <p:nvCxnSpPr>
            <p:cNvPr id="8" name="直接连接符 7">
              <a:extLst>
                <a:ext uri="{FF2B5EF4-FFF2-40B4-BE49-F238E27FC236}">
                  <a16:creationId xmlns:a16="http://schemas.microsoft.com/office/drawing/2014/main" id="{FDE00B3E-84DA-40C6-826E-E8B0D97476AF}"/>
                </a:ext>
              </a:extLst>
            </p:cNvPr>
            <p:cNvCxnSpPr/>
            <p:nvPr/>
          </p:nvCxnSpPr>
          <p:spPr>
            <a:xfrm flipH="1">
              <a:off x="47937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C07B5166-5C07-41D3-BD85-F3B9B1EEBCDE}"/>
                </a:ext>
              </a:extLst>
            </p:cNvPr>
            <p:cNvCxnSpPr/>
            <p:nvPr/>
          </p:nvCxnSpPr>
          <p:spPr>
            <a:xfrm flipH="1">
              <a:off x="250883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9264CD1C-D629-4EDE-ABCF-7ACDFF350616}"/>
                </a:ext>
              </a:extLst>
            </p:cNvPr>
            <p:cNvCxnSpPr/>
            <p:nvPr/>
          </p:nvCxnSpPr>
          <p:spPr>
            <a:xfrm flipH="1">
              <a:off x="555301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17D7325D-17E4-4307-BF2C-E1083ABF8494}"/>
                </a:ext>
              </a:extLst>
            </p:cNvPr>
            <p:cNvCxnSpPr/>
            <p:nvPr/>
          </p:nvCxnSpPr>
          <p:spPr>
            <a:xfrm flipH="1">
              <a:off x="606038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A4C10F3A-7FC6-4B80-93C2-0DF3D59AD8EC}"/>
                </a:ext>
              </a:extLst>
            </p:cNvPr>
            <p:cNvCxnSpPr/>
            <p:nvPr/>
          </p:nvCxnSpPr>
          <p:spPr>
            <a:xfrm flipH="1">
              <a:off x="656774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771548C4-3EFA-4F45-A497-F0CC775F54C2}"/>
                </a:ext>
              </a:extLst>
            </p:cNvPr>
            <p:cNvCxnSpPr/>
            <p:nvPr/>
          </p:nvCxnSpPr>
          <p:spPr>
            <a:xfrm flipH="1">
              <a:off x="707510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F4F4A04C-57D8-4E0C-B080-B5E1C0AFEAF1}"/>
                </a:ext>
              </a:extLst>
            </p:cNvPr>
            <p:cNvCxnSpPr/>
            <p:nvPr/>
          </p:nvCxnSpPr>
          <p:spPr>
            <a:xfrm flipH="1">
              <a:off x="758247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0603561B-6F70-4E78-A26A-DAD59EC465F6}"/>
                </a:ext>
              </a:extLst>
            </p:cNvPr>
            <p:cNvCxnSpPr/>
            <p:nvPr/>
          </p:nvCxnSpPr>
          <p:spPr>
            <a:xfrm flipH="1">
              <a:off x="808983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2225F20F-0A5C-4D24-8206-1C69E280145F}"/>
                </a:ext>
              </a:extLst>
            </p:cNvPr>
            <p:cNvCxnSpPr/>
            <p:nvPr/>
          </p:nvCxnSpPr>
          <p:spPr>
            <a:xfrm flipH="1">
              <a:off x="859720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A1154D41-5719-4DD6-8D6E-CFD48E23A811}"/>
                </a:ext>
              </a:extLst>
            </p:cNvPr>
            <p:cNvCxnSpPr/>
            <p:nvPr/>
          </p:nvCxnSpPr>
          <p:spPr>
            <a:xfrm flipH="1">
              <a:off x="910456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267FE65F-4034-4421-A531-28DB16F9F7CA}"/>
                </a:ext>
              </a:extLst>
            </p:cNvPr>
            <p:cNvCxnSpPr/>
            <p:nvPr/>
          </p:nvCxnSpPr>
          <p:spPr>
            <a:xfrm flipH="1">
              <a:off x="961192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E415AC3F-8A1C-45AC-B33F-04372D0CF27B}"/>
                </a:ext>
              </a:extLst>
            </p:cNvPr>
            <p:cNvCxnSpPr/>
            <p:nvPr/>
          </p:nvCxnSpPr>
          <p:spPr>
            <a:xfrm flipH="1">
              <a:off x="1011929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0F941566-0E63-467E-BA03-54DDF52F2855}"/>
                </a:ext>
              </a:extLst>
            </p:cNvPr>
            <p:cNvCxnSpPr/>
            <p:nvPr/>
          </p:nvCxnSpPr>
          <p:spPr>
            <a:xfrm flipH="1">
              <a:off x="1062665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1CEF33D8-91DC-47A3-B312-D0D198D07C4A}"/>
                </a:ext>
              </a:extLst>
            </p:cNvPr>
            <p:cNvCxnSpPr/>
            <p:nvPr/>
          </p:nvCxnSpPr>
          <p:spPr>
            <a:xfrm flipH="1">
              <a:off x="1113402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B670A93D-2B0C-4C58-A99A-A9ECDA65745B}"/>
                </a:ext>
              </a:extLst>
            </p:cNvPr>
            <p:cNvCxnSpPr/>
            <p:nvPr/>
          </p:nvCxnSpPr>
          <p:spPr>
            <a:xfrm flipH="1">
              <a:off x="1164139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1A10C347-DAFD-4C70-82A7-62763377AEEA}"/>
                </a:ext>
              </a:extLst>
            </p:cNvPr>
            <p:cNvCxnSpPr/>
            <p:nvPr/>
          </p:nvCxnSpPr>
          <p:spPr>
            <a:xfrm flipH="1">
              <a:off x="301619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070B701C-1824-44D0-93F5-54600EE7C743}"/>
                </a:ext>
              </a:extLst>
            </p:cNvPr>
            <p:cNvCxnSpPr/>
            <p:nvPr/>
          </p:nvCxnSpPr>
          <p:spPr>
            <a:xfrm flipH="1">
              <a:off x="352356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BFCEF345-F2C6-43A7-B7ED-88A761429743}"/>
                </a:ext>
              </a:extLst>
            </p:cNvPr>
            <p:cNvCxnSpPr/>
            <p:nvPr/>
          </p:nvCxnSpPr>
          <p:spPr>
            <a:xfrm flipH="1">
              <a:off x="403092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3A957241-2A6F-4B1E-B975-10E1F798AF9C}"/>
                </a:ext>
              </a:extLst>
            </p:cNvPr>
            <p:cNvCxnSpPr/>
            <p:nvPr/>
          </p:nvCxnSpPr>
          <p:spPr>
            <a:xfrm flipH="1">
              <a:off x="453828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32B5FC82-6832-450D-9B63-C17359B686C5}"/>
                </a:ext>
              </a:extLst>
            </p:cNvPr>
            <p:cNvCxnSpPr/>
            <p:nvPr/>
          </p:nvCxnSpPr>
          <p:spPr>
            <a:xfrm flipH="1">
              <a:off x="504565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EE184A24-0C29-427D-9138-3B982166DBEF}"/>
                </a:ext>
              </a:extLst>
            </p:cNvPr>
            <p:cNvCxnSpPr/>
            <p:nvPr/>
          </p:nvCxnSpPr>
          <p:spPr>
            <a:xfrm flipH="1">
              <a:off x="98674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D16BC6A4-A1D4-44A5-AD80-915F929D611B}"/>
                </a:ext>
              </a:extLst>
            </p:cNvPr>
            <p:cNvCxnSpPr/>
            <p:nvPr/>
          </p:nvCxnSpPr>
          <p:spPr>
            <a:xfrm flipH="1">
              <a:off x="149410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3A9A6AA7-99DC-4114-8EB8-836814094C09}"/>
                </a:ext>
              </a:extLst>
            </p:cNvPr>
            <p:cNvCxnSpPr/>
            <p:nvPr/>
          </p:nvCxnSpPr>
          <p:spPr>
            <a:xfrm flipH="1">
              <a:off x="200146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475CED10-6B2E-47DE-9B58-591D3EEB7985}"/>
                </a:ext>
              </a:extLst>
            </p:cNvPr>
            <p:cNvCxnSpPr/>
            <p:nvPr/>
          </p:nvCxnSpPr>
          <p:spPr>
            <a:xfrm>
              <a:off x="0" y="1328151"/>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C4081350-EC15-45E8-AE3B-0747400039FA}"/>
                </a:ext>
              </a:extLst>
            </p:cNvPr>
            <p:cNvCxnSpPr/>
            <p:nvPr/>
          </p:nvCxnSpPr>
          <p:spPr>
            <a:xfrm>
              <a:off x="0" y="2405265"/>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75787335-33BD-441B-9494-7FFC0575D7F6}"/>
                </a:ext>
              </a:extLst>
            </p:cNvPr>
            <p:cNvCxnSpPr/>
            <p:nvPr/>
          </p:nvCxnSpPr>
          <p:spPr>
            <a:xfrm>
              <a:off x="0" y="2943822"/>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9022F24-4F78-4A37-8E31-A761E8E536B0}"/>
                </a:ext>
              </a:extLst>
            </p:cNvPr>
            <p:cNvCxnSpPr/>
            <p:nvPr/>
          </p:nvCxnSpPr>
          <p:spPr>
            <a:xfrm>
              <a:off x="0" y="3482379"/>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01C5E08D-9E71-47DA-855E-852391E0C7DE}"/>
                </a:ext>
              </a:extLst>
            </p:cNvPr>
            <p:cNvCxnSpPr/>
            <p:nvPr/>
          </p:nvCxnSpPr>
          <p:spPr>
            <a:xfrm>
              <a:off x="0" y="4020936"/>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8C381032-028F-4A0F-A735-7C73C8FE3544}"/>
                </a:ext>
              </a:extLst>
            </p:cNvPr>
            <p:cNvCxnSpPr/>
            <p:nvPr/>
          </p:nvCxnSpPr>
          <p:spPr>
            <a:xfrm>
              <a:off x="0" y="4559493"/>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03213EFE-94DB-47B7-B825-A518F170AC36}"/>
                </a:ext>
              </a:extLst>
            </p:cNvPr>
            <p:cNvCxnSpPr/>
            <p:nvPr/>
          </p:nvCxnSpPr>
          <p:spPr>
            <a:xfrm>
              <a:off x="0" y="5098050"/>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A1DAE98A-6829-4868-983E-D67A0942D9EC}"/>
                </a:ext>
              </a:extLst>
            </p:cNvPr>
            <p:cNvCxnSpPr/>
            <p:nvPr/>
          </p:nvCxnSpPr>
          <p:spPr>
            <a:xfrm>
              <a:off x="0" y="5636607"/>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8DCED96B-6F45-4506-B50B-CEC5EB561ADE}"/>
                </a:ext>
              </a:extLst>
            </p:cNvPr>
            <p:cNvCxnSpPr/>
            <p:nvPr/>
          </p:nvCxnSpPr>
          <p:spPr>
            <a:xfrm>
              <a:off x="0" y="6175164"/>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18F65DDA-F9DC-4D92-B156-31787DBDFB08}"/>
                </a:ext>
              </a:extLst>
            </p:cNvPr>
            <p:cNvCxnSpPr/>
            <p:nvPr/>
          </p:nvCxnSpPr>
          <p:spPr>
            <a:xfrm>
              <a:off x="0" y="6713721"/>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6A454DE-E05F-44FC-AE95-0AEAA9F38807}"/>
                </a:ext>
              </a:extLst>
            </p:cNvPr>
            <p:cNvCxnSpPr/>
            <p:nvPr/>
          </p:nvCxnSpPr>
          <p:spPr>
            <a:xfrm>
              <a:off x="0" y="7252279"/>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2A08356-8714-4B65-8ED1-8021B002B6DD}"/>
                </a:ext>
              </a:extLst>
            </p:cNvPr>
            <p:cNvCxnSpPr/>
            <p:nvPr/>
          </p:nvCxnSpPr>
          <p:spPr>
            <a:xfrm>
              <a:off x="0" y="1866708"/>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grpSp>
      <p:grpSp>
        <p:nvGrpSpPr>
          <p:cNvPr id="2" name="组合 1">
            <a:extLst>
              <a:ext uri="{FF2B5EF4-FFF2-40B4-BE49-F238E27FC236}">
                <a16:creationId xmlns:a16="http://schemas.microsoft.com/office/drawing/2014/main" id="{C969E174-FB1D-4024-930D-0DA271D3E9CB}"/>
              </a:ext>
            </a:extLst>
          </p:cNvPr>
          <p:cNvGrpSpPr/>
          <p:nvPr/>
        </p:nvGrpSpPr>
        <p:grpSpPr>
          <a:xfrm>
            <a:off x="2531556" y="1992013"/>
            <a:ext cx="7192846" cy="3269435"/>
            <a:chOff x="1061658" y="942543"/>
            <a:chExt cx="10137805" cy="4756210"/>
          </a:xfrm>
        </p:grpSpPr>
        <p:sp>
          <p:nvSpPr>
            <p:cNvPr id="46" name="矩形: 圆角 45">
              <a:extLst>
                <a:ext uri="{FF2B5EF4-FFF2-40B4-BE49-F238E27FC236}">
                  <a16:creationId xmlns:a16="http://schemas.microsoft.com/office/drawing/2014/main" id="{AB00BD65-358C-4DB3-8A63-645E9747FFF5}"/>
                </a:ext>
              </a:extLst>
            </p:cNvPr>
            <p:cNvSpPr/>
            <p:nvPr/>
          </p:nvSpPr>
          <p:spPr>
            <a:xfrm>
              <a:off x="1061658" y="1052736"/>
              <a:ext cx="10074901" cy="4646017"/>
            </a:xfrm>
            <a:prstGeom prst="roundRect">
              <a:avLst>
                <a:gd fmla="val 874" name="adj"/>
              </a:avLst>
            </a:prstGeom>
            <a:solidFill>
              <a:schemeClr val="bg1"/>
            </a:solidFill>
            <a:ln w="57150">
              <a:noFill/>
            </a:ln>
            <a:effectLst>
              <a:outerShdw algn="tr" blurRad="25400" dir="5400000" dist="139700" rotWithShape="0" sx="103000" sy="103000">
                <a:srgbClr val="20A6E3">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圆角 44">
              <a:extLst>
                <a:ext uri="{FF2B5EF4-FFF2-40B4-BE49-F238E27FC236}">
                  <a16:creationId xmlns:a16="http://schemas.microsoft.com/office/drawing/2014/main" id="{276C7C29-9B85-44E5-A7D7-84BFD915808F}"/>
                </a:ext>
              </a:extLst>
            </p:cNvPr>
            <p:cNvSpPr/>
            <p:nvPr/>
          </p:nvSpPr>
          <p:spPr>
            <a:xfrm>
              <a:off x="1111833" y="942543"/>
              <a:ext cx="10087630" cy="4646017"/>
            </a:xfrm>
            <a:prstGeom prst="roundRect">
              <a:avLst>
                <a:gd fmla="val 874" name="adj"/>
              </a:avLst>
            </a:prstGeom>
            <a:noFill/>
            <a:ln w="349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7" name="椭圆 46">
            <a:extLst>
              <a:ext uri="{FF2B5EF4-FFF2-40B4-BE49-F238E27FC236}">
                <a16:creationId xmlns:a16="http://schemas.microsoft.com/office/drawing/2014/main" id="{C37E9118-DFAF-41A0-A835-CC7801469680}"/>
              </a:ext>
            </a:extLst>
          </p:cNvPr>
          <p:cNvSpPr/>
          <p:nvPr/>
        </p:nvSpPr>
        <p:spPr>
          <a:xfrm>
            <a:off x="9288747" y="1642847"/>
            <a:ext cx="935488" cy="935488"/>
          </a:xfrm>
          <a:prstGeom prst="ellipse">
            <a:avLst/>
          </a:prstGeom>
          <a:solidFill>
            <a:srgbClr val="20A6E3">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5" name="组合 54">
            <a:extLst>
              <a:ext uri="{FF2B5EF4-FFF2-40B4-BE49-F238E27FC236}">
                <a16:creationId xmlns:a16="http://schemas.microsoft.com/office/drawing/2014/main" id="{504FC656-ADCE-4884-89B5-C7470896A1C3}"/>
              </a:ext>
            </a:extLst>
          </p:cNvPr>
          <p:cNvGrpSpPr/>
          <p:nvPr/>
        </p:nvGrpSpPr>
        <p:grpSpPr>
          <a:xfrm>
            <a:off x="10192310" y="178965"/>
            <a:ext cx="1454877" cy="435692"/>
            <a:chOff x="9399155" y="6026619"/>
            <a:chExt cx="2012950" cy="602818"/>
          </a:xfrm>
        </p:grpSpPr>
        <p:sp>
          <p:nvSpPr>
            <p:cNvPr id="50" name="任意多边形: 形状 49">
              <a:extLst>
                <a:ext uri="{FF2B5EF4-FFF2-40B4-BE49-F238E27FC236}">
                  <a16:creationId xmlns:a16="http://schemas.microsoft.com/office/drawing/2014/main" id="{91171F93-3373-46DB-94B2-B2231912930F}"/>
                </a:ext>
              </a:extLst>
            </p:cNvPr>
            <p:cNvSpPr/>
            <p:nvPr/>
          </p:nvSpPr>
          <p:spPr>
            <a:xfrm>
              <a:off x="9399155" y="6026619"/>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任意多边形: 形状 50">
              <a:extLst>
                <a:ext uri="{FF2B5EF4-FFF2-40B4-BE49-F238E27FC236}">
                  <a16:creationId xmlns:a16="http://schemas.microsoft.com/office/drawing/2014/main" id="{0280E728-46E2-43A9-A1AA-A57A05127858}"/>
                </a:ext>
              </a:extLst>
            </p:cNvPr>
            <p:cNvSpPr/>
            <p:nvPr/>
          </p:nvSpPr>
          <p:spPr>
            <a:xfrm>
              <a:off x="9399155" y="6144690"/>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任意多边形: 形状 51">
              <a:extLst>
                <a:ext uri="{FF2B5EF4-FFF2-40B4-BE49-F238E27FC236}">
                  <a16:creationId xmlns:a16="http://schemas.microsoft.com/office/drawing/2014/main" id="{B964BE85-8E05-417C-9E23-3C8097DA41F5}"/>
                </a:ext>
              </a:extLst>
            </p:cNvPr>
            <p:cNvSpPr/>
            <p:nvPr/>
          </p:nvSpPr>
          <p:spPr>
            <a:xfrm>
              <a:off x="9399155" y="6262761"/>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任意多边形: 形状 53">
              <a:extLst>
                <a:ext uri="{FF2B5EF4-FFF2-40B4-BE49-F238E27FC236}">
                  <a16:creationId xmlns:a16="http://schemas.microsoft.com/office/drawing/2014/main" id="{B6A94721-5129-47C6-BB55-34241489C657}"/>
                </a:ext>
              </a:extLst>
            </p:cNvPr>
            <p:cNvSpPr/>
            <p:nvPr/>
          </p:nvSpPr>
          <p:spPr>
            <a:xfrm>
              <a:off x="9399155" y="6380833"/>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5" name="组合 94">
            <a:extLst>
              <a:ext uri="{FF2B5EF4-FFF2-40B4-BE49-F238E27FC236}">
                <a16:creationId xmlns:a16="http://schemas.microsoft.com/office/drawing/2014/main" id="{93B96EA4-74A4-4756-9AFE-0522C9C862BE}"/>
              </a:ext>
            </a:extLst>
          </p:cNvPr>
          <p:cNvGrpSpPr/>
          <p:nvPr/>
        </p:nvGrpSpPr>
        <p:grpSpPr>
          <a:xfrm>
            <a:off x="299572" y="260648"/>
            <a:ext cx="877632" cy="762087"/>
            <a:chOff x="299572" y="260648"/>
            <a:chExt cx="877632" cy="762087"/>
          </a:xfrm>
        </p:grpSpPr>
        <p:sp>
          <p:nvSpPr>
            <p:cNvPr id="57" name="椭圆 56">
              <a:extLst>
                <a:ext uri="{FF2B5EF4-FFF2-40B4-BE49-F238E27FC236}">
                  <a16:creationId xmlns:a16="http://schemas.microsoft.com/office/drawing/2014/main" id="{EDAA996C-CAD0-4413-BA83-E6CC9A106A3A}"/>
                </a:ext>
              </a:extLst>
            </p:cNvPr>
            <p:cNvSpPr/>
            <p:nvPr/>
          </p:nvSpPr>
          <p:spPr>
            <a:xfrm>
              <a:off x="299572" y="260648"/>
              <a:ext cx="762087" cy="7620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a:extLst>
                <a:ext uri="{FF2B5EF4-FFF2-40B4-BE49-F238E27FC236}">
                  <a16:creationId xmlns:a16="http://schemas.microsoft.com/office/drawing/2014/main" id="{F9310A15-7383-4354-B7AF-62548F2F5199}"/>
                </a:ext>
              </a:extLst>
            </p:cNvPr>
            <p:cNvSpPr/>
            <p:nvPr/>
          </p:nvSpPr>
          <p:spPr>
            <a:xfrm>
              <a:off x="801532" y="417800"/>
              <a:ext cx="375672" cy="3756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92" name="图片 91">
            <a:extLst>
              <a:ext uri="{FF2B5EF4-FFF2-40B4-BE49-F238E27FC236}">
                <a16:creationId xmlns:a16="http://schemas.microsoft.com/office/drawing/2014/main" id="{889F02C7-FD02-4EEF-AD84-619300210314}"/>
              </a:ext>
            </a:extLst>
          </p:cNvPr>
          <p:cNvPicPr>
            <a:picLocks noChangeAspect="1"/>
          </p:cNvPicPr>
          <p:nvPr/>
        </p:nvPicPr>
        <p:blipFill>
          <a:blip r:embed="rId2">
            <a:extLst>
              <a:ext uri="{28A0092B-C50C-407E-A947-70E740481C1C}">
                <a14:useLocalDpi val="0"/>
              </a:ext>
            </a:extLst>
          </a:blip>
          <a:stretch>
            <a:fillRect/>
          </a:stretch>
        </p:blipFill>
        <p:spPr>
          <a:xfrm flipH="1">
            <a:off x="956724" y="1273185"/>
            <a:ext cx="3021748" cy="3021748"/>
          </a:xfrm>
          <a:prstGeom prst="rect">
            <a:avLst/>
          </a:prstGeom>
          <a:effectLst>
            <a:outerShdw algn="br" blurRad="50800" dir="13500000" dist="38100" rotWithShape="0">
              <a:prstClr val="black">
                <a:alpha val="10000"/>
              </a:prstClr>
            </a:outerShdw>
          </a:effectLst>
        </p:spPr>
      </p:pic>
      <p:pic>
        <p:nvPicPr>
          <p:cNvPr id="65" name="图片 64">
            <a:extLst>
              <a:ext uri="{FF2B5EF4-FFF2-40B4-BE49-F238E27FC236}">
                <a16:creationId xmlns:a16="http://schemas.microsoft.com/office/drawing/2014/main" id="{56B554B9-6702-4AD6-B609-1CE7C478C4B7}"/>
              </a:ext>
            </a:extLst>
          </p:cNvPr>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8000"/>
                    </a14:imgEffect>
                  </a14:imgLayer>
                </a14:imgProps>
              </a:ext>
              <a:ext uri="{28A0092B-C50C-407E-A947-70E740481C1C}">
                <a14:useLocalDpi val="0"/>
              </a:ext>
            </a:extLst>
          </a:blip>
          <a:srcRect b="14803" l="3432" r="5187" t="5055"/>
          <a:stretch>
            <a:fillRect/>
          </a:stretch>
        </p:blipFill>
        <p:spPr>
          <a:xfrm>
            <a:off x="9170011" y="2616208"/>
            <a:ext cx="3016194" cy="2645240"/>
          </a:xfrm>
          <a:prstGeom prst="rect">
            <a:avLst/>
          </a:prstGeom>
          <a:effectLst>
            <a:outerShdw algn="br" blurRad="50800" dir="13500000" dist="38100" rotWithShape="0">
              <a:prstClr val="black">
                <a:alpha val="20000"/>
              </a:prstClr>
            </a:outerShdw>
          </a:effectLst>
        </p:spPr>
      </p:pic>
      <p:grpSp>
        <p:nvGrpSpPr>
          <p:cNvPr id="79" name="组合 78">
            <a:extLst>
              <a:ext uri="{FF2B5EF4-FFF2-40B4-BE49-F238E27FC236}">
                <a16:creationId xmlns:a16="http://schemas.microsoft.com/office/drawing/2014/main" id="{6D7368E6-93F2-468B-9F27-0A340AEEBB78}"/>
              </a:ext>
            </a:extLst>
          </p:cNvPr>
          <p:cNvGrpSpPr/>
          <p:nvPr/>
        </p:nvGrpSpPr>
        <p:grpSpPr>
          <a:xfrm>
            <a:off x="740507" y="6156020"/>
            <a:ext cx="1579788" cy="473099"/>
            <a:chOff x="9399155" y="6026619"/>
            <a:chExt cx="2012950" cy="602818"/>
          </a:xfrm>
        </p:grpSpPr>
        <p:sp>
          <p:nvSpPr>
            <p:cNvPr id="80" name="任意多边形: 形状 79">
              <a:extLst>
                <a:ext uri="{FF2B5EF4-FFF2-40B4-BE49-F238E27FC236}">
                  <a16:creationId xmlns:a16="http://schemas.microsoft.com/office/drawing/2014/main" id="{7439B97D-36F5-494A-B50C-182349A76DED}"/>
                </a:ext>
              </a:extLst>
            </p:cNvPr>
            <p:cNvSpPr/>
            <p:nvPr/>
          </p:nvSpPr>
          <p:spPr>
            <a:xfrm>
              <a:off x="9399155" y="6026619"/>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任意多边形: 形状 80">
              <a:extLst>
                <a:ext uri="{FF2B5EF4-FFF2-40B4-BE49-F238E27FC236}">
                  <a16:creationId xmlns:a16="http://schemas.microsoft.com/office/drawing/2014/main" id="{432C45F0-E448-4244-B663-31CD5DD5DBA6}"/>
                </a:ext>
              </a:extLst>
            </p:cNvPr>
            <p:cNvSpPr/>
            <p:nvPr/>
          </p:nvSpPr>
          <p:spPr>
            <a:xfrm>
              <a:off x="9399155" y="6144690"/>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任意多边形: 形状 81">
              <a:extLst>
                <a:ext uri="{FF2B5EF4-FFF2-40B4-BE49-F238E27FC236}">
                  <a16:creationId xmlns:a16="http://schemas.microsoft.com/office/drawing/2014/main" id="{22622660-8687-47F4-B0AC-279FA325DB52}"/>
                </a:ext>
              </a:extLst>
            </p:cNvPr>
            <p:cNvSpPr/>
            <p:nvPr/>
          </p:nvSpPr>
          <p:spPr>
            <a:xfrm>
              <a:off x="9399155" y="6262761"/>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任意多边形: 形状 82">
              <a:extLst>
                <a:ext uri="{FF2B5EF4-FFF2-40B4-BE49-F238E27FC236}">
                  <a16:creationId xmlns:a16="http://schemas.microsoft.com/office/drawing/2014/main" id="{98C2252E-941C-4AE6-A9E6-C43E1DD8D33B}"/>
                </a:ext>
              </a:extLst>
            </p:cNvPr>
            <p:cNvSpPr/>
            <p:nvPr/>
          </p:nvSpPr>
          <p:spPr>
            <a:xfrm>
              <a:off x="9399155" y="6380833"/>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8" name="组合 87">
            <a:extLst>
              <a:ext uri="{FF2B5EF4-FFF2-40B4-BE49-F238E27FC236}">
                <a16:creationId xmlns:a16="http://schemas.microsoft.com/office/drawing/2014/main" id="{3C1D370D-3C1F-4BD3-BBF5-3FDF2DB7A721}"/>
              </a:ext>
            </a:extLst>
          </p:cNvPr>
          <p:cNvGrpSpPr/>
          <p:nvPr/>
        </p:nvGrpSpPr>
        <p:grpSpPr>
          <a:xfrm>
            <a:off x="5200337" y="696305"/>
            <a:ext cx="1149345" cy="580926"/>
            <a:chOff x="3765106" y="-17180"/>
            <a:chExt cx="1609398" cy="813455"/>
          </a:xfrm>
        </p:grpSpPr>
        <p:sp>
          <p:nvSpPr>
            <p:cNvPr id="86" name="等腰三角形 85">
              <a:extLst>
                <a:ext uri="{FF2B5EF4-FFF2-40B4-BE49-F238E27FC236}">
                  <a16:creationId xmlns:a16="http://schemas.microsoft.com/office/drawing/2014/main" id="{47A7B7DE-E2E1-4E33-9B4F-FDF02BD93CB3}"/>
                </a:ext>
              </a:extLst>
            </p:cNvPr>
            <p:cNvSpPr/>
            <p:nvPr/>
          </p:nvSpPr>
          <p:spPr>
            <a:xfrm>
              <a:off x="3917246" y="-17180"/>
              <a:ext cx="1457258" cy="758359"/>
            </a:xfrm>
            <a:prstGeom prst="triangle">
              <a:avLst>
                <a:gd fmla="val 14704" name="adj"/>
              </a:avLst>
            </a:prstGeom>
            <a:solidFill>
              <a:srgbClr val="20A6E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等腰三角形 86">
              <a:extLst>
                <a:ext uri="{FF2B5EF4-FFF2-40B4-BE49-F238E27FC236}">
                  <a16:creationId xmlns:a16="http://schemas.microsoft.com/office/drawing/2014/main" id="{6BA94948-FA6B-4767-84D0-DBBDDA1CF1D6}"/>
                </a:ext>
              </a:extLst>
            </p:cNvPr>
            <p:cNvSpPr/>
            <p:nvPr/>
          </p:nvSpPr>
          <p:spPr>
            <a:xfrm>
              <a:off x="3765106" y="37916"/>
              <a:ext cx="1457258" cy="758359"/>
            </a:xfrm>
            <a:prstGeom prst="triangle">
              <a:avLst>
                <a:gd fmla="val 14704" name="adj"/>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7" name="组合 76">
            <a:extLst>
              <a:ext uri="{FF2B5EF4-FFF2-40B4-BE49-F238E27FC236}">
                <a16:creationId xmlns:a16="http://schemas.microsoft.com/office/drawing/2014/main" id="{EFFBE166-16DE-4864-A53C-17D98D827218}"/>
              </a:ext>
            </a:extLst>
          </p:cNvPr>
          <p:cNvGrpSpPr/>
          <p:nvPr/>
        </p:nvGrpSpPr>
        <p:grpSpPr>
          <a:xfrm>
            <a:off x="4103133" y="3611152"/>
            <a:ext cx="4099177" cy="1186000"/>
            <a:chOff x="7693343" y="905610"/>
            <a:chExt cx="4099177" cy="1186000"/>
          </a:xfrm>
        </p:grpSpPr>
        <p:sp>
          <p:nvSpPr>
            <p:cNvPr id="85" name="文本框 84">
              <a:extLst>
                <a:ext uri="{FF2B5EF4-FFF2-40B4-BE49-F238E27FC236}">
                  <a16:creationId xmlns:a16="http://schemas.microsoft.com/office/drawing/2014/main" id="{579E9345-7DBD-485F-AEC5-86DD68A6BEB0}"/>
                </a:ext>
              </a:extLst>
            </p:cNvPr>
            <p:cNvSpPr txBox="1"/>
            <p:nvPr/>
          </p:nvSpPr>
          <p:spPr>
            <a:xfrm>
              <a:off x="7804544" y="905610"/>
              <a:ext cx="3643467" cy="777240"/>
            </a:xfrm>
            <a:prstGeom prst="rect">
              <a:avLst/>
            </a:prstGeom>
            <a:no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dist"/>
              <a:r>
                <a:rPr altLang="en-US" b="1" lang="zh-CN" sz="4500">
                  <a:ln w="6350">
                    <a:noFill/>
                  </a:ln>
                  <a:solidFill>
                    <a:srgbClr val="20A6E3"/>
                  </a:solidFill>
                  <a:effectLst/>
                  <a:latin charset="-122" panose="020b0503020204020204" pitchFamily="34" typeface="微软雅黑"/>
                  <a:ea charset="-122" panose="020b0503020204020204" pitchFamily="34" typeface="微软雅黑"/>
                  <a:sym charset="-122" panose="020b0503020204020204" pitchFamily="34" typeface="微软雅黑"/>
                </a:rPr>
                <a:t>竞赛规则</a:t>
              </a:r>
            </a:p>
          </p:txBody>
        </p:sp>
        <p:sp>
          <p:nvSpPr>
            <p:cNvPr id="89" name="矩形 88">
              <a:extLst>
                <a:ext uri="{FF2B5EF4-FFF2-40B4-BE49-F238E27FC236}">
                  <a16:creationId xmlns:a16="http://schemas.microsoft.com/office/drawing/2014/main" id="{0469CFD3-AD73-4BA0-AC9A-C0DBA1D3B34B}"/>
                </a:ext>
              </a:extLst>
            </p:cNvPr>
            <p:cNvSpPr/>
            <p:nvPr/>
          </p:nvSpPr>
          <p:spPr>
            <a:xfrm>
              <a:off x="7693343" y="1691500"/>
              <a:ext cx="4099177" cy="548640"/>
            </a:xfrm>
            <a:prstGeom prst="rect">
              <a:avLst/>
            </a:prstGeom>
          </p:spPr>
          <p:txBody>
            <a:bodyPr wrap="square">
              <a:spAutoFit/>
            </a:bodyPr>
            <a:lstStyle/>
            <a:p>
              <a:pPr algn="ctr" defTabSz="914377">
                <a:defRPr/>
              </a:pPr>
              <a:r>
                <a:rPr altLang="zh-CN" lang="en-US" spc="150" sz="1000">
                  <a:solidFill>
                    <a:schemeClr val="tx1">
                      <a:lumMod val="75000"/>
                      <a:lumOff val="25000"/>
                    </a:schemeClr>
                  </a:solidFill>
                  <a:latin charset="-122" panose="020b0503020204020204" pitchFamily="34" typeface="微软雅黑"/>
                  <a:ea charset="-122" panose="020b0503020204020204" pitchFamily="34" typeface="微软雅黑"/>
                </a:rPr>
                <a:t>Lorem ipsum dolor sit amet, consectetuer adipiscing elit. Maecenas porttitor congue massa. </a:t>
              </a:r>
            </a:p>
          </p:txBody>
        </p:sp>
      </p:grpSp>
      <p:grpSp>
        <p:nvGrpSpPr>
          <p:cNvPr id="90" name="组合 89">
            <a:extLst>
              <a:ext uri="{FF2B5EF4-FFF2-40B4-BE49-F238E27FC236}">
                <a16:creationId xmlns:a16="http://schemas.microsoft.com/office/drawing/2014/main" id="{646D7D26-B234-4C3C-B770-19D8BFBA190E}"/>
              </a:ext>
            </a:extLst>
          </p:cNvPr>
          <p:cNvGrpSpPr/>
          <p:nvPr/>
        </p:nvGrpSpPr>
        <p:grpSpPr>
          <a:xfrm>
            <a:off x="5587724" y="2535229"/>
            <a:ext cx="1008000" cy="864000"/>
            <a:chOff x="6494436" y="1280952"/>
            <a:chExt cx="1008000" cy="864000"/>
          </a:xfrm>
        </p:grpSpPr>
        <p:sp>
          <p:nvSpPr>
            <p:cNvPr id="91" name="六边形 90">
              <a:extLst>
                <a:ext uri="{FF2B5EF4-FFF2-40B4-BE49-F238E27FC236}">
                  <a16:creationId xmlns:a16="http://schemas.microsoft.com/office/drawing/2014/main" id="{46F27DD9-62D2-4FDF-B48C-F0E3FFE79674}"/>
                </a:ext>
              </a:extLst>
            </p:cNvPr>
            <p:cNvSpPr/>
            <p:nvPr/>
          </p:nvSpPr>
          <p:spPr>
            <a:xfrm>
              <a:off x="6494436" y="1280952"/>
              <a:ext cx="1008000" cy="864000"/>
            </a:xfrm>
            <a:prstGeom prst="hexagon">
              <a:avLst/>
            </a:prstGeom>
            <a:solidFill>
              <a:srgbClr val="20A6E3"/>
            </a:solidFill>
            <a:ln>
              <a:noFill/>
            </a:ln>
            <a:effectLst>
              <a:outerShdw algn="ctr" blurRad="63500" rotWithShape="0" sx="101000" sy="101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900">
                <a:latin charset="-122" panose="020b0503020204020204" pitchFamily="34" typeface="微软雅黑"/>
                <a:ea charset="-122" panose="020b0503020204020204" pitchFamily="34" typeface="微软雅黑"/>
              </a:endParaRPr>
            </a:p>
          </p:txBody>
        </p:sp>
        <p:sp>
          <p:nvSpPr>
            <p:cNvPr id="96" name="文本框 95">
              <a:extLst>
                <a:ext uri="{FF2B5EF4-FFF2-40B4-BE49-F238E27FC236}">
                  <a16:creationId xmlns:a16="http://schemas.microsoft.com/office/drawing/2014/main" id="{E0EA690D-DDEF-498B-9BC3-F3ADD3A6F253}"/>
                </a:ext>
              </a:extLst>
            </p:cNvPr>
            <p:cNvSpPr txBox="1"/>
            <p:nvPr/>
          </p:nvSpPr>
          <p:spPr>
            <a:xfrm>
              <a:off x="6593266" y="1376623"/>
              <a:ext cx="909170" cy="685800"/>
            </a:xfrm>
            <a:prstGeom prst="rect">
              <a:avLst/>
            </a:prstGeom>
            <a:no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l"/>
              <a:r>
                <a:rPr altLang="zh-CN" lang="en-US" sz="3900">
                  <a:ln w="6350">
                    <a:noFill/>
                  </a:ln>
                  <a:solidFill>
                    <a:schemeClr val="bg1"/>
                  </a:solidFill>
                  <a:effectLst/>
                  <a:latin charset="-122" panose="020b0503020204020204" pitchFamily="34" typeface="微软雅黑"/>
                  <a:ea charset="-122" panose="020b0503020204020204" pitchFamily="34" typeface="微软雅黑"/>
                  <a:sym charset="-122" panose="020b0503020204020204" pitchFamily="34" typeface="微软雅黑"/>
                </a:rPr>
                <a:t>04</a:t>
              </a:r>
            </a:p>
          </p:txBody>
        </p:sp>
      </p:grpSp>
      <p:sp>
        <p:nvSpPr>
          <p:cNvPr id="119" name="任意多边形: 形状 118">
            <a:extLst>
              <a:ext uri="{FF2B5EF4-FFF2-40B4-BE49-F238E27FC236}">
                <a16:creationId xmlns:a16="http://schemas.microsoft.com/office/drawing/2014/main" id="{FDA56B1E-F8A0-4E95-8B77-62D98AD3F930}"/>
              </a:ext>
            </a:extLst>
          </p:cNvPr>
          <p:cNvSpPr/>
          <p:nvPr/>
        </p:nvSpPr>
        <p:spPr>
          <a:xfrm>
            <a:off x="6872446" y="6309320"/>
            <a:ext cx="1160086" cy="555667"/>
          </a:xfrm>
          <a:custGeom>
            <a:gdLst>
              <a:gd fmla="*/ 580043 w 1160086" name="connsiteX0"/>
              <a:gd fmla="*/ 0 h 555667" name="connsiteY0"/>
              <a:gd fmla="*/ 1150979 w 1160086" name="connsiteX1"/>
              <a:gd fmla="*/ 465327 h 555667" name="connsiteY1"/>
              <a:gd fmla="*/ 1160086 w 1160086" name="connsiteX2"/>
              <a:gd fmla="*/ 555667 h 555667" name="connsiteY2"/>
              <a:gd fmla="*/ 0 w 1160086" name="connsiteX3"/>
              <a:gd fmla="*/ 555667 h 555667" name="connsiteY3"/>
              <a:gd fmla="*/ 9107 w 1160086" name="connsiteX4"/>
              <a:gd fmla="*/ 465327 h 555667" name="connsiteY4"/>
              <a:gd fmla="*/ 580043 w 1160086" name="connsiteX5"/>
              <a:gd fmla="*/ 0 h 55566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55667" w="1160086">
                <a:moveTo>
                  <a:pt x="580043" y="0"/>
                </a:moveTo>
                <a:cubicBezTo>
                  <a:pt x="861669" y="0"/>
                  <a:pt x="1096638" y="199766"/>
                  <a:pt x="1150979" y="465327"/>
                </a:cubicBezTo>
                <a:lnTo>
                  <a:pt x="1160086" y="555667"/>
                </a:lnTo>
                <a:lnTo>
                  <a:pt x="0" y="555667"/>
                </a:lnTo>
                <a:lnTo>
                  <a:pt x="9107" y="465327"/>
                </a:lnTo>
                <a:cubicBezTo>
                  <a:pt x="63449" y="199766"/>
                  <a:pt x="298418" y="0"/>
                  <a:pt x="580043" y="0"/>
                </a:cubicBezTo>
                <a:close/>
              </a:path>
            </a:pathLst>
          </a:custGeom>
          <a:solidFill>
            <a:srgbClr val="20A6E3">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Tree>
    <p:extLst>
      <p:ext uri="{BB962C8B-B14F-4D97-AF65-F5344CB8AC3E}">
        <p14:creationId val="273635565"/>
      </p:ext>
    </p:extLst>
  </p:cSld>
  <p:clrMapOvr>
    <a:masterClrMapping/>
  </p:clrMapOvr>
  <mc:AlternateContent>
    <mc:Choice Requires="p14">
      <p:transition advClick="0" advTm="2000" p14:dur="1250" spd="slow">
        <p:comb/>
      </p:transition>
    </mc:Choice>
    <mc:Fallback>
      <p:transition advClick="0" advTm="2000" spd="slow">
        <p:comb/>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7" presetSubtype="0">
                                  <p:stCondLst>
                                    <p:cond delay="0"/>
                                  </p:stCondLst>
                                  <p:childTnLst>
                                    <p:set>
                                      <p:cBhvr>
                                        <p:cTn dur="1" fill="hold" id="6">
                                          <p:stCondLst>
                                            <p:cond delay="0"/>
                                          </p:stCondLst>
                                        </p:cTn>
                                        <p:tgtEl>
                                          <p:spTgt spid="92"/>
                                        </p:tgtEl>
                                        <p:attrNameLst>
                                          <p:attrName>style.visibility</p:attrName>
                                        </p:attrNameLst>
                                      </p:cBhvr>
                                      <p:to>
                                        <p:strVal val="visible"/>
                                      </p:to>
                                    </p:set>
                                    <p:animEffect filter="fade" transition="in">
                                      <p:cBhvr>
                                        <p:cTn dur="750" id="7"/>
                                        <p:tgtEl>
                                          <p:spTgt spid="92"/>
                                        </p:tgtEl>
                                      </p:cBhvr>
                                    </p:animEffect>
                                    <p:anim calcmode="lin" valueType="num">
                                      <p:cBhvr>
                                        <p:cTn dur="750" fill="hold" id="8"/>
                                        <p:tgtEl>
                                          <p:spTgt spid="92"/>
                                        </p:tgtEl>
                                        <p:attrNameLst>
                                          <p:attrName>ppt_x</p:attrName>
                                        </p:attrNameLst>
                                      </p:cBhvr>
                                      <p:tavLst>
                                        <p:tav tm="0">
                                          <p:val>
                                            <p:strVal val="#ppt_x"/>
                                          </p:val>
                                        </p:tav>
                                        <p:tav tm="100000">
                                          <p:val>
                                            <p:strVal val="#ppt_x"/>
                                          </p:val>
                                        </p:tav>
                                      </p:tavLst>
                                    </p:anim>
                                    <p:anim calcmode="lin" valueType="num">
                                      <p:cBhvr>
                                        <p:cTn decel="100000" dur="675" fill="hold" id="9"/>
                                        <p:tgtEl>
                                          <p:spTgt spid="92"/>
                                        </p:tgtEl>
                                        <p:attrNameLst>
                                          <p:attrName>ppt_y</p:attrName>
                                        </p:attrNameLst>
                                      </p:cBhvr>
                                      <p:tavLst>
                                        <p:tav tm="0">
                                          <p:val>
                                            <p:strVal val="#ppt_y+1"/>
                                          </p:val>
                                        </p:tav>
                                        <p:tav tm="100000">
                                          <p:val>
                                            <p:strVal val="#ppt_y-.03"/>
                                          </p:val>
                                        </p:tav>
                                      </p:tavLst>
                                    </p:anim>
                                    <p:anim calcmode="lin" valueType="num">
                                      <p:cBhvr>
                                        <p:cTn accel="100000" dur="75" fill="hold" id="10">
                                          <p:stCondLst>
                                            <p:cond delay="675"/>
                                          </p:stCondLst>
                                        </p:cTn>
                                        <p:tgtEl>
                                          <p:spTgt spid="92"/>
                                        </p:tgtEl>
                                        <p:attrNameLst>
                                          <p:attrName>ppt_y</p:attrName>
                                        </p:attrNameLst>
                                      </p:cBhvr>
                                      <p:tavLst>
                                        <p:tav tm="0">
                                          <p:val>
                                            <p:strVal val="#ppt_y-.03"/>
                                          </p:val>
                                        </p:tav>
                                        <p:tav tm="100000">
                                          <p:val>
                                            <p:strVal val="#ppt_y"/>
                                          </p:val>
                                        </p:tav>
                                      </p:tavLst>
                                    </p:anim>
                                  </p:childTnLst>
                                </p:cTn>
                              </p:par>
                              <p:par>
                                <p:cTn fill="hold" id="11" nodeType="withEffect" presetClass="entr" presetID="2" presetSubtype="2">
                                  <p:stCondLst>
                                    <p:cond delay="0"/>
                                  </p:stCondLst>
                                  <p:childTnLst>
                                    <p:set>
                                      <p:cBhvr>
                                        <p:cTn dur="1" fill="hold" id="12">
                                          <p:stCondLst>
                                            <p:cond delay="0"/>
                                          </p:stCondLst>
                                        </p:cTn>
                                        <p:tgtEl>
                                          <p:spTgt spid="65"/>
                                        </p:tgtEl>
                                        <p:attrNameLst>
                                          <p:attrName>style.visibility</p:attrName>
                                        </p:attrNameLst>
                                      </p:cBhvr>
                                      <p:to>
                                        <p:strVal val="visible"/>
                                      </p:to>
                                    </p:set>
                                    <p:anim calcmode="lin" valueType="num">
                                      <p:cBhvr additive="base">
                                        <p:cTn dur="750" fill="hold" id="13"/>
                                        <p:tgtEl>
                                          <p:spTgt spid="65"/>
                                        </p:tgtEl>
                                        <p:attrNameLst>
                                          <p:attrName>ppt_x</p:attrName>
                                        </p:attrNameLst>
                                      </p:cBhvr>
                                      <p:tavLst>
                                        <p:tav tm="0">
                                          <p:val>
                                            <p:strVal val="1+#ppt_w/2"/>
                                          </p:val>
                                        </p:tav>
                                        <p:tav tm="100000">
                                          <p:val>
                                            <p:strVal val="#ppt_x"/>
                                          </p:val>
                                        </p:tav>
                                      </p:tavLst>
                                    </p:anim>
                                    <p:anim calcmode="lin" valueType="num">
                                      <p:cBhvr additive="base">
                                        <p:cTn dur="750" fill="hold" id="14"/>
                                        <p:tgtEl>
                                          <p:spTgt spid="65"/>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750"/>
                            </p:stCondLst>
                            <p:childTnLst>
                              <p:par>
                                <p:cTn fill="hold" id="16" nodeType="afterEffect" presetClass="entr" presetID="16" presetSubtype="21">
                                  <p:stCondLst>
                                    <p:cond delay="0"/>
                                  </p:stCondLst>
                                  <p:childTnLst>
                                    <p:set>
                                      <p:cBhvr>
                                        <p:cTn dur="1" fill="hold" id="17">
                                          <p:stCondLst>
                                            <p:cond delay="0"/>
                                          </p:stCondLst>
                                        </p:cTn>
                                        <p:tgtEl>
                                          <p:spTgt spid="2"/>
                                        </p:tgtEl>
                                        <p:attrNameLst>
                                          <p:attrName>style.visibility</p:attrName>
                                        </p:attrNameLst>
                                      </p:cBhvr>
                                      <p:to>
                                        <p:strVal val="visible"/>
                                      </p:to>
                                    </p:set>
                                    <p:animEffect filter="barn(inVertical)" transition="in">
                                      <p:cBhvr>
                                        <p:cTn dur="500" id="18"/>
                                        <p:tgtEl>
                                          <p:spTgt spid="2"/>
                                        </p:tgtEl>
                                      </p:cBhvr>
                                    </p:animEffect>
                                  </p:childTnLst>
                                </p:cTn>
                              </p:par>
                            </p:childTnLst>
                          </p:cTn>
                        </p:par>
                        <p:par>
                          <p:cTn fill="hold" id="19" nodeType="afterGroup">
                            <p:stCondLst>
                              <p:cond delay="1250"/>
                            </p:stCondLst>
                            <p:childTnLst>
                              <p:par>
                                <p:cTn fill="hold" id="20" nodeType="afterEffect" presetClass="entr" presetID="2" presetSubtype="1">
                                  <p:stCondLst>
                                    <p:cond delay="0"/>
                                  </p:stCondLst>
                                  <p:childTnLst>
                                    <p:set>
                                      <p:cBhvr>
                                        <p:cTn dur="1" fill="hold" id="21">
                                          <p:stCondLst>
                                            <p:cond delay="0"/>
                                          </p:stCondLst>
                                        </p:cTn>
                                        <p:tgtEl>
                                          <p:spTgt spid="90"/>
                                        </p:tgtEl>
                                        <p:attrNameLst>
                                          <p:attrName>style.visibility</p:attrName>
                                        </p:attrNameLst>
                                      </p:cBhvr>
                                      <p:to>
                                        <p:strVal val="visible"/>
                                      </p:to>
                                    </p:set>
                                    <p:anim calcmode="lin" valueType="num">
                                      <p:cBhvr additive="base">
                                        <p:cTn dur="500" fill="hold" id="22"/>
                                        <p:tgtEl>
                                          <p:spTgt spid="90"/>
                                        </p:tgtEl>
                                        <p:attrNameLst>
                                          <p:attrName>ppt_x</p:attrName>
                                        </p:attrNameLst>
                                      </p:cBhvr>
                                      <p:tavLst>
                                        <p:tav tm="0">
                                          <p:val>
                                            <p:strVal val="#ppt_x"/>
                                          </p:val>
                                        </p:tav>
                                        <p:tav tm="100000">
                                          <p:val>
                                            <p:strVal val="#ppt_x"/>
                                          </p:val>
                                        </p:tav>
                                      </p:tavLst>
                                    </p:anim>
                                    <p:anim calcmode="lin" valueType="num">
                                      <p:cBhvr additive="base">
                                        <p:cTn dur="500" fill="hold" id="23"/>
                                        <p:tgtEl>
                                          <p:spTgt spid="90"/>
                                        </p:tgtEl>
                                        <p:attrNameLst>
                                          <p:attrName>ppt_y</p:attrName>
                                        </p:attrNameLst>
                                      </p:cBhvr>
                                      <p:tavLst>
                                        <p:tav tm="0">
                                          <p:val>
                                            <p:strVal val="0-#ppt_h/2"/>
                                          </p:val>
                                        </p:tav>
                                        <p:tav tm="100000">
                                          <p:val>
                                            <p:strVal val="#ppt_y"/>
                                          </p:val>
                                        </p:tav>
                                      </p:tavLst>
                                    </p:anim>
                                  </p:childTnLst>
                                </p:cTn>
                              </p:par>
                              <p:par>
                                <p:cTn fill="hold" id="24" nodeType="withEffect" presetClass="entr" presetID="2" presetSubtype="4">
                                  <p:stCondLst>
                                    <p:cond delay="0"/>
                                  </p:stCondLst>
                                  <p:childTnLst>
                                    <p:set>
                                      <p:cBhvr>
                                        <p:cTn dur="1" fill="hold" id="25">
                                          <p:stCondLst>
                                            <p:cond delay="0"/>
                                          </p:stCondLst>
                                        </p:cTn>
                                        <p:tgtEl>
                                          <p:spTgt spid="77"/>
                                        </p:tgtEl>
                                        <p:attrNameLst>
                                          <p:attrName>style.visibility</p:attrName>
                                        </p:attrNameLst>
                                      </p:cBhvr>
                                      <p:to>
                                        <p:strVal val="visible"/>
                                      </p:to>
                                    </p:set>
                                    <p:anim calcmode="lin" valueType="num">
                                      <p:cBhvr additive="base">
                                        <p:cTn dur="500" fill="hold" id="26"/>
                                        <p:tgtEl>
                                          <p:spTgt spid="77"/>
                                        </p:tgtEl>
                                        <p:attrNameLst>
                                          <p:attrName>ppt_x</p:attrName>
                                        </p:attrNameLst>
                                      </p:cBhvr>
                                      <p:tavLst>
                                        <p:tav tm="0">
                                          <p:val>
                                            <p:strVal val="#ppt_x"/>
                                          </p:val>
                                        </p:tav>
                                        <p:tav tm="100000">
                                          <p:val>
                                            <p:strVal val="#ppt_x"/>
                                          </p:val>
                                        </p:tav>
                                      </p:tavLst>
                                    </p:anim>
                                    <p:anim calcmode="lin" valueType="num">
                                      <p:cBhvr additive="base">
                                        <p:cTn dur="500" fill="hold" id="27"/>
                                        <p:tgtEl>
                                          <p:spTgt spid="77"/>
                                        </p:tgtEl>
                                        <p:attrNameLst>
                                          <p:attrName>ppt_y</p:attrName>
                                        </p:attrNameLst>
                                      </p:cBhvr>
                                      <p:tavLst>
                                        <p:tav tm="0">
                                          <p:val>
                                            <p:strVal val="1+#ppt_h/2"/>
                                          </p:val>
                                        </p:tav>
                                        <p:tav tm="100000">
                                          <p:val>
                                            <p:strVal val="#ppt_y"/>
                                          </p:val>
                                        </p:tav>
                                      </p:tavLst>
                                    </p:anim>
                                  </p:childTnLst>
                                </p:cTn>
                              </p:par>
                              <p:par>
                                <p:cTn fill="hold" grpId="0" id="28" nodeType="withEffect" presetClass="entr" presetID="10" presetSubtype="0">
                                  <p:stCondLst>
                                    <p:cond delay="0"/>
                                  </p:stCondLst>
                                  <p:childTnLst>
                                    <p:set>
                                      <p:cBhvr>
                                        <p:cTn dur="1" fill="hold" id="29">
                                          <p:stCondLst>
                                            <p:cond delay="0"/>
                                          </p:stCondLst>
                                        </p:cTn>
                                        <p:tgtEl>
                                          <p:spTgt spid="47"/>
                                        </p:tgtEl>
                                        <p:attrNameLst>
                                          <p:attrName>style.visibility</p:attrName>
                                        </p:attrNameLst>
                                      </p:cBhvr>
                                      <p:to>
                                        <p:strVal val="visible"/>
                                      </p:to>
                                    </p:set>
                                    <p:animEffect filter="fade" transition="in">
                                      <p:cBhvr>
                                        <p:cTn dur="500" id="30"/>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EA89417F-C411-47C6-94FA-ABCBE9503BE9}"/>
              </a:ext>
            </a:extLst>
          </p:cNvPr>
          <p:cNvGrpSpPr/>
          <p:nvPr/>
        </p:nvGrpSpPr>
        <p:grpSpPr>
          <a:xfrm>
            <a:off x="4439816" y="764704"/>
            <a:ext cx="3348000" cy="461665"/>
            <a:chOff x="4439816" y="764704"/>
            <a:chExt cx="3348000" cy="461665"/>
          </a:xfrm>
        </p:grpSpPr>
        <p:sp>
          <p:nvSpPr>
            <p:cNvPr id="7" name="矩形: 圆角 6">
              <a:extLst>
                <a:ext uri="{FF2B5EF4-FFF2-40B4-BE49-F238E27FC236}">
                  <a16:creationId xmlns:a16="http://schemas.microsoft.com/office/drawing/2014/main" id="{59F22B24-0FA6-45AB-BEE1-3140584CD683}"/>
                </a:ext>
              </a:extLst>
            </p:cNvPr>
            <p:cNvSpPr/>
            <p:nvPr/>
          </p:nvSpPr>
          <p:spPr>
            <a:xfrm>
              <a:off x="4439816" y="959536"/>
              <a:ext cx="3348000" cy="36000"/>
            </a:xfrm>
            <a:prstGeom prst="roundRect">
              <a:avLst>
                <a:gd fmla="val 50000" name="adj"/>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9749CD4E-AF6E-4419-B23A-4C4041464C00}"/>
                </a:ext>
              </a:extLst>
            </p:cNvPr>
            <p:cNvSpPr txBox="1"/>
            <p:nvPr/>
          </p:nvSpPr>
          <p:spPr>
            <a:xfrm>
              <a:off x="4789089" y="764704"/>
              <a:ext cx="2613823" cy="457200"/>
            </a:xfrm>
            <a:prstGeom prst="rect">
              <a:avLst/>
            </a:prstGeom>
            <a:solidFill>
              <a:schemeClr val="bg1"/>
            </a:solid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dist"/>
              <a:r>
                <a:rPr altLang="en-US" b="1" lang="zh-CN" sz="2400">
                  <a:ln w="6350">
                    <a:noFill/>
                  </a:ln>
                  <a:solidFill>
                    <a:schemeClr val="tx1">
                      <a:lumMod val="75000"/>
                      <a:lumOff val="25000"/>
                    </a:schemeClr>
                  </a:solidFill>
                  <a:effectLst/>
                  <a:latin charset="-122" panose="020b0503020204020204" pitchFamily="34" typeface="微软雅黑"/>
                  <a:ea charset="-122" panose="020b0503020204020204" pitchFamily="34" typeface="微软雅黑"/>
                  <a:sym charset="-122" panose="020b0503020204020204" pitchFamily="34" typeface="微软雅黑"/>
                </a:rPr>
                <a:t>竞赛规则</a:t>
              </a:r>
            </a:p>
          </p:txBody>
        </p:sp>
      </p:grpSp>
      <p:sp>
        <p:nvSpPr>
          <p:cNvPr id="6" name="矩形 5">
            <a:extLst>
              <a:ext uri="{FF2B5EF4-FFF2-40B4-BE49-F238E27FC236}">
                <a16:creationId xmlns:a16="http://schemas.microsoft.com/office/drawing/2014/main" id="{B715809D-2579-4771-BEC9-8374AF62142B}"/>
              </a:ext>
            </a:extLst>
          </p:cNvPr>
          <p:cNvSpPr/>
          <p:nvPr/>
        </p:nvSpPr>
        <p:spPr>
          <a:xfrm>
            <a:off x="1199456" y="1589040"/>
            <a:ext cx="2831199" cy="4309424"/>
          </a:xfrm>
          <a:prstGeom prst="rect">
            <a:avLst/>
          </a:prstGeom>
          <a:blipFill dpi="0" rotWithShape="1">
            <a:blip r:embed="rId2"/>
            <a:tile algn="ctr" flip="none" sx="100000" sy="10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a:extLst>
              <a:ext uri="{FF2B5EF4-FFF2-40B4-BE49-F238E27FC236}">
                <a16:creationId xmlns:a16="http://schemas.microsoft.com/office/drawing/2014/main" id="{B6E4359A-5F1B-4D81-AB66-D9415195455B}"/>
              </a:ext>
            </a:extLst>
          </p:cNvPr>
          <p:cNvGrpSpPr/>
          <p:nvPr/>
        </p:nvGrpSpPr>
        <p:grpSpPr>
          <a:xfrm>
            <a:off x="4102448" y="1589040"/>
            <a:ext cx="1720850" cy="4174857"/>
            <a:chOff x="4102448" y="1772816"/>
            <a:chExt cx="1720850" cy="4174857"/>
          </a:xfrm>
        </p:grpSpPr>
        <p:sp>
          <p:nvSpPr>
            <p:cNvPr id="10" name="矩形 9">
              <a:extLst>
                <a:ext uri="{FF2B5EF4-FFF2-40B4-BE49-F238E27FC236}">
                  <a16:creationId xmlns:a16="http://schemas.microsoft.com/office/drawing/2014/main" id="{05D5D204-FE03-421F-89E1-CBAABE2A0B47}"/>
                </a:ext>
              </a:extLst>
            </p:cNvPr>
            <p:cNvSpPr/>
            <p:nvPr/>
          </p:nvSpPr>
          <p:spPr>
            <a:xfrm>
              <a:off x="4102448" y="1772816"/>
              <a:ext cx="1720850" cy="3496144"/>
            </a:xfrm>
            <a:prstGeom prst="rect">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a:extLst>
                <a:ext uri="{FF2B5EF4-FFF2-40B4-BE49-F238E27FC236}">
                  <a16:creationId xmlns:a16="http://schemas.microsoft.com/office/drawing/2014/main" id="{A0A46F02-DF57-44B3-895A-59F1C56B50D8}"/>
                </a:ext>
              </a:extLst>
            </p:cNvPr>
            <p:cNvGrpSpPr/>
            <p:nvPr/>
          </p:nvGrpSpPr>
          <p:grpSpPr>
            <a:xfrm>
              <a:off x="4163163" y="2320701"/>
              <a:ext cx="1580462" cy="3626972"/>
              <a:chOff x="4163163" y="2320701"/>
              <a:chExt cx="1580462" cy="3626972"/>
            </a:xfrm>
          </p:grpSpPr>
          <p:sp>
            <p:nvSpPr>
              <p:cNvPr id="12" name="iSľîdè">
                <a:extLst>
                  <a:ext uri="{FF2B5EF4-FFF2-40B4-BE49-F238E27FC236}">
                    <a16:creationId xmlns:a16="http://schemas.microsoft.com/office/drawing/2014/main" id="{2E03CDD0-4C4A-4CFE-9DD4-23402A19CE43}"/>
                  </a:ext>
                </a:extLst>
              </p:cNvPr>
              <p:cNvSpPr txBox="1"/>
              <p:nvPr/>
            </p:nvSpPr>
            <p:spPr>
              <a:xfrm>
                <a:off x="4182120" y="2320701"/>
                <a:ext cx="1561505" cy="527057"/>
              </a:xfrm>
              <a:prstGeom prst="rect">
                <a:avLst/>
              </a:prstGeom>
              <a:noFill/>
            </p:spPr>
            <p:txBody>
              <a:bodyPr anchor="b" anchorCtr="0" bIns="45720" lIns="91440" rIns="91440" rtlCol="0" tIns="45720" wrap="square">
                <a:noAutofit/>
              </a:bodyPr>
              <a:lstStyle/>
              <a:p>
                <a:pPr>
                  <a:lnSpc>
                    <a:spcPct val="150000"/>
                  </a:lnSpc>
                </a:pPr>
                <a:r>
                  <a:rPr altLang="en-US" b="1" lang="zh-CN" sz="2200">
                    <a:solidFill>
                      <a:schemeClr val="bg1"/>
                    </a:solidFill>
                    <a:latin charset="-122" panose="020b0503020204020204" pitchFamily="34" typeface="微软雅黑"/>
                    <a:ea charset="-122" panose="020b0503020204020204" pitchFamily="34" typeface="微软雅黑"/>
                  </a:rPr>
                  <a:t>文本标题</a:t>
                </a:r>
              </a:p>
            </p:txBody>
          </p:sp>
          <p:sp>
            <p:nvSpPr>
              <p:cNvPr id="13" name="í$1îḓê">
                <a:extLst>
                  <a:ext uri="{FF2B5EF4-FFF2-40B4-BE49-F238E27FC236}">
                    <a16:creationId xmlns:a16="http://schemas.microsoft.com/office/drawing/2014/main" id="{D3C9815E-E32E-40BC-9663-305DEB188A15}"/>
                  </a:ext>
                </a:extLst>
              </p:cNvPr>
              <p:cNvSpPr txBox="1"/>
              <p:nvPr/>
            </p:nvSpPr>
            <p:spPr>
              <a:xfrm>
                <a:off x="4163163" y="2875936"/>
                <a:ext cx="1561505" cy="3071737"/>
              </a:xfrm>
              <a:prstGeom prst="rect">
                <a:avLst/>
              </a:prstGeom>
              <a:noFill/>
            </p:spPr>
            <p:txBody>
              <a:bodyPr anchor="t" anchorCtr="0" bIns="45720" lIns="91440" rIns="91440" rtlCol="0" tIns="45720" wrap="square">
                <a:noAutofit/>
              </a:bodyPr>
              <a:lstStyle/>
              <a:p>
                <a:pPr>
                  <a:lnSpc>
                    <a:spcPct val="150000"/>
                  </a:lnSpc>
                  <a:buSzPct val="25000"/>
                  <a:defRPr/>
                </a:pPr>
                <a:r>
                  <a:rPr altLang="en-US" lang="zh-CN" spc="130" sz="1300">
                    <a:solidFill>
                      <a:schemeClr val="bg1"/>
                    </a:solidFill>
                    <a:latin charset="-122" panose="020b0503020204020204" pitchFamily="34" typeface="微软雅黑"/>
                    <a:ea charset="-122" panose="020b0503020204020204" pitchFamily="34" typeface="微软雅黑"/>
                  </a:rPr>
                  <a:t>点击此处输入文本内容，点击此处输入文本内容，点击此处输入文本内容……点击此处输入文本内容</a:t>
                </a:r>
              </a:p>
            </p:txBody>
          </p:sp>
        </p:grpSp>
      </p:grpSp>
      <p:grpSp>
        <p:nvGrpSpPr>
          <p:cNvPr id="14" name="组合 13">
            <a:extLst>
              <a:ext uri="{FF2B5EF4-FFF2-40B4-BE49-F238E27FC236}">
                <a16:creationId xmlns:a16="http://schemas.microsoft.com/office/drawing/2014/main" id="{518B34A9-BEE3-484F-863E-2130458C4A12}"/>
              </a:ext>
            </a:extLst>
          </p:cNvPr>
          <p:cNvGrpSpPr/>
          <p:nvPr/>
        </p:nvGrpSpPr>
        <p:grpSpPr>
          <a:xfrm>
            <a:off x="5895091" y="2663982"/>
            <a:ext cx="1720850" cy="3900002"/>
            <a:chOff x="5895091" y="2847758"/>
            <a:chExt cx="1720850" cy="3900002"/>
          </a:xfrm>
        </p:grpSpPr>
        <p:sp>
          <p:nvSpPr>
            <p:cNvPr id="15" name="矩形 14">
              <a:extLst>
                <a:ext uri="{FF2B5EF4-FFF2-40B4-BE49-F238E27FC236}">
                  <a16:creationId xmlns:a16="http://schemas.microsoft.com/office/drawing/2014/main" id="{94BF0C24-45E0-4495-9E47-555820780D45}"/>
                </a:ext>
              </a:extLst>
            </p:cNvPr>
            <p:cNvSpPr/>
            <p:nvPr/>
          </p:nvSpPr>
          <p:spPr>
            <a:xfrm>
              <a:off x="5895091" y="2847758"/>
              <a:ext cx="1720850" cy="32344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组合 15">
              <a:extLst>
                <a:ext uri="{FF2B5EF4-FFF2-40B4-BE49-F238E27FC236}">
                  <a16:creationId xmlns:a16="http://schemas.microsoft.com/office/drawing/2014/main" id="{AFC80590-0121-494F-8088-13A7D37C3724}"/>
                </a:ext>
              </a:extLst>
            </p:cNvPr>
            <p:cNvGrpSpPr/>
            <p:nvPr/>
          </p:nvGrpSpPr>
          <p:grpSpPr>
            <a:xfrm>
              <a:off x="6035479" y="3120788"/>
              <a:ext cx="1580462" cy="3626972"/>
              <a:chOff x="4163163" y="2320701"/>
              <a:chExt cx="1580462" cy="3626972"/>
            </a:xfrm>
          </p:grpSpPr>
          <p:sp>
            <p:nvSpPr>
              <p:cNvPr id="17" name="iSľîdè">
                <a:extLst>
                  <a:ext uri="{FF2B5EF4-FFF2-40B4-BE49-F238E27FC236}">
                    <a16:creationId xmlns:a16="http://schemas.microsoft.com/office/drawing/2014/main" id="{AF551ABC-C812-4D64-92E8-A607BD349453}"/>
                  </a:ext>
                </a:extLst>
              </p:cNvPr>
              <p:cNvSpPr txBox="1"/>
              <p:nvPr/>
            </p:nvSpPr>
            <p:spPr>
              <a:xfrm>
                <a:off x="4182120" y="2320701"/>
                <a:ext cx="1561505" cy="527057"/>
              </a:xfrm>
              <a:prstGeom prst="rect">
                <a:avLst/>
              </a:prstGeom>
              <a:noFill/>
            </p:spPr>
            <p:txBody>
              <a:bodyPr anchor="b" anchorCtr="0" bIns="45720" lIns="91440" rIns="91440" rtlCol="0" tIns="45720" wrap="square">
                <a:noAutofit/>
              </a:bodyPr>
              <a:lstStyle/>
              <a:p>
                <a:pPr>
                  <a:lnSpc>
                    <a:spcPct val="150000"/>
                  </a:lnSpc>
                </a:pPr>
                <a:r>
                  <a:rPr altLang="en-US" b="1" lang="zh-CN" sz="2200">
                    <a:solidFill>
                      <a:schemeClr val="bg1"/>
                    </a:solidFill>
                    <a:latin charset="-122" panose="020b0503020204020204" pitchFamily="34" typeface="微软雅黑"/>
                    <a:ea charset="-122" panose="020b0503020204020204" pitchFamily="34" typeface="微软雅黑"/>
                  </a:rPr>
                  <a:t>文本标题</a:t>
                </a:r>
              </a:p>
            </p:txBody>
          </p:sp>
          <p:sp>
            <p:nvSpPr>
              <p:cNvPr id="18" name="í$1îḓê">
                <a:extLst>
                  <a:ext uri="{FF2B5EF4-FFF2-40B4-BE49-F238E27FC236}">
                    <a16:creationId xmlns:a16="http://schemas.microsoft.com/office/drawing/2014/main" id="{B972BDE3-CAE2-496D-8F3A-AEA0814C98A6}"/>
                  </a:ext>
                </a:extLst>
              </p:cNvPr>
              <p:cNvSpPr txBox="1"/>
              <p:nvPr/>
            </p:nvSpPr>
            <p:spPr>
              <a:xfrm>
                <a:off x="4163163" y="2875936"/>
                <a:ext cx="1561505" cy="3071737"/>
              </a:xfrm>
              <a:prstGeom prst="rect">
                <a:avLst/>
              </a:prstGeom>
              <a:noFill/>
            </p:spPr>
            <p:txBody>
              <a:bodyPr anchor="t" anchorCtr="0" bIns="45720" lIns="91440" rIns="91440" rtlCol="0" tIns="45720" wrap="square">
                <a:noAutofit/>
              </a:bodyPr>
              <a:lstStyle/>
              <a:p>
                <a:pPr>
                  <a:lnSpc>
                    <a:spcPct val="150000"/>
                  </a:lnSpc>
                  <a:buSzPct val="25000"/>
                  <a:defRPr/>
                </a:pPr>
                <a:r>
                  <a:rPr altLang="en-US" lang="zh-CN" spc="130" sz="1300">
                    <a:solidFill>
                      <a:schemeClr val="bg1"/>
                    </a:solidFill>
                    <a:latin charset="-122" panose="020b0503020204020204" pitchFamily="34" typeface="微软雅黑"/>
                    <a:ea charset="-122" panose="020b0503020204020204" pitchFamily="34" typeface="微软雅黑"/>
                  </a:rPr>
                  <a:t>点击此处输入文本内容，点击此处输入文本内容，点击此处输入文本内容……点击此处输入文本内容</a:t>
                </a:r>
              </a:p>
            </p:txBody>
          </p:sp>
        </p:grpSp>
      </p:grpSp>
      <p:grpSp>
        <p:nvGrpSpPr>
          <p:cNvPr id="19" name="组合 18">
            <a:extLst>
              <a:ext uri="{FF2B5EF4-FFF2-40B4-BE49-F238E27FC236}">
                <a16:creationId xmlns:a16="http://schemas.microsoft.com/office/drawing/2014/main" id="{120A6A05-50F1-444F-AF38-8442FB022864}"/>
              </a:ext>
            </a:extLst>
          </p:cNvPr>
          <p:cNvGrpSpPr/>
          <p:nvPr/>
        </p:nvGrpSpPr>
        <p:grpSpPr>
          <a:xfrm>
            <a:off x="7687734" y="1589040"/>
            <a:ext cx="1720850" cy="4174857"/>
            <a:chOff x="7687734" y="1772816"/>
            <a:chExt cx="1720850" cy="4174857"/>
          </a:xfrm>
        </p:grpSpPr>
        <p:sp>
          <p:nvSpPr>
            <p:cNvPr id="20" name="矩形 19">
              <a:extLst>
                <a:ext uri="{FF2B5EF4-FFF2-40B4-BE49-F238E27FC236}">
                  <a16:creationId xmlns:a16="http://schemas.microsoft.com/office/drawing/2014/main" id="{82F1CD81-E5CC-4B85-9E3B-3813BF1504B8}"/>
                </a:ext>
              </a:extLst>
            </p:cNvPr>
            <p:cNvSpPr/>
            <p:nvPr/>
          </p:nvSpPr>
          <p:spPr>
            <a:xfrm>
              <a:off x="7687734" y="1772816"/>
              <a:ext cx="1720850" cy="3496144"/>
            </a:xfrm>
            <a:prstGeom prst="rect">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1" name="组合 20">
              <a:extLst>
                <a:ext uri="{FF2B5EF4-FFF2-40B4-BE49-F238E27FC236}">
                  <a16:creationId xmlns:a16="http://schemas.microsoft.com/office/drawing/2014/main" id="{E7488FD6-5F66-4412-A997-D78E57C56F39}"/>
                </a:ext>
              </a:extLst>
            </p:cNvPr>
            <p:cNvGrpSpPr/>
            <p:nvPr/>
          </p:nvGrpSpPr>
          <p:grpSpPr>
            <a:xfrm>
              <a:off x="7809165" y="2320701"/>
              <a:ext cx="1580462" cy="3626972"/>
              <a:chOff x="4163163" y="2320701"/>
              <a:chExt cx="1580462" cy="3626972"/>
            </a:xfrm>
          </p:grpSpPr>
          <p:sp>
            <p:nvSpPr>
              <p:cNvPr id="22" name="iSľîdè">
                <a:extLst>
                  <a:ext uri="{FF2B5EF4-FFF2-40B4-BE49-F238E27FC236}">
                    <a16:creationId xmlns:a16="http://schemas.microsoft.com/office/drawing/2014/main" id="{C20698C5-D394-4BB2-B43C-A8B34AA92B55}"/>
                  </a:ext>
                </a:extLst>
              </p:cNvPr>
              <p:cNvSpPr txBox="1"/>
              <p:nvPr/>
            </p:nvSpPr>
            <p:spPr>
              <a:xfrm>
                <a:off x="4182120" y="2320701"/>
                <a:ext cx="1561505" cy="527057"/>
              </a:xfrm>
              <a:prstGeom prst="rect">
                <a:avLst/>
              </a:prstGeom>
              <a:noFill/>
            </p:spPr>
            <p:txBody>
              <a:bodyPr anchor="b" anchorCtr="0" bIns="45720" lIns="91440" rIns="91440" rtlCol="0" tIns="45720" wrap="square">
                <a:noAutofit/>
              </a:bodyPr>
              <a:lstStyle/>
              <a:p>
                <a:pPr>
                  <a:lnSpc>
                    <a:spcPct val="150000"/>
                  </a:lnSpc>
                </a:pPr>
                <a:r>
                  <a:rPr altLang="en-US" b="1" lang="zh-CN" sz="2200">
                    <a:solidFill>
                      <a:schemeClr val="bg1"/>
                    </a:solidFill>
                    <a:latin charset="-122" panose="020b0503020204020204" pitchFamily="34" typeface="微软雅黑"/>
                    <a:ea charset="-122" panose="020b0503020204020204" pitchFamily="34" typeface="微软雅黑"/>
                  </a:rPr>
                  <a:t>文本标题</a:t>
                </a:r>
              </a:p>
            </p:txBody>
          </p:sp>
          <p:sp>
            <p:nvSpPr>
              <p:cNvPr id="23" name="í$1îḓê">
                <a:extLst>
                  <a:ext uri="{FF2B5EF4-FFF2-40B4-BE49-F238E27FC236}">
                    <a16:creationId xmlns:a16="http://schemas.microsoft.com/office/drawing/2014/main" id="{852926AF-F830-40C7-96C9-D6F8BBB31C6C}"/>
                  </a:ext>
                </a:extLst>
              </p:cNvPr>
              <p:cNvSpPr txBox="1"/>
              <p:nvPr/>
            </p:nvSpPr>
            <p:spPr>
              <a:xfrm>
                <a:off x="4163163" y="2875936"/>
                <a:ext cx="1561505" cy="3071737"/>
              </a:xfrm>
              <a:prstGeom prst="rect">
                <a:avLst/>
              </a:prstGeom>
              <a:noFill/>
            </p:spPr>
            <p:txBody>
              <a:bodyPr anchor="t" anchorCtr="0" bIns="45720" lIns="91440" rIns="91440" rtlCol="0" tIns="45720" wrap="square">
                <a:noAutofit/>
              </a:bodyPr>
              <a:lstStyle/>
              <a:p>
                <a:pPr>
                  <a:lnSpc>
                    <a:spcPct val="150000"/>
                  </a:lnSpc>
                  <a:buSzPct val="25000"/>
                  <a:defRPr/>
                </a:pPr>
                <a:r>
                  <a:rPr altLang="en-US" lang="zh-CN" spc="130" sz="1300">
                    <a:solidFill>
                      <a:schemeClr val="bg1"/>
                    </a:solidFill>
                    <a:latin charset="-122" panose="020b0503020204020204" pitchFamily="34" typeface="微软雅黑"/>
                    <a:ea charset="-122" panose="020b0503020204020204" pitchFamily="34" typeface="微软雅黑"/>
                  </a:rPr>
                  <a:t>点击此处输入文本内容，点击此处输入文本内容，点击此处输入文本内容……点击此处输入文本内容</a:t>
                </a:r>
              </a:p>
            </p:txBody>
          </p:sp>
        </p:grpSp>
      </p:grpSp>
      <p:grpSp>
        <p:nvGrpSpPr>
          <p:cNvPr id="24" name="组合 23">
            <a:extLst>
              <a:ext uri="{FF2B5EF4-FFF2-40B4-BE49-F238E27FC236}">
                <a16:creationId xmlns:a16="http://schemas.microsoft.com/office/drawing/2014/main" id="{0F5BEEA1-8232-4537-9535-F45DF24BFB66}"/>
              </a:ext>
            </a:extLst>
          </p:cNvPr>
          <p:cNvGrpSpPr/>
          <p:nvPr/>
        </p:nvGrpSpPr>
        <p:grpSpPr>
          <a:xfrm>
            <a:off x="9480376" y="2663982"/>
            <a:ext cx="1720850" cy="3605579"/>
            <a:chOff x="9480376" y="2847758"/>
            <a:chExt cx="1720850" cy="3605579"/>
          </a:xfrm>
        </p:grpSpPr>
        <p:sp>
          <p:nvSpPr>
            <p:cNvPr id="25" name="矩形 24">
              <a:extLst>
                <a:ext uri="{FF2B5EF4-FFF2-40B4-BE49-F238E27FC236}">
                  <a16:creationId xmlns:a16="http://schemas.microsoft.com/office/drawing/2014/main" id="{D95E67B6-E252-4919-953F-9872E8759DB5}"/>
                </a:ext>
              </a:extLst>
            </p:cNvPr>
            <p:cNvSpPr/>
            <p:nvPr/>
          </p:nvSpPr>
          <p:spPr>
            <a:xfrm>
              <a:off x="9480376" y="2847758"/>
              <a:ext cx="1720850" cy="32344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 name="组合 25">
              <a:extLst>
                <a:ext uri="{FF2B5EF4-FFF2-40B4-BE49-F238E27FC236}">
                  <a16:creationId xmlns:a16="http://schemas.microsoft.com/office/drawing/2014/main" id="{F84962A3-F719-4265-95AA-A064AF5DEF09}"/>
                </a:ext>
              </a:extLst>
            </p:cNvPr>
            <p:cNvGrpSpPr/>
            <p:nvPr/>
          </p:nvGrpSpPr>
          <p:grpSpPr>
            <a:xfrm>
              <a:off x="9620764" y="3227629"/>
              <a:ext cx="1580462" cy="3225708"/>
              <a:chOff x="4163163" y="2320701"/>
              <a:chExt cx="1580462" cy="3626972"/>
            </a:xfrm>
          </p:grpSpPr>
          <p:sp>
            <p:nvSpPr>
              <p:cNvPr id="27" name="iSľîdè">
                <a:extLst>
                  <a:ext uri="{FF2B5EF4-FFF2-40B4-BE49-F238E27FC236}">
                    <a16:creationId xmlns:a16="http://schemas.microsoft.com/office/drawing/2014/main" id="{C7628421-2EA2-419E-8B64-359BE3BFEFFB}"/>
                  </a:ext>
                </a:extLst>
              </p:cNvPr>
              <p:cNvSpPr txBox="1"/>
              <p:nvPr/>
            </p:nvSpPr>
            <p:spPr>
              <a:xfrm>
                <a:off x="4182120" y="2320701"/>
                <a:ext cx="1561505" cy="527057"/>
              </a:xfrm>
              <a:prstGeom prst="rect">
                <a:avLst/>
              </a:prstGeom>
              <a:noFill/>
            </p:spPr>
            <p:txBody>
              <a:bodyPr anchor="b" anchorCtr="0" bIns="45720" lIns="91440" rIns="91440" rtlCol="0" tIns="45720" wrap="square">
                <a:noAutofit/>
              </a:bodyPr>
              <a:lstStyle/>
              <a:p>
                <a:pPr>
                  <a:lnSpc>
                    <a:spcPct val="150000"/>
                  </a:lnSpc>
                </a:pPr>
                <a:r>
                  <a:rPr altLang="en-US" b="1" lang="zh-CN" sz="2200">
                    <a:solidFill>
                      <a:schemeClr val="bg1"/>
                    </a:solidFill>
                    <a:latin charset="-122" panose="020b0503020204020204" pitchFamily="34" typeface="微软雅黑"/>
                    <a:ea charset="-122" panose="020b0503020204020204" pitchFamily="34" typeface="微软雅黑"/>
                  </a:rPr>
                  <a:t>文本标题</a:t>
                </a:r>
              </a:p>
            </p:txBody>
          </p:sp>
          <p:sp>
            <p:nvSpPr>
              <p:cNvPr id="28" name="í$1îḓê">
                <a:extLst>
                  <a:ext uri="{FF2B5EF4-FFF2-40B4-BE49-F238E27FC236}">
                    <a16:creationId xmlns:a16="http://schemas.microsoft.com/office/drawing/2014/main" id="{9E1773D7-D1A3-4DFB-B7FE-87FEC05467E4}"/>
                  </a:ext>
                </a:extLst>
              </p:cNvPr>
              <p:cNvSpPr txBox="1"/>
              <p:nvPr/>
            </p:nvSpPr>
            <p:spPr>
              <a:xfrm>
                <a:off x="4163163" y="2875936"/>
                <a:ext cx="1561505" cy="3071737"/>
              </a:xfrm>
              <a:prstGeom prst="rect">
                <a:avLst/>
              </a:prstGeom>
              <a:noFill/>
            </p:spPr>
            <p:txBody>
              <a:bodyPr anchor="t" anchorCtr="0" bIns="45720" lIns="91440" rIns="91440" rtlCol="0" tIns="45720" wrap="square">
                <a:noAutofit/>
              </a:bodyPr>
              <a:lstStyle/>
              <a:p>
                <a:pPr>
                  <a:lnSpc>
                    <a:spcPct val="150000"/>
                  </a:lnSpc>
                  <a:buSzPct val="25000"/>
                  <a:defRPr/>
                </a:pPr>
                <a:r>
                  <a:rPr altLang="en-US" lang="zh-CN" spc="130" sz="1300">
                    <a:solidFill>
                      <a:schemeClr val="bg1"/>
                    </a:solidFill>
                    <a:latin charset="-122" panose="020b0503020204020204" pitchFamily="34" typeface="微软雅黑"/>
                    <a:ea charset="-122" panose="020b0503020204020204" pitchFamily="34" typeface="微软雅黑"/>
                  </a:rPr>
                  <a:t>点击此处输入文本内容，点击此处输入文本内容，点击此处输入文本内容……点击此处输入文本内容</a:t>
                </a:r>
              </a:p>
            </p:txBody>
          </p:sp>
        </p:grpSp>
      </p:grpSp>
    </p:spTree>
    <p:extLst>
      <p:ext uri="{BB962C8B-B14F-4D97-AF65-F5344CB8AC3E}">
        <p14:creationId val="3331188895"/>
      </p:ext>
    </p:extLst>
  </p:cSld>
  <p:clrMapOvr>
    <a:masterClrMapping/>
  </p:clrMapOvr>
  <mc:AlternateContent>
    <mc:Choice Requires="p14">
      <p:transition advClick="0" advTm="2000" p14:dur="1250" spd="slow">
        <p:comb/>
      </p:transition>
    </mc:Choice>
    <mc:Fallback>
      <p:transition advClick="0" advTm="2000" spd="slow">
        <p:comb/>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500" id="7"/>
                                        <p:tgtEl>
                                          <p:spTgt spid="6"/>
                                        </p:tgtEl>
                                      </p:cBhvr>
                                    </p:animEffect>
                                  </p:childTnLst>
                                </p:cTn>
                              </p:par>
                              <p:par>
                                <p:cTn fill="hold" id="8" nodeType="withEffect" presetClass="entr" presetID="2" presetSubtype="4">
                                  <p:stCondLst>
                                    <p:cond delay="500"/>
                                  </p:stCondLst>
                                  <p:childTnLst>
                                    <p:set>
                                      <p:cBhvr>
                                        <p:cTn dur="1" fill="hold" id="9">
                                          <p:stCondLst>
                                            <p:cond delay="0"/>
                                          </p:stCondLst>
                                        </p:cTn>
                                        <p:tgtEl>
                                          <p:spTgt spid="9"/>
                                        </p:tgtEl>
                                        <p:attrNameLst>
                                          <p:attrName>style.visibility</p:attrName>
                                        </p:attrNameLst>
                                      </p:cBhvr>
                                      <p:to>
                                        <p:strVal val="visible"/>
                                      </p:to>
                                    </p:set>
                                    <p:anim calcmode="lin" valueType="num">
                                      <p:cBhvr additive="base">
                                        <p:cTn dur="500" fill="hold" id="10"/>
                                        <p:tgtEl>
                                          <p:spTgt spid="9"/>
                                        </p:tgtEl>
                                        <p:attrNameLst>
                                          <p:attrName>ppt_x</p:attrName>
                                        </p:attrNameLst>
                                      </p:cBhvr>
                                      <p:tavLst>
                                        <p:tav tm="0">
                                          <p:val>
                                            <p:strVal val="#ppt_x"/>
                                          </p:val>
                                        </p:tav>
                                        <p:tav tm="100000">
                                          <p:val>
                                            <p:strVal val="#ppt_x"/>
                                          </p:val>
                                        </p:tav>
                                      </p:tavLst>
                                    </p:anim>
                                    <p:anim calcmode="lin" valueType="num">
                                      <p:cBhvr additive="base">
                                        <p:cTn dur="500" fill="hold" id="11"/>
                                        <p:tgtEl>
                                          <p:spTgt spid="9"/>
                                        </p:tgtEl>
                                        <p:attrNameLst>
                                          <p:attrName>ppt_y</p:attrName>
                                        </p:attrNameLst>
                                      </p:cBhvr>
                                      <p:tavLst>
                                        <p:tav tm="0">
                                          <p:val>
                                            <p:strVal val="1+#ppt_h/2"/>
                                          </p:val>
                                        </p:tav>
                                        <p:tav tm="100000">
                                          <p:val>
                                            <p:strVal val="#ppt_y"/>
                                          </p:val>
                                        </p:tav>
                                      </p:tavLst>
                                    </p:anim>
                                  </p:childTnLst>
                                </p:cTn>
                              </p:par>
                              <p:par>
                                <p:cTn fill="hold" id="12" nodeType="withEffect" presetClass="entr" presetID="2" presetSubtype="1">
                                  <p:stCondLst>
                                    <p:cond delay="500"/>
                                  </p:stCondLst>
                                  <p:childTnLst>
                                    <p:set>
                                      <p:cBhvr>
                                        <p:cTn dur="1" fill="hold" id="13">
                                          <p:stCondLst>
                                            <p:cond delay="0"/>
                                          </p:stCondLst>
                                        </p:cTn>
                                        <p:tgtEl>
                                          <p:spTgt spid="14"/>
                                        </p:tgtEl>
                                        <p:attrNameLst>
                                          <p:attrName>style.visibility</p:attrName>
                                        </p:attrNameLst>
                                      </p:cBhvr>
                                      <p:to>
                                        <p:strVal val="visible"/>
                                      </p:to>
                                    </p:set>
                                    <p:anim calcmode="lin" valueType="num">
                                      <p:cBhvr additive="base">
                                        <p:cTn dur="500" fill="hold" id="14"/>
                                        <p:tgtEl>
                                          <p:spTgt spid="14"/>
                                        </p:tgtEl>
                                        <p:attrNameLst>
                                          <p:attrName>ppt_x</p:attrName>
                                        </p:attrNameLst>
                                      </p:cBhvr>
                                      <p:tavLst>
                                        <p:tav tm="0">
                                          <p:val>
                                            <p:strVal val="#ppt_x"/>
                                          </p:val>
                                        </p:tav>
                                        <p:tav tm="100000">
                                          <p:val>
                                            <p:strVal val="#ppt_x"/>
                                          </p:val>
                                        </p:tav>
                                      </p:tavLst>
                                    </p:anim>
                                    <p:anim calcmode="lin" valueType="num">
                                      <p:cBhvr additive="base">
                                        <p:cTn dur="500" fill="hold" id="15"/>
                                        <p:tgtEl>
                                          <p:spTgt spid="14"/>
                                        </p:tgtEl>
                                        <p:attrNameLst>
                                          <p:attrName>ppt_y</p:attrName>
                                        </p:attrNameLst>
                                      </p:cBhvr>
                                      <p:tavLst>
                                        <p:tav tm="0">
                                          <p:val>
                                            <p:strVal val="0-#ppt_h/2"/>
                                          </p:val>
                                        </p:tav>
                                        <p:tav tm="100000">
                                          <p:val>
                                            <p:strVal val="#ppt_y"/>
                                          </p:val>
                                        </p:tav>
                                      </p:tavLst>
                                    </p:anim>
                                  </p:childTnLst>
                                </p:cTn>
                              </p:par>
                              <p:par>
                                <p:cTn fill="hold" id="16" nodeType="withEffect" presetClass="entr" presetID="2" presetSubtype="4">
                                  <p:stCondLst>
                                    <p:cond delay="500"/>
                                  </p:stCondLst>
                                  <p:childTnLst>
                                    <p:set>
                                      <p:cBhvr>
                                        <p:cTn dur="1" fill="hold" id="17">
                                          <p:stCondLst>
                                            <p:cond delay="0"/>
                                          </p:stCondLst>
                                        </p:cTn>
                                        <p:tgtEl>
                                          <p:spTgt spid="19"/>
                                        </p:tgtEl>
                                        <p:attrNameLst>
                                          <p:attrName>style.visibility</p:attrName>
                                        </p:attrNameLst>
                                      </p:cBhvr>
                                      <p:to>
                                        <p:strVal val="visible"/>
                                      </p:to>
                                    </p:set>
                                    <p:anim calcmode="lin" valueType="num">
                                      <p:cBhvr additive="base">
                                        <p:cTn dur="500" fill="hold" id="18"/>
                                        <p:tgtEl>
                                          <p:spTgt spid="19"/>
                                        </p:tgtEl>
                                        <p:attrNameLst>
                                          <p:attrName>ppt_x</p:attrName>
                                        </p:attrNameLst>
                                      </p:cBhvr>
                                      <p:tavLst>
                                        <p:tav tm="0">
                                          <p:val>
                                            <p:strVal val="#ppt_x"/>
                                          </p:val>
                                        </p:tav>
                                        <p:tav tm="100000">
                                          <p:val>
                                            <p:strVal val="#ppt_x"/>
                                          </p:val>
                                        </p:tav>
                                      </p:tavLst>
                                    </p:anim>
                                    <p:anim calcmode="lin" valueType="num">
                                      <p:cBhvr additive="base">
                                        <p:cTn dur="500" fill="hold" id="19"/>
                                        <p:tgtEl>
                                          <p:spTgt spid="19"/>
                                        </p:tgtEl>
                                        <p:attrNameLst>
                                          <p:attrName>ppt_y</p:attrName>
                                        </p:attrNameLst>
                                      </p:cBhvr>
                                      <p:tavLst>
                                        <p:tav tm="0">
                                          <p:val>
                                            <p:strVal val="1+#ppt_h/2"/>
                                          </p:val>
                                        </p:tav>
                                        <p:tav tm="100000">
                                          <p:val>
                                            <p:strVal val="#ppt_y"/>
                                          </p:val>
                                        </p:tav>
                                      </p:tavLst>
                                    </p:anim>
                                  </p:childTnLst>
                                </p:cTn>
                              </p:par>
                              <p:par>
                                <p:cTn fill="hold" id="20" nodeType="withEffect" presetClass="entr" presetID="2" presetSubtype="1">
                                  <p:stCondLst>
                                    <p:cond delay="500"/>
                                  </p:stCondLst>
                                  <p:childTnLst>
                                    <p:set>
                                      <p:cBhvr>
                                        <p:cTn dur="1" fill="hold" id="21">
                                          <p:stCondLst>
                                            <p:cond delay="0"/>
                                          </p:stCondLst>
                                        </p:cTn>
                                        <p:tgtEl>
                                          <p:spTgt spid="24"/>
                                        </p:tgtEl>
                                        <p:attrNameLst>
                                          <p:attrName>style.visibility</p:attrName>
                                        </p:attrNameLst>
                                      </p:cBhvr>
                                      <p:to>
                                        <p:strVal val="visible"/>
                                      </p:to>
                                    </p:set>
                                    <p:anim calcmode="lin" valueType="num">
                                      <p:cBhvr additive="base">
                                        <p:cTn dur="500" fill="hold" id="22"/>
                                        <p:tgtEl>
                                          <p:spTgt spid="24"/>
                                        </p:tgtEl>
                                        <p:attrNameLst>
                                          <p:attrName>ppt_x</p:attrName>
                                        </p:attrNameLst>
                                      </p:cBhvr>
                                      <p:tavLst>
                                        <p:tav tm="0">
                                          <p:val>
                                            <p:strVal val="#ppt_x"/>
                                          </p:val>
                                        </p:tav>
                                        <p:tav tm="100000">
                                          <p:val>
                                            <p:strVal val="#ppt_x"/>
                                          </p:val>
                                        </p:tav>
                                      </p:tavLst>
                                    </p:anim>
                                    <p:anim calcmode="lin" valueType="num">
                                      <p:cBhvr additive="base">
                                        <p:cTn dur="500" fill="hold" id="23"/>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C75EA97A-F777-4B6E-B898-2792ED449C58}"/>
              </a:ext>
            </a:extLst>
          </p:cNvPr>
          <p:cNvSpPr/>
          <p:nvPr/>
        </p:nvSpPr>
        <p:spPr>
          <a:xfrm>
            <a:off x="0" y="0"/>
            <a:ext cx="12192000" cy="6858000"/>
          </a:xfrm>
          <a:prstGeom prst="rect">
            <a:avLst/>
          </a:prstGeom>
          <a:solidFill>
            <a:srgbClr val="8CD7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a:extLst>
              <a:ext uri="{FF2B5EF4-FFF2-40B4-BE49-F238E27FC236}">
                <a16:creationId xmlns:a16="http://schemas.microsoft.com/office/drawing/2014/main" id="{C5763323-F75F-473B-8CEE-3A3F4112AF1D}"/>
              </a:ext>
            </a:extLst>
          </p:cNvPr>
          <p:cNvGrpSpPr/>
          <p:nvPr/>
        </p:nvGrpSpPr>
        <p:grpSpPr>
          <a:xfrm>
            <a:off x="5793" y="0"/>
            <a:ext cx="12192000" cy="6858000"/>
            <a:chOff x="0" y="851479"/>
            <a:chExt cx="12192000" cy="6858000"/>
          </a:xfrm>
        </p:grpSpPr>
        <p:cxnSp>
          <p:nvCxnSpPr>
            <p:cNvPr id="8" name="直接连接符 7">
              <a:extLst>
                <a:ext uri="{FF2B5EF4-FFF2-40B4-BE49-F238E27FC236}">
                  <a16:creationId xmlns:a16="http://schemas.microsoft.com/office/drawing/2014/main" id="{FDE00B3E-84DA-40C6-826E-E8B0D97476AF}"/>
                </a:ext>
              </a:extLst>
            </p:cNvPr>
            <p:cNvCxnSpPr/>
            <p:nvPr/>
          </p:nvCxnSpPr>
          <p:spPr>
            <a:xfrm flipH="1">
              <a:off x="47937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C07B5166-5C07-41D3-BD85-F3B9B1EEBCDE}"/>
                </a:ext>
              </a:extLst>
            </p:cNvPr>
            <p:cNvCxnSpPr/>
            <p:nvPr/>
          </p:nvCxnSpPr>
          <p:spPr>
            <a:xfrm flipH="1">
              <a:off x="250883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9264CD1C-D629-4EDE-ABCF-7ACDFF350616}"/>
                </a:ext>
              </a:extLst>
            </p:cNvPr>
            <p:cNvCxnSpPr/>
            <p:nvPr/>
          </p:nvCxnSpPr>
          <p:spPr>
            <a:xfrm flipH="1">
              <a:off x="555301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17D7325D-17E4-4307-BF2C-E1083ABF8494}"/>
                </a:ext>
              </a:extLst>
            </p:cNvPr>
            <p:cNvCxnSpPr/>
            <p:nvPr/>
          </p:nvCxnSpPr>
          <p:spPr>
            <a:xfrm flipH="1">
              <a:off x="606038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A4C10F3A-7FC6-4B80-93C2-0DF3D59AD8EC}"/>
                </a:ext>
              </a:extLst>
            </p:cNvPr>
            <p:cNvCxnSpPr/>
            <p:nvPr/>
          </p:nvCxnSpPr>
          <p:spPr>
            <a:xfrm flipH="1">
              <a:off x="656774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771548C4-3EFA-4F45-A497-F0CC775F54C2}"/>
                </a:ext>
              </a:extLst>
            </p:cNvPr>
            <p:cNvCxnSpPr/>
            <p:nvPr/>
          </p:nvCxnSpPr>
          <p:spPr>
            <a:xfrm flipH="1">
              <a:off x="707510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F4F4A04C-57D8-4E0C-B080-B5E1C0AFEAF1}"/>
                </a:ext>
              </a:extLst>
            </p:cNvPr>
            <p:cNvCxnSpPr/>
            <p:nvPr/>
          </p:nvCxnSpPr>
          <p:spPr>
            <a:xfrm flipH="1">
              <a:off x="758247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0603561B-6F70-4E78-A26A-DAD59EC465F6}"/>
                </a:ext>
              </a:extLst>
            </p:cNvPr>
            <p:cNvCxnSpPr/>
            <p:nvPr/>
          </p:nvCxnSpPr>
          <p:spPr>
            <a:xfrm flipH="1">
              <a:off x="808983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2225F20F-0A5C-4D24-8206-1C69E280145F}"/>
                </a:ext>
              </a:extLst>
            </p:cNvPr>
            <p:cNvCxnSpPr/>
            <p:nvPr/>
          </p:nvCxnSpPr>
          <p:spPr>
            <a:xfrm flipH="1">
              <a:off x="859720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A1154D41-5719-4DD6-8D6E-CFD48E23A811}"/>
                </a:ext>
              </a:extLst>
            </p:cNvPr>
            <p:cNvCxnSpPr/>
            <p:nvPr/>
          </p:nvCxnSpPr>
          <p:spPr>
            <a:xfrm flipH="1">
              <a:off x="910456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267FE65F-4034-4421-A531-28DB16F9F7CA}"/>
                </a:ext>
              </a:extLst>
            </p:cNvPr>
            <p:cNvCxnSpPr/>
            <p:nvPr/>
          </p:nvCxnSpPr>
          <p:spPr>
            <a:xfrm flipH="1">
              <a:off x="961192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E415AC3F-8A1C-45AC-B33F-04372D0CF27B}"/>
                </a:ext>
              </a:extLst>
            </p:cNvPr>
            <p:cNvCxnSpPr/>
            <p:nvPr/>
          </p:nvCxnSpPr>
          <p:spPr>
            <a:xfrm flipH="1">
              <a:off x="1011929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0F941566-0E63-467E-BA03-54DDF52F2855}"/>
                </a:ext>
              </a:extLst>
            </p:cNvPr>
            <p:cNvCxnSpPr/>
            <p:nvPr/>
          </p:nvCxnSpPr>
          <p:spPr>
            <a:xfrm flipH="1">
              <a:off x="1062665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1CEF33D8-91DC-47A3-B312-D0D198D07C4A}"/>
                </a:ext>
              </a:extLst>
            </p:cNvPr>
            <p:cNvCxnSpPr/>
            <p:nvPr/>
          </p:nvCxnSpPr>
          <p:spPr>
            <a:xfrm flipH="1">
              <a:off x="1113402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B670A93D-2B0C-4C58-A99A-A9ECDA65745B}"/>
                </a:ext>
              </a:extLst>
            </p:cNvPr>
            <p:cNvCxnSpPr/>
            <p:nvPr/>
          </p:nvCxnSpPr>
          <p:spPr>
            <a:xfrm flipH="1">
              <a:off x="1164139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1A10C347-DAFD-4C70-82A7-62763377AEEA}"/>
                </a:ext>
              </a:extLst>
            </p:cNvPr>
            <p:cNvCxnSpPr/>
            <p:nvPr/>
          </p:nvCxnSpPr>
          <p:spPr>
            <a:xfrm flipH="1">
              <a:off x="301619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070B701C-1824-44D0-93F5-54600EE7C743}"/>
                </a:ext>
              </a:extLst>
            </p:cNvPr>
            <p:cNvCxnSpPr/>
            <p:nvPr/>
          </p:nvCxnSpPr>
          <p:spPr>
            <a:xfrm flipH="1">
              <a:off x="352356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BFCEF345-F2C6-43A7-B7ED-88A761429743}"/>
                </a:ext>
              </a:extLst>
            </p:cNvPr>
            <p:cNvCxnSpPr/>
            <p:nvPr/>
          </p:nvCxnSpPr>
          <p:spPr>
            <a:xfrm flipH="1">
              <a:off x="403092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3A957241-2A6F-4B1E-B975-10E1F798AF9C}"/>
                </a:ext>
              </a:extLst>
            </p:cNvPr>
            <p:cNvCxnSpPr/>
            <p:nvPr/>
          </p:nvCxnSpPr>
          <p:spPr>
            <a:xfrm flipH="1">
              <a:off x="453828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32B5FC82-6832-450D-9B63-C17359B686C5}"/>
                </a:ext>
              </a:extLst>
            </p:cNvPr>
            <p:cNvCxnSpPr/>
            <p:nvPr/>
          </p:nvCxnSpPr>
          <p:spPr>
            <a:xfrm flipH="1">
              <a:off x="504565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EE184A24-0C29-427D-9138-3B982166DBEF}"/>
                </a:ext>
              </a:extLst>
            </p:cNvPr>
            <p:cNvCxnSpPr/>
            <p:nvPr/>
          </p:nvCxnSpPr>
          <p:spPr>
            <a:xfrm flipH="1">
              <a:off x="98674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D16BC6A4-A1D4-44A5-AD80-915F929D611B}"/>
                </a:ext>
              </a:extLst>
            </p:cNvPr>
            <p:cNvCxnSpPr/>
            <p:nvPr/>
          </p:nvCxnSpPr>
          <p:spPr>
            <a:xfrm flipH="1">
              <a:off x="149410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3A9A6AA7-99DC-4114-8EB8-836814094C09}"/>
                </a:ext>
              </a:extLst>
            </p:cNvPr>
            <p:cNvCxnSpPr/>
            <p:nvPr/>
          </p:nvCxnSpPr>
          <p:spPr>
            <a:xfrm flipH="1">
              <a:off x="200146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475CED10-6B2E-47DE-9B58-591D3EEB7985}"/>
                </a:ext>
              </a:extLst>
            </p:cNvPr>
            <p:cNvCxnSpPr/>
            <p:nvPr/>
          </p:nvCxnSpPr>
          <p:spPr>
            <a:xfrm>
              <a:off x="0" y="1328151"/>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C4081350-EC15-45E8-AE3B-0747400039FA}"/>
                </a:ext>
              </a:extLst>
            </p:cNvPr>
            <p:cNvCxnSpPr/>
            <p:nvPr/>
          </p:nvCxnSpPr>
          <p:spPr>
            <a:xfrm>
              <a:off x="0" y="2405265"/>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75787335-33BD-441B-9494-7FFC0575D7F6}"/>
                </a:ext>
              </a:extLst>
            </p:cNvPr>
            <p:cNvCxnSpPr/>
            <p:nvPr/>
          </p:nvCxnSpPr>
          <p:spPr>
            <a:xfrm>
              <a:off x="0" y="2943822"/>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9022F24-4F78-4A37-8E31-A761E8E536B0}"/>
                </a:ext>
              </a:extLst>
            </p:cNvPr>
            <p:cNvCxnSpPr/>
            <p:nvPr/>
          </p:nvCxnSpPr>
          <p:spPr>
            <a:xfrm>
              <a:off x="0" y="3482379"/>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01C5E08D-9E71-47DA-855E-852391E0C7DE}"/>
                </a:ext>
              </a:extLst>
            </p:cNvPr>
            <p:cNvCxnSpPr/>
            <p:nvPr/>
          </p:nvCxnSpPr>
          <p:spPr>
            <a:xfrm>
              <a:off x="0" y="4020936"/>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8C381032-028F-4A0F-A735-7C73C8FE3544}"/>
                </a:ext>
              </a:extLst>
            </p:cNvPr>
            <p:cNvCxnSpPr/>
            <p:nvPr/>
          </p:nvCxnSpPr>
          <p:spPr>
            <a:xfrm>
              <a:off x="0" y="4559493"/>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03213EFE-94DB-47B7-B825-A518F170AC36}"/>
                </a:ext>
              </a:extLst>
            </p:cNvPr>
            <p:cNvCxnSpPr/>
            <p:nvPr/>
          </p:nvCxnSpPr>
          <p:spPr>
            <a:xfrm>
              <a:off x="0" y="5098050"/>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A1DAE98A-6829-4868-983E-D67A0942D9EC}"/>
                </a:ext>
              </a:extLst>
            </p:cNvPr>
            <p:cNvCxnSpPr/>
            <p:nvPr/>
          </p:nvCxnSpPr>
          <p:spPr>
            <a:xfrm>
              <a:off x="0" y="5636607"/>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8DCED96B-6F45-4506-B50B-CEC5EB561ADE}"/>
                </a:ext>
              </a:extLst>
            </p:cNvPr>
            <p:cNvCxnSpPr/>
            <p:nvPr/>
          </p:nvCxnSpPr>
          <p:spPr>
            <a:xfrm>
              <a:off x="0" y="6175164"/>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18F65DDA-F9DC-4D92-B156-31787DBDFB08}"/>
                </a:ext>
              </a:extLst>
            </p:cNvPr>
            <p:cNvCxnSpPr/>
            <p:nvPr/>
          </p:nvCxnSpPr>
          <p:spPr>
            <a:xfrm>
              <a:off x="0" y="6713721"/>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6A454DE-E05F-44FC-AE95-0AEAA9F38807}"/>
                </a:ext>
              </a:extLst>
            </p:cNvPr>
            <p:cNvCxnSpPr/>
            <p:nvPr/>
          </p:nvCxnSpPr>
          <p:spPr>
            <a:xfrm>
              <a:off x="0" y="7252279"/>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2A08356-8714-4B65-8ED1-8021B002B6DD}"/>
                </a:ext>
              </a:extLst>
            </p:cNvPr>
            <p:cNvCxnSpPr/>
            <p:nvPr/>
          </p:nvCxnSpPr>
          <p:spPr>
            <a:xfrm>
              <a:off x="0" y="1866708"/>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grpSp>
      <p:grpSp>
        <p:nvGrpSpPr>
          <p:cNvPr id="2" name="组合 1">
            <a:extLst>
              <a:ext uri="{FF2B5EF4-FFF2-40B4-BE49-F238E27FC236}">
                <a16:creationId xmlns:a16="http://schemas.microsoft.com/office/drawing/2014/main" id="{C969E174-FB1D-4024-930D-0DA271D3E9CB}"/>
              </a:ext>
            </a:extLst>
          </p:cNvPr>
          <p:cNvGrpSpPr/>
          <p:nvPr/>
        </p:nvGrpSpPr>
        <p:grpSpPr>
          <a:xfrm>
            <a:off x="544812" y="2219373"/>
            <a:ext cx="11119524" cy="3269435"/>
            <a:chOff x="1061658" y="942543"/>
            <a:chExt cx="10137805" cy="4756210"/>
          </a:xfrm>
        </p:grpSpPr>
        <p:sp>
          <p:nvSpPr>
            <p:cNvPr id="46" name="矩形: 圆角 45">
              <a:extLst>
                <a:ext uri="{FF2B5EF4-FFF2-40B4-BE49-F238E27FC236}">
                  <a16:creationId xmlns:a16="http://schemas.microsoft.com/office/drawing/2014/main" id="{AB00BD65-358C-4DB3-8A63-645E9747FFF5}"/>
                </a:ext>
              </a:extLst>
            </p:cNvPr>
            <p:cNvSpPr/>
            <p:nvPr/>
          </p:nvSpPr>
          <p:spPr>
            <a:xfrm>
              <a:off x="1061658" y="1052736"/>
              <a:ext cx="10074901" cy="4646017"/>
            </a:xfrm>
            <a:prstGeom prst="roundRect">
              <a:avLst>
                <a:gd fmla="val 874" name="adj"/>
              </a:avLst>
            </a:prstGeom>
            <a:solidFill>
              <a:schemeClr val="bg1"/>
            </a:solidFill>
            <a:ln w="57150">
              <a:noFill/>
            </a:ln>
            <a:effectLst>
              <a:outerShdw algn="tr" blurRad="25400" dir="5400000" dist="139700" rotWithShape="0" sx="103000" sy="103000">
                <a:srgbClr val="20A6E3">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圆角 44">
              <a:extLst>
                <a:ext uri="{FF2B5EF4-FFF2-40B4-BE49-F238E27FC236}">
                  <a16:creationId xmlns:a16="http://schemas.microsoft.com/office/drawing/2014/main" id="{276C7C29-9B85-44E5-A7D7-84BFD915808F}"/>
                </a:ext>
              </a:extLst>
            </p:cNvPr>
            <p:cNvSpPr/>
            <p:nvPr/>
          </p:nvSpPr>
          <p:spPr>
            <a:xfrm>
              <a:off x="1111833" y="942543"/>
              <a:ext cx="10087630" cy="4646017"/>
            </a:xfrm>
            <a:prstGeom prst="roundRect">
              <a:avLst>
                <a:gd fmla="val 874" name="adj"/>
              </a:avLst>
            </a:prstGeom>
            <a:noFill/>
            <a:ln w="349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7" name="椭圆 46">
            <a:extLst>
              <a:ext uri="{FF2B5EF4-FFF2-40B4-BE49-F238E27FC236}">
                <a16:creationId xmlns:a16="http://schemas.microsoft.com/office/drawing/2014/main" id="{C37E9118-DFAF-41A0-A835-CC7801469680}"/>
              </a:ext>
            </a:extLst>
          </p:cNvPr>
          <p:cNvSpPr/>
          <p:nvPr/>
        </p:nvSpPr>
        <p:spPr>
          <a:xfrm>
            <a:off x="10831660" y="571845"/>
            <a:ext cx="935488" cy="935488"/>
          </a:xfrm>
          <a:prstGeom prst="ellipse">
            <a:avLst/>
          </a:prstGeom>
          <a:solidFill>
            <a:srgbClr val="20A6E3">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5" name="组合 54">
            <a:extLst>
              <a:ext uri="{FF2B5EF4-FFF2-40B4-BE49-F238E27FC236}">
                <a16:creationId xmlns:a16="http://schemas.microsoft.com/office/drawing/2014/main" id="{504FC656-ADCE-4884-89B5-C7470896A1C3}"/>
              </a:ext>
            </a:extLst>
          </p:cNvPr>
          <p:cNvGrpSpPr/>
          <p:nvPr/>
        </p:nvGrpSpPr>
        <p:grpSpPr>
          <a:xfrm>
            <a:off x="8881397" y="403986"/>
            <a:ext cx="1454877" cy="435692"/>
            <a:chOff x="9399155" y="6026619"/>
            <a:chExt cx="2012950" cy="602818"/>
          </a:xfrm>
        </p:grpSpPr>
        <p:sp>
          <p:nvSpPr>
            <p:cNvPr id="50" name="任意多边形: 形状 49">
              <a:extLst>
                <a:ext uri="{FF2B5EF4-FFF2-40B4-BE49-F238E27FC236}">
                  <a16:creationId xmlns:a16="http://schemas.microsoft.com/office/drawing/2014/main" id="{91171F93-3373-46DB-94B2-B2231912930F}"/>
                </a:ext>
              </a:extLst>
            </p:cNvPr>
            <p:cNvSpPr/>
            <p:nvPr/>
          </p:nvSpPr>
          <p:spPr>
            <a:xfrm>
              <a:off x="9399155" y="6026619"/>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任意多边形: 形状 50">
              <a:extLst>
                <a:ext uri="{FF2B5EF4-FFF2-40B4-BE49-F238E27FC236}">
                  <a16:creationId xmlns:a16="http://schemas.microsoft.com/office/drawing/2014/main" id="{0280E728-46E2-43A9-A1AA-A57A05127858}"/>
                </a:ext>
              </a:extLst>
            </p:cNvPr>
            <p:cNvSpPr/>
            <p:nvPr/>
          </p:nvSpPr>
          <p:spPr>
            <a:xfrm>
              <a:off x="9399155" y="6144690"/>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任意多边形: 形状 51">
              <a:extLst>
                <a:ext uri="{FF2B5EF4-FFF2-40B4-BE49-F238E27FC236}">
                  <a16:creationId xmlns:a16="http://schemas.microsoft.com/office/drawing/2014/main" id="{B964BE85-8E05-417C-9E23-3C8097DA41F5}"/>
                </a:ext>
              </a:extLst>
            </p:cNvPr>
            <p:cNvSpPr/>
            <p:nvPr/>
          </p:nvSpPr>
          <p:spPr>
            <a:xfrm>
              <a:off x="9399155" y="6262761"/>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任意多边形: 形状 53">
              <a:extLst>
                <a:ext uri="{FF2B5EF4-FFF2-40B4-BE49-F238E27FC236}">
                  <a16:creationId xmlns:a16="http://schemas.microsoft.com/office/drawing/2014/main" id="{B6A94721-5129-47C6-BB55-34241489C657}"/>
                </a:ext>
              </a:extLst>
            </p:cNvPr>
            <p:cNvSpPr/>
            <p:nvPr/>
          </p:nvSpPr>
          <p:spPr>
            <a:xfrm>
              <a:off x="9399155" y="6380833"/>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5" name="组合 94">
            <a:extLst>
              <a:ext uri="{FF2B5EF4-FFF2-40B4-BE49-F238E27FC236}">
                <a16:creationId xmlns:a16="http://schemas.microsoft.com/office/drawing/2014/main" id="{93B96EA4-74A4-4756-9AFE-0522C9C862BE}"/>
              </a:ext>
            </a:extLst>
          </p:cNvPr>
          <p:cNvGrpSpPr/>
          <p:nvPr/>
        </p:nvGrpSpPr>
        <p:grpSpPr>
          <a:xfrm>
            <a:off x="299572" y="260648"/>
            <a:ext cx="877632" cy="762087"/>
            <a:chOff x="299572" y="260648"/>
            <a:chExt cx="877632" cy="762087"/>
          </a:xfrm>
        </p:grpSpPr>
        <p:sp>
          <p:nvSpPr>
            <p:cNvPr id="57" name="椭圆 56">
              <a:extLst>
                <a:ext uri="{FF2B5EF4-FFF2-40B4-BE49-F238E27FC236}">
                  <a16:creationId xmlns:a16="http://schemas.microsoft.com/office/drawing/2014/main" id="{EDAA996C-CAD0-4413-BA83-E6CC9A106A3A}"/>
                </a:ext>
              </a:extLst>
            </p:cNvPr>
            <p:cNvSpPr/>
            <p:nvPr/>
          </p:nvSpPr>
          <p:spPr>
            <a:xfrm>
              <a:off x="299572" y="260648"/>
              <a:ext cx="762087" cy="7620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a:extLst>
                <a:ext uri="{FF2B5EF4-FFF2-40B4-BE49-F238E27FC236}">
                  <a16:creationId xmlns:a16="http://schemas.microsoft.com/office/drawing/2014/main" id="{F9310A15-7383-4354-B7AF-62548F2F5199}"/>
                </a:ext>
              </a:extLst>
            </p:cNvPr>
            <p:cNvSpPr/>
            <p:nvPr/>
          </p:nvSpPr>
          <p:spPr>
            <a:xfrm>
              <a:off x="801532" y="417800"/>
              <a:ext cx="375672" cy="3756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92" name="图片 91">
            <a:extLst>
              <a:ext uri="{FF2B5EF4-FFF2-40B4-BE49-F238E27FC236}">
                <a16:creationId xmlns:a16="http://schemas.microsoft.com/office/drawing/2014/main" id="{889F02C7-FD02-4EEF-AD84-619300210314}"/>
              </a:ext>
            </a:extLst>
          </p:cNvPr>
          <p:cNvPicPr>
            <a:picLocks noChangeAspect="1"/>
          </p:cNvPicPr>
          <p:nvPr/>
        </p:nvPicPr>
        <p:blipFill>
          <a:blip r:embed="rId2">
            <a:extLst>
              <a:ext uri="{28A0092B-C50C-407E-A947-70E740481C1C}">
                <a14:useLocalDpi val="0"/>
              </a:ext>
            </a:extLst>
          </a:blip>
          <a:stretch>
            <a:fillRect/>
          </a:stretch>
        </p:blipFill>
        <p:spPr>
          <a:xfrm flipH="1">
            <a:off x="938439" y="185672"/>
            <a:ext cx="1658632" cy="1658632"/>
          </a:xfrm>
          <a:prstGeom prst="rect">
            <a:avLst/>
          </a:prstGeom>
          <a:effectLst>
            <a:outerShdw algn="br" blurRad="50800" dir="13500000" dist="38100" rotWithShape="0">
              <a:prstClr val="black">
                <a:alpha val="10000"/>
              </a:prstClr>
            </a:outerShdw>
          </a:effectLst>
        </p:spPr>
      </p:pic>
      <p:grpSp>
        <p:nvGrpSpPr>
          <p:cNvPr id="71" name="组合 70">
            <a:extLst>
              <a:ext uri="{FF2B5EF4-FFF2-40B4-BE49-F238E27FC236}">
                <a16:creationId xmlns:a16="http://schemas.microsoft.com/office/drawing/2014/main" id="{C37D48F3-1C9F-450A-B2F4-22885396AA11}"/>
              </a:ext>
            </a:extLst>
          </p:cNvPr>
          <p:cNvGrpSpPr/>
          <p:nvPr/>
        </p:nvGrpSpPr>
        <p:grpSpPr>
          <a:xfrm>
            <a:off x="1104855" y="727678"/>
            <a:ext cx="2183082" cy="1069524"/>
            <a:chOff x="3240555" y="1835341"/>
            <a:chExt cx="1879985" cy="1069524"/>
          </a:xfrm>
        </p:grpSpPr>
        <p:sp>
          <p:nvSpPr>
            <p:cNvPr id="68" name="PA-文本框 59">
              <a:extLst>
                <a:ext uri="{FF2B5EF4-FFF2-40B4-BE49-F238E27FC236}">
                  <a16:creationId xmlns:a16="http://schemas.microsoft.com/office/drawing/2014/main" id="{623E7DA8-F4DA-4EC4-9DE7-A5A725841C03}"/>
                </a:ext>
              </a:extLst>
            </p:cNvPr>
            <p:cNvSpPr>
              <a:spLocks noChangeArrowheads="1"/>
            </p:cNvSpPr>
            <p:nvPr>
              <p:custDataLst>
                <p:tags r:id="rId3"/>
              </p:custDataLst>
            </p:nvPr>
          </p:nvSpPr>
          <p:spPr bwMode="auto">
            <a:xfrm flipH="1">
              <a:off x="3240555" y="1835341"/>
              <a:ext cx="1878327" cy="1059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90" lIns="68580" rIns="68580" tIns="34290"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dist">
                <a:spcBef>
                  <a:spcPct val="0"/>
                </a:spcBef>
                <a:defRPr/>
              </a:pPr>
              <a:r>
                <a:rPr altLang="en-US" lang="zh-CN" spc="300" sz="6500">
                  <a:ln w="190500">
                    <a:solidFill>
                      <a:schemeClr val="bg1"/>
                    </a:solidFill>
                  </a:ln>
                  <a:solidFill>
                    <a:srgbClr val="2287B0"/>
                  </a:solidFill>
                  <a:effectLst>
                    <a:outerShdw algn="tl" blurRad="50800" dir="2700000" dist="38100" rotWithShape="0">
                      <a:prstClr val="black">
                        <a:alpha val="64000"/>
                      </a:prstClr>
                    </a:outerShdw>
                  </a:effectLst>
                  <a:latin charset="-122" panose="02010609000101010101" pitchFamily="49" typeface="汉仪综艺体简"/>
                  <a:ea charset="-122" panose="02010609000101010101" pitchFamily="49" typeface="汉仪综艺体简"/>
                  <a:cs typeface="+mn-ea"/>
                  <a:sym typeface="+mn-lt"/>
                </a:rPr>
                <a:t>目录</a:t>
              </a:r>
            </a:p>
          </p:txBody>
        </p:sp>
        <p:sp>
          <p:nvSpPr>
            <p:cNvPr id="62" name="PA-文本框 59">
              <a:extLst>
                <a:ext uri="{FF2B5EF4-FFF2-40B4-BE49-F238E27FC236}">
                  <a16:creationId xmlns:a16="http://schemas.microsoft.com/office/drawing/2014/main" id="{F09555B1-BF79-4E04-A960-DB29A500144D}"/>
                </a:ext>
              </a:extLst>
            </p:cNvPr>
            <p:cNvSpPr>
              <a:spLocks noChangeArrowheads="1"/>
            </p:cNvSpPr>
            <p:nvPr>
              <p:custDataLst>
                <p:tags r:id="rId4"/>
              </p:custDataLst>
            </p:nvPr>
          </p:nvSpPr>
          <p:spPr bwMode="auto">
            <a:xfrm flipH="1">
              <a:off x="3240555" y="1835341"/>
              <a:ext cx="1879985" cy="1059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90" lIns="68580" rIns="68580" tIns="34290"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dist">
                <a:spcBef>
                  <a:spcPct val="0"/>
                </a:spcBef>
                <a:defRPr/>
              </a:pPr>
              <a:r>
                <a:rPr altLang="en-US" lang="zh-CN" spc="300" sz="6500">
                  <a:solidFill>
                    <a:srgbClr val="20A6E3"/>
                  </a:solidFill>
                  <a:latin charset="-122" panose="02010609000101010101" pitchFamily="49" typeface="汉仪综艺体简"/>
                  <a:ea charset="-122" panose="02010609000101010101" pitchFamily="49" typeface="汉仪综艺体简"/>
                  <a:cs typeface="+mn-ea"/>
                  <a:sym typeface="+mn-lt"/>
                </a:rPr>
                <a:t>目录</a:t>
              </a:r>
            </a:p>
          </p:txBody>
        </p:sp>
      </p:grpSp>
      <p:grpSp>
        <p:nvGrpSpPr>
          <p:cNvPr id="79" name="组合 78">
            <a:extLst>
              <a:ext uri="{FF2B5EF4-FFF2-40B4-BE49-F238E27FC236}">
                <a16:creationId xmlns:a16="http://schemas.microsoft.com/office/drawing/2014/main" id="{6D7368E6-93F2-468B-9F27-0A340AEEBB78}"/>
              </a:ext>
            </a:extLst>
          </p:cNvPr>
          <p:cNvGrpSpPr/>
          <p:nvPr/>
        </p:nvGrpSpPr>
        <p:grpSpPr>
          <a:xfrm>
            <a:off x="740507" y="6156020"/>
            <a:ext cx="1579788" cy="473099"/>
            <a:chOff x="9399155" y="6026619"/>
            <a:chExt cx="2012950" cy="602818"/>
          </a:xfrm>
        </p:grpSpPr>
        <p:sp>
          <p:nvSpPr>
            <p:cNvPr id="80" name="任意多边形: 形状 79">
              <a:extLst>
                <a:ext uri="{FF2B5EF4-FFF2-40B4-BE49-F238E27FC236}">
                  <a16:creationId xmlns:a16="http://schemas.microsoft.com/office/drawing/2014/main" id="{7439B97D-36F5-494A-B50C-182349A76DED}"/>
                </a:ext>
              </a:extLst>
            </p:cNvPr>
            <p:cNvSpPr/>
            <p:nvPr/>
          </p:nvSpPr>
          <p:spPr>
            <a:xfrm>
              <a:off x="9399155" y="6026619"/>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任意多边形: 形状 80">
              <a:extLst>
                <a:ext uri="{FF2B5EF4-FFF2-40B4-BE49-F238E27FC236}">
                  <a16:creationId xmlns:a16="http://schemas.microsoft.com/office/drawing/2014/main" id="{432C45F0-E448-4244-B663-31CD5DD5DBA6}"/>
                </a:ext>
              </a:extLst>
            </p:cNvPr>
            <p:cNvSpPr/>
            <p:nvPr/>
          </p:nvSpPr>
          <p:spPr>
            <a:xfrm>
              <a:off x="9399155" y="6144690"/>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任意多边形: 形状 81">
              <a:extLst>
                <a:ext uri="{FF2B5EF4-FFF2-40B4-BE49-F238E27FC236}">
                  <a16:creationId xmlns:a16="http://schemas.microsoft.com/office/drawing/2014/main" id="{22622660-8687-47F4-B0AC-279FA325DB52}"/>
                </a:ext>
              </a:extLst>
            </p:cNvPr>
            <p:cNvSpPr/>
            <p:nvPr/>
          </p:nvSpPr>
          <p:spPr>
            <a:xfrm>
              <a:off x="9399155" y="6262761"/>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任意多边形: 形状 82">
              <a:extLst>
                <a:ext uri="{FF2B5EF4-FFF2-40B4-BE49-F238E27FC236}">
                  <a16:creationId xmlns:a16="http://schemas.microsoft.com/office/drawing/2014/main" id="{98C2252E-941C-4AE6-A9E6-C43E1DD8D33B}"/>
                </a:ext>
              </a:extLst>
            </p:cNvPr>
            <p:cNvSpPr/>
            <p:nvPr/>
          </p:nvSpPr>
          <p:spPr>
            <a:xfrm>
              <a:off x="9399155" y="6380833"/>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8" name="组合 87">
            <a:extLst>
              <a:ext uri="{FF2B5EF4-FFF2-40B4-BE49-F238E27FC236}">
                <a16:creationId xmlns:a16="http://schemas.microsoft.com/office/drawing/2014/main" id="{3C1D370D-3C1F-4BD3-BBF5-3FDF2DB7A721}"/>
              </a:ext>
            </a:extLst>
          </p:cNvPr>
          <p:cNvGrpSpPr/>
          <p:nvPr/>
        </p:nvGrpSpPr>
        <p:grpSpPr>
          <a:xfrm>
            <a:off x="6127979" y="143786"/>
            <a:ext cx="1149345" cy="580926"/>
            <a:chOff x="3765106" y="-17180"/>
            <a:chExt cx="1609398" cy="813455"/>
          </a:xfrm>
        </p:grpSpPr>
        <p:sp>
          <p:nvSpPr>
            <p:cNvPr id="86" name="等腰三角形 85">
              <a:extLst>
                <a:ext uri="{FF2B5EF4-FFF2-40B4-BE49-F238E27FC236}">
                  <a16:creationId xmlns:a16="http://schemas.microsoft.com/office/drawing/2014/main" id="{47A7B7DE-E2E1-4E33-9B4F-FDF02BD93CB3}"/>
                </a:ext>
              </a:extLst>
            </p:cNvPr>
            <p:cNvSpPr/>
            <p:nvPr/>
          </p:nvSpPr>
          <p:spPr>
            <a:xfrm>
              <a:off x="3917246" y="-17180"/>
              <a:ext cx="1457258" cy="758359"/>
            </a:xfrm>
            <a:prstGeom prst="triangle">
              <a:avLst>
                <a:gd fmla="val 14704" name="adj"/>
              </a:avLst>
            </a:prstGeom>
            <a:solidFill>
              <a:srgbClr val="20A6E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等腰三角形 86">
              <a:extLst>
                <a:ext uri="{FF2B5EF4-FFF2-40B4-BE49-F238E27FC236}">
                  <a16:creationId xmlns:a16="http://schemas.microsoft.com/office/drawing/2014/main" id="{6BA94948-FA6B-4767-84D0-DBBDDA1CF1D6}"/>
                </a:ext>
              </a:extLst>
            </p:cNvPr>
            <p:cNvSpPr/>
            <p:nvPr/>
          </p:nvSpPr>
          <p:spPr>
            <a:xfrm>
              <a:off x="3765106" y="37916"/>
              <a:ext cx="1457258" cy="758359"/>
            </a:xfrm>
            <a:prstGeom prst="triangle">
              <a:avLst>
                <a:gd fmla="val 14704" name="adj"/>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 name="组合 2">
            <a:extLst>
              <a:ext uri="{FF2B5EF4-FFF2-40B4-BE49-F238E27FC236}">
                <a16:creationId xmlns:a16="http://schemas.microsoft.com/office/drawing/2014/main" id="{55AD73D7-810F-43D9-8CFB-24F4D04DEAA1}"/>
              </a:ext>
            </a:extLst>
          </p:cNvPr>
          <p:cNvGrpSpPr/>
          <p:nvPr/>
        </p:nvGrpSpPr>
        <p:grpSpPr>
          <a:xfrm>
            <a:off x="1551744" y="2852936"/>
            <a:ext cx="3400920" cy="754121"/>
            <a:chOff x="841896" y="2797990"/>
            <a:chExt cx="3400920" cy="754121"/>
          </a:xfrm>
        </p:grpSpPr>
        <p:grpSp>
          <p:nvGrpSpPr>
            <p:cNvPr id="77" name="组合 76">
              <a:extLst>
                <a:ext uri="{FF2B5EF4-FFF2-40B4-BE49-F238E27FC236}">
                  <a16:creationId xmlns:a16="http://schemas.microsoft.com/office/drawing/2014/main" id="{EFFBE166-16DE-4864-A53C-17D98D827218}"/>
                </a:ext>
              </a:extLst>
            </p:cNvPr>
            <p:cNvGrpSpPr/>
            <p:nvPr/>
          </p:nvGrpSpPr>
          <p:grpSpPr>
            <a:xfrm>
              <a:off x="1505691" y="2797990"/>
              <a:ext cx="2737125" cy="754121"/>
              <a:chOff x="7843162" y="1337422"/>
              <a:chExt cx="2737125" cy="754121"/>
            </a:xfrm>
          </p:grpSpPr>
          <p:sp>
            <p:nvSpPr>
              <p:cNvPr id="85" name="文本框 84">
                <a:extLst>
                  <a:ext uri="{FF2B5EF4-FFF2-40B4-BE49-F238E27FC236}">
                    <a16:creationId xmlns:a16="http://schemas.microsoft.com/office/drawing/2014/main" id="{579E9345-7DBD-485F-AEC5-86DD68A6BEB0}"/>
                  </a:ext>
                </a:extLst>
              </p:cNvPr>
              <p:cNvSpPr txBox="1"/>
              <p:nvPr/>
            </p:nvSpPr>
            <p:spPr>
              <a:xfrm>
                <a:off x="7843163" y="1337422"/>
                <a:ext cx="2685279" cy="518160"/>
              </a:xfrm>
              <a:prstGeom prst="rect">
                <a:avLst/>
              </a:prstGeom>
              <a:no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dist"/>
                <a:r>
                  <a:rPr altLang="en-US" lang="zh-CN" sz="2800">
                    <a:ln w="6350">
                      <a:noFill/>
                    </a:ln>
                    <a:solidFill>
                      <a:srgbClr val="20A6E3"/>
                    </a:solidFill>
                    <a:effectLst/>
                    <a:latin charset="-122" panose="020b0503020204020204" pitchFamily="34" typeface="微软雅黑"/>
                    <a:ea charset="-122" panose="020b0503020204020204" pitchFamily="34" typeface="微软雅黑"/>
                    <a:sym charset="-122" panose="020b0503020204020204" pitchFamily="34" typeface="微软雅黑"/>
                  </a:rPr>
                  <a:t>入场仪式</a:t>
                </a:r>
              </a:p>
            </p:txBody>
          </p:sp>
          <p:sp>
            <p:nvSpPr>
              <p:cNvPr id="89" name="矩形 88">
                <a:extLst>
                  <a:ext uri="{FF2B5EF4-FFF2-40B4-BE49-F238E27FC236}">
                    <a16:creationId xmlns:a16="http://schemas.microsoft.com/office/drawing/2014/main" id="{0469CFD3-AD73-4BA0-AC9A-C0DBA1D3B34B}"/>
                  </a:ext>
                </a:extLst>
              </p:cNvPr>
              <p:cNvSpPr/>
              <p:nvPr/>
            </p:nvSpPr>
            <p:spPr>
              <a:xfrm>
                <a:off x="7872345" y="1845322"/>
                <a:ext cx="2707941" cy="243840"/>
              </a:xfrm>
              <a:prstGeom prst="rect">
                <a:avLst/>
              </a:prstGeom>
            </p:spPr>
            <p:txBody>
              <a:bodyPr wrap="square">
                <a:spAutoFit/>
              </a:bodyPr>
              <a:lstStyle/>
              <a:p>
                <a:pPr algn="dist" defTabSz="914377">
                  <a:defRPr/>
                </a:pPr>
                <a:r>
                  <a:rPr altLang="zh-CN" lang="en-US" spc="150" sz="1000">
                    <a:solidFill>
                      <a:schemeClr val="tx1">
                        <a:lumMod val="75000"/>
                        <a:lumOff val="25000"/>
                      </a:schemeClr>
                    </a:solidFill>
                    <a:latin charset="-122" panose="020b0503020204020204" pitchFamily="34" typeface="微软雅黑"/>
                    <a:ea charset="-122" panose="020b0503020204020204" pitchFamily="34" typeface="微软雅黑"/>
                  </a:rPr>
                  <a:t>porttitor congue massa. </a:t>
                </a:r>
              </a:p>
            </p:txBody>
          </p:sp>
        </p:grpSp>
        <p:grpSp>
          <p:nvGrpSpPr>
            <p:cNvPr id="90" name="组合 89">
              <a:extLst>
                <a:ext uri="{FF2B5EF4-FFF2-40B4-BE49-F238E27FC236}">
                  <a16:creationId xmlns:a16="http://schemas.microsoft.com/office/drawing/2014/main" id="{646D7D26-B234-4C3C-B770-19D8BFBA190E}"/>
                </a:ext>
              </a:extLst>
            </p:cNvPr>
            <p:cNvGrpSpPr/>
            <p:nvPr/>
          </p:nvGrpSpPr>
          <p:grpSpPr>
            <a:xfrm>
              <a:off x="841896" y="2846764"/>
              <a:ext cx="689223" cy="610861"/>
              <a:chOff x="6728977" y="1428784"/>
              <a:chExt cx="689223" cy="610861"/>
            </a:xfrm>
          </p:grpSpPr>
          <p:sp>
            <p:nvSpPr>
              <p:cNvPr id="91" name="六边形 90">
                <a:extLst>
                  <a:ext uri="{FF2B5EF4-FFF2-40B4-BE49-F238E27FC236}">
                    <a16:creationId xmlns:a16="http://schemas.microsoft.com/office/drawing/2014/main" id="{46F27DD9-62D2-4FDF-B48C-F0E3FFE79674}"/>
                  </a:ext>
                </a:extLst>
              </p:cNvPr>
              <p:cNvSpPr/>
              <p:nvPr/>
            </p:nvSpPr>
            <p:spPr>
              <a:xfrm>
                <a:off x="6728977" y="1428784"/>
                <a:ext cx="648000" cy="610861"/>
              </a:xfrm>
              <a:prstGeom prst="hexagon">
                <a:avLst/>
              </a:prstGeom>
              <a:solidFill>
                <a:srgbClr val="20A6E3"/>
              </a:solidFill>
              <a:ln>
                <a:noFill/>
              </a:ln>
              <a:effectLst>
                <a:outerShdw algn="ctr" blurRad="63500" rotWithShape="0" sx="101000" sy="101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96" name="文本框 95">
                <a:extLst>
                  <a:ext uri="{FF2B5EF4-FFF2-40B4-BE49-F238E27FC236}">
                    <a16:creationId xmlns:a16="http://schemas.microsoft.com/office/drawing/2014/main" id="{E0EA690D-DDEF-498B-9BC3-F3ADD3A6F253}"/>
                  </a:ext>
                </a:extLst>
              </p:cNvPr>
              <p:cNvSpPr txBox="1"/>
              <p:nvPr/>
            </p:nvSpPr>
            <p:spPr>
              <a:xfrm>
                <a:off x="6765424" y="1516425"/>
                <a:ext cx="652776" cy="518160"/>
              </a:xfrm>
              <a:prstGeom prst="rect">
                <a:avLst/>
              </a:prstGeom>
              <a:no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l"/>
                <a:r>
                  <a:rPr altLang="zh-CN" lang="en-US" sz="2800">
                    <a:ln w="6350">
                      <a:noFill/>
                    </a:ln>
                    <a:solidFill>
                      <a:schemeClr val="bg1"/>
                    </a:solidFill>
                    <a:effectLst/>
                    <a:latin charset="-122" panose="020b0503020204020204" pitchFamily="34" typeface="微软雅黑"/>
                    <a:ea charset="-122" panose="020b0503020204020204" pitchFamily="34" typeface="微软雅黑"/>
                    <a:sym charset="-122" panose="020b0503020204020204" pitchFamily="34" typeface="微软雅黑"/>
                  </a:rPr>
                  <a:t>01</a:t>
                </a:r>
              </a:p>
            </p:txBody>
          </p:sp>
        </p:grpSp>
      </p:grpSp>
      <p:grpSp>
        <p:nvGrpSpPr>
          <p:cNvPr id="97" name="组合 96">
            <a:extLst>
              <a:ext uri="{FF2B5EF4-FFF2-40B4-BE49-F238E27FC236}">
                <a16:creationId xmlns:a16="http://schemas.microsoft.com/office/drawing/2014/main" id="{5B88434A-17DE-4496-A61A-15D38398840B}"/>
              </a:ext>
            </a:extLst>
          </p:cNvPr>
          <p:cNvGrpSpPr/>
          <p:nvPr/>
        </p:nvGrpSpPr>
        <p:grpSpPr>
          <a:xfrm>
            <a:off x="1551744" y="4192553"/>
            <a:ext cx="3400920" cy="754121"/>
            <a:chOff x="841896" y="2797990"/>
            <a:chExt cx="3400920" cy="754121"/>
          </a:xfrm>
        </p:grpSpPr>
        <p:grpSp>
          <p:nvGrpSpPr>
            <p:cNvPr id="98" name="组合 97">
              <a:extLst>
                <a:ext uri="{FF2B5EF4-FFF2-40B4-BE49-F238E27FC236}">
                  <a16:creationId xmlns:a16="http://schemas.microsoft.com/office/drawing/2014/main" id="{272B78D8-0D9A-471F-81B8-998B0228CFBD}"/>
                </a:ext>
              </a:extLst>
            </p:cNvPr>
            <p:cNvGrpSpPr/>
            <p:nvPr/>
          </p:nvGrpSpPr>
          <p:grpSpPr>
            <a:xfrm>
              <a:off x="1505691" y="2797990"/>
              <a:ext cx="2737125" cy="754121"/>
              <a:chOff x="7843162" y="1337422"/>
              <a:chExt cx="2737125" cy="754121"/>
            </a:xfrm>
          </p:grpSpPr>
          <p:sp>
            <p:nvSpPr>
              <p:cNvPr id="102" name="文本框 101">
                <a:extLst>
                  <a:ext uri="{FF2B5EF4-FFF2-40B4-BE49-F238E27FC236}">
                    <a16:creationId xmlns:a16="http://schemas.microsoft.com/office/drawing/2014/main" id="{C652838B-C5F7-4F15-A087-C3DEBEE9EC80}"/>
                  </a:ext>
                </a:extLst>
              </p:cNvPr>
              <p:cNvSpPr txBox="1"/>
              <p:nvPr/>
            </p:nvSpPr>
            <p:spPr>
              <a:xfrm>
                <a:off x="7843163" y="1337422"/>
                <a:ext cx="2685279" cy="518160"/>
              </a:xfrm>
              <a:prstGeom prst="rect">
                <a:avLst/>
              </a:prstGeom>
              <a:no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dist"/>
                <a:r>
                  <a:rPr altLang="en-US" lang="zh-CN" sz="2800">
                    <a:ln w="6350">
                      <a:noFill/>
                    </a:ln>
                    <a:solidFill>
                      <a:srgbClr val="20A6E3"/>
                    </a:solidFill>
                    <a:effectLst/>
                    <a:latin charset="-122" panose="020b0503020204020204" pitchFamily="34" typeface="微软雅黑"/>
                    <a:ea charset="-122" panose="020b0503020204020204" pitchFamily="34" typeface="微软雅黑"/>
                    <a:sym charset="-122" panose="020b0503020204020204" pitchFamily="34" typeface="微软雅黑"/>
                  </a:rPr>
                  <a:t>发言致辞</a:t>
                </a:r>
              </a:p>
            </p:txBody>
          </p:sp>
          <p:sp>
            <p:nvSpPr>
              <p:cNvPr id="103" name="矩形 102">
                <a:extLst>
                  <a:ext uri="{FF2B5EF4-FFF2-40B4-BE49-F238E27FC236}">
                    <a16:creationId xmlns:a16="http://schemas.microsoft.com/office/drawing/2014/main" id="{9E67C09C-C983-4886-BBDD-936E2F77BFE9}"/>
                  </a:ext>
                </a:extLst>
              </p:cNvPr>
              <p:cNvSpPr/>
              <p:nvPr/>
            </p:nvSpPr>
            <p:spPr>
              <a:xfrm>
                <a:off x="7872345" y="1845322"/>
                <a:ext cx="2707941" cy="243840"/>
              </a:xfrm>
              <a:prstGeom prst="rect">
                <a:avLst/>
              </a:prstGeom>
            </p:spPr>
            <p:txBody>
              <a:bodyPr wrap="square">
                <a:spAutoFit/>
              </a:bodyPr>
              <a:lstStyle/>
              <a:p>
                <a:pPr algn="dist" defTabSz="914377">
                  <a:defRPr/>
                </a:pPr>
                <a:r>
                  <a:rPr altLang="zh-CN" lang="en-US" spc="150" sz="1000">
                    <a:solidFill>
                      <a:schemeClr val="tx1">
                        <a:lumMod val="75000"/>
                        <a:lumOff val="25000"/>
                      </a:schemeClr>
                    </a:solidFill>
                    <a:latin charset="-122" panose="020b0503020204020204" pitchFamily="34" typeface="微软雅黑"/>
                    <a:ea charset="-122" panose="020b0503020204020204" pitchFamily="34" typeface="微软雅黑"/>
                  </a:rPr>
                  <a:t>porttitor congue massa. </a:t>
                </a:r>
              </a:p>
            </p:txBody>
          </p:sp>
        </p:grpSp>
        <p:grpSp>
          <p:nvGrpSpPr>
            <p:cNvPr id="99" name="组合 98">
              <a:extLst>
                <a:ext uri="{FF2B5EF4-FFF2-40B4-BE49-F238E27FC236}">
                  <a16:creationId xmlns:a16="http://schemas.microsoft.com/office/drawing/2014/main" id="{37FA8AF2-6D6C-4F1D-9AC3-A23E39C4C416}"/>
                </a:ext>
              </a:extLst>
            </p:cNvPr>
            <p:cNvGrpSpPr/>
            <p:nvPr/>
          </p:nvGrpSpPr>
          <p:grpSpPr>
            <a:xfrm>
              <a:off x="841896" y="2846764"/>
              <a:ext cx="669584" cy="610861"/>
              <a:chOff x="6728977" y="1428784"/>
              <a:chExt cx="669584" cy="610861"/>
            </a:xfrm>
          </p:grpSpPr>
          <p:sp>
            <p:nvSpPr>
              <p:cNvPr id="100" name="六边形 99">
                <a:extLst>
                  <a:ext uri="{FF2B5EF4-FFF2-40B4-BE49-F238E27FC236}">
                    <a16:creationId xmlns:a16="http://schemas.microsoft.com/office/drawing/2014/main" id="{596D343B-A2E7-4B96-A682-D5F2BEEFE808}"/>
                  </a:ext>
                </a:extLst>
              </p:cNvPr>
              <p:cNvSpPr/>
              <p:nvPr/>
            </p:nvSpPr>
            <p:spPr>
              <a:xfrm>
                <a:off x="6728977" y="1428784"/>
                <a:ext cx="648000" cy="610861"/>
              </a:xfrm>
              <a:prstGeom prst="hexagon">
                <a:avLst/>
              </a:prstGeom>
              <a:solidFill>
                <a:srgbClr val="20A6E3"/>
              </a:solidFill>
              <a:ln>
                <a:noFill/>
              </a:ln>
              <a:effectLst>
                <a:outerShdw algn="ctr" blurRad="63500" rotWithShape="0" sx="101000" sy="101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101" name="文本框 100">
                <a:extLst>
                  <a:ext uri="{FF2B5EF4-FFF2-40B4-BE49-F238E27FC236}">
                    <a16:creationId xmlns:a16="http://schemas.microsoft.com/office/drawing/2014/main" id="{A70D0B97-B468-4C63-9231-07A88D76AA0B}"/>
                  </a:ext>
                </a:extLst>
              </p:cNvPr>
              <p:cNvSpPr txBox="1"/>
              <p:nvPr/>
            </p:nvSpPr>
            <p:spPr>
              <a:xfrm>
                <a:off x="6745785" y="1506198"/>
                <a:ext cx="652776" cy="518160"/>
              </a:xfrm>
              <a:prstGeom prst="rect">
                <a:avLst/>
              </a:prstGeom>
              <a:no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l"/>
                <a:r>
                  <a:rPr altLang="zh-CN" lang="en-US" sz="2800">
                    <a:ln w="6350">
                      <a:noFill/>
                    </a:ln>
                    <a:solidFill>
                      <a:schemeClr val="bg1"/>
                    </a:solidFill>
                    <a:effectLst/>
                    <a:latin charset="-122" panose="020b0503020204020204" pitchFamily="34" typeface="微软雅黑"/>
                    <a:ea charset="-122" panose="020b0503020204020204" pitchFamily="34" typeface="微软雅黑"/>
                    <a:sym charset="-122" panose="020b0503020204020204" pitchFamily="34" typeface="微软雅黑"/>
                  </a:rPr>
                  <a:t>02</a:t>
                </a:r>
              </a:p>
            </p:txBody>
          </p:sp>
        </p:grpSp>
      </p:grpSp>
      <p:grpSp>
        <p:nvGrpSpPr>
          <p:cNvPr id="104" name="组合 103">
            <a:extLst>
              <a:ext uri="{FF2B5EF4-FFF2-40B4-BE49-F238E27FC236}">
                <a16:creationId xmlns:a16="http://schemas.microsoft.com/office/drawing/2014/main" id="{12CD81A6-D911-48EE-BF8E-4E3F4EB772DC}"/>
              </a:ext>
            </a:extLst>
          </p:cNvPr>
          <p:cNvGrpSpPr/>
          <p:nvPr/>
        </p:nvGrpSpPr>
        <p:grpSpPr>
          <a:xfrm>
            <a:off x="5874676" y="2852936"/>
            <a:ext cx="3400920" cy="754121"/>
            <a:chOff x="841896" y="2797990"/>
            <a:chExt cx="3400920" cy="754121"/>
          </a:xfrm>
        </p:grpSpPr>
        <p:grpSp>
          <p:nvGrpSpPr>
            <p:cNvPr id="105" name="组合 104">
              <a:extLst>
                <a:ext uri="{FF2B5EF4-FFF2-40B4-BE49-F238E27FC236}">
                  <a16:creationId xmlns:a16="http://schemas.microsoft.com/office/drawing/2014/main" id="{633C75A9-0A7B-42EA-9BE2-58DE5D80DC9E}"/>
                </a:ext>
              </a:extLst>
            </p:cNvPr>
            <p:cNvGrpSpPr/>
            <p:nvPr/>
          </p:nvGrpSpPr>
          <p:grpSpPr>
            <a:xfrm>
              <a:off x="1505691" y="2797990"/>
              <a:ext cx="2737125" cy="754121"/>
              <a:chOff x="7843162" y="1337422"/>
              <a:chExt cx="2737125" cy="754121"/>
            </a:xfrm>
          </p:grpSpPr>
          <p:sp>
            <p:nvSpPr>
              <p:cNvPr id="109" name="文本框 108">
                <a:extLst>
                  <a:ext uri="{FF2B5EF4-FFF2-40B4-BE49-F238E27FC236}">
                    <a16:creationId xmlns:a16="http://schemas.microsoft.com/office/drawing/2014/main" id="{E47DAF87-8534-4194-B270-34F68FBD94B4}"/>
                  </a:ext>
                </a:extLst>
              </p:cNvPr>
              <p:cNvSpPr txBox="1"/>
              <p:nvPr/>
            </p:nvSpPr>
            <p:spPr>
              <a:xfrm>
                <a:off x="7843163" y="1337422"/>
                <a:ext cx="2685279" cy="518160"/>
              </a:xfrm>
              <a:prstGeom prst="rect">
                <a:avLst/>
              </a:prstGeom>
              <a:no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dist"/>
                <a:r>
                  <a:rPr altLang="en-US" lang="zh-CN" sz="2800">
                    <a:ln w="6350">
                      <a:noFill/>
                    </a:ln>
                    <a:solidFill>
                      <a:srgbClr val="20A6E3"/>
                    </a:solidFill>
                    <a:effectLst/>
                    <a:latin charset="-122" panose="020b0503020204020204" pitchFamily="34" typeface="微软雅黑"/>
                    <a:ea charset="-122" panose="020b0503020204020204" pitchFamily="34" typeface="微软雅黑"/>
                    <a:sym charset="-122" panose="020b0503020204020204" pitchFamily="34" typeface="微软雅黑"/>
                  </a:rPr>
                  <a:t>宣誓环节</a:t>
                </a:r>
              </a:p>
            </p:txBody>
          </p:sp>
          <p:sp>
            <p:nvSpPr>
              <p:cNvPr id="110" name="矩形 109">
                <a:extLst>
                  <a:ext uri="{FF2B5EF4-FFF2-40B4-BE49-F238E27FC236}">
                    <a16:creationId xmlns:a16="http://schemas.microsoft.com/office/drawing/2014/main" id="{D7D02BB0-5A3F-4D8A-81E3-748C61AC1DD1}"/>
                  </a:ext>
                </a:extLst>
              </p:cNvPr>
              <p:cNvSpPr/>
              <p:nvPr/>
            </p:nvSpPr>
            <p:spPr>
              <a:xfrm>
                <a:off x="7872346" y="1845322"/>
                <a:ext cx="2707941" cy="243840"/>
              </a:xfrm>
              <a:prstGeom prst="rect">
                <a:avLst/>
              </a:prstGeom>
            </p:spPr>
            <p:txBody>
              <a:bodyPr wrap="square">
                <a:spAutoFit/>
              </a:bodyPr>
              <a:lstStyle/>
              <a:p>
                <a:pPr algn="dist" defTabSz="914377">
                  <a:defRPr/>
                </a:pPr>
                <a:r>
                  <a:rPr altLang="zh-CN" lang="en-US" spc="150" sz="1000">
                    <a:solidFill>
                      <a:schemeClr val="tx1">
                        <a:lumMod val="75000"/>
                        <a:lumOff val="25000"/>
                      </a:schemeClr>
                    </a:solidFill>
                    <a:latin charset="-122" panose="020b0503020204020204" pitchFamily="34" typeface="微软雅黑"/>
                    <a:ea charset="-122" panose="020b0503020204020204" pitchFamily="34" typeface="微软雅黑"/>
                  </a:rPr>
                  <a:t>porttitor congue massa. </a:t>
                </a:r>
              </a:p>
            </p:txBody>
          </p:sp>
        </p:grpSp>
        <p:grpSp>
          <p:nvGrpSpPr>
            <p:cNvPr id="106" name="组合 105">
              <a:extLst>
                <a:ext uri="{FF2B5EF4-FFF2-40B4-BE49-F238E27FC236}">
                  <a16:creationId xmlns:a16="http://schemas.microsoft.com/office/drawing/2014/main" id="{4220F270-F1DC-4ADF-9AB9-29FA73C0D901}"/>
                </a:ext>
              </a:extLst>
            </p:cNvPr>
            <p:cNvGrpSpPr/>
            <p:nvPr/>
          </p:nvGrpSpPr>
          <p:grpSpPr>
            <a:xfrm>
              <a:off x="841896" y="2846764"/>
              <a:ext cx="670490" cy="610861"/>
              <a:chOff x="6728977" y="1428784"/>
              <a:chExt cx="670490" cy="610861"/>
            </a:xfrm>
          </p:grpSpPr>
          <p:sp>
            <p:nvSpPr>
              <p:cNvPr id="107" name="六边形 106">
                <a:extLst>
                  <a:ext uri="{FF2B5EF4-FFF2-40B4-BE49-F238E27FC236}">
                    <a16:creationId xmlns:a16="http://schemas.microsoft.com/office/drawing/2014/main" id="{A6E9F03C-040A-4C9A-8E94-A19CDA5AA3CD}"/>
                  </a:ext>
                </a:extLst>
              </p:cNvPr>
              <p:cNvSpPr/>
              <p:nvPr/>
            </p:nvSpPr>
            <p:spPr>
              <a:xfrm>
                <a:off x="6728977" y="1428784"/>
                <a:ext cx="648000" cy="610861"/>
              </a:xfrm>
              <a:prstGeom prst="hexagon">
                <a:avLst/>
              </a:prstGeom>
              <a:solidFill>
                <a:srgbClr val="20A6E3"/>
              </a:solidFill>
              <a:ln>
                <a:noFill/>
              </a:ln>
              <a:effectLst>
                <a:outerShdw algn="ctr" blurRad="63500" rotWithShape="0" sx="101000" sy="101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108" name="文本框 107">
                <a:extLst>
                  <a:ext uri="{FF2B5EF4-FFF2-40B4-BE49-F238E27FC236}">
                    <a16:creationId xmlns:a16="http://schemas.microsoft.com/office/drawing/2014/main" id="{DA3F4702-9935-4D3B-8F73-8978A03B2D6D}"/>
                  </a:ext>
                </a:extLst>
              </p:cNvPr>
              <p:cNvSpPr txBox="1"/>
              <p:nvPr/>
            </p:nvSpPr>
            <p:spPr>
              <a:xfrm>
                <a:off x="6746691" y="1478334"/>
                <a:ext cx="652776" cy="518160"/>
              </a:xfrm>
              <a:prstGeom prst="rect">
                <a:avLst/>
              </a:prstGeom>
              <a:no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l"/>
                <a:r>
                  <a:rPr altLang="zh-CN" lang="en-US" sz="2800">
                    <a:ln w="6350">
                      <a:noFill/>
                    </a:ln>
                    <a:solidFill>
                      <a:schemeClr val="bg1"/>
                    </a:solidFill>
                    <a:effectLst/>
                    <a:latin charset="-122" panose="020b0503020204020204" pitchFamily="34" typeface="微软雅黑"/>
                    <a:ea charset="-122" panose="020b0503020204020204" pitchFamily="34" typeface="微软雅黑"/>
                    <a:sym charset="-122" panose="020b0503020204020204" pitchFamily="34" typeface="微软雅黑"/>
                  </a:rPr>
                  <a:t>03</a:t>
                </a:r>
              </a:p>
            </p:txBody>
          </p:sp>
        </p:grpSp>
      </p:grpSp>
      <p:grpSp>
        <p:nvGrpSpPr>
          <p:cNvPr id="111" name="组合 110">
            <a:extLst>
              <a:ext uri="{FF2B5EF4-FFF2-40B4-BE49-F238E27FC236}">
                <a16:creationId xmlns:a16="http://schemas.microsoft.com/office/drawing/2014/main" id="{BE256FEA-BC4A-4B7D-B195-FA4351BD734C}"/>
              </a:ext>
            </a:extLst>
          </p:cNvPr>
          <p:cNvGrpSpPr/>
          <p:nvPr/>
        </p:nvGrpSpPr>
        <p:grpSpPr>
          <a:xfrm>
            <a:off x="5874676" y="4192553"/>
            <a:ext cx="3400920" cy="754121"/>
            <a:chOff x="841896" y="2797990"/>
            <a:chExt cx="3400920" cy="754121"/>
          </a:xfrm>
        </p:grpSpPr>
        <p:grpSp>
          <p:nvGrpSpPr>
            <p:cNvPr id="112" name="组合 111">
              <a:extLst>
                <a:ext uri="{FF2B5EF4-FFF2-40B4-BE49-F238E27FC236}">
                  <a16:creationId xmlns:a16="http://schemas.microsoft.com/office/drawing/2014/main" id="{5DECA554-833E-465C-96EE-03423DA195D6}"/>
                </a:ext>
              </a:extLst>
            </p:cNvPr>
            <p:cNvGrpSpPr/>
            <p:nvPr/>
          </p:nvGrpSpPr>
          <p:grpSpPr>
            <a:xfrm>
              <a:off x="1505691" y="2797990"/>
              <a:ext cx="2737125" cy="754121"/>
              <a:chOff x="7843162" y="1337422"/>
              <a:chExt cx="2737125" cy="754121"/>
            </a:xfrm>
          </p:grpSpPr>
          <p:sp>
            <p:nvSpPr>
              <p:cNvPr id="116" name="文本框 115">
                <a:extLst>
                  <a:ext uri="{FF2B5EF4-FFF2-40B4-BE49-F238E27FC236}">
                    <a16:creationId xmlns:a16="http://schemas.microsoft.com/office/drawing/2014/main" id="{CA1D12C2-E682-4E22-8CEB-C0EAF45BCC5D}"/>
                  </a:ext>
                </a:extLst>
              </p:cNvPr>
              <p:cNvSpPr txBox="1"/>
              <p:nvPr/>
            </p:nvSpPr>
            <p:spPr>
              <a:xfrm>
                <a:off x="7843163" y="1337422"/>
                <a:ext cx="2685279" cy="518160"/>
              </a:xfrm>
              <a:prstGeom prst="rect">
                <a:avLst/>
              </a:prstGeom>
              <a:no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dist"/>
                <a:r>
                  <a:rPr altLang="en-US" lang="zh-CN" sz="2800">
                    <a:ln w="6350">
                      <a:noFill/>
                    </a:ln>
                    <a:solidFill>
                      <a:srgbClr val="20A6E3"/>
                    </a:solidFill>
                    <a:effectLst/>
                    <a:latin charset="-122" panose="020b0503020204020204" pitchFamily="34" typeface="微软雅黑"/>
                    <a:ea charset="-122" panose="020b0503020204020204" pitchFamily="34" typeface="微软雅黑"/>
                    <a:sym charset="-122" panose="020b0503020204020204" pitchFamily="34" typeface="微软雅黑"/>
                  </a:rPr>
                  <a:t>竞赛规则</a:t>
                </a:r>
              </a:p>
            </p:txBody>
          </p:sp>
          <p:sp>
            <p:nvSpPr>
              <p:cNvPr id="117" name="矩形 116">
                <a:extLst>
                  <a:ext uri="{FF2B5EF4-FFF2-40B4-BE49-F238E27FC236}">
                    <a16:creationId xmlns:a16="http://schemas.microsoft.com/office/drawing/2014/main" id="{F2C201E9-4F98-4727-8F8C-794352472930}"/>
                  </a:ext>
                </a:extLst>
              </p:cNvPr>
              <p:cNvSpPr/>
              <p:nvPr/>
            </p:nvSpPr>
            <p:spPr>
              <a:xfrm>
                <a:off x="7872346" y="1845322"/>
                <a:ext cx="2707941" cy="243840"/>
              </a:xfrm>
              <a:prstGeom prst="rect">
                <a:avLst/>
              </a:prstGeom>
            </p:spPr>
            <p:txBody>
              <a:bodyPr wrap="square">
                <a:spAutoFit/>
              </a:bodyPr>
              <a:lstStyle/>
              <a:p>
                <a:pPr algn="dist" defTabSz="914377">
                  <a:defRPr/>
                </a:pPr>
                <a:r>
                  <a:rPr altLang="zh-CN" lang="en-US" spc="150" sz="1000">
                    <a:solidFill>
                      <a:schemeClr val="tx1">
                        <a:lumMod val="75000"/>
                        <a:lumOff val="25000"/>
                      </a:schemeClr>
                    </a:solidFill>
                    <a:latin charset="-122" panose="020b0503020204020204" pitchFamily="34" typeface="微软雅黑"/>
                    <a:ea charset="-122" panose="020b0503020204020204" pitchFamily="34" typeface="微软雅黑"/>
                  </a:rPr>
                  <a:t>porttitor congue massa. </a:t>
                </a:r>
              </a:p>
            </p:txBody>
          </p:sp>
        </p:grpSp>
        <p:grpSp>
          <p:nvGrpSpPr>
            <p:cNvPr id="113" name="组合 112">
              <a:extLst>
                <a:ext uri="{FF2B5EF4-FFF2-40B4-BE49-F238E27FC236}">
                  <a16:creationId xmlns:a16="http://schemas.microsoft.com/office/drawing/2014/main" id="{5897D646-EF59-40DC-AE94-463E8EFE6509}"/>
                </a:ext>
              </a:extLst>
            </p:cNvPr>
            <p:cNvGrpSpPr/>
            <p:nvPr/>
          </p:nvGrpSpPr>
          <p:grpSpPr>
            <a:xfrm>
              <a:off x="841896" y="2846764"/>
              <a:ext cx="661413" cy="610861"/>
              <a:chOff x="6728977" y="1428784"/>
              <a:chExt cx="661413" cy="610861"/>
            </a:xfrm>
          </p:grpSpPr>
          <p:sp>
            <p:nvSpPr>
              <p:cNvPr id="114" name="六边形 113">
                <a:extLst>
                  <a:ext uri="{FF2B5EF4-FFF2-40B4-BE49-F238E27FC236}">
                    <a16:creationId xmlns:a16="http://schemas.microsoft.com/office/drawing/2014/main" id="{742EBF98-7E30-4059-A780-FFF44391B4ED}"/>
                  </a:ext>
                </a:extLst>
              </p:cNvPr>
              <p:cNvSpPr/>
              <p:nvPr/>
            </p:nvSpPr>
            <p:spPr>
              <a:xfrm>
                <a:off x="6728977" y="1428784"/>
                <a:ext cx="648000" cy="610861"/>
              </a:xfrm>
              <a:prstGeom prst="hexagon">
                <a:avLst/>
              </a:prstGeom>
              <a:solidFill>
                <a:srgbClr val="20A6E3"/>
              </a:solidFill>
              <a:ln>
                <a:noFill/>
              </a:ln>
              <a:effectLst>
                <a:outerShdw algn="ctr" blurRad="63500" rotWithShape="0" sx="101000" sy="101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115" name="文本框 114">
                <a:extLst>
                  <a:ext uri="{FF2B5EF4-FFF2-40B4-BE49-F238E27FC236}">
                    <a16:creationId xmlns:a16="http://schemas.microsoft.com/office/drawing/2014/main" id="{3B821AB3-94E0-476B-B582-7CF1C223D243}"/>
                  </a:ext>
                </a:extLst>
              </p:cNvPr>
              <p:cNvSpPr txBox="1"/>
              <p:nvPr/>
            </p:nvSpPr>
            <p:spPr>
              <a:xfrm>
                <a:off x="6737614" y="1494345"/>
                <a:ext cx="652776" cy="518160"/>
              </a:xfrm>
              <a:prstGeom prst="rect">
                <a:avLst/>
              </a:prstGeom>
              <a:no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l"/>
                <a:r>
                  <a:rPr altLang="zh-CN" lang="en-US" sz="2800">
                    <a:ln w="6350">
                      <a:noFill/>
                    </a:ln>
                    <a:solidFill>
                      <a:schemeClr val="bg1"/>
                    </a:solidFill>
                    <a:effectLst/>
                    <a:latin charset="-122" panose="020b0503020204020204" pitchFamily="34" typeface="微软雅黑"/>
                    <a:ea charset="-122" panose="020b0503020204020204" pitchFamily="34" typeface="微软雅黑"/>
                    <a:sym charset="-122" panose="020b0503020204020204" pitchFamily="34" typeface="微软雅黑"/>
                  </a:rPr>
                  <a:t>04</a:t>
                </a:r>
              </a:p>
            </p:txBody>
          </p:sp>
        </p:grpSp>
      </p:grpSp>
      <p:sp>
        <p:nvSpPr>
          <p:cNvPr id="118" name="PA-文本框 59">
            <a:extLst>
              <a:ext uri="{FF2B5EF4-FFF2-40B4-BE49-F238E27FC236}">
                <a16:creationId xmlns:a16="http://schemas.microsoft.com/office/drawing/2014/main" id="{B9F76D25-FF67-470F-A06B-31A2528287C8}"/>
              </a:ext>
            </a:extLst>
          </p:cNvPr>
          <p:cNvSpPr>
            <a:spLocks noChangeArrowheads="1"/>
          </p:cNvSpPr>
          <p:nvPr>
            <p:custDataLst>
              <p:tags r:id="rId5"/>
            </p:custDataLst>
          </p:nvPr>
        </p:nvSpPr>
        <p:spPr bwMode="auto">
          <a:xfrm flipH="1">
            <a:off x="3293730" y="1313239"/>
            <a:ext cx="2813965" cy="5257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90" lIns="68580" rIns="68580" tIns="34290"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dist">
              <a:spcBef>
                <a:spcPct val="0"/>
              </a:spcBef>
              <a:defRPr/>
            </a:pPr>
            <a:r>
              <a:rPr altLang="zh-CN" b="1" lang="en-US" spc="300" sz="3000">
                <a:solidFill>
                  <a:schemeClr val="bg1"/>
                </a:solidFill>
                <a:latin charset="-122" panose="020b0503020204020204" pitchFamily="34" typeface="微软雅黑"/>
                <a:ea charset="-122" panose="020b0503020204020204" pitchFamily="34" typeface="微软雅黑"/>
                <a:cs typeface="+mn-ea"/>
                <a:sym typeface="+mn-lt"/>
              </a:rPr>
              <a:t>CONTENTS</a:t>
            </a:r>
          </a:p>
        </p:txBody>
      </p:sp>
      <p:sp>
        <p:nvSpPr>
          <p:cNvPr id="119" name="任意多边形: 形状 118">
            <a:extLst>
              <a:ext uri="{FF2B5EF4-FFF2-40B4-BE49-F238E27FC236}">
                <a16:creationId xmlns:a16="http://schemas.microsoft.com/office/drawing/2014/main" id="{FDA56B1E-F8A0-4E95-8B77-62D98AD3F930}"/>
              </a:ext>
            </a:extLst>
          </p:cNvPr>
          <p:cNvSpPr/>
          <p:nvPr/>
        </p:nvSpPr>
        <p:spPr>
          <a:xfrm>
            <a:off x="6872446" y="6309320"/>
            <a:ext cx="1160086" cy="555667"/>
          </a:xfrm>
          <a:custGeom>
            <a:gdLst>
              <a:gd fmla="*/ 580043 w 1160086" name="connsiteX0"/>
              <a:gd fmla="*/ 0 h 555667" name="connsiteY0"/>
              <a:gd fmla="*/ 1150979 w 1160086" name="connsiteX1"/>
              <a:gd fmla="*/ 465327 h 555667" name="connsiteY1"/>
              <a:gd fmla="*/ 1160086 w 1160086" name="connsiteX2"/>
              <a:gd fmla="*/ 555667 h 555667" name="connsiteY2"/>
              <a:gd fmla="*/ 0 w 1160086" name="connsiteX3"/>
              <a:gd fmla="*/ 555667 h 555667" name="connsiteY3"/>
              <a:gd fmla="*/ 9107 w 1160086" name="connsiteX4"/>
              <a:gd fmla="*/ 465327 h 555667" name="connsiteY4"/>
              <a:gd fmla="*/ 580043 w 1160086" name="connsiteX5"/>
              <a:gd fmla="*/ 0 h 55566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55667" w="1160086">
                <a:moveTo>
                  <a:pt x="580043" y="0"/>
                </a:moveTo>
                <a:cubicBezTo>
                  <a:pt x="861669" y="0"/>
                  <a:pt x="1096638" y="199766"/>
                  <a:pt x="1150979" y="465327"/>
                </a:cubicBezTo>
                <a:lnTo>
                  <a:pt x="1160086" y="555667"/>
                </a:lnTo>
                <a:lnTo>
                  <a:pt x="0" y="555667"/>
                </a:lnTo>
                <a:lnTo>
                  <a:pt x="9107" y="465327"/>
                </a:lnTo>
                <a:cubicBezTo>
                  <a:pt x="63449" y="199766"/>
                  <a:pt x="298418" y="0"/>
                  <a:pt x="580043" y="0"/>
                </a:cubicBezTo>
                <a:close/>
              </a:path>
            </a:pathLst>
          </a:custGeom>
          <a:solidFill>
            <a:srgbClr val="20A6E3">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pic>
        <p:nvPicPr>
          <p:cNvPr id="7" name="图片 6">
            <a:extLst>
              <a:ext uri="{FF2B5EF4-FFF2-40B4-BE49-F238E27FC236}">
                <a16:creationId xmlns:a16="http://schemas.microsoft.com/office/drawing/2014/main" id="{15BD53F6-5A5E-4677-A622-2EC645FA5AA5}"/>
              </a:ext>
            </a:extLst>
          </p:cNvPr>
          <p:cNvPicPr>
            <a:picLocks noChangeAspect="1"/>
          </p:cNvPicPr>
          <p:nvPr/>
        </p:nvPicPr>
        <p:blipFill>
          <a:blip r:embed="rId6">
            <a:extLst>
              <a:ext uri="{28A0092B-C50C-407E-A947-70E740481C1C}">
                <a14:useLocalDpi val="0"/>
              </a:ext>
            </a:extLst>
          </a:blip>
          <a:srcRect l="10239" r="25655"/>
          <a:stretch>
            <a:fillRect/>
          </a:stretch>
        </p:blipFill>
        <p:spPr>
          <a:xfrm>
            <a:off x="9504556" y="2117814"/>
            <a:ext cx="2094542" cy="3267329"/>
          </a:xfrm>
          <a:prstGeom prst="rect">
            <a:avLst/>
          </a:prstGeom>
        </p:spPr>
      </p:pic>
    </p:spTree>
    <p:extLst>
      <p:ext uri="{BB962C8B-B14F-4D97-AF65-F5344CB8AC3E}">
        <p14:creationId val="2392084280"/>
      </p:ext>
    </p:extLst>
  </p:cSld>
  <p:clrMapOvr>
    <a:masterClrMapping/>
  </p:clrMapOvr>
  <mc:AlternateContent>
    <mc:Choice Requires="p14">
      <p:transition advClick="0" advTm="2000" p14:dur="1750" spd="slow">
        <p14:vortex dir="r"/>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92"/>
                                        </p:tgtEl>
                                        <p:attrNameLst>
                                          <p:attrName>style.visibility</p:attrName>
                                        </p:attrNameLst>
                                      </p:cBhvr>
                                      <p:to>
                                        <p:strVal val="visible"/>
                                      </p:to>
                                    </p:set>
                                    <p:anim calcmode="lin" valueType="num">
                                      <p:cBhvr additive="base">
                                        <p:cTn dur="500" fill="hold" id="7"/>
                                        <p:tgtEl>
                                          <p:spTgt spid="92"/>
                                        </p:tgtEl>
                                        <p:attrNameLst>
                                          <p:attrName>ppt_x</p:attrName>
                                        </p:attrNameLst>
                                      </p:cBhvr>
                                      <p:tavLst>
                                        <p:tav tm="0">
                                          <p:val>
                                            <p:strVal val="#ppt_x"/>
                                          </p:val>
                                        </p:tav>
                                        <p:tav tm="100000">
                                          <p:val>
                                            <p:strVal val="#ppt_x"/>
                                          </p:val>
                                        </p:tav>
                                      </p:tavLst>
                                    </p:anim>
                                    <p:anim calcmode="lin" valueType="num">
                                      <p:cBhvr additive="base">
                                        <p:cTn dur="500" fill="hold" id="8"/>
                                        <p:tgtEl>
                                          <p:spTgt spid="92"/>
                                        </p:tgtEl>
                                        <p:attrNameLst>
                                          <p:attrName>ppt_y</p:attrName>
                                        </p:attrNameLst>
                                      </p:cBhvr>
                                      <p:tavLst>
                                        <p:tav tm="0">
                                          <p:val>
                                            <p:strVal val="1+#ppt_h/2"/>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71"/>
                                        </p:tgtEl>
                                        <p:attrNameLst>
                                          <p:attrName>style.visibility</p:attrName>
                                        </p:attrNameLst>
                                      </p:cBhvr>
                                      <p:to>
                                        <p:strVal val="visible"/>
                                      </p:to>
                                    </p:set>
                                    <p:anim calcmode="lin" valueType="num">
                                      <p:cBhvr additive="base">
                                        <p:cTn dur="500" fill="hold" id="11"/>
                                        <p:tgtEl>
                                          <p:spTgt spid="71"/>
                                        </p:tgtEl>
                                        <p:attrNameLst>
                                          <p:attrName>ppt_x</p:attrName>
                                        </p:attrNameLst>
                                      </p:cBhvr>
                                      <p:tavLst>
                                        <p:tav tm="0">
                                          <p:val>
                                            <p:strVal val="0-#ppt_w/2"/>
                                          </p:val>
                                        </p:tav>
                                        <p:tav tm="100000">
                                          <p:val>
                                            <p:strVal val="#ppt_x"/>
                                          </p:val>
                                        </p:tav>
                                      </p:tavLst>
                                    </p:anim>
                                    <p:anim calcmode="lin" valueType="num">
                                      <p:cBhvr additive="base">
                                        <p:cTn dur="500" fill="hold" id="12"/>
                                        <p:tgtEl>
                                          <p:spTgt spid="7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2" presetSubtype="8">
                                  <p:stCondLst>
                                    <p:cond delay="0"/>
                                  </p:stCondLst>
                                  <p:childTnLst>
                                    <p:set>
                                      <p:cBhvr>
                                        <p:cTn dur="1" fill="hold" id="15">
                                          <p:stCondLst>
                                            <p:cond delay="0"/>
                                          </p:stCondLst>
                                        </p:cTn>
                                        <p:tgtEl>
                                          <p:spTgt spid="118"/>
                                        </p:tgtEl>
                                        <p:attrNameLst>
                                          <p:attrName>style.visibility</p:attrName>
                                        </p:attrNameLst>
                                      </p:cBhvr>
                                      <p:to>
                                        <p:strVal val="visible"/>
                                      </p:to>
                                    </p:set>
                                    <p:animEffect filter="wipe(left)" transition="in">
                                      <p:cBhvr>
                                        <p:cTn dur="500" id="16"/>
                                        <p:tgtEl>
                                          <p:spTgt spid="118"/>
                                        </p:tgtEl>
                                      </p:cBhvr>
                                    </p:animEffect>
                                  </p:childTnLst>
                                </p:cTn>
                              </p:par>
                            </p:childTnLst>
                          </p:cTn>
                        </p:par>
                        <p:par>
                          <p:cTn fill="hold" id="17" nodeType="afterGroup">
                            <p:stCondLst>
                              <p:cond delay="1000"/>
                            </p:stCondLst>
                            <p:childTnLst>
                              <p:par>
                                <p:cTn fill="hold" id="18" nodeType="afterEffect" presetClass="entr" presetID="22" presetSubtype="2">
                                  <p:stCondLst>
                                    <p:cond delay="0"/>
                                  </p:stCondLst>
                                  <p:childTnLst>
                                    <p:set>
                                      <p:cBhvr>
                                        <p:cTn dur="1" fill="hold" id="19">
                                          <p:stCondLst>
                                            <p:cond delay="0"/>
                                          </p:stCondLst>
                                        </p:cTn>
                                        <p:tgtEl>
                                          <p:spTgt spid="2"/>
                                        </p:tgtEl>
                                        <p:attrNameLst>
                                          <p:attrName>style.visibility</p:attrName>
                                        </p:attrNameLst>
                                      </p:cBhvr>
                                      <p:to>
                                        <p:strVal val="visible"/>
                                      </p:to>
                                    </p:set>
                                    <p:animEffect filter="wipe(right)" transition="in">
                                      <p:cBhvr>
                                        <p:cTn dur="750" id="20"/>
                                        <p:tgtEl>
                                          <p:spTgt spid="2"/>
                                        </p:tgtEl>
                                      </p:cBhvr>
                                    </p:animEffect>
                                  </p:childTnLst>
                                </p:cTn>
                              </p:par>
                              <p:par>
                                <p:cTn fill="hold" id="21" nodeType="withEffect" presetClass="entr" presetID="22" presetSubtype="4">
                                  <p:stCondLst>
                                    <p:cond delay="250"/>
                                  </p:stCondLst>
                                  <p:childTnLst>
                                    <p:set>
                                      <p:cBhvr>
                                        <p:cTn dur="1" fill="hold" id="22">
                                          <p:stCondLst>
                                            <p:cond delay="0"/>
                                          </p:stCondLst>
                                        </p:cTn>
                                        <p:tgtEl>
                                          <p:spTgt spid="7"/>
                                        </p:tgtEl>
                                        <p:attrNameLst>
                                          <p:attrName>style.visibility</p:attrName>
                                        </p:attrNameLst>
                                      </p:cBhvr>
                                      <p:to>
                                        <p:strVal val="visible"/>
                                      </p:to>
                                    </p:set>
                                    <p:animEffect filter="wipe(down)" transition="in">
                                      <p:cBhvr>
                                        <p:cTn dur="500" id="23"/>
                                        <p:tgtEl>
                                          <p:spTgt spid="7"/>
                                        </p:tgtEl>
                                      </p:cBhvr>
                                    </p:animEffect>
                                  </p:childTnLst>
                                </p:cTn>
                              </p:par>
                            </p:childTnLst>
                          </p:cTn>
                        </p:par>
                        <p:par>
                          <p:cTn fill="hold" id="24" nodeType="afterGroup">
                            <p:stCondLst>
                              <p:cond delay="1750"/>
                            </p:stCondLst>
                            <p:childTnLst>
                              <p:par>
                                <p:cTn fill="hold" id="25" nodeType="afterEffect" presetClass="entr" presetID="2" presetSubtype="2">
                                  <p:stCondLst>
                                    <p:cond delay="0"/>
                                  </p:stCondLst>
                                  <p:childTnLst>
                                    <p:set>
                                      <p:cBhvr>
                                        <p:cTn dur="1" fill="hold" id="26">
                                          <p:stCondLst>
                                            <p:cond delay="0"/>
                                          </p:stCondLst>
                                        </p:cTn>
                                        <p:tgtEl>
                                          <p:spTgt spid="3"/>
                                        </p:tgtEl>
                                        <p:attrNameLst>
                                          <p:attrName>style.visibility</p:attrName>
                                        </p:attrNameLst>
                                      </p:cBhvr>
                                      <p:to>
                                        <p:strVal val="visible"/>
                                      </p:to>
                                    </p:set>
                                    <p:anim calcmode="lin" valueType="num">
                                      <p:cBhvr additive="base">
                                        <p:cTn dur="500" fill="hold" id="27"/>
                                        <p:tgtEl>
                                          <p:spTgt spid="3"/>
                                        </p:tgtEl>
                                        <p:attrNameLst>
                                          <p:attrName>ppt_x</p:attrName>
                                        </p:attrNameLst>
                                      </p:cBhvr>
                                      <p:tavLst>
                                        <p:tav tm="0">
                                          <p:val>
                                            <p:strVal val="1+#ppt_w/2"/>
                                          </p:val>
                                        </p:tav>
                                        <p:tav tm="100000">
                                          <p:val>
                                            <p:strVal val="#ppt_x"/>
                                          </p:val>
                                        </p:tav>
                                      </p:tavLst>
                                    </p:anim>
                                    <p:anim calcmode="lin" valueType="num">
                                      <p:cBhvr additive="base">
                                        <p:cTn dur="500" fill="hold" id="28"/>
                                        <p:tgtEl>
                                          <p:spTgt spid="3"/>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250"/>
                            </p:stCondLst>
                            <p:childTnLst>
                              <p:par>
                                <p:cTn fill="hold" id="30" nodeType="afterEffect" presetClass="entr" presetID="2" presetSubtype="2">
                                  <p:stCondLst>
                                    <p:cond delay="0"/>
                                  </p:stCondLst>
                                  <p:childTnLst>
                                    <p:set>
                                      <p:cBhvr>
                                        <p:cTn dur="1" fill="hold" id="31">
                                          <p:stCondLst>
                                            <p:cond delay="0"/>
                                          </p:stCondLst>
                                        </p:cTn>
                                        <p:tgtEl>
                                          <p:spTgt spid="97"/>
                                        </p:tgtEl>
                                        <p:attrNameLst>
                                          <p:attrName>style.visibility</p:attrName>
                                        </p:attrNameLst>
                                      </p:cBhvr>
                                      <p:to>
                                        <p:strVal val="visible"/>
                                      </p:to>
                                    </p:set>
                                    <p:anim calcmode="lin" valueType="num">
                                      <p:cBhvr additive="base">
                                        <p:cTn dur="500" fill="hold" id="32"/>
                                        <p:tgtEl>
                                          <p:spTgt spid="97"/>
                                        </p:tgtEl>
                                        <p:attrNameLst>
                                          <p:attrName>ppt_x</p:attrName>
                                        </p:attrNameLst>
                                      </p:cBhvr>
                                      <p:tavLst>
                                        <p:tav tm="0">
                                          <p:val>
                                            <p:strVal val="1+#ppt_w/2"/>
                                          </p:val>
                                        </p:tav>
                                        <p:tav tm="100000">
                                          <p:val>
                                            <p:strVal val="#ppt_x"/>
                                          </p:val>
                                        </p:tav>
                                      </p:tavLst>
                                    </p:anim>
                                    <p:anim calcmode="lin" valueType="num">
                                      <p:cBhvr additive="base">
                                        <p:cTn dur="500" fill="hold" id="33"/>
                                        <p:tgtEl>
                                          <p:spTgt spid="97"/>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750"/>
                            </p:stCondLst>
                            <p:childTnLst>
                              <p:par>
                                <p:cTn fill="hold" id="35" nodeType="afterEffect" presetClass="entr" presetID="2" presetSubtype="2">
                                  <p:stCondLst>
                                    <p:cond delay="0"/>
                                  </p:stCondLst>
                                  <p:childTnLst>
                                    <p:set>
                                      <p:cBhvr>
                                        <p:cTn dur="1" fill="hold" id="36">
                                          <p:stCondLst>
                                            <p:cond delay="0"/>
                                          </p:stCondLst>
                                        </p:cTn>
                                        <p:tgtEl>
                                          <p:spTgt spid="104"/>
                                        </p:tgtEl>
                                        <p:attrNameLst>
                                          <p:attrName>style.visibility</p:attrName>
                                        </p:attrNameLst>
                                      </p:cBhvr>
                                      <p:to>
                                        <p:strVal val="visible"/>
                                      </p:to>
                                    </p:set>
                                    <p:anim calcmode="lin" valueType="num">
                                      <p:cBhvr additive="base">
                                        <p:cTn dur="500" fill="hold" id="37"/>
                                        <p:tgtEl>
                                          <p:spTgt spid="104"/>
                                        </p:tgtEl>
                                        <p:attrNameLst>
                                          <p:attrName>ppt_x</p:attrName>
                                        </p:attrNameLst>
                                      </p:cBhvr>
                                      <p:tavLst>
                                        <p:tav tm="0">
                                          <p:val>
                                            <p:strVal val="1+#ppt_w/2"/>
                                          </p:val>
                                        </p:tav>
                                        <p:tav tm="100000">
                                          <p:val>
                                            <p:strVal val="#ppt_x"/>
                                          </p:val>
                                        </p:tav>
                                      </p:tavLst>
                                    </p:anim>
                                    <p:anim calcmode="lin" valueType="num">
                                      <p:cBhvr additive="base">
                                        <p:cTn dur="500" fill="hold" id="38"/>
                                        <p:tgtEl>
                                          <p:spTgt spid="104"/>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250"/>
                            </p:stCondLst>
                            <p:childTnLst>
                              <p:par>
                                <p:cTn fill="hold" id="40" nodeType="afterEffect" presetClass="entr" presetID="2" presetSubtype="2">
                                  <p:stCondLst>
                                    <p:cond delay="0"/>
                                  </p:stCondLst>
                                  <p:childTnLst>
                                    <p:set>
                                      <p:cBhvr>
                                        <p:cTn dur="1" fill="hold" id="41">
                                          <p:stCondLst>
                                            <p:cond delay="0"/>
                                          </p:stCondLst>
                                        </p:cTn>
                                        <p:tgtEl>
                                          <p:spTgt spid="111"/>
                                        </p:tgtEl>
                                        <p:attrNameLst>
                                          <p:attrName>style.visibility</p:attrName>
                                        </p:attrNameLst>
                                      </p:cBhvr>
                                      <p:to>
                                        <p:strVal val="visible"/>
                                      </p:to>
                                    </p:set>
                                    <p:anim calcmode="lin" valueType="num">
                                      <p:cBhvr additive="base">
                                        <p:cTn dur="500" fill="hold" id="42"/>
                                        <p:tgtEl>
                                          <p:spTgt spid="111"/>
                                        </p:tgtEl>
                                        <p:attrNameLst>
                                          <p:attrName>ppt_x</p:attrName>
                                        </p:attrNameLst>
                                      </p:cBhvr>
                                      <p:tavLst>
                                        <p:tav tm="0">
                                          <p:val>
                                            <p:strVal val="1+#ppt_w/2"/>
                                          </p:val>
                                        </p:tav>
                                        <p:tav tm="100000">
                                          <p:val>
                                            <p:strVal val="#ppt_x"/>
                                          </p:val>
                                        </p:tav>
                                      </p:tavLst>
                                    </p:anim>
                                    <p:anim calcmode="lin" valueType="num">
                                      <p:cBhvr additive="base">
                                        <p:cTn dur="500" fill="hold" id="43"/>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EA89417F-C411-47C6-94FA-ABCBE9503BE9}"/>
              </a:ext>
            </a:extLst>
          </p:cNvPr>
          <p:cNvGrpSpPr/>
          <p:nvPr/>
        </p:nvGrpSpPr>
        <p:grpSpPr>
          <a:xfrm>
            <a:off x="4439816" y="764704"/>
            <a:ext cx="3348000" cy="461665"/>
            <a:chOff x="4439816" y="764704"/>
            <a:chExt cx="3348000" cy="461665"/>
          </a:xfrm>
        </p:grpSpPr>
        <p:sp>
          <p:nvSpPr>
            <p:cNvPr id="7" name="矩形: 圆角 6">
              <a:extLst>
                <a:ext uri="{FF2B5EF4-FFF2-40B4-BE49-F238E27FC236}">
                  <a16:creationId xmlns:a16="http://schemas.microsoft.com/office/drawing/2014/main" id="{59F22B24-0FA6-45AB-BEE1-3140584CD683}"/>
                </a:ext>
              </a:extLst>
            </p:cNvPr>
            <p:cNvSpPr/>
            <p:nvPr/>
          </p:nvSpPr>
          <p:spPr>
            <a:xfrm>
              <a:off x="4439816" y="959536"/>
              <a:ext cx="3348000" cy="36000"/>
            </a:xfrm>
            <a:prstGeom prst="roundRect">
              <a:avLst>
                <a:gd fmla="val 50000" name="adj"/>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9749CD4E-AF6E-4419-B23A-4C4041464C00}"/>
                </a:ext>
              </a:extLst>
            </p:cNvPr>
            <p:cNvSpPr txBox="1"/>
            <p:nvPr/>
          </p:nvSpPr>
          <p:spPr>
            <a:xfrm>
              <a:off x="4789089" y="764704"/>
              <a:ext cx="2613823" cy="457200"/>
            </a:xfrm>
            <a:prstGeom prst="rect">
              <a:avLst/>
            </a:prstGeom>
            <a:solidFill>
              <a:schemeClr val="bg1"/>
            </a:solid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dist"/>
              <a:r>
                <a:rPr altLang="en-US" b="1" lang="zh-CN" sz="2400">
                  <a:ln w="6350">
                    <a:noFill/>
                  </a:ln>
                  <a:solidFill>
                    <a:schemeClr val="tx1">
                      <a:lumMod val="75000"/>
                      <a:lumOff val="25000"/>
                    </a:schemeClr>
                  </a:solidFill>
                  <a:effectLst/>
                  <a:latin charset="-122" panose="020b0503020204020204" pitchFamily="34" typeface="微软雅黑"/>
                  <a:ea charset="-122" panose="020b0503020204020204" pitchFamily="34" typeface="微软雅黑"/>
                  <a:sym charset="-122" panose="020b0503020204020204" pitchFamily="34" typeface="微软雅黑"/>
                </a:rPr>
                <a:t>竞赛规则</a:t>
              </a:r>
            </a:p>
          </p:txBody>
        </p:sp>
      </p:grpSp>
      <p:grpSp>
        <p:nvGrpSpPr>
          <p:cNvPr id="6" name="组合 5">
            <a:extLst>
              <a:ext uri="{FF2B5EF4-FFF2-40B4-BE49-F238E27FC236}">
                <a16:creationId xmlns:a16="http://schemas.microsoft.com/office/drawing/2014/main" id="{9238BB81-6AA9-4129-B231-21A4F818230C}"/>
              </a:ext>
            </a:extLst>
          </p:cNvPr>
          <p:cNvGrpSpPr/>
          <p:nvPr/>
        </p:nvGrpSpPr>
        <p:grpSpPr>
          <a:xfrm>
            <a:off x="1471386" y="1502648"/>
            <a:ext cx="1800320" cy="445534"/>
            <a:chOff x="2192963" y="1910938"/>
            <a:chExt cx="1800320" cy="445534"/>
          </a:xfrm>
        </p:grpSpPr>
        <p:sp>
          <p:nvSpPr>
            <p:cNvPr id="9" name="îṥ1ïdè">
              <a:extLst>
                <a:ext uri="{FF2B5EF4-FFF2-40B4-BE49-F238E27FC236}">
                  <a16:creationId xmlns:a16="http://schemas.microsoft.com/office/drawing/2014/main" id="{33D18B76-32C7-479C-9505-37A9EAC0B71A}"/>
                </a:ext>
              </a:extLst>
            </p:cNvPr>
            <p:cNvSpPr/>
            <p:nvPr/>
          </p:nvSpPr>
          <p:spPr>
            <a:xfrm>
              <a:off x="2192963" y="1910938"/>
              <a:ext cx="1756621" cy="445534"/>
            </a:xfrm>
            <a:prstGeom prst="roundRect">
              <a:avLst>
                <a:gd fmla="val 50000" name="adj"/>
              </a:avLst>
            </a:prstGeom>
            <a:solidFill>
              <a:srgbClr val="66C6F0"/>
            </a:solidFill>
            <a:ln>
              <a:noFill/>
            </a:ln>
          </p:spPr>
          <p:txBody>
            <a:bodyPr anchor="ct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r>
                <a:rPr altLang="zh-CN" lang="en-US" sz="2400">
                  <a:solidFill>
                    <a:schemeClr val="tx1"/>
                  </a:solidFill>
                  <a:latin charset="-122" panose="020b0503020204020204" pitchFamily="34" typeface="微软雅黑"/>
                  <a:ea charset="-122" panose="020b0503020204020204" pitchFamily="34" typeface="微软雅黑"/>
                  <a:cs typeface="+mn-ea"/>
                  <a:sym charset="-122" panose="020b0503020204020204" pitchFamily="34" typeface="微软雅黑"/>
                </a:rPr>
                <a:t> </a:t>
              </a:r>
            </a:p>
          </p:txBody>
        </p:sp>
        <p:sp>
          <p:nvSpPr>
            <p:cNvPr id="10" name="文本框 9">
              <a:extLst>
                <a:ext uri="{FF2B5EF4-FFF2-40B4-BE49-F238E27FC236}">
                  <a16:creationId xmlns:a16="http://schemas.microsoft.com/office/drawing/2014/main" id="{D79C63C2-2160-4F75-AE6D-4426E82FCDA2}"/>
                </a:ext>
              </a:extLst>
            </p:cNvPr>
            <p:cNvSpPr txBox="1"/>
            <p:nvPr/>
          </p:nvSpPr>
          <p:spPr>
            <a:xfrm>
              <a:off x="2193465" y="1956197"/>
              <a:ext cx="1799818" cy="396240"/>
            </a:xfrm>
            <a:prstGeom prst="rect">
              <a:avLst/>
            </a:prstGeom>
            <a:noFill/>
          </p:spPr>
          <p:txBody>
            <a:bodyPr rtlCol="0" wrap="square">
              <a:spAutoFit/>
            </a:bodyPr>
            <a:lstStyle/>
            <a:p>
              <a:pPr algn="ctr"/>
              <a:r>
                <a:rPr altLang="en-US" b="1" kern="0" lang="zh-CN" sz="2000">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规则宣布</a:t>
              </a:r>
            </a:p>
          </p:txBody>
        </p:sp>
      </p:grpSp>
      <p:grpSp>
        <p:nvGrpSpPr>
          <p:cNvPr id="11" name="Group 62">
            <a:extLst>
              <a:ext uri="{FF2B5EF4-FFF2-40B4-BE49-F238E27FC236}">
                <a16:creationId xmlns:a16="http://schemas.microsoft.com/office/drawing/2014/main" id="{8A211BD4-80A9-4659-B8C6-52EB8B3305FE}"/>
              </a:ext>
            </a:extLst>
          </p:cNvPr>
          <p:cNvGrpSpPr/>
          <p:nvPr/>
        </p:nvGrpSpPr>
        <p:grpSpPr>
          <a:xfrm>
            <a:off x="1550716" y="2399446"/>
            <a:ext cx="900000" cy="900000"/>
            <a:chOff x="1654241" y="2041713"/>
            <a:chExt cx="900000" cy="900000"/>
          </a:xfrm>
        </p:grpSpPr>
        <p:grpSp>
          <p:nvGrpSpPr>
            <p:cNvPr id="12" name="Group 22696">
              <a:extLst>
                <a:ext uri="{FF2B5EF4-FFF2-40B4-BE49-F238E27FC236}">
                  <a16:creationId xmlns:a16="http://schemas.microsoft.com/office/drawing/2014/main" id="{0F07AB0F-BFA3-4979-8B58-5068692A26BF}"/>
                </a:ext>
              </a:extLst>
            </p:cNvPr>
            <p:cNvGrpSpPr/>
            <p:nvPr/>
          </p:nvGrpSpPr>
          <p:grpSpPr>
            <a:xfrm>
              <a:off x="1877229" y="2246981"/>
              <a:ext cx="454025" cy="444459"/>
              <a:chOff x="3441700" y="2293162"/>
              <a:chExt cx="454025" cy="444459"/>
            </a:xfrm>
          </p:grpSpPr>
          <p:sp>
            <p:nvSpPr>
              <p:cNvPr id="14" name="Rectangle 8">
                <a:extLst>
                  <a:ext uri="{FF2B5EF4-FFF2-40B4-BE49-F238E27FC236}">
                    <a16:creationId xmlns:a16="http://schemas.microsoft.com/office/drawing/2014/main" id="{A62D8969-8354-4538-A1D8-C864F6FE249C}"/>
                  </a:ext>
                </a:extLst>
              </p:cNvPr>
              <p:cNvSpPr>
                <a:spLocks noChangeArrowheads="1"/>
              </p:cNvSpPr>
              <p:nvPr/>
            </p:nvSpPr>
            <p:spPr bwMode="auto">
              <a:xfrm>
                <a:off x="3441700" y="2293162"/>
                <a:ext cx="454025" cy="444459"/>
              </a:xfrm>
              <a:custGeom>
                <a:gdLst>
                  <a:gd fmla="*/ 2895 w 12754" name="T0"/>
                  <a:gd fmla="*/ 3482 h 12486" name="T1"/>
                  <a:gd fmla="*/ 6377 w 12754" name="T2"/>
                  <a:gd fmla="*/ 0 h 12486" name="T3"/>
                  <a:gd fmla="*/ 9859 w 12754" name="T4"/>
                  <a:gd fmla="*/ 3482 h 12486" name="T5"/>
                  <a:gd fmla="*/ 6377 w 12754" name="T6"/>
                  <a:gd fmla="*/ 6963 h 12486" name="T7"/>
                  <a:gd fmla="*/ 2895 w 12754" name="T8"/>
                  <a:gd fmla="*/ 3482 h 12486" name="T9"/>
                  <a:gd fmla="*/ 0 w 12754" name="T10"/>
                  <a:gd fmla="*/ 12468 h 12486" name="T11"/>
                  <a:gd fmla="*/ 3586 w 12754" name="T12"/>
                  <a:gd fmla="*/ 7045 h 12486" name="T13"/>
                  <a:gd fmla="*/ 6377 w 12754" name="T14"/>
                  <a:gd fmla="*/ 8014 h 12486" name="T15"/>
                  <a:gd fmla="*/ 9182 w 12754" name="T16"/>
                  <a:gd fmla="*/ 7036 h 12486" name="T17"/>
                  <a:gd fmla="*/ 12754 w 12754" name="T18"/>
                  <a:gd fmla="*/ 12468 h 12486" name="T19"/>
                  <a:gd fmla="*/ 0 w 12754" name="T20"/>
                  <a:gd fmla="*/ 12468 h 12486" name="T21"/>
                  <a:gd fmla="*/ 0 w 12754" name="T22"/>
                  <a:gd fmla="*/ 12468 h 124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486" w="12754">
                    <a:moveTo>
                      <a:pt x="2895" y="3482"/>
                    </a:moveTo>
                    <a:cubicBezTo>
                      <a:pt x="2895" y="1562"/>
                      <a:pt x="4457" y="0"/>
                      <a:pt x="6377" y="0"/>
                    </a:cubicBezTo>
                    <a:cubicBezTo>
                      <a:pt x="8297" y="0"/>
                      <a:pt x="9859" y="1562"/>
                      <a:pt x="9859" y="3482"/>
                    </a:cubicBezTo>
                    <a:cubicBezTo>
                      <a:pt x="9859" y="5402"/>
                      <a:pt x="8297" y="6963"/>
                      <a:pt x="6377" y="6963"/>
                    </a:cubicBezTo>
                    <a:cubicBezTo>
                      <a:pt x="4457" y="6963"/>
                      <a:pt x="2895" y="5402"/>
                      <a:pt x="2895" y="3482"/>
                    </a:cubicBezTo>
                    <a:close/>
                    <a:moveTo>
                      <a:pt x="0" y="12468"/>
                    </a:moveTo>
                    <a:cubicBezTo>
                      <a:pt x="75" y="11626"/>
                      <a:pt x="479" y="8643"/>
                      <a:pt x="3586" y="7045"/>
                    </a:cubicBezTo>
                    <a:cubicBezTo>
                      <a:pt x="4356" y="7650"/>
                      <a:pt x="5324" y="8014"/>
                      <a:pt x="6377" y="8014"/>
                    </a:cubicBezTo>
                    <a:cubicBezTo>
                      <a:pt x="7436" y="8014"/>
                      <a:pt x="8409" y="7647"/>
                      <a:pt x="9182" y="7036"/>
                    </a:cubicBezTo>
                    <a:cubicBezTo>
                      <a:pt x="12302" y="8627"/>
                      <a:pt x="12678" y="11589"/>
                      <a:pt x="12754" y="12468"/>
                    </a:cubicBezTo>
                    <a:cubicBezTo>
                      <a:pt x="12736" y="12486"/>
                      <a:pt x="18" y="12470"/>
                      <a:pt x="0" y="12468"/>
                    </a:cubicBezTo>
                    <a:close/>
                    <a:moveTo>
                      <a:pt x="0" y="12468"/>
                    </a:moveTo>
                    <a:close/>
                  </a:path>
                </a:pathLst>
              </a:custGeom>
              <a:solidFill>
                <a:srgbClr val="66C6F0"/>
              </a:solidFill>
              <a:ln w="0">
                <a:noFill/>
                <a:prstDash val="solid"/>
                <a:miter lim="800000"/>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sp>
            <p:nvSpPr>
              <p:cNvPr id="15" name="Rectangle 10">
                <a:extLst>
                  <a:ext uri="{FF2B5EF4-FFF2-40B4-BE49-F238E27FC236}">
                    <a16:creationId xmlns:a16="http://schemas.microsoft.com/office/drawing/2014/main" id="{B21171E7-D03F-4A63-B3CB-CBB65E540920}"/>
                  </a:ext>
                </a:extLst>
              </p:cNvPr>
              <p:cNvSpPr>
                <a:spLocks noChangeArrowheads="1"/>
              </p:cNvSpPr>
              <p:nvPr/>
            </p:nvSpPr>
            <p:spPr bwMode="auto">
              <a:xfrm>
                <a:off x="3578225" y="2667000"/>
                <a:ext cx="38100" cy="38100"/>
              </a:xfrm>
              <a:prstGeom prst="rect">
                <a:avLst/>
              </a:prstGeom>
              <a:solidFill>
                <a:srgbClr val="66C6F0"/>
              </a:solidFill>
              <a:ln w="0">
                <a:solidFill>
                  <a:schemeClr val="bg1"/>
                </a:solidFill>
                <a:prstDash val="solid"/>
                <a:miter lim="800000"/>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sp>
            <p:nvSpPr>
              <p:cNvPr id="16" name="Rectangle 11">
                <a:extLst>
                  <a:ext uri="{FF2B5EF4-FFF2-40B4-BE49-F238E27FC236}">
                    <a16:creationId xmlns:a16="http://schemas.microsoft.com/office/drawing/2014/main" id="{F13F9A36-0873-47CC-B290-E9AFB7A06143}"/>
                  </a:ext>
                </a:extLst>
              </p:cNvPr>
              <p:cNvSpPr>
                <a:spLocks noChangeArrowheads="1"/>
              </p:cNvSpPr>
              <p:nvPr/>
            </p:nvSpPr>
            <p:spPr bwMode="auto">
              <a:xfrm>
                <a:off x="3521075" y="2667000"/>
                <a:ext cx="41275" cy="38100"/>
              </a:xfrm>
              <a:prstGeom prst="rect">
                <a:avLst/>
              </a:prstGeom>
              <a:solidFill>
                <a:srgbClr val="66C6F0"/>
              </a:solidFill>
              <a:ln w="0">
                <a:solidFill>
                  <a:schemeClr val="bg1"/>
                </a:solidFill>
                <a:prstDash val="solid"/>
                <a:miter lim="800000"/>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sp>
            <p:nvSpPr>
              <p:cNvPr id="17" name="Rectangle 12">
                <a:extLst>
                  <a:ext uri="{FF2B5EF4-FFF2-40B4-BE49-F238E27FC236}">
                    <a16:creationId xmlns:a16="http://schemas.microsoft.com/office/drawing/2014/main" id="{A6384D3A-84F6-4E43-B73C-37A4FDE65738}"/>
                  </a:ext>
                </a:extLst>
              </p:cNvPr>
              <p:cNvSpPr>
                <a:spLocks noChangeArrowheads="1"/>
              </p:cNvSpPr>
              <p:nvPr/>
            </p:nvSpPr>
            <p:spPr bwMode="auto">
              <a:xfrm>
                <a:off x="3467100" y="2667000"/>
                <a:ext cx="41275" cy="38100"/>
              </a:xfrm>
              <a:prstGeom prst="rect">
                <a:avLst/>
              </a:prstGeom>
              <a:solidFill>
                <a:srgbClr val="66C6F0"/>
              </a:solidFill>
              <a:ln w="0">
                <a:solidFill>
                  <a:schemeClr val="bg1"/>
                </a:solidFill>
                <a:prstDash val="solid"/>
                <a:miter lim="800000"/>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grpSp>
        <p:sp>
          <p:nvSpPr>
            <p:cNvPr id="13" name="Oval 2239">
              <a:extLst>
                <a:ext uri="{FF2B5EF4-FFF2-40B4-BE49-F238E27FC236}">
                  <a16:creationId xmlns:a16="http://schemas.microsoft.com/office/drawing/2014/main" id="{5E57E7AC-16DA-459D-8A5E-80AF58E6C713}"/>
                </a:ext>
              </a:extLst>
            </p:cNvPr>
            <p:cNvSpPr/>
            <p:nvPr/>
          </p:nvSpPr>
          <p:spPr>
            <a:xfrm>
              <a:off x="1654241" y="2041713"/>
              <a:ext cx="900000" cy="900000"/>
            </a:xfrm>
            <a:prstGeom prst="ellipse">
              <a:avLst/>
            </a:prstGeom>
            <a:noFill/>
            <a:ln w="38100">
              <a:solidFill>
                <a:srgbClr val="28A0D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grpSp>
      <p:grpSp>
        <p:nvGrpSpPr>
          <p:cNvPr id="19" name="Group 73">
            <a:extLst>
              <a:ext uri="{FF2B5EF4-FFF2-40B4-BE49-F238E27FC236}">
                <a16:creationId xmlns:a16="http://schemas.microsoft.com/office/drawing/2014/main" id="{A5F4098D-1773-4B47-97A7-C22403CF459B}"/>
              </a:ext>
            </a:extLst>
          </p:cNvPr>
          <p:cNvGrpSpPr/>
          <p:nvPr/>
        </p:nvGrpSpPr>
        <p:grpSpPr>
          <a:xfrm>
            <a:off x="1617391" y="4582639"/>
            <a:ext cx="900000" cy="900000"/>
            <a:chOff x="1720916" y="4224906"/>
            <a:chExt cx="900000" cy="900000"/>
          </a:xfrm>
        </p:grpSpPr>
        <p:sp>
          <p:nvSpPr>
            <p:cNvPr id="20" name="Rectangle 69">
              <a:extLst>
                <a:ext uri="{FF2B5EF4-FFF2-40B4-BE49-F238E27FC236}">
                  <a16:creationId xmlns:a16="http://schemas.microsoft.com/office/drawing/2014/main" id="{4FD113E9-D1EE-45F1-AC0A-459BE5CE1CD2}"/>
                </a:ext>
              </a:extLst>
            </p:cNvPr>
            <p:cNvSpPr>
              <a:spLocks noChangeArrowheads="1"/>
            </p:cNvSpPr>
            <p:nvPr/>
          </p:nvSpPr>
          <p:spPr bwMode="auto">
            <a:xfrm>
              <a:off x="1943904" y="4457477"/>
              <a:ext cx="454025" cy="413540"/>
            </a:xfrm>
            <a:custGeom>
              <a:gdLst>
                <a:gd fmla="*/ 2895 w 12754" name="T0"/>
                <a:gd fmla="*/ 3482 h 12486" name="T1"/>
                <a:gd fmla="*/ 6377 w 12754" name="T2"/>
                <a:gd fmla="*/ 0 h 12486" name="T3"/>
                <a:gd fmla="*/ 9859 w 12754" name="T4"/>
                <a:gd fmla="*/ 3482 h 12486" name="T5"/>
                <a:gd fmla="*/ 6377 w 12754" name="T6"/>
                <a:gd fmla="*/ 6963 h 12486" name="T7"/>
                <a:gd fmla="*/ 2895 w 12754" name="T8"/>
                <a:gd fmla="*/ 3482 h 12486" name="T9"/>
                <a:gd fmla="*/ 0 w 12754" name="T10"/>
                <a:gd fmla="*/ 12468 h 12486" name="T11"/>
                <a:gd fmla="*/ 3586 w 12754" name="T12"/>
                <a:gd fmla="*/ 7045 h 12486" name="T13"/>
                <a:gd fmla="*/ 6377 w 12754" name="T14"/>
                <a:gd fmla="*/ 8014 h 12486" name="T15"/>
                <a:gd fmla="*/ 9182 w 12754" name="T16"/>
                <a:gd fmla="*/ 7036 h 12486" name="T17"/>
                <a:gd fmla="*/ 12754 w 12754" name="T18"/>
                <a:gd fmla="*/ 12468 h 12486" name="T19"/>
                <a:gd fmla="*/ 0 w 12754" name="T20"/>
                <a:gd fmla="*/ 12468 h 12486" name="T21"/>
                <a:gd fmla="*/ 0 w 12754" name="T22"/>
                <a:gd fmla="*/ 12468 h 124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486" w="12754">
                  <a:moveTo>
                    <a:pt x="2895" y="3482"/>
                  </a:moveTo>
                  <a:cubicBezTo>
                    <a:pt x="2895" y="1562"/>
                    <a:pt x="4457" y="0"/>
                    <a:pt x="6377" y="0"/>
                  </a:cubicBezTo>
                  <a:cubicBezTo>
                    <a:pt x="8297" y="0"/>
                    <a:pt x="9859" y="1562"/>
                    <a:pt x="9859" y="3482"/>
                  </a:cubicBezTo>
                  <a:cubicBezTo>
                    <a:pt x="9859" y="5402"/>
                    <a:pt x="8297" y="6963"/>
                    <a:pt x="6377" y="6963"/>
                  </a:cubicBezTo>
                  <a:cubicBezTo>
                    <a:pt x="4457" y="6963"/>
                    <a:pt x="2895" y="5402"/>
                    <a:pt x="2895" y="3482"/>
                  </a:cubicBezTo>
                  <a:close/>
                  <a:moveTo>
                    <a:pt x="0" y="12468"/>
                  </a:moveTo>
                  <a:cubicBezTo>
                    <a:pt x="75" y="11626"/>
                    <a:pt x="479" y="8643"/>
                    <a:pt x="3586" y="7045"/>
                  </a:cubicBezTo>
                  <a:cubicBezTo>
                    <a:pt x="4356" y="7650"/>
                    <a:pt x="5324" y="8014"/>
                    <a:pt x="6377" y="8014"/>
                  </a:cubicBezTo>
                  <a:cubicBezTo>
                    <a:pt x="7436" y="8014"/>
                    <a:pt x="8409" y="7647"/>
                    <a:pt x="9182" y="7036"/>
                  </a:cubicBezTo>
                  <a:cubicBezTo>
                    <a:pt x="12302" y="8627"/>
                    <a:pt x="12678" y="11589"/>
                    <a:pt x="12754" y="12468"/>
                  </a:cubicBezTo>
                  <a:cubicBezTo>
                    <a:pt x="12736" y="12486"/>
                    <a:pt x="18" y="12470"/>
                    <a:pt x="0" y="12468"/>
                  </a:cubicBezTo>
                  <a:close/>
                  <a:moveTo>
                    <a:pt x="0" y="12468"/>
                  </a:moveTo>
                  <a:close/>
                </a:path>
              </a:pathLst>
            </a:custGeom>
            <a:solidFill>
              <a:srgbClr val="66C6F0"/>
            </a:solidFill>
            <a:ln w="0">
              <a:noFill/>
              <a:prstDash val="solid"/>
              <a:miter lim="800000"/>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sp>
          <p:nvSpPr>
            <p:cNvPr id="21" name="Oval 2240">
              <a:extLst>
                <a:ext uri="{FF2B5EF4-FFF2-40B4-BE49-F238E27FC236}">
                  <a16:creationId xmlns:a16="http://schemas.microsoft.com/office/drawing/2014/main" id="{CFE690B4-F3BD-48DE-AB47-63D46FC7C887}"/>
                </a:ext>
              </a:extLst>
            </p:cNvPr>
            <p:cNvSpPr/>
            <p:nvPr/>
          </p:nvSpPr>
          <p:spPr>
            <a:xfrm>
              <a:off x="1720916" y="4224906"/>
              <a:ext cx="900000" cy="900000"/>
            </a:xfrm>
            <a:prstGeom prst="ellipse">
              <a:avLst/>
            </a:prstGeom>
            <a:noFill/>
            <a:ln w="38100">
              <a:solidFill>
                <a:srgbClr val="28A0D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grpSp>
      <p:grpSp>
        <p:nvGrpSpPr>
          <p:cNvPr id="22" name="Group 86">
            <a:extLst>
              <a:ext uri="{FF2B5EF4-FFF2-40B4-BE49-F238E27FC236}">
                <a16:creationId xmlns:a16="http://schemas.microsoft.com/office/drawing/2014/main" id="{70551615-751A-4DFC-A011-4ABDD17C1D14}"/>
              </a:ext>
            </a:extLst>
          </p:cNvPr>
          <p:cNvGrpSpPr/>
          <p:nvPr/>
        </p:nvGrpSpPr>
        <p:grpSpPr>
          <a:xfrm>
            <a:off x="6697901" y="2399446"/>
            <a:ext cx="900000" cy="900000"/>
            <a:chOff x="6660489" y="2041713"/>
            <a:chExt cx="900000" cy="900000"/>
          </a:xfrm>
        </p:grpSpPr>
        <p:grpSp>
          <p:nvGrpSpPr>
            <p:cNvPr id="23" name="Group 22698">
              <a:extLst>
                <a:ext uri="{FF2B5EF4-FFF2-40B4-BE49-F238E27FC236}">
                  <a16:creationId xmlns:a16="http://schemas.microsoft.com/office/drawing/2014/main" id="{2D354A1E-A4B2-4632-B7C0-69A4A805A2AD}"/>
                </a:ext>
              </a:extLst>
            </p:cNvPr>
            <p:cNvGrpSpPr/>
            <p:nvPr/>
          </p:nvGrpSpPr>
          <p:grpSpPr>
            <a:xfrm>
              <a:off x="6899827" y="2244017"/>
              <a:ext cx="454025" cy="444459"/>
              <a:chOff x="4881563" y="2293163"/>
              <a:chExt cx="454025" cy="444459"/>
            </a:xfrm>
          </p:grpSpPr>
          <p:sp>
            <p:nvSpPr>
              <p:cNvPr id="25" name="Rectangle 50">
                <a:extLst>
                  <a:ext uri="{FF2B5EF4-FFF2-40B4-BE49-F238E27FC236}">
                    <a16:creationId xmlns:a16="http://schemas.microsoft.com/office/drawing/2014/main" id="{0B3A52EC-A03F-42E7-847C-409595B00C85}"/>
                  </a:ext>
                </a:extLst>
              </p:cNvPr>
              <p:cNvSpPr>
                <a:spLocks noChangeArrowheads="1"/>
              </p:cNvSpPr>
              <p:nvPr/>
            </p:nvSpPr>
            <p:spPr bwMode="auto">
              <a:xfrm>
                <a:off x="4881563" y="2293163"/>
                <a:ext cx="454025" cy="444459"/>
              </a:xfrm>
              <a:custGeom>
                <a:gdLst>
                  <a:gd fmla="*/ 2895 w 12754" name="T0"/>
                  <a:gd fmla="*/ 3482 h 12486" name="T1"/>
                  <a:gd fmla="*/ 6377 w 12754" name="T2"/>
                  <a:gd fmla="*/ 0 h 12486" name="T3"/>
                  <a:gd fmla="*/ 9859 w 12754" name="T4"/>
                  <a:gd fmla="*/ 3482 h 12486" name="T5"/>
                  <a:gd fmla="*/ 6377 w 12754" name="T6"/>
                  <a:gd fmla="*/ 6963 h 12486" name="T7"/>
                  <a:gd fmla="*/ 2895 w 12754" name="T8"/>
                  <a:gd fmla="*/ 3482 h 12486" name="T9"/>
                  <a:gd fmla="*/ 0 w 12754" name="T10"/>
                  <a:gd fmla="*/ 12468 h 12486" name="T11"/>
                  <a:gd fmla="*/ 3586 w 12754" name="T12"/>
                  <a:gd fmla="*/ 7045 h 12486" name="T13"/>
                  <a:gd fmla="*/ 6377 w 12754" name="T14"/>
                  <a:gd fmla="*/ 8014 h 12486" name="T15"/>
                  <a:gd fmla="*/ 9182 w 12754" name="T16"/>
                  <a:gd fmla="*/ 7036 h 12486" name="T17"/>
                  <a:gd fmla="*/ 12754 w 12754" name="T18"/>
                  <a:gd fmla="*/ 12468 h 12486" name="T19"/>
                  <a:gd fmla="*/ 0 w 12754" name="T20"/>
                  <a:gd fmla="*/ 12468 h 12486" name="T21"/>
                  <a:gd fmla="*/ 0 w 12754" name="T22"/>
                  <a:gd fmla="*/ 12468 h 124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486" w="12754">
                    <a:moveTo>
                      <a:pt x="2895" y="3482"/>
                    </a:moveTo>
                    <a:cubicBezTo>
                      <a:pt x="2895" y="1562"/>
                      <a:pt x="4457" y="0"/>
                      <a:pt x="6377" y="0"/>
                    </a:cubicBezTo>
                    <a:cubicBezTo>
                      <a:pt x="8297" y="0"/>
                      <a:pt x="9859" y="1562"/>
                      <a:pt x="9859" y="3482"/>
                    </a:cubicBezTo>
                    <a:cubicBezTo>
                      <a:pt x="9859" y="5402"/>
                      <a:pt x="8297" y="6963"/>
                      <a:pt x="6377" y="6963"/>
                    </a:cubicBezTo>
                    <a:cubicBezTo>
                      <a:pt x="4457" y="6963"/>
                      <a:pt x="2895" y="5402"/>
                      <a:pt x="2895" y="3482"/>
                    </a:cubicBezTo>
                    <a:close/>
                    <a:moveTo>
                      <a:pt x="0" y="12468"/>
                    </a:moveTo>
                    <a:cubicBezTo>
                      <a:pt x="75" y="11626"/>
                      <a:pt x="479" y="8643"/>
                      <a:pt x="3586" y="7045"/>
                    </a:cubicBezTo>
                    <a:cubicBezTo>
                      <a:pt x="4356" y="7650"/>
                      <a:pt x="5324" y="8014"/>
                      <a:pt x="6377" y="8014"/>
                    </a:cubicBezTo>
                    <a:cubicBezTo>
                      <a:pt x="7436" y="8014"/>
                      <a:pt x="8409" y="7647"/>
                      <a:pt x="9182" y="7036"/>
                    </a:cubicBezTo>
                    <a:cubicBezTo>
                      <a:pt x="12302" y="8627"/>
                      <a:pt x="12678" y="11589"/>
                      <a:pt x="12754" y="12468"/>
                    </a:cubicBezTo>
                    <a:cubicBezTo>
                      <a:pt x="12736" y="12486"/>
                      <a:pt x="18" y="12470"/>
                      <a:pt x="0" y="12468"/>
                    </a:cubicBezTo>
                    <a:close/>
                    <a:moveTo>
                      <a:pt x="0" y="12468"/>
                    </a:moveTo>
                    <a:close/>
                  </a:path>
                </a:pathLst>
              </a:custGeom>
              <a:solidFill>
                <a:srgbClr val="66C6F0"/>
              </a:solidFill>
              <a:ln w="0">
                <a:noFill/>
                <a:prstDash val="solid"/>
                <a:miter lim="800000"/>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sp>
            <p:nvSpPr>
              <p:cNvPr id="26" name="Rectangle 53">
                <a:extLst>
                  <a:ext uri="{FF2B5EF4-FFF2-40B4-BE49-F238E27FC236}">
                    <a16:creationId xmlns:a16="http://schemas.microsoft.com/office/drawing/2014/main" id="{22C38A6A-FA02-47A3-ADE6-B8575CD54BED}"/>
                  </a:ext>
                </a:extLst>
              </p:cNvPr>
              <p:cNvSpPr>
                <a:spLocks noChangeArrowheads="1"/>
              </p:cNvSpPr>
              <p:nvPr/>
            </p:nvSpPr>
            <p:spPr bwMode="auto">
              <a:xfrm>
                <a:off x="4965042" y="2667000"/>
                <a:ext cx="39688" cy="38100"/>
              </a:xfrm>
              <a:prstGeom prst="rect">
                <a:avLst/>
              </a:prstGeom>
              <a:solidFill>
                <a:srgbClr val="66C6F0"/>
              </a:solidFill>
              <a:ln w="0">
                <a:solidFill>
                  <a:schemeClr val="bg1"/>
                </a:solidFill>
                <a:prstDash val="solid"/>
                <a:miter lim="800000"/>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sp>
            <p:nvSpPr>
              <p:cNvPr id="27" name="Rectangle 54">
                <a:extLst>
                  <a:ext uri="{FF2B5EF4-FFF2-40B4-BE49-F238E27FC236}">
                    <a16:creationId xmlns:a16="http://schemas.microsoft.com/office/drawing/2014/main" id="{38249951-C7D9-4B6A-A2C1-A9FCADFB776B}"/>
                  </a:ext>
                </a:extLst>
              </p:cNvPr>
              <p:cNvSpPr>
                <a:spLocks noChangeArrowheads="1"/>
              </p:cNvSpPr>
              <p:nvPr/>
            </p:nvSpPr>
            <p:spPr bwMode="auto">
              <a:xfrm>
                <a:off x="4908550" y="2667000"/>
                <a:ext cx="39688" cy="38100"/>
              </a:xfrm>
              <a:prstGeom prst="rect">
                <a:avLst/>
              </a:prstGeom>
              <a:solidFill>
                <a:srgbClr val="66C6F0"/>
              </a:solidFill>
              <a:ln w="0">
                <a:noFill/>
                <a:prstDash val="solid"/>
                <a:miter lim="800000"/>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grpSp>
        <p:sp>
          <p:nvSpPr>
            <p:cNvPr id="24" name="Oval 2246">
              <a:extLst>
                <a:ext uri="{FF2B5EF4-FFF2-40B4-BE49-F238E27FC236}">
                  <a16:creationId xmlns:a16="http://schemas.microsoft.com/office/drawing/2014/main" id="{A0F296A6-EC59-4B65-BE43-0A8805BE52EF}"/>
                </a:ext>
              </a:extLst>
            </p:cNvPr>
            <p:cNvSpPr/>
            <p:nvPr/>
          </p:nvSpPr>
          <p:spPr>
            <a:xfrm>
              <a:off x="6660489" y="2041713"/>
              <a:ext cx="900000" cy="900000"/>
            </a:xfrm>
            <a:prstGeom prst="ellipse">
              <a:avLst/>
            </a:prstGeom>
            <a:noFill/>
            <a:ln w="38100">
              <a:solidFill>
                <a:srgbClr val="28A0D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grpSp>
      <p:grpSp>
        <p:nvGrpSpPr>
          <p:cNvPr id="28" name="组合 27">
            <a:extLst>
              <a:ext uri="{FF2B5EF4-FFF2-40B4-BE49-F238E27FC236}">
                <a16:creationId xmlns:a16="http://schemas.microsoft.com/office/drawing/2014/main" id="{5BD25E6A-7723-4E90-93F0-6B7110D47BE9}"/>
              </a:ext>
            </a:extLst>
          </p:cNvPr>
          <p:cNvGrpSpPr/>
          <p:nvPr/>
        </p:nvGrpSpPr>
        <p:grpSpPr>
          <a:xfrm>
            <a:off x="2711624" y="2376340"/>
            <a:ext cx="2759600" cy="1351271"/>
            <a:chOff x="2815149" y="2018607"/>
            <a:chExt cx="2759600" cy="1351271"/>
          </a:xfrm>
        </p:grpSpPr>
        <p:sp>
          <p:nvSpPr>
            <p:cNvPr id="29" name="Rectangle 2248">
              <a:extLst>
                <a:ext uri="{FF2B5EF4-FFF2-40B4-BE49-F238E27FC236}">
                  <a16:creationId xmlns:a16="http://schemas.microsoft.com/office/drawing/2014/main" id="{696F7C9A-C977-47D5-BC4B-B6E77AC4F71D}"/>
                </a:ext>
              </a:extLst>
            </p:cNvPr>
            <p:cNvSpPr/>
            <p:nvPr/>
          </p:nvSpPr>
          <p:spPr>
            <a:xfrm>
              <a:off x="2815149" y="2346136"/>
              <a:ext cx="2759600" cy="1051560"/>
            </a:xfrm>
            <a:prstGeom prst="rect">
              <a:avLst/>
            </a:prstGeom>
          </p:spPr>
          <p:txBody>
            <a:bodyPr wrap="square">
              <a:spAutoFit/>
            </a:bodyPr>
            <a:lstStyle/>
            <a:p>
              <a:pPr>
                <a:lnSpc>
                  <a:spcPct val="150000"/>
                </a:lnSpc>
              </a:pPr>
              <a:r>
                <a:rPr altLang="en-US" lang="zh-CN" sz="1400">
                  <a:solidFill>
                    <a:schemeClr val="tx1">
                      <a:lumMod val="85000"/>
                      <a:lumOff val="15000"/>
                    </a:schemeClr>
                  </a:solidFill>
                  <a:latin charset="-122" panose="020b0503020204020204" pitchFamily="34" typeface="微软雅黑"/>
                  <a:ea charset="-122" panose="020b0503020204020204" pitchFamily="34" typeface="微软雅黑"/>
                  <a:cs charset="-122" pitchFamily="2" typeface="华文黑体"/>
                  <a:sym charset="-122" panose="020b0503020204020204" pitchFamily="34" typeface="微软雅黑"/>
                </a:rPr>
                <a:t>您的内容打在这里，或者通过复制您的文本后，在此框中选择粘贴，并选择只保留文字。</a:t>
              </a:r>
            </a:p>
          </p:txBody>
        </p:sp>
        <p:sp>
          <p:nvSpPr>
            <p:cNvPr id="30" name="TextBox 2249">
              <a:extLst>
                <a:ext uri="{FF2B5EF4-FFF2-40B4-BE49-F238E27FC236}">
                  <a16:creationId xmlns:a16="http://schemas.microsoft.com/office/drawing/2014/main" id="{849CD181-8DD6-446E-A554-73BDECB75219}"/>
                </a:ext>
              </a:extLst>
            </p:cNvPr>
            <p:cNvSpPr txBox="1"/>
            <p:nvPr/>
          </p:nvSpPr>
          <p:spPr>
            <a:xfrm>
              <a:off x="2894524" y="2018607"/>
              <a:ext cx="1097280" cy="365760"/>
            </a:xfrm>
            <a:prstGeom prst="rect">
              <a:avLst/>
            </a:prstGeom>
            <a:solidFill>
              <a:srgbClr val="66C6F0"/>
            </a:solidFill>
          </p:spPr>
          <p:txBody>
            <a:bodyPr rtlCol="0" wrap="none">
              <a:spAutoFit/>
            </a:bodyPr>
            <a:lstStyle>
              <a:defPPr>
                <a:defRPr lang="zh-CN"/>
              </a:defPPr>
              <a:lvl1pPr>
                <a:defRPr>
                  <a:solidFill>
                    <a:schemeClr val="bg1"/>
                  </a:solidFill>
                  <a:latin charset="-122" panose="020b0503020204020204" pitchFamily="34" typeface="微软雅黑"/>
                  <a:ea charset="-122" panose="020b0503020204020204" pitchFamily="34" typeface="微软雅黑"/>
                  <a:cs typeface="+mn-ea"/>
                </a:defRPr>
              </a:lvl1pPr>
            </a:lstStyle>
            <a:p>
              <a:r>
                <a:rPr altLang="en-US" lang="zh-CN">
                  <a:sym typeface="+mn-lt"/>
                </a:rPr>
                <a:t>文本标题</a:t>
              </a:r>
            </a:p>
          </p:txBody>
        </p:sp>
      </p:grpSp>
      <p:grpSp>
        <p:nvGrpSpPr>
          <p:cNvPr id="31" name="组合 30">
            <a:extLst>
              <a:ext uri="{FF2B5EF4-FFF2-40B4-BE49-F238E27FC236}">
                <a16:creationId xmlns:a16="http://schemas.microsoft.com/office/drawing/2014/main" id="{999967F0-B894-49D2-AD2A-FA6958CFB3BF}"/>
              </a:ext>
            </a:extLst>
          </p:cNvPr>
          <p:cNvGrpSpPr/>
          <p:nvPr/>
        </p:nvGrpSpPr>
        <p:grpSpPr>
          <a:xfrm>
            <a:off x="2790999" y="4582639"/>
            <a:ext cx="2759600" cy="1351271"/>
            <a:chOff x="2894524" y="4224906"/>
            <a:chExt cx="2759600" cy="1351271"/>
          </a:xfrm>
        </p:grpSpPr>
        <p:sp>
          <p:nvSpPr>
            <p:cNvPr id="32" name="Rectangle 2251">
              <a:extLst>
                <a:ext uri="{FF2B5EF4-FFF2-40B4-BE49-F238E27FC236}">
                  <a16:creationId xmlns:a16="http://schemas.microsoft.com/office/drawing/2014/main" id="{B2B4EA3B-DD74-4BC4-A112-5B6B4E146938}"/>
                </a:ext>
              </a:extLst>
            </p:cNvPr>
            <p:cNvSpPr/>
            <p:nvPr/>
          </p:nvSpPr>
          <p:spPr>
            <a:xfrm>
              <a:off x="2894524" y="4552435"/>
              <a:ext cx="2759600" cy="1051560"/>
            </a:xfrm>
            <a:prstGeom prst="rect">
              <a:avLst/>
            </a:prstGeom>
          </p:spPr>
          <p:txBody>
            <a:bodyPr wrap="square">
              <a:spAutoFit/>
            </a:bodyPr>
            <a:lstStyle/>
            <a:p>
              <a:pPr>
                <a:lnSpc>
                  <a:spcPct val="150000"/>
                </a:lnSpc>
              </a:pPr>
              <a:r>
                <a:rPr altLang="en-US" lang="zh-CN" sz="1400">
                  <a:solidFill>
                    <a:schemeClr val="tx1">
                      <a:lumMod val="85000"/>
                      <a:lumOff val="15000"/>
                    </a:schemeClr>
                  </a:solidFill>
                  <a:latin charset="-122" panose="020b0503020204020204" pitchFamily="34" typeface="微软雅黑"/>
                  <a:ea charset="-122" panose="020b0503020204020204" pitchFamily="34" typeface="微软雅黑"/>
                  <a:cs charset="-122" pitchFamily="2" typeface="华文黑体"/>
                  <a:sym charset="-122" panose="020b0503020204020204" pitchFamily="34" typeface="微软雅黑"/>
                </a:rPr>
                <a:t>您的内容打在这里，或者通过复制您的文本后，在此框中选择粘贴，并选择只保留文字。</a:t>
              </a:r>
            </a:p>
          </p:txBody>
        </p:sp>
        <p:sp>
          <p:nvSpPr>
            <p:cNvPr id="33" name="TextBox 2252">
              <a:extLst>
                <a:ext uri="{FF2B5EF4-FFF2-40B4-BE49-F238E27FC236}">
                  <a16:creationId xmlns:a16="http://schemas.microsoft.com/office/drawing/2014/main" id="{6EE67FB4-C73F-4DEF-8F65-FDE852FC55B2}"/>
                </a:ext>
              </a:extLst>
            </p:cNvPr>
            <p:cNvSpPr txBox="1"/>
            <p:nvPr/>
          </p:nvSpPr>
          <p:spPr>
            <a:xfrm>
              <a:off x="2973899" y="4224906"/>
              <a:ext cx="1097280" cy="365760"/>
            </a:xfrm>
            <a:prstGeom prst="rect">
              <a:avLst/>
            </a:prstGeom>
            <a:solidFill>
              <a:srgbClr val="66C6F0"/>
            </a:solidFill>
          </p:spPr>
          <p:txBody>
            <a:bodyPr rtlCol="0" wrap="none">
              <a:spAutoFit/>
            </a:bodyPr>
            <a:lstStyle>
              <a:defPPr>
                <a:defRPr lang="zh-CN"/>
              </a:defPPr>
              <a:lvl1pPr>
                <a:defRPr>
                  <a:solidFill>
                    <a:schemeClr val="bg1"/>
                  </a:solidFill>
                  <a:latin charset="-122" panose="020b0503020204020204" pitchFamily="34" typeface="微软雅黑"/>
                  <a:ea charset="-122" panose="020b0503020204020204" pitchFamily="34" typeface="微软雅黑"/>
                  <a:cs typeface="+mn-ea"/>
                </a:defRPr>
              </a:lvl1pPr>
            </a:lstStyle>
            <a:p>
              <a:r>
                <a:rPr altLang="en-US" lang="zh-CN">
                  <a:sym typeface="+mn-lt"/>
                </a:rPr>
                <a:t>文本标题</a:t>
              </a:r>
            </a:p>
          </p:txBody>
        </p:sp>
      </p:grpSp>
      <p:grpSp>
        <p:nvGrpSpPr>
          <p:cNvPr id="34" name="组合 33">
            <a:extLst>
              <a:ext uri="{FF2B5EF4-FFF2-40B4-BE49-F238E27FC236}">
                <a16:creationId xmlns:a16="http://schemas.microsoft.com/office/drawing/2014/main" id="{F5479CF8-8307-471A-92DB-2E0D7F9D9C77}"/>
              </a:ext>
            </a:extLst>
          </p:cNvPr>
          <p:cNvGrpSpPr/>
          <p:nvPr/>
        </p:nvGrpSpPr>
        <p:grpSpPr>
          <a:xfrm>
            <a:off x="7883912" y="2376340"/>
            <a:ext cx="2759600" cy="1351271"/>
            <a:chOff x="7846500" y="2018607"/>
            <a:chExt cx="2759600" cy="1351271"/>
          </a:xfrm>
        </p:grpSpPr>
        <p:sp>
          <p:nvSpPr>
            <p:cNvPr id="35" name="Rectangle 2260">
              <a:extLst>
                <a:ext uri="{FF2B5EF4-FFF2-40B4-BE49-F238E27FC236}">
                  <a16:creationId xmlns:a16="http://schemas.microsoft.com/office/drawing/2014/main" id="{B7F5793A-DEAA-4004-9ED7-228DAF1ACA00}"/>
                </a:ext>
              </a:extLst>
            </p:cNvPr>
            <p:cNvSpPr/>
            <p:nvPr/>
          </p:nvSpPr>
          <p:spPr>
            <a:xfrm>
              <a:off x="7846501" y="2346136"/>
              <a:ext cx="2759600" cy="1051560"/>
            </a:xfrm>
            <a:prstGeom prst="rect">
              <a:avLst/>
            </a:prstGeom>
          </p:spPr>
          <p:txBody>
            <a:bodyPr wrap="square">
              <a:spAutoFit/>
            </a:bodyPr>
            <a:lstStyle/>
            <a:p>
              <a:pPr>
                <a:lnSpc>
                  <a:spcPct val="150000"/>
                </a:lnSpc>
              </a:pPr>
              <a:r>
                <a:rPr altLang="en-US" lang="zh-CN" sz="1400">
                  <a:solidFill>
                    <a:schemeClr val="tx1">
                      <a:lumMod val="85000"/>
                      <a:lumOff val="15000"/>
                    </a:schemeClr>
                  </a:solidFill>
                  <a:latin charset="-122" panose="020b0503020204020204" pitchFamily="34" typeface="微软雅黑"/>
                  <a:ea charset="-122" panose="020b0503020204020204" pitchFamily="34" typeface="微软雅黑"/>
                  <a:cs charset="-122" pitchFamily="2" typeface="华文黑体"/>
                  <a:sym charset="-122" panose="020b0503020204020204" pitchFamily="34" typeface="微软雅黑"/>
                </a:rPr>
                <a:t>您的内容打在这里，或者通过复制您的文本后，在此框中选择粘贴，并选择只保留文字。</a:t>
              </a:r>
            </a:p>
          </p:txBody>
        </p:sp>
        <p:sp>
          <p:nvSpPr>
            <p:cNvPr id="36" name="TextBox 2261">
              <a:extLst>
                <a:ext uri="{FF2B5EF4-FFF2-40B4-BE49-F238E27FC236}">
                  <a16:creationId xmlns:a16="http://schemas.microsoft.com/office/drawing/2014/main" id="{ABE10A06-819A-4453-A473-B92274EF75D5}"/>
                </a:ext>
              </a:extLst>
            </p:cNvPr>
            <p:cNvSpPr txBox="1"/>
            <p:nvPr/>
          </p:nvSpPr>
          <p:spPr>
            <a:xfrm>
              <a:off x="7925876" y="2018607"/>
              <a:ext cx="1097280" cy="365760"/>
            </a:xfrm>
            <a:prstGeom prst="rect">
              <a:avLst/>
            </a:prstGeom>
            <a:solidFill>
              <a:srgbClr val="66C6F0"/>
            </a:solidFill>
          </p:spPr>
          <p:txBody>
            <a:bodyPr rtlCol="0" wrap="none">
              <a:spAutoFit/>
            </a:bodyPr>
            <a:lstStyle/>
            <a:p>
              <a:r>
                <a:rPr altLang="en-US" lang="zh-CN">
                  <a:solidFill>
                    <a:schemeClr val="bg1"/>
                  </a:solidFill>
                  <a:latin charset="-122" panose="020b0503020204020204" pitchFamily="34" typeface="微软雅黑"/>
                  <a:ea charset="-122" panose="020b0503020204020204" pitchFamily="34" typeface="微软雅黑"/>
                  <a:sym typeface="+mn-lt"/>
                </a:rPr>
                <a:t>文本标题</a:t>
              </a:r>
            </a:p>
          </p:txBody>
        </p:sp>
      </p:grpSp>
      <p:grpSp>
        <p:nvGrpSpPr>
          <p:cNvPr id="37" name="组合 36">
            <a:extLst>
              <a:ext uri="{FF2B5EF4-FFF2-40B4-BE49-F238E27FC236}">
                <a16:creationId xmlns:a16="http://schemas.microsoft.com/office/drawing/2014/main" id="{AD065052-25C1-41EF-A798-289D183A8CB3}"/>
              </a:ext>
            </a:extLst>
          </p:cNvPr>
          <p:cNvGrpSpPr/>
          <p:nvPr/>
        </p:nvGrpSpPr>
        <p:grpSpPr>
          <a:xfrm>
            <a:off x="7836944" y="4527785"/>
            <a:ext cx="2759600" cy="1351271"/>
            <a:chOff x="7799532" y="4170052"/>
            <a:chExt cx="2759600" cy="1351271"/>
          </a:xfrm>
        </p:grpSpPr>
        <p:sp>
          <p:nvSpPr>
            <p:cNvPr id="38" name="Rectangle 2263">
              <a:extLst>
                <a:ext uri="{FF2B5EF4-FFF2-40B4-BE49-F238E27FC236}">
                  <a16:creationId xmlns:a16="http://schemas.microsoft.com/office/drawing/2014/main" id="{9A32900F-2AB9-4E1E-A3FC-C07EE6526FDB}"/>
                </a:ext>
              </a:extLst>
            </p:cNvPr>
            <p:cNvSpPr/>
            <p:nvPr/>
          </p:nvSpPr>
          <p:spPr>
            <a:xfrm>
              <a:off x="7799532" y="4497581"/>
              <a:ext cx="2759600" cy="1051560"/>
            </a:xfrm>
            <a:prstGeom prst="rect">
              <a:avLst/>
            </a:prstGeom>
          </p:spPr>
          <p:txBody>
            <a:bodyPr wrap="square">
              <a:spAutoFit/>
            </a:bodyPr>
            <a:lstStyle/>
            <a:p>
              <a:pPr>
                <a:lnSpc>
                  <a:spcPct val="150000"/>
                </a:lnSpc>
              </a:pPr>
              <a:r>
                <a:rPr altLang="en-US" lang="zh-CN" sz="1400">
                  <a:solidFill>
                    <a:schemeClr val="tx1">
                      <a:lumMod val="85000"/>
                      <a:lumOff val="15000"/>
                    </a:schemeClr>
                  </a:solidFill>
                  <a:latin charset="-122" panose="020b0503020204020204" pitchFamily="34" typeface="微软雅黑"/>
                  <a:ea charset="-122" panose="020b0503020204020204" pitchFamily="34" typeface="微软雅黑"/>
                  <a:cs charset="-122" pitchFamily="2" typeface="华文黑体"/>
                  <a:sym charset="-122" panose="020b0503020204020204" pitchFamily="34" typeface="微软雅黑"/>
                </a:rPr>
                <a:t>您的内容打在这里，或者通过复制您的文本后，在此框中选择粘贴，并选择只保留文字。</a:t>
              </a:r>
            </a:p>
          </p:txBody>
        </p:sp>
        <p:sp>
          <p:nvSpPr>
            <p:cNvPr id="39" name="TextBox 2264">
              <a:extLst>
                <a:ext uri="{FF2B5EF4-FFF2-40B4-BE49-F238E27FC236}">
                  <a16:creationId xmlns:a16="http://schemas.microsoft.com/office/drawing/2014/main" id="{8FA63589-2E72-4619-8A6D-B0257760286C}"/>
                </a:ext>
              </a:extLst>
            </p:cNvPr>
            <p:cNvSpPr txBox="1"/>
            <p:nvPr/>
          </p:nvSpPr>
          <p:spPr>
            <a:xfrm>
              <a:off x="7878907" y="4170052"/>
              <a:ext cx="1097280" cy="365760"/>
            </a:xfrm>
            <a:prstGeom prst="rect">
              <a:avLst/>
            </a:prstGeom>
            <a:solidFill>
              <a:srgbClr val="66C6F0"/>
            </a:solidFill>
          </p:spPr>
          <p:txBody>
            <a:bodyPr rtlCol="0" wrap="none">
              <a:spAutoFit/>
            </a:bodyPr>
            <a:lstStyle>
              <a:defPPr>
                <a:defRPr lang="zh-CN"/>
              </a:defPPr>
              <a:lvl1pPr>
                <a:defRPr>
                  <a:solidFill>
                    <a:schemeClr val="bg1"/>
                  </a:solidFill>
                  <a:latin charset="-122" panose="020b0503020204020204" pitchFamily="34" typeface="微软雅黑"/>
                  <a:ea charset="-122" panose="020b0503020204020204" pitchFamily="34" typeface="微软雅黑"/>
                  <a:cs typeface="+mn-ea"/>
                </a:defRPr>
              </a:lvl1pPr>
            </a:lstStyle>
            <a:p>
              <a:r>
                <a:rPr altLang="en-US" lang="zh-CN">
                  <a:sym typeface="+mn-lt"/>
                </a:rPr>
                <a:t>文本标题</a:t>
              </a:r>
            </a:p>
          </p:txBody>
        </p:sp>
      </p:grpSp>
      <p:grpSp>
        <p:nvGrpSpPr>
          <p:cNvPr id="40" name="组合 39">
            <a:extLst>
              <a:ext uri="{FF2B5EF4-FFF2-40B4-BE49-F238E27FC236}">
                <a16:creationId xmlns:a16="http://schemas.microsoft.com/office/drawing/2014/main" id="{AFF1415D-E46F-4FD0-B713-4D0AD066D6E8}"/>
              </a:ext>
            </a:extLst>
          </p:cNvPr>
          <p:cNvGrpSpPr/>
          <p:nvPr/>
        </p:nvGrpSpPr>
        <p:grpSpPr>
          <a:xfrm>
            <a:off x="6671387" y="4521127"/>
            <a:ext cx="900000" cy="900000"/>
            <a:chOff x="6660379" y="4792009"/>
            <a:chExt cx="900000" cy="900000"/>
          </a:xfrm>
        </p:grpSpPr>
        <p:sp>
          <p:nvSpPr>
            <p:cNvPr id="41" name="Oval 2245">
              <a:extLst>
                <a:ext uri="{FF2B5EF4-FFF2-40B4-BE49-F238E27FC236}">
                  <a16:creationId xmlns:a16="http://schemas.microsoft.com/office/drawing/2014/main" id="{2798474A-5375-41F0-BC1B-D1B263FF60F8}"/>
                </a:ext>
              </a:extLst>
            </p:cNvPr>
            <p:cNvSpPr/>
            <p:nvPr/>
          </p:nvSpPr>
          <p:spPr>
            <a:xfrm>
              <a:off x="6660379" y="4792009"/>
              <a:ext cx="900000" cy="900000"/>
            </a:xfrm>
            <a:prstGeom prst="ellipse">
              <a:avLst/>
            </a:prstGeom>
            <a:noFill/>
            <a:ln w="38100">
              <a:solidFill>
                <a:srgbClr val="28A0D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sp>
          <p:nvSpPr>
            <p:cNvPr id="42" name="Rectangle 69">
              <a:extLst>
                <a:ext uri="{FF2B5EF4-FFF2-40B4-BE49-F238E27FC236}">
                  <a16:creationId xmlns:a16="http://schemas.microsoft.com/office/drawing/2014/main" id="{0A0A61CE-474B-489C-8251-05A20BF2258A}"/>
                </a:ext>
              </a:extLst>
            </p:cNvPr>
            <p:cNvSpPr>
              <a:spLocks noChangeArrowheads="1"/>
            </p:cNvSpPr>
            <p:nvPr/>
          </p:nvSpPr>
          <p:spPr bwMode="auto">
            <a:xfrm>
              <a:off x="6883367" y="5016082"/>
              <a:ext cx="454025" cy="413540"/>
            </a:xfrm>
            <a:custGeom>
              <a:gdLst>
                <a:gd fmla="*/ 2895 w 12754" name="T0"/>
                <a:gd fmla="*/ 3482 h 12486" name="T1"/>
                <a:gd fmla="*/ 6377 w 12754" name="T2"/>
                <a:gd fmla="*/ 0 h 12486" name="T3"/>
                <a:gd fmla="*/ 9859 w 12754" name="T4"/>
                <a:gd fmla="*/ 3482 h 12486" name="T5"/>
                <a:gd fmla="*/ 6377 w 12754" name="T6"/>
                <a:gd fmla="*/ 6963 h 12486" name="T7"/>
                <a:gd fmla="*/ 2895 w 12754" name="T8"/>
                <a:gd fmla="*/ 3482 h 12486" name="T9"/>
                <a:gd fmla="*/ 0 w 12754" name="T10"/>
                <a:gd fmla="*/ 12468 h 12486" name="T11"/>
                <a:gd fmla="*/ 3586 w 12754" name="T12"/>
                <a:gd fmla="*/ 7045 h 12486" name="T13"/>
                <a:gd fmla="*/ 6377 w 12754" name="T14"/>
                <a:gd fmla="*/ 8014 h 12486" name="T15"/>
                <a:gd fmla="*/ 9182 w 12754" name="T16"/>
                <a:gd fmla="*/ 7036 h 12486" name="T17"/>
                <a:gd fmla="*/ 12754 w 12754" name="T18"/>
                <a:gd fmla="*/ 12468 h 12486" name="T19"/>
                <a:gd fmla="*/ 0 w 12754" name="T20"/>
                <a:gd fmla="*/ 12468 h 12486" name="T21"/>
                <a:gd fmla="*/ 0 w 12754" name="T22"/>
                <a:gd fmla="*/ 12468 h 124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486" w="12754">
                  <a:moveTo>
                    <a:pt x="2895" y="3482"/>
                  </a:moveTo>
                  <a:cubicBezTo>
                    <a:pt x="2895" y="1562"/>
                    <a:pt x="4457" y="0"/>
                    <a:pt x="6377" y="0"/>
                  </a:cubicBezTo>
                  <a:cubicBezTo>
                    <a:pt x="8297" y="0"/>
                    <a:pt x="9859" y="1562"/>
                    <a:pt x="9859" y="3482"/>
                  </a:cubicBezTo>
                  <a:cubicBezTo>
                    <a:pt x="9859" y="5402"/>
                    <a:pt x="8297" y="6963"/>
                    <a:pt x="6377" y="6963"/>
                  </a:cubicBezTo>
                  <a:cubicBezTo>
                    <a:pt x="4457" y="6963"/>
                    <a:pt x="2895" y="5402"/>
                    <a:pt x="2895" y="3482"/>
                  </a:cubicBezTo>
                  <a:close/>
                  <a:moveTo>
                    <a:pt x="0" y="12468"/>
                  </a:moveTo>
                  <a:cubicBezTo>
                    <a:pt x="75" y="11626"/>
                    <a:pt x="479" y="8643"/>
                    <a:pt x="3586" y="7045"/>
                  </a:cubicBezTo>
                  <a:cubicBezTo>
                    <a:pt x="4356" y="7650"/>
                    <a:pt x="5324" y="8014"/>
                    <a:pt x="6377" y="8014"/>
                  </a:cubicBezTo>
                  <a:cubicBezTo>
                    <a:pt x="7436" y="8014"/>
                    <a:pt x="8409" y="7647"/>
                    <a:pt x="9182" y="7036"/>
                  </a:cubicBezTo>
                  <a:cubicBezTo>
                    <a:pt x="12302" y="8627"/>
                    <a:pt x="12678" y="11589"/>
                    <a:pt x="12754" y="12468"/>
                  </a:cubicBezTo>
                  <a:cubicBezTo>
                    <a:pt x="12736" y="12486"/>
                    <a:pt x="18" y="12470"/>
                    <a:pt x="0" y="12468"/>
                  </a:cubicBezTo>
                  <a:close/>
                  <a:moveTo>
                    <a:pt x="0" y="12468"/>
                  </a:moveTo>
                  <a:close/>
                </a:path>
              </a:pathLst>
            </a:custGeom>
            <a:solidFill>
              <a:srgbClr val="66C6F0"/>
            </a:solidFill>
            <a:ln w="0">
              <a:noFill/>
              <a:prstDash val="solid"/>
              <a:miter lim="800000"/>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grpSp>
    </p:spTree>
    <p:extLst>
      <p:ext uri="{BB962C8B-B14F-4D97-AF65-F5344CB8AC3E}">
        <p14:creationId val="1562864444"/>
      </p:ext>
    </p:extLst>
  </p:cSld>
  <p:clrMapOvr>
    <a:masterClrMapping/>
  </p:clrMapOvr>
  <mc:AlternateContent>
    <mc:Choice Requires="p14">
      <p:transition advClick="0" advTm="2000" p14:dur="1250" spd="slow">
        <p:comb/>
      </p:transition>
    </mc:Choice>
    <mc:Fallback>
      <p:transition advClick="0" advTm="2000" spd="slow">
        <p:comb/>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6"/>
                                        </p:tgtEl>
                                        <p:attrNameLst>
                                          <p:attrName>style.visibility</p:attrName>
                                        </p:attrNameLst>
                                      </p:cBhvr>
                                      <p:to>
                                        <p:strVal val="visible"/>
                                      </p:to>
                                    </p:set>
                                    <p:animEffect filter="barn(inVertical)" transition="in">
                                      <p:cBhvr>
                                        <p:cTn dur="500" id="7"/>
                                        <p:tgtEl>
                                          <p:spTgt spid="6"/>
                                        </p:tgtEl>
                                      </p:cBhvr>
                                    </p:animEffect>
                                  </p:childTnLst>
                                </p:cTn>
                              </p:par>
                              <p:par>
                                <p:cTn fill="hold" id="8" nodeType="withEffect" presetClass="entr" presetID="12" presetSubtype="8">
                                  <p:stCondLst>
                                    <p:cond delay="500"/>
                                  </p:stCondLst>
                                  <p:childTnLst>
                                    <p:set>
                                      <p:cBhvr>
                                        <p:cTn dur="1" fill="hold" id="9">
                                          <p:stCondLst>
                                            <p:cond delay="0"/>
                                          </p:stCondLst>
                                        </p:cTn>
                                        <p:tgtEl>
                                          <p:spTgt spid="11"/>
                                        </p:tgtEl>
                                        <p:attrNameLst>
                                          <p:attrName>style.visibility</p:attrName>
                                        </p:attrNameLst>
                                      </p:cBhvr>
                                      <p:to>
                                        <p:strVal val="visible"/>
                                      </p:to>
                                    </p:set>
                                    <p:anim calcmode="lin" valueType="num">
                                      <p:cBhvr additive="base">
                                        <p:cTn dur="500" id="10"/>
                                        <p:tgtEl>
                                          <p:spTgt spid="11"/>
                                        </p:tgtEl>
                                        <p:attrNameLst>
                                          <p:attrName>ppt_x</p:attrName>
                                        </p:attrNameLst>
                                      </p:cBhvr>
                                      <p:tavLst>
                                        <p:tav tm="0">
                                          <p:val>
                                            <p:strVal val="#ppt_x-#ppt_w*1.125000"/>
                                          </p:val>
                                        </p:tav>
                                        <p:tav tm="100000">
                                          <p:val>
                                            <p:strVal val="#ppt_x"/>
                                          </p:val>
                                        </p:tav>
                                      </p:tavLst>
                                    </p:anim>
                                    <p:animEffect filter="wipe(right)" transition="in">
                                      <p:cBhvr>
                                        <p:cTn dur="500" id="11"/>
                                        <p:tgtEl>
                                          <p:spTgt spid="11"/>
                                        </p:tgtEl>
                                      </p:cBhvr>
                                    </p:animEffect>
                                  </p:childTnLst>
                                </p:cTn>
                              </p:par>
                              <p:par>
                                <p:cTn fill="hold" id="12" nodeType="withEffect" presetClass="entr" presetID="12" presetSubtype="2">
                                  <p:stCondLst>
                                    <p:cond delay="500"/>
                                  </p:stCondLst>
                                  <p:childTnLst>
                                    <p:set>
                                      <p:cBhvr>
                                        <p:cTn dur="1" fill="hold" id="13">
                                          <p:stCondLst>
                                            <p:cond delay="0"/>
                                          </p:stCondLst>
                                        </p:cTn>
                                        <p:tgtEl>
                                          <p:spTgt spid="28"/>
                                        </p:tgtEl>
                                        <p:attrNameLst>
                                          <p:attrName>style.visibility</p:attrName>
                                        </p:attrNameLst>
                                      </p:cBhvr>
                                      <p:to>
                                        <p:strVal val="visible"/>
                                      </p:to>
                                    </p:set>
                                    <p:anim calcmode="lin" valueType="num">
                                      <p:cBhvr additive="base">
                                        <p:cTn dur="500" id="14"/>
                                        <p:tgtEl>
                                          <p:spTgt spid="28"/>
                                        </p:tgtEl>
                                        <p:attrNameLst>
                                          <p:attrName>ppt_x</p:attrName>
                                        </p:attrNameLst>
                                      </p:cBhvr>
                                      <p:tavLst>
                                        <p:tav tm="0">
                                          <p:val>
                                            <p:strVal val="#ppt_x+#ppt_w*1.125000"/>
                                          </p:val>
                                        </p:tav>
                                        <p:tav tm="100000">
                                          <p:val>
                                            <p:strVal val="#ppt_x"/>
                                          </p:val>
                                        </p:tav>
                                      </p:tavLst>
                                    </p:anim>
                                    <p:animEffect filter="wipe(left)" transition="in">
                                      <p:cBhvr>
                                        <p:cTn dur="500" id="15"/>
                                        <p:tgtEl>
                                          <p:spTgt spid="28"/>
                                        </p:tgtEl>
                                      </p:cBhvr>
                                    </p:animEffect>
                                  </p:childTnLst>
                                </p:cTn>
                              </p:par>
                            </p:childTnLst>
                          </p:cTn>
                        </p:par>
                        <p:par>
                          <p:cTn fill="hold" id="16" nodeType="afterGroup">
                            <p:stCondLst>
                              <p:cond delay="1000"/>
                            </p:stCondLst>
                            <p:childTnLst>
                              <p:par>
                                <p:cTn fill="hold" id="17" nodeType="afterEffect" presetClass="entr" presetID="12" presetSubtype="8">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500" id="19"/>
                                        <p:tgtEl>
                                          <p:spTgt spid="19"/>
                                        </p:tgtEl>
                                        <p:attrNameLst>
                                          <p:attrName>ppt_x</p:attrName>
                                        </p:attrNameLst>
                                      </p:cBhvr>
                                      <p:tavLst>
                                        <p:tav tm="0">
                                          <p:val>
                                            <p:strVal val="#ppt_x-#ppt_w*1.125000"/>
                                          </p:val>
                                        </p:tav>
                                        <p:tav tm="100000">
                                          <p:val>
                                            <p:strVal val="#ppt_x"/>
                                          </p:val>
                                        </p:tav>
                                      </p:tavLst>
                                    </p:anim>
                                    <p:animEffect filter="wipe(right)" transition="in">
                                      <p:cBhvr>
                                        <p:cTn dur="500" id="20"/>
                                        <p:tgtEl>
                                          <p:spTgt spid="19"/>
                                        </p:tgtEl>
                                      </p:cBhvr>
                                    </p:animEffect>
                                  </p:childTnLst>
                                </p:cTn>
                              </p:par>
                              <p:par>
                                <p:cTn fill="hold" id="21" nodeType="withEffect" presetClass="entr" presetID="12" presetSubtype="2">
                                  <p:stCondLst>
                                    <p:cond delay="0"/>
                                  </p:stCondLst>
                                  <p:childTnLst>
                                    <p:set>
                                      <p:cBhvr>
                                        <p:cTn dur="1" fill="hold" id="22">
                                          <p:stCondLst>
                                            <p:cond delay="0"/>
                                          </p:stCondLst>
                                        </p:cTn>
                                        <p:tgtEl>
                                          <p:spTgt spid="31"/>
                                        </p:tgtEl>
                                        <p:attrNameLst>
                                          <p:attrName>style.visibility</p:attrName>
                                        </p:attrNameLst>
                                      </p:cBhvr>
                                      <p:to>
                                        <p:strVal val="visible"/>
                                      </p:to>
                                    </p:set>
                                    <p:anim calcmode="lin" valueType="num">
                                      <p:cBhvr additive="base">
                                        <p:cTn dur="500" id="23"/>
                                        <p:tgtEl>
                                          <p:spTgt spid="31"/>
                                        </p:tgtEl>
                                        <p:attrNameLst>
                                          <p:attrName>ppt_x</p:attrName>
                                        </p:attrNameLst>
                                      </p:cBhvr>
                                      <p:tavLst>
                                        <p:tav tm="0">
                                          <p:val>
                                            <p:strVal val="#ppt_x+#ppt_w*1.125000"/>
                                          </p:val>
                                        </p:tav>
                                        <p:tav tm="100000">
                                          <p:val>
                                            <p:strVal val="#ppt_x"/>
                                          </p:val>
                                        </p:tav>
                                      </p:tavLst>
                                    </p:anim>
                                    <p:animEffect filter="wipe(left)" transition="in">
                                      <p:cBhvr>
                                        <p:cTn dur="500" id="24"/>
                                        <p:tgtEl>
                                          <p:spTgt spid="31"/>
                                        </p:tgtEl>
                                      </p:cBhvr>
                                    </p:animEffect>
                                  </p:childTnLst>
                                </p:cTn>
                              </p:par>
                            </p:childTnLst>
                          </p:cTn>
                        </p:par>
                        <p:par>
                          <p:cTn fill="hold" id="25" nodeType="afterGroup">
                            <p:stCondLst>
                              <p:cond delay="1500"/>
                            </p:stCondLst>
                            <p:childTnLst>
                              <p:par>
                                <p:cTn fill="hold" id="26" nodeType="afterEffect" presetClass="entr" presetID="12" presetSubtype="8">
                                  <p:stCondLst>
                                    <p:cond delay="0"/>
                                  </p:stCondLst>
                                  <p:childTnLst>
                                    <p:set>
                                      <p:cBhvr>
                                        <p:cTn dur="1" fill="hold" id="27">
                                          <p:stCondLst>
                                            <p:cond delay="0"/>
                                          </p:stCondLst>
                                        </p:cTn>
                                        <p:tgtEl>
                                          <p:spTgt spid="22"/>
                                        </p:tgtEl>
                                        <p:attrNameLst>
                                          <p:attrName>style.visibility</p:attrName>
                                        </p:attrNameLst>
                                      </p:cBhvr>
                                      <p:to>
                                        <p:strVal val="visible"/>
                                      </p:to>
                                    </p:set>
                                    <p:anim calcmode="lin" valueType="num">
                                      <p:cBhvr additive="base">
                                        <p:cTn dur="500" id="28"/>
                                        <p:tgtEl>
                                          <p:spTgt spid="22"/>
                                        </p:tgtEl>
                                        <p:attrNameLst>
                                          <p:attrName>ppt_x</p:attrName>
                                        </p:attrNameLst>
                                      </p:cBhvr>
                                      <p:tavLst>
                                        <p:tav tm="0">
                                          <p:val>
                                            <p:strVal val="#ppt_x-#ppt_w*1.125000"/>
                                          </p:val>
                                        </p:tav>
                                        <p:tav tm="100000">
                                          <p:val>
                                            <p:strVal val="#ppt_x"/>
                                          </p:val>
                                        </p:tav>
                                      </p:tavLst>
                                    </p:anim>
                                    <p:animEffect filter="wipe(right)" transition="in">
                                      <p:cBhvr>
                                        <p:cTn dur="500" id="29"/>
                                        <p:tgtEl>
                                          <p:spTgt spid="22"/>
                                        </p:tgtEl>
                                      </p:cBhvr>
                                    </p:animEffect>
                                  </p:childTnLst>
                                </p:cTn>
                              </p:par>
                              <p:par>
                                <p:cTn fill="hold" id="30" nodeType="withEffect" presetClass="entr" presetID="12" presetSubtype="2">
                                  <p:stCondLst>
                                    <p:cond delay="0"/>
                                  </p:stCondLst>
                                  <p:childTnLst>
                                    <p:set>
                                      <p:cBhvr>
                                        <p:cTn dur="1" fill="hold" id="31">
                                          <p:stCondLst>
                                            <p:cond delay="0"/>
                                          </p:stCondLst>
                                        </p:cTn>
                                        <p:tgtEl>
                                          <p:spTgt spid="34"/>
                                        </p:tgtEl>
                                        <p:attrNameLst>
                                          <p:attrName>style.visibility</p:attrName>
                                        </p:attrNameLst>
                                      </p:cBhvr>
                                      <p:to>
                                        <p:strVal val="visible"/>
                                      </p:to>
                                    </p:set>
                                    <p:anim calcmode="lin" valueType="num">
                                      <p:cBhvr additive="base">
                                        <p:cTn dur="500" id="32"/>
                                        <p:tgtEl>
                                          <p:spTgt spid="34"/>
                                        </p:tgtEl>
                                        <p:attrNameLst>
                                          <p:attrName>ppt_x</p:attrName>
                                        </p:attrNameLst>
                                      </p:cBhvr>
                                      <p:tavLst>
                                        <p:tav tm="0">
                                          <p:val>
                                            <p:strVal val="#ppt_x+#ppt_w*1.125000"/>
                                          </p:val>
                                        </p:tav>
                                        <p:tav tm="100000">
                                          <p:val>
                                            <p:strVal val="#ppt_x"/>
                                          </p:val>
                                        </p:tav>
                                      </p:tavLst>
                                    </p:anim>
                                    <p:animEffect filter="wipe(left)" transition="in">
                                      <p:cBhvr>
                                        <p:cTn dur="500" id="33"/>
                                        <p:tgtEl>
                                          <p:spTgt spid="34"/>
                                        </p:tgtEl>
                                      </p:cBhvr>
                                    </p:animEffect>
                                  </p:childTnLst>
                                </p:cTn>
                              </p:par>
                            </p:childTnLst>
                          </p:cTn>
                        </p:par>
                        <p:par>
                          <p:cTn fill="hold" id="34" nodeType="afterGroup">
                            <p:stCondLst>
                              <p:cond delay="2000"/>
                            </p:stCondLst>
                            <p:childTnLst>
                              <p:par>
                                <p:cTn fill="hold" id="35" nodeType="afterEffect" presetClass="entr" presetID="12" presetSubtype="8">
                                  <p:stCondLst>
                                    <p:cond delay="0"/>
                                  </p:stCondLst>
                                  <p:childTnLst>
                                    <p:set>
                                      <p:cBhvr>
                                        <p:cTn dur="1" fill="hold" id="36">
                                          <p:stCondLst>
                                            <p:cond delay="0"/>
                                          </p:stCondLst>
                                        </p:cTn>
                                        <p:tgtEl>
                                          <p:spTgt spid="40"/>
                                        </p:tgtEl>
                                        <p:attrNameLst>
                                          <p:attrName>style.visibility</p:attrName>
                                        </p:attrNameLst>
                                      </p:cBhvr>
                                      <p:to>
                                        <p:strVal val="visible"/>
                                      </p:to>
                                    </p:set>
                                    <p:anim calcmode="lin" valueType="num">
                                      <p:cBhvr additive="base">
                                        <p:cTn dur="500" id="37"/>
                                        <p:tgtEl>
                                          <p:spTgt spid="40"/>
                                        </p:tgtEl>
                                        <p:attrNameLst>
                                          <p:attrName>ppt_x</p:attrName>
                                        </p:attrNameLst>
                                      </p:cBhvr>
                                      <p:tavLst>
                                        <p:tav tm="0">
                                          <p:val>
                                            <p:strVal val="#ppt_x-#ppt_w*1.125000"/>
                                          </p:val>
                                        </p:tav>
                                        <p:tav tm="100000">
                                          <p:val>
                                            <p:strVal val="#ppt_x"/>
                                          </p:val>
                                        </p:tav>
                                      </p:tavLst>
                                    </p:anim>
                                    <p:animEffect filter="wipe(right)" transition="in">
                                      <p:cBhvr>
                                        <p:cTn dur="500" id="38"/>
                                        <p:tgtEl>
                                          <p:spTgt spid="40"/>
                                        </p:tgtEl>
                                      </p:cBhvr>
                                    </p:animEffect>
                                  </p:childTnLst>
                                </p:cTn>
                              </p:par>
                              <p:par>
                                <p:cTn fill="hold" id="39" nodeType="withEffect" presetClass="entr" presetID="12" presetSubtype="2">
                                  <p:stCondLst>
                                    <p:cond delay="0"/>
                                  </p:stCondLst>
                                  <p:childTnLst>
                                    <p:set>
                                      <p:cBhvr>
                                        <p:cTn dur="1" fill="hold" id="40">
                                          <p:stCondLst>
                                            <p:cond delay="0"/>
                                          </p:stCondLst>
                                        </p:cTn>
                                        <p:tgtEl>
                                          <p:spTgt spid="37"/>
                                        </p:tgtEl>
                                        <p:attrNameLst>
                                          <p:attrName>style.visibility</p:attrName>
                                        </p:attrNameLst>
                                      </p:cBhvr>
                                      <p:to>
                                        <p:strVal val="visible"/>
                                      </p:to>
                                    </p:set>
                                    <p:anim calcmode="lin" valueType="num">
                                      <p:cBhvr additive="base">
                                        <p:cTn dur="500" id="41"/>
                                        <p:tgtEl>
                                          <p:spTgt spid="37"/>
                                        </p:tgtEl>
                                        <p:attrNameLst>
                                          <p:attrName>ppt_x</p:attrName>
                                        </p:attrNameLst>
                                      </p:cBhvr>
                                      <p:tavLst>
                                        <p:tav tm="0">
                                          <p:val>
                                            <p:strVal val="#ppt_x+#ppt_w*1.125000"/>
                                          </p:val>
                                        </p:tav>
                                        <p:tav tm="100000">
                                          <p:val>
                                            <p:strVal val="#ppt_x"/>
                                          </p:val>
                                        </p:tav>
                                      </p:tavLst>
                                    </p:anim>
                                    <p:animEffect filter="wipe(left)" transition="in">
                                      <p:cBhvr>
                                        <p:cTn dur="500" id="42"/>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EA89417F-C411-47C6-94FA-ABCBE9503BE9}"/>
              </a:ext>
            </a:extLst>
          </p:cNvPr>
          <p:cNvGrpSpPr/>
          <p:nvPr/>
        </p:nvGrpSpPr>
        <p:grpSpPr>
          <a:xfrm>
            <a:off x="4439816" y="764704"/>
            <a:ext cx="3348000" cy="461665"/>
            <a:chOff x="4439816" y="764704"/>
            <a:chExt cx="3348000" cy="461665"/>
          </a:xfrm>
        </p:grpSpPr>
        <p:sp>
          <p:nvSpPr>
            <p:cNvPr id="7" name="矩形: 圆角 6">
              <a:extLst>
                <a:ext uri="{FF2B5EF4-FFF2-40B4-BE49-F238E27FC236}">
                  <a16:creationId xmlns:a16="http://schemas.microsoft.com/office/drawing/2014/main" id="{59F22B24-0FA6-45AB-BEE1-3140584CD683}"/>
                </a:ext>
              </a:extLst>
            </p:cNvPr>
            <p:cNvSpPr/>
            <p:nvPr/>
          </p:nvSpPr>
          <p:spPr>
            <a:xfrm>
              <a:off x="4439816" y="959536"/>
              <a:ext cx="3348000" cy="36000"/>
            </a:xfrm>
            <a:prstGeom prst="roundRect">
              <a:avLst>
                <a:gd fmla="val 50000" name="adj"/>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9749CD4E-AF6E-4419-B23A-4C4041464C00}"/>
                </a:ext>
              </a:extLst>
            </p:cNvPr>
            <p:cNvSpPr txBox="1"/>
            <p:nvPr/>
          </p:nvSpPr>
          <p:spPr>
            <a:xfrm>
              <a:off x="4789089" y="764704"/>
              <a:ext cx="2613823" cy="457200"/>
            </a:xfrm>
            <a:prstGeom prst="rect">
              <a:avLst/>
            </a:prstGeom>
            <a:solidFill>
              <a:schemeClr val="bg1"/>
            </a:solid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dist"/>
              <a:r>
                <a:rPr altLang="en-US" b="1" lang="zh-CN" sz="2400">
                  <a:ln w="6350">
                    <a:noFill/>
                  </a:ln>
                  <a:solidFill>
                    <a:schemeClr val="tx1">
                      <a:lumMod val="75000"/>
                      <a:lumOff val="25000"/>
                    </a:schemeClr>
                  </a:solidFill>
                  <a:effectLst/>
                  <a:latin charset="-122" panose="020b0503020204020204" pitchFamily="34" typeface="微软雅黑"/>
                  <a:ea charset="-122" panose="020b0503020204020204" pitchFamily="34" typeface="微软雅黑"/>
                  <a:sym charset="-122" panose="020b0503020204020204" pitchFamily="34" typeface="微软雅黑"/>
                </a:rPr>
                <a:t>竞赛规则</a:t>
              </a:r>
            </a:p>
          </p:txBody>
        </p:sp>
      </p:grpSp>
      <p:pic>
        <p:nvPicPr>
          <p:cNvPr id="3" name="图片 2">
            <a:extLst>
              <a:ext uri="{FF2B5EF4-FFF2-40B4-BE49-F238E27FC236}">
                <a16:creationId xmlns:a16="http://schemas.microsoft.com/office/drawing/2014/main" id="{FCBAF496-14B0-40E7-B41A-A8496A2562E3}"/>
              </a:ext>
            </a:extLst>
          </p:cNvPr>
          <p:cNvPicPr>
            <a:picLocks noChangeAspect="1"/>
          </p:cNvPicPr>
          <p:nvPr/>
        </p:nvPicPr>
        <p:blipFill>
          <a:blip r:embed="rId2">
            <a:extLst>
              <a:ext uri="{28A0092B-C50C-407E-A947-70E740481C1C}">
                <a14:useLocalDpi val="0"/>
              </a:ext>
            </a:extLst>
          </a:blip>
          <a:stretch>
            <a:fillRect/>
          </a:stretch>
        </p:blipFill>
        <p:spPr>
          <a:xfrm>
            <a:off x="4046916" y="1749384"/>
            <a:ext cx="4149080" cy="4149080"/>
          </a:xfrm>
          <a:prstGeom prst="rect">
            <a:avLst/>
          </a:prstGeom>
          <a:effectLst>
            <a:outerShdw algn="t" blurRad="50800" dir="5400000" dist="38100" rotWithShape="0">
              <a:prstClr val="black">
                <a:alpha val="30000"/>
              </a:prstClr>
            </a:outerShdw>
          </a:effectLst>
        </p:spPr>
      </p:pic>
      <p:grpSp>
        <p:nvGrpSpPr>
          <p:cNvPr id="9" name="iṩliḍe">
            <a:extLst>
              <a:ext uri="{FF2B5EF4-FFF2-40B4-BE49-F238E27FC236}">
                <a16:creationId xmlns:a16="http://schemas.microsoft.com/office/drawing/2014/main" id="{B884BA0D-397A-4D27-AC7E-312B62631E8F}"/>
              </a:ext>
            </a:extLst>
          </p:cNvPr>
          <p:cNvGrpSpPr/>
          <p:nvPr/>
        </p:nvGrpSpPr>
        <p:grpSpPr>
          <a:xfrm>
            <a:off x="1415480" y="2052712"/>
            <a:ext cx="2808312" cy="1800200"/>
            <a:chOff x="1644341" y="1560639"/>
            <a:chExt cx="2808312" cy="1800200"/>
          </a:xfrm>
        </p:grpSpPr>
        <p:sp>
          <p:nvSpPr>
            <p:cNvPr id="10" name="išḷíḋe">
              <a:extLst>
                <a:ext uri="{FF2B5EF4-FFF2-40B4-BE49-F238E27FC236}">
                  <a16:creationId xmlns:a16="http://schemas.microsoft.com/office/drawing/2014/main" id="{6FE56E21-0F45-4FA8-8D8F-40767E9130B0}"/>
                </a:ext>
              </a:extLst>
            </p:cNvPr>
            <p:cNvSpPr/>
            <p:nvPr/>
          </p:nvSpPr>
          <p:spPr>
            <a:xfrm>
              <a:off x="1671825" y="1560639"/>
              <a:ext cx="1334583" cy="316518"/>
            </a:xfrm>
            <a:prstGeom prst="rect">
              <a:avLst/>
            </a:prstGeom>
            <a:solidFill>
              <a:srgbClr val="66C6F0"/>
            </a:solid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dist"/>
              <a:r>
                <a:rPr altLang="en-US" lang="zh-CN">
                  <a:solidFill>
                    <a:schemeClr val="bg1"/>
                  </a:solidFill>
                  <a:latin charset="-122" panose="020b0503020204020204" pitchFamily="34" typeface="微软雅黑"/>
                  <a:ea charset="-122" panose="020b0503020204020204" pitchFamily="34" typeface="微软雅黑"/>
                </a:rPr>
                <a:t>文本标题</a:t>
              </a:r>
            </a:p>
          </p:txBody>
        </p:sp>
        <p:sp>
          <p:nvSpPr>
            <p:cNvPr id="11" name="íṩlîďê">
              <a:extLst>
                <a:ext uri="{FF2B5EF4-FFF2-40B4-BE49-F238E27FC236}">
                  <a16:creationId xmlns:a16="http://schemas.microsoft.com/office/drawing/2014/main" id="{247F5B84-6899-466C-A0A0-C3C36590685A}"/>
                </a:ext>
              </a:extLst>
            </p:cNvPr>
            <p:cNvSpPr/>
            <p:nvPr/>
          </p:nvSpPr>
          <p:spPr bwMode="auto">
            <a:xfrm>
              <a:off x="1644341" y="1877157"/>
              <a:ext cx="2808312" cy="14836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pc="180" sz="1300">
                  <a:latin charset="-122" panose="020b0503020204020204" pitchFamily="34" typeface="微软雅黑"/>
                  <a:ea charset="-122" panose="020b0503020204020204" pitchFamily="34" typeface="微软雅黑"/>
                </a:rPr>
                <a:t>点击此处输入文本内容，点击此处输入文本内容，点击此处输入文本内容……</a:t>
              </a:r>
            </a:p>
          </p:txBody>
        </p:sp>
      </p:grpSp>
      <p:grpSp>
        <p:nvGrpSpPr>
          <p:cNvPr id="12" name="iṩliḍe">
            <a:extLst>
              <a:ext uri="{FF2B5EF4-FFF2-40B4-BE49-F238E27FC236}">
                <a16:creationId xmlns:a16="http://schemas.microsoft.com/office/drawing/2014/main" id="{9183A8B8-75CF-4D4D-831A-844CC5B0EAB8}"/>
              </a:ext>
            </a:extLst>
          </p:cNvPr>
          <p:cNvGrpSpPr/>
          <p:nvPr/>
        </p:nvGrpSpPr>
        <p:grpSpPr>
          <a:xfrm>
            <a:off x="1442964" y="4164742"/>
            <a:ext cx="2808312" cy="1800200"/>
            <a:chOff x="1644341" y="1560639"/>
            <a:chExt cx="2808312" cy="1800200"/>
          </a:xfrm>
        </p:grpSpPr>
        <p:sp>
          <p:nvSpPr>
            <p:cNvPr id="13" name="išḷíḋe">
              <a:extLst>
                <a:ext uri="{FF2B5EF4-FFF2-40B4-BE49-F238E27FC236}">
                  <a16:creationId xmlns:a16="http://schemas.microsoft.com/office/drawing/2014/main" id="{AF766FE4-8C09-45E0-BEA0-C1C210B19245}"/>
                </a:ext>
              </a:extLst>
            </p:cNvPr>
            <p:cNvSpPr/>
            <p:nvPr/>
          </p:nvSpPr>
          <p:spPr>
            <a:xfrm>
              <a:off x="1671825" y="1560639"/>
              <a:ext cx="1334583" cy="316518"/>
            </a:xfrm>
            <a:prstGeom prst="rect">
              <a:avLst/>
            </a:prstGeom>
            <a:solidFill>
              <a:srgbClr val="66C6F0"/>
            </a:solid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dist"/>
              <a:r>
                <a:rPr altLang="en-US" lang="zh-CN">
                  <a:solidFill>
                    <a:schemeClr val="bg1"/>
                  </a:solidFill>
                  <a:latin charset="-122" panose="020b0503020204020204" pitchFamily="34" typeface="微软雅黑"/>
                  <a:ea charset="-122" panose="020b0503020204020204" pitchFamily="34" typeface="微软雅黑"/>
                </a:rPr>
                <a:t>文本标题</a:t>
              </a:r>
            </a:p>
          </p:txBody>
        </p:sp>
        <p:sp>
          <p:nvSpPr>
            <p:cNvPr id="14" name="íṩlîďê">
              <a:extLst>
                <a:ext uri="{FF2B5EF4-FFF2-40B4-BE49-F238E27FC236}">
                  <a16:creationId xmlns:a16="http://schemas.microsoft.com/office/drawing/2014/main" id="{4FDCAA29-1D24-4017-80E2-3ECF8C157949}"/>
                </a:ext>
              </a:extLst>
            </p:cNvPr>
            <p:cNvSpPr/>
            <p:nvPr/>
          </p:nvSpPr>
          <p:spPr bwMode="auto">
            <a:xfrm>
              <a:off x="1644341" y="1877157"/>
              <a:ext cx="2808312" cy="14836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pc="180" sz="1300">
                  <a:latin charset="-122" panose="020b0503020204020204" pitchFamily="34" typeface="微软雅黑"/>
                  <a:ea charset="-122" panose="020b0503020204020204" pitchFamily="34" typeface="微软雅黑"/>
                </a:rPr>
                <a:t>点击此处输入文本内容，点击此处输入文本内容，点击此处输入文本内容……</a:t>
              </a:r>
            </a:p>
          </p:txBody>
        </p:sp>
      </p:grpSp>
      <p:grpSp>
        <p:nvGrpSpPr>
          <p:cNvPr id="15" name="iṩliḍe">
            <a:extLst>
              <a:ext uri="{FF2B5EF4-FFF2-40B4-BE49-F238E27FC236}">
                <a16:creationId xmlns:a16="http://schemas.microsoft.com/office/drawing/2014/main" id="{534577DB-7D8A-4A91-A162-5024A977ACED}"/>
              </a:ext>
            </a:extLst>
          </p:cNvPr>
          <p:cNvGrpSpPr/>
          <p:nvPr/>
        </p:nvGrpSpPr>
        <p:grpSpPr>
          <a:xfrm>
            <a:off x="8195996" y="2052712"/>
            <a:ext cx="2808312" cy="1800200"/>
            <a:chOff x="1644341" y="1560639"/>
            <a:chExt cx="2808312" cy="1800200"/>
          </a:xfrm>
        </p:grpSpPr>
        <p:sp>
          <p:nvSpPr>
            <p:cNvPr id="16" name="išḷíḋe">
              <a:extLst>
                <a:ext uri="{FF2B5EF4-FFF2-40B4-BE49-F238E27FC236}">
                  <a16:creationId xmlns:a16="http://schemas.microsoft.com/office/drawing/2014/main" id="{772F939D-FC90-4282-85FC-11546B581A3C}"/>
                </a:ext>
              </a:extLst>
            </p:cNvPr>
            <p:cNvSpPr/>
            <p:nvPr/>
          </p:nvSpPr>
          <p:spPr>
            <a:xfrm>
              <a:off x="1671825" y="1560639"/>
              <a:ext cx="1334583" cy="316518"/>
            </a:xfrm>
            <a:prstGeom prst="rect">
              <a:avLst/>
            </a:prstGeom>
            <a:solidFill>
              <a:srgbClr val="66C6F0"/>
            </a:solid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dist"/>
              <a:r>
                <a:rPr altLang="en-US" lang="zh-CN">
                  <a:solidFill>
                    <a:schemeClr val="bg1"/>
                  </a:solidFill>
                  <a:latin charset="-122" panose="020b0503020204020204" pitchFamily="34" typeface="微软雅黑"/>
                  <a:ea charset="-122" panose="020b0503020204020204" pitchFamily="34" typeface="微软雅黑"/>
                </a:rPr>
                <a:t>文本标题</a:t>
              </a:r>
            </a:p>
          </p:txBody>
        </p:sp>
        <p:sp>
          <p:nvSpPr>
            <p:cNvPr id="17" name="íṩlîďê">
              <a:extLst>
                <a:ext uri="{FF2B5EF4-FFF2-40B4-BE49-F238E27FC236}">
                  <a16:creationId xmlns:a16="http://schemas.microsoft.com/office/drawing/2014/main" id="{A9538D8E-5DB4-414B-9638-CAF48A15ECA4}"/>
                </a:ext>
              </a:extLst>
            </p:cNvPr>
            <p:cNvSpPr/>
            <p:nvPr/>
          </p:nvSpPr>
          <p:spPr bwMode="auto">
            <a:xfrm>
              <a:off x="1644341" y="1877157"/>
              <a:ext cx="2808312" cy="14836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pc="180" sz="1300">
                  <a:latin charset="-122" panose="020b0503020204020204" pitchFamily="34" typeface="微软雅黑"/>
                  <a:ea charset="-122" panose="020b0503020204020204" pitchFamily="34" typeface="微软雅黑"/>
                </a:rPr>
                <a:t>点击此处输入文本内容，点击此处输入文本内容，点击此处输入文本内容……</a:t>
              </a:r>
            </a:p>
          </p:txBody>
        </p:sp>
      </p:grpSp>
      <p:grpSp>
        <p:nvGrpSpPr>
          <p:cNvPr id="18" name="iṩliḍe">
            <a:extLst>
              <a:ext uri="{FF2B5EF4-FFF2-40B4-BE49-F238E27FC236}">
                <a16:creationId xmlns:a16="http://schemas.microsoft.com/office/drawing/2014/main" id="{9E1D1240-07C1-4D49-BAA4-996CB58FDB9D}"/>
              </a:ext>
            </a:extLst>
          </p:cNvPr>
          <p:cNvGrpSpPr/>
          <p:nvPr/>
        </p:nvGrpSpPr>
        <p:grpSpPr>
          <a:xfrm>
            <a:off x="8223480" y="4164742"/>
            <a:ext cx="2808312" cy="1800200"/>
            <a:chOff x="1644341" y="1560639"/>
            <a:chExt cx="2808312" cy="1800200"/>
          </a:xfrm>
        </p:grpSpPr>
        <p:sp>
          <p:nvSpPr>
            <p:cNvPr id="19" name="išḷíḋe">
              <a:extLst>
                <a:ext uri="{FF2B5EF4-FFF2-40B4-BE49-F238E27FC236}">
                  <a16:creationId xmlns:a16="http://schemas.microsoft.com/office/drawing/2014/main" id="{9DAFCE66-85F9-4D42-B8AA-92324659B530}"/>
                </a:ext>
              </a:extLst>
            </p:cNvPr>
            <p:cNvSpPr/>
            <p:nvPr/>
          </p:nvSpPr>
          <p:spPr>
            <a:xfrm>
              <a:off x="1671825" y="1560639"/>
              <a:ext cx="1334583" cy="316518"/>
            </a:xfrm>
            <a:prstGeom prst="rect">
              <a:avLst/>
            </a:prstGeom>
            <a:solidFill>
              <a:srgbClr val="66C6F0"/>
            </a:solid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dist"/>
              <a:r>
                <a:rPr altLang="en-US" lang="zh-CN">
                  <a:solidFill>
                    <a:schemeClr val="bg1"/>
                  </a:solidFill>
                  <a:latin charset="-122" panose="020b0503020204020204" pitchFamily="34" typeface="微软雅黑"/>
                  <a:ea charset="-122" panose="020b0503020204020204" pitchFamily="34" typeface="微软雅黑"/>
                </a:rPr>
                <a:t>文本标题</a:t>
              </a:r>
            </a:p>
          </p:txBody>
        </p:sp>
        <p:sp>
          <p:nvSpPr>
            <p:cNvPr id="20" name="íṩlîďê">
              <a:extLst>
                <a:ext uri="{FF2B5EF4-FFF2-40B4-BE49-F238E27FC236}">
                  <a16:creationId xmlns:a16="http://schemas.microsoft.com/office/drawing/2014/main" id="{38FEB690-101A-48C0-A25C-5A066DB79EF9}"/>
                </a:ext>
              </a:extLst>
            </p:cNvPr>
            <p:cNvSpPr/>
            <p:nvPr/>
          </p:nvSpPr>
          <p:spPr bwMode="auto">
            <a:xfrm>
              <a:off x="1644341" y="1877157"/>
              <a:ext cx="2808312" cy="14836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pc="180" sz="1300">
                  <a:latin charset="-122" panose="020b0503020204020204" pitchFamily="34" typeface="微软雅黑"/>
                  <a:ea charset="-122" panose="020b0503020204020204" pitchFamily="34" typeface="微软雅黑"/>
                </a:rPr>
                <a:t>点击此处输入文本内容，点击此处输入文本内容，点击此处输入文本内容……</a:t>
              </a:r>
            </a:p>
          </p:txBody>
        </p:sp>
      </p:grpSp>
    </p:spTree>
    <p:extLst>
      <p:ext uri="{BB962C8B-B14F-4D97-AF65-F5344CB8AC3E}">
        <p14:creationId val="3653558319"/>
      </p:ext>
    </p:extLst>
  </p:cSld>
  <p:clrMapOvr>
    <a:masterClrMapping/>
  </p:clrMapOvr>
  <mc:AlternateContent>
    <mc:Choice Requires="p14">
      <p:transition advClick="0" advTm="2000" p14:dur="1250" spd="slow">
        <p:comb/>
      </p:transition>
    </mc:Choice>
    <mc:Fallback>
      <p:transition advClick="0" advTm="2000" spd="slow">
        <p:comb/>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par>
                                <p:cTn fill="hold" id="8" nodeType="withEffect" presetClass="entr" presetID="2" presetSubtype="8">
                                  <p:stCondLst>
                                    <p:cond delay="500"/>
                                  </p:stCondLst>
                                  <p:childTnLst>
                                    <p:set>
                                      <p:cBhvr>
                                        <p:cTn dur="1" fill="hold" id="9">
                                          <p:stCondLst>
                                            <p:cond delay="0"/>
                                          </p:stCondLst>
                                        </p:cTn>
                                        <p:tgtEl>
                                          <p:spTgt spid="9"/>
                                        </p:tgtEl>
                                        <p:attrNameLst>
                                          <p:attrName>style.visibility</p:attrName>
                                        </p:attrNameLst>
                                      </p:cBhvr>
                                      <p:to>
                                        <p:strVal val="visible"/>
                                      </p:to>
                                    </p:set>
                                    <p:anim calcmode="lin" valueType="num">
                                      <p:cBhvr additive="base">
                                        <p:cTn dur="500" fill="hold" id="10"/>
                                        <p:tgtEl>
                                          <p:spTgt spid="9"/>
                                        </p:tgtEl>
                                        <p:attrNameLst>
                                          <p:attrName>ppt_x</p:attrName>
                                        </p:attrNameLst>
                                      </p:cBhvr>
                                      <p:tavLst>
                                        <p:tav tm="0">
                                          <p:val>
                                            <p:strVal val="0-#ppt_w/2"/>
                                          </p:val>
                                        </p:tav>
                                        <p:tav tm="100000">
                                          <p:val>
                                            <p:strVal val="#ppt_x"/>
                                          </p:val>
                                        </p:tav>
                                      </p:tavLst>
                                    </p:anim>
                                    <p:anim calcmode="lin" valueType="num">
                                      <p:cBhvr additive="base">
                                        <p:cTn dur="500" fill="hold" id="11"/>
                                        <p:tgtEl>
                                          <p:spTgt spid="9"/>
                                        </p:tgtEl>
                                        <p:attrNameLst>
                                          <p:attrName>ppt_y</p:attrName>
                                        </p:attrNameLst>
                                      </p:cBhvr>
                                      <p:tavLst>
                                        <p:tav tm="0">
                                          <p:val>
                                            <p:strVal val="#ppt_y"/>
                                          </p:val>
                                        </p:tav>
                                        <p:tav tm="100000">
                                          <p:val>
                                            <p:strVal val="#ppt_y"/>
                                          </p:val>
                                        </p:tav>
                                      </p:tavLst>
                                    </p:anim>
                                  </p:childTnLst>
                                </p:cTn>
                              </p:par>
                              <p:par>
                                <p:cTn fill="hold" id="12" nodeType="withEffect" presetClass="entr" presetID="2" presetSubtype="8">
                                  <p:stCondLst>
                                    <p:cond delay="500"/>
                                  </p:stCondLst>
                                  <p:childTnLst>
                                    <p:set>
                                      <p:cBhvr>
                                        <p:cTn dur="1" fill="hold" id="13">
                                          <p:stCondLst>
                                            <p:cond delay="0"/>
                                          </p:stCondLst>
                                        </p:cTn>
                                        <p:tgtEl>
                                          <p:spTgt spid="12"/>
                                        </p:tgtEl>
                                        <p:attrNameLst>
                                          <p:attrName>style.visibility</p:attrName>
                                        </p:attrNameLst>
                                      </p:cBhvr>
                                      <p:to>
                                        <p:strVal val="visible"/>
                                      </p:to>
                                    </p:set>
                                    <p:anim calcmode="lin" valueType="num">
                                      <p:cBhvr additive="base">
                                        <p:cTn dur="500" fill="hold" id="14"/>
                                        <p:tgtEl>
                                          <p:spTgt spid="12"/>
                                        </p:tgtEl>
                                        <p:attrNameLst>
                                          <p:attrName>ppt_x</p:attrName>
                                        </p:attrNameLst>
                                      </p:cBhvr>
                                      <p:tavLst>
                                        <p:tav tm="0">
                                          <p:val>
                                            <p:strVal val="0-#ppt_w/2"/>
                                          </p:val>
                                        </p:tav>
                                        <p:tav tm="100000">
                                          <p:val>
                                            <p:strVal val="#ppt_x"/>
                                          </p:val>
                                        </p:tav>
                                      </p:tavLst>
                                    </p:anim>
                                    <p:anim calcmode="lin" valueType="num">
                                      <p:cBhvr additive="base">
                                        <p:cTn dur="500" fill="hold" id="15"/>
                                        <p:tgtEl>
                                          <p:spTgt spid="12"/>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500"/>
                                  </p:stCondLst>
                                  <p:childTnLst>
                                    <p:set>
                                      <p:cBhvr>
                                        <p:cTn dur="1" fill="hold" id="17">
                                          <p:stCondLst>
                                            <p:cond delay="0"/>
                                          </p:stCondLst>
                                        </p:cTn>
                                        <p:tgtEl>
                                          <p:spTgt spid="15"/>
                                        </p:tgtEl>
                                        <p:attrNameLst>
                                          <p:attrName>style.visibility</p:attrName>
                                        </p:attrNameLst>
                                      </p:cBhvr>
                                      <p:to>
                                        <p:strVal val="visible"/>
                                      </p:to>
                                    </p:set>
                                    <p:anim calcmode="lin" valueType="num">
                                      <p:cBhvr additive="base">
                                        <p:cTn dur="500" fill="hold" id="18"/>
                                        <p:tgtEl>
                                          <p:spTgt spid="15"/>
                                        </p:tgtEl>
                                        <p:attrNameLst>
                                          <p:attrName>ppt_x</p:attrName>
                                        </p:attrNameLst>
                                      </p:cBhvr>
                                      <p:tavLst>
                                        <p:tav tm="0">
                                          <p:val>
                                            <p:strVal val="1+#ppt_w/2"/>
                                          </p:val>
                                        </p:tav>
                                        <p:tav tm="100000">
                                          <p:val>
                                            <p:strVal val="#ppt_x"/>
                                          </p:val>
                                        </p:tav>
                                      </p:tavLst>
                                    </p:anim>
                                    <p:anim calcmode="lin" valueType="num">
                                      <p:cBhvr additive="base">
                                        <p:cTn dur="500" fill="hold" id="19"/>
                                        <p:tgtEl>
                                          <p:spTgt spid="15"/>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500"/>
                                  </p:stCondLst>
                                  <p:childTnLst>
                                    <p:set>
                                      <p:cBhvr>
                                        <p:cTn dur="1" fill="hold" id="21">
                                          <p:stCondLst>
                                            <p:cond delay="0"/>
                                          </p:stCondLst>
                                        </p:cTn>
                                        <p:tgtEl>
                                          <p:spTgt spid="18"/>
                                        </p:tgtEl>
                                        <p:attrNameLst>
                                          <p:attrName>style.visibility</p:attrName>
                                        </p:attrNameLst>
                                      </p:cBhvr>
                                      <p:to>
                                        <p:strVal val="visible"/>
                                      </p:to>
                                    </p:set>
                                    <p:anim calcmode="lin" valueType="num">
                                      <p:cBhvr additive="base">
                                        <p:cTn dur="500" fill="hold" id="22"/>
                                        <p:tgtEl>
                                          <p:spTgt spid="18"/>
                                        </p:tgtEl>
                                        <p:attrNameLst>
                                          <p:attrName>ppt_x</p:attrName>
                                        </p:attrNameLst>
                                      </p:cBhvr>
                                      <p:tavLst>
                                        <p:tav tm="0">
                                          <p:val>
                                            <p:strVal val="1+#ppt_w/2"/>
                                          </p:val>
                                        </p:tav>
                                        <p:tav tm="100000">
                                          <p:val>
                                            <p:strVal val="#ppt_x"/>
                                          </p:val>
                                        </p:tav>
                                      </p:tavLst>
                                    </p:anim>
                                    <p:anim calcmode="lin" valueType="num">
                                      <p:cBhvr additive="base">
                                        <p:cTn dur="500" fill="hold" id="23"/>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EA89417F-C411-47C6-94FA-ABCBE9503BE9}"/>
              </a:ext>
            </a:extLst>
          </p:cNvPr>
          <p:cNvGrpSpPr/>
          <p:nvPr/>
        </p:nvGrpSpPr>
        <p:grpSpPr>
          <a:xfrm>
            <a:off x="4439816" y="764704"/>
            <a:ext cx="3348000" cy="461665"/>
            <a:chOff x="4439816" y="764704"/>
            <a:chExt cx="3348000" cy="461665"/>
          </a:xfrm>
        </p:grpSpPr>
        <p:sp>
          <p:nvSpPr>
            <p:cNvPr id="7" name="矩形: 圆角 6">
              <a:extLst>
                <a:ext uri="{FF2B5EF4-FFF2-40B4-BE49-F238E27FC236}">
                  <a16:creationId xmlns:a16="http://schemas.microsoft.com/office/drawing/2014/main" id="{59F22B24-0FA6-45AB-BEE1-3140584CD683}"/>
                </a:ext>
              </a:extLst>
            </p:cNvPr>
            <p:cNvSpPr/>
            <p:nvPr/>
          </p:nvSpPr>
          <p:spPr>
            <a:xfrm>
              <a:off x="4439816" y="959536"/>
              <a:ext cx="3348000" cy="36000"/>
            </a:xfrm>
            <a:prstGeom prst="roundRect">
              <a:avLst>
                <a:gd fmla="val 50000" name="adj"/>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9749CD4E-AF6E-4419-B23A-4C4041464C00}"/>
                </a:ext>
              </a:extLst>
            </p:cNvPr>
            <p:cNvSpPr txBox="1"/>
            <p:nvPr/>
          </p:nvSpPr>
          <p:spPr>
            <a:xfrm>
              <a:off x="4789089" y="764704"/>
              <a:ext cx="2613823" cy="457200"/>
            </a:xfrm>
            <a:prstGeom prst="rect">
              <a:avLst/>
            </a:prstGeom>
            <a:solidFill>
              <a:schemeClr val="bg1"/>
            </a:solid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dist"/>
              <a:r>
                <a:rPr altLang="en-US" b="1" lang="zh-CN" sz="2400">
                  <a:ln w="6350">
                    <a:noFill/>
                  </a:ln>
                  <a:solidFill>
                    <a:schemeClr val="tx1">
                      <a:lumMod val="75000"/>
                      <a:lumOff val="25000"/>
                    </a:schemeClr>
                  </a:solidFill>
                  <a:effectLst/>
                  <a:latin charset="-122" panose="020b0503020204020204" pitchFamily="34" typeface="微软雅黑"/>
                  <a:ea charset="-122" panose="020b0503020204020204" pitchFamily="34" typeface="微软雅黑"/>
                  <a:sym charset="-122" panose="020b0503020204020204" pitchFamily="34" typeface="微软雅黑"/>
                </a:rPr>
                <a:t>竞赛规则</a:t>
              </a:r>
            </a:p>
          </p:txBody>
        </p:sp>
      </p:grpSp>
      <p:grpSp>
        <p:nvGrpSpPr>
          <p:cNvPr id="6" name="组合 5">
            <a:extLst>
              <a:ext uri="{FF2B5EF4-FFF2-40B4-BE49-F238E27FC236}">
                <a16:creationId xmlns:a16="http://schemas.microsoft.com/office/drawing/2014/main" id="{15490B4B-AFDB-4D4B-ACD3-238382AE3A31}"/>
              </a:ext>
            </a:extLst>
          </p:cNvPr>
          <p:cNvGrpSpPr/>
          <p:nvPr/>
        </p:nvGrpSpPr>
        <p:grpSpPr>
          <a:xfrm>
            <a:off x="1055440" y="1493008"/>
            <a:ext cx="2988088" cy="4446404"/>
            <a:chOff x="1055440" y="1501269"/>
            <a:chExt cx="2988088" cy="4446404"/>
          </a:xfrm>
        </p:grpSpPr>
        <p:sp>
          <p:nvSpPr>
            <p:cNvPr id="9" name="矩形: 圆角 8">
              <a:extLst>
                <a:ext uri="{FF2B5EF4-FFF2-40B4-BE49-F238E27FC236}">
                  <a16:creationId xmlns:a16="http://schemas.microsoft.com/office/drawing/2014/main" id="{5C5AC87B-6EC9-4333-A692-DF5271F471DB}"/>
                </a:ext>
              </a:extLst>
            </p:cNvPr>
            <p:cNvSpPr/>
            <p:nvPr/>
          </p:nvSpPr>
          <p:spPr>
            <a:xfrm>
              <a:off x="1055440" y="2348880"/>
              <a:ext cx="2448272" cy="3598793"/>
            </a:xfrm>
            <a:prstGeom prst="roundRect">
              <a:avLst>
                <a:gd fmla="val 5773" name="adj"/>
              </a:avLst>
            </a:prstGeom>
            <a:solidFill>
              <a:srgbClr val="66C6F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98DE332C-A676-4042-AFA2-B5B4C8863D71}"/>
                </a:ext>
              </a:extLst>
            </p:cNvPr>
            <p:cNvSpPr txBox="1"/>
            <p:nvPr/>
          </p:nvSpPr>
          <p:spPr>
            <a:xfrm>
              <a:off x="2074931" y="1501269"/>
              <a:ext cx="1552806" cy="2377440"/>
            </a:xfrm>
            <a:prstGeom prst="ellipse">
              <a:avLst/>
            </a:prstGeom>
            <a:noFill/>
          </p:spPr>
          <p:txBody>
            <a:bodyPr rtlCol="0" wrap="square">
              <a:spAutoFit/>
            </a:bodyPr>
            <a:lstStyle/>
            <a:p>
              <a:pPr algn="ctr"/>
              <a:r>
                <a:rPr altLang="zh-CN" lang="en-US" sz="15000">
                  <a:solidFill>
                    <a:schemeClr val="bg1"/>
                  </a:solidFill>
                  <a:latin charset="-122" panose="020b0503020204020204" pitchFamily="34" typeface="微软雅黑"/>
                  <a:ea charset="-122" panose="020b0503020204020204" pitchFamily="34" typeface="微软雅黑"/>
                  <a:cs charset="-122" panose="02010601030101010101" typeface="方正姚体"/>
                </a:rPr>
                <a:t>1</a:t>
              </a:r>
            </a:p>
          </p:txBody>
        </p:sp>
        <p:grpSp>
          <p:nvGrpSpPr>
            <p:cNvPr id="11" name="组合 10">
              <a:extLst>
                <a:ext uri="{FF2B5EF4-FFF2-40B4-BE49-F238E27FC236}">
                  <a16:creationId xmlns:a16="http://schemas.microsoft.com/office/drawing/2014/main" id="{FDC2191E-36A1-4B62-BD6C-E423EB9A22D2}"/>
                </a:ext>
              </a:extLst>
            </p:cNvPr>
            <p:cNvGrpSpPr/>
            <p:nvPr/>
          </p:nvGrpSpPr>
          <p:grpSpPr>
            <a:xfrm>
              <a:off x="1074505" y="3959431"/>
              <a:ext cx="2410141" cy="1225771"/>
              <a:chOff x="2047521" y="1552641"/>
              <a:chExt cx="2410141" cy="1225771"/>
            </a:xfrm>
          </p:grpSpPr>
          <p:sp>
            <p:nvSpPr>
              <p:cNvPr id="13" name="iSľîdè">
                <a:extLst>
                  <a:ext uri="{FF2B5EF4-FFF2-40B4-BE49-F238E27FC236}">
                    <a16:creationId xmlns:a16="http://schemas.microsoft.com/office/drawing/2014/main" id="{9437B37C-309B-49C1-897D-0C7B86252124}"/>
                  </a:ext>
                </a:extLst>
              </p:cNvPr>
              <p:cNvSpPr txBox="1"/>
              <p:nvPr/>
            </p:nvSpPr>
            <p:spPr>
              <a:xfrm>
                <a:off x="2047521" y="1552641"/>
                <a:ext cx="2410141" cy="527057"/>
              </a:xfrm>
              <a:prstGeom prst="rect">
                <a:avLst/>
              </a:prstGeom>
              <a:noFill/>
            </p:spPr>
            <p:txBody>
              <a:bodyPr anchor="b" anchorCtr="0" bIns="45720" lIns="91440" rIns="91440" rtlCol="0" tIns="45720" wrap="square">
                <a:noAutofit/>
              </a:bodyPr>
              <a:lstStyle/>
              <a:p>
                <a:pPr>
                  <a:lnSpc>
                    <a:spcPct val="150000"/>
                  </a:lnSpc>
                </a:pPr>
                <a:r>
                  <a:rPr altLang="en-US" b="1" lang="zh-CN" sz="2200">
                    <a:solidFill>
                      <a:schemeClr val="bg1"/>
                    </a:solidFill>
                    <a:latin charset="-122" panose="020b0503020204020204" pitchFamily="34" typeface="微软雅黑"/>
                    <a:ea charset="-122" panose="020b0503020204020204" pitchFamily="34" typeface="微软雅黑"/>
                  </a:rPr>
                  <a:t>文本标题</a:t>
                </a:r>
              </a:p>
            </p:txBody>
          </p:sp>
          <p:sp>
            <p:nvSpPr>
              <p:cNvPr id="14" name="í$1îḓê">
                <a:extLst>
                  <a:ext uri="{FF2B5EF4-FFF2-40B4-BE49-F238E27FC236}">
                    <a16:creationId xmlns:a16="http://schemas.microsoft.com/office/drawing/2014/main" id="{0B5EC6AD-062D-46B2-B430-5581C8AFEE80}"/>
                  </a:ext>
                </a:extLst>
              </p:cNvPr>
              <p:cNvSpPr txBox="1"/>
              <p:nvPr/>
            </p:nvSpPr>
            <p:spPr>
              <a:xfrm>
                <a:off x="2047521" y="2079697"/>
                <a:ext cx="2410141" cy="698715"/>
              </a:xfrm>
              <a:prstGeom prst="rect">
                <a:avLst/>
              </a:prstGeom>
              <a:noFill/>
            </p:spPr>
            <p:txBody>
              <a:bodyPr anchor="t" anchorCtr="0" bIns="45720" lIns="91440" rIns="91440" rtlCol="0" tIns="45720" wrap="square">
                <a:noAutofit/>
              </a:bodyPr>
              <a:lstStyle/>
              <a:p>
                <a:pPr>
                  <a:lnSpc>
                    <a:spcPct val="150000"/>
                  </a:lnSpc>
                  <a:buSzPct val="25000"/>
                  <a:defRPr/>
                </a:pPr>
                <a:r>
                  <a:rPr altLang="en-US" lang="zh-CN" spc="130" sz="1300">
                    <a:solidFill>
                      <a:schemeClr val="bg1"/>
                    </a:solidFill>
                    <a:latin charset="-122" panose="020b0503020204020204" pitchFamily="34" typeface="微软雅黑"/>
                    <a:ea charset="-122" panose="020b0503020204020204" pitchFamily="34" typeface="微软雅黑"/>
                  </a:rPr>
                  <a:t>点击此处输入文本内容，点击此处输入文本内容，点击此处输入文本内容……</a:t>
                </a:r>
              </a:p>
            </p:txBody>
          </p:sp>
        </p:grpSp>
        <p:sp>
          <p:nvSpPr>
            <p:cNvPr id="12" name="矩形 11">
              <a:extLst>
                <a:ext uri="{FF2B5EF4-FFF2-40B4-BE49-F238E27FC236}">
                  <a16:creationId xmlns:a16="http://schemas.microsoft.com/office/drawing/2014/main" id="{20279138-3FE7-4689-A984-E7181946AEFE}"/>
                </a:ext>
              </a:extLst>
            </p:cNvPr>
            <p:cNvSpPr/>
            <p:nvPr/>
          </p:nvSpPr>
          <p:spPr>
            <a:xfrm>
              <a:off x="1127448" y="3959431"/>
              <a:ext cx="110300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 name="组合 14">
            <a:extLst>
              <a:ext uri="{FF2B5EF4-FFF2-40B4-BE49-F238E27FC236}">
                <a16:creationId xmlns:a16="http://schemas.microsoft.com/office/drawing/2014/main" id="{3B179B79-306E-428D-963C-9EA82817568C}"/>
              </a:ext>
            </a:extLst>
          </p:cNvPr>
          <p:cNvGrpSpPr/>
          <p:nvPr/>
        </p:nvGrpSpPr>
        <p:grpSpPr>
          <a:xfrm>
            <a:off x="4811922" y="1493008"/>
            <a:ext cx="2988088" cy="4446404"/>
            <a:chOff x="1055440" y="1501269"/>
            <a:chExt cx="2988088" cy="4446404"/>
          </a:xfrm>
        </p:grpSpPr>
        <p:sp>
          <p:nvSpPr>
            <p:cNvPr id="16" name="矩形: 圆角 15">
              <a:extLst>
                <a:ext uri="{FF2B5EF4-FFF2-40B4-BE49-F238E27FC236}">
                  <a16:creationId xmlns:a16="http://schemas.microsoft.com/office/drawing/2014/main" id="{AE6D8500-D62B-4A61-968C-8472AE1C5487}"/>
                </a:ext>
              </a:extLst>
            </p:cNvPr>
            <p:cNvSpPr/>
            <p:nvPr/>
          </p:nvSpPr>
          <p:spPr>
            <a:xfrm>
              <a:off x="1055440" y="2348880"/>
              <a:ext cx="2448272" cy="3598793"/>
            </a:xfrm>
            <a:prstGeom prst="roundRect">
              <a:avLst>
                <a:gd fmla="val 5773" name="adj"/>
              </a:avLst>
            </a:prstGeom>
            <a:solidFill>
              <a:schemeClr val="bg1">
                <a:lumMod val="7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E796ADB9-EDAB-43BC-AE38-3BAE5156612E}"/>
                </a:ext>
              </a:extLst>
            </p:cNvPr>
            <p:cNvSpPr txBox="1"/>
            <p:nvPr/>
          </p:nvSpPr>
          <p:spPr>
            <a:xfrm>
              <a:off x="2074931" y="1501269"/>
              <a:ext cx="1552806" cy="2377440"/>
            </a:xfrm>
            <a:prstGeom prst="ellipse">
              <a:avLst/>
            </a:prstGeom>
            <a:noFill/>
          </p:spPr>
          <p:txBody>
            <a:bodyPr rtlCol="0" wrap="square">
              <a:spAutoFit/>
            </a:bodyPr>
            <a:lstStyle/>
            <a:p>
              <a:pPr algn="ctr"/>
              <a:r>
                <a:rPr altLang="zh-CN" lang="en-US" sz="15000">
                  <a:solidFill>
                    <a:schemeClr val="bg1"/>
                  </a:solidFill>
                  <a:latin charset="-122" panose="020b0503020204020204" pitchFamily="34" typeface="微软雅黑"/>
                  <a:ea charset="-122" panose="020b0503020204020204" pitchFamily="34" typeface="微软雅黑"/>
                  <a:cs charset="-122" panose="02010601030101010101" typeface="方正姚体"/>
                </a:rPr>
                <a:t>2</a:t>
              </a:r>
            </a:p>
          </p:txBody>
        </p:sp>
        <p:grpSp>
          <p:nvGrpSpPr>
            <p:cNvPr id="18" name="组合 17">
              <a:extLst>
                <a:ext uri="{FF2B5EF4-FFF2-40B4-BE49-F238E27FC236}">
                  <a16:creationId xmlns:a16="http://schemas.microsoft.com/office/drawing/2014/main" id="{F11C2783-B5F7-4697-97E4-65B770BC207F}"/>
                </a:ext>
              </a:extLst>
            </p:cNvPr>
            <p:cNvGrpSpPr/>
            <p:nvPr/>
          </p:nvGrpSpPr>
          <p:grpSpPr>
            <a:xfrm>
              <a:off x="1074505" y="3959431"/>
              <a:ext cx="2410141" cy="1225771"/>
              <a:chOff x="2047521" y="1552641"/>
              <a:chExt cx="2410141" cy="1225771"/>
            </a:xfrm>
          </p:grpSpPr>
          <p:sp>
            <p:nvSpPr>
              <p:cNvPr id="20" name="iSľîdè">
                <a:extLst>
                  <a:ext uri="{FF2B5EF4-FFF2-40B4-BE49-F238E27FC236}">
                    <a16:creationId xmlns:a16="http://schemas.microsoft.com/office/drawing/2014/main" id="{CE95157B-B9AD-42A8-9A46-C6B827E59523}"/>
                  </a:ext>
                </a:extLst>
              </p:cNvPr>
              <p:cNvSpPr txBox="1"/>
              <p:nvPr/>
            </p:nvSpPr>
            <p:spPr>
              <a:xfrm>
                <a:off x="2047521" y="1552641"/>
                <a:ext cx="2410141" cy="527057"/>
              </a:xfrm>
              <a:prstGeom prst="rect">
                <a:avLst/>
              </a:prstGeom>
              <a:noFill/>
            </p:spPr>
            <p:txBody>
              <a:bodyPr anchor="b" anchorCtr="0" bIns="45720" lIns="91440" rIns="91440" rtlCol="0" tIns="45720" wrap="square">
                <a:noAutofit/>
              </a:bodyPr>
              <a:lstStyle/>
              <a:p>
                <a:pPr>
                  <a:lnSpc>
                    <a:spcPct val="150000"/>
                  </a:lnSpc>
                </a:pPr>
                <a:r>
                  <a:rPr altLang="en-US" b="1" lang="zh-CN" sz="2200">
                    <a:solidFill>
                      <a:schemeClr val="bg1"/>
                    </a:solidFill>
                    <a:latin charset="-122" panose="020b0503020204020204" pitchFamily="34" typeface="微软雅黑"/>
                    <a:ea charset="-122" panose="020b0503020204020204" pitchFamily="34" typeface="微软雅黑"/>
                  </a:rPr>
                  <a:t>文本标题</a:t>
                </a:r>
              </a:p>
            </p:txBody>
          </p:sp>
          <p:sp>
            <p:nvSpPr>
              <p:cNvPr id="21" name="í$1îḓê">
                <a:extLst>
                  <a:ext uri="{FF2B5EF4-FFF2-40B4-BE49-F238E27FC236}">
                    <a16:creationId xmlns:a16="http://schemas.microsoft.com/office/drawing/2014/main" id="{1DC8C7E1-D5F5-436D-B7FD-ED0A6B4DA146}"/>
                  </a:ext>
                </a:extLst>
              </p:cNvPr>
              <p:cNvSpPr txBox="1"/>
              <p:nvPr/>
            </p:nvSpPr>
            <p:spPr>
              <a:xfrm>
                <a:off x="2047521" y="2079697"/>
                <a:ext cx="2410141" cy="698715"/>
              </a:xfrm>
              <a:prstGeom prst="rect">
                <a:avLst/>
              </a:prstGeom>
              <a:noFill/>
            </p:spPr>
            <p:txBody>
              <a:bodyPr anchor="t" anchorCtr="0" bIns="45720" lIns="91440" rIns="91440" rtlCol="0" tIns="45720" wrap="square">
                <a:noAutofit/>
              </a:bodyPr>
              <a:lstStyle/>
              <a:p>
                <a:pPr>
                  <a:lnSpc>
                    <a:spcPct val="150000"/>
                  </a:lnSpc>
                  <a:buSzPct val="25000"/>
                  <a:defRPr/>
                </a:pPr>
                <a:r>
                  <a:rPr altLang="en-US" lang="zh-CN" spc="130" sz="1300">
                    <a:solidFill>
                      <a:schemeClr val="bg1"/>
                    </a:solidFill>
                    <a:latin charset="-122" panose="020b0503020204020204" pitchFamily="34" typeface="微软雅黑"/>
                    <a:ea charset="-122" panose="020b0503020204020204" pitchFamily="34" typeface="微软雅黑"/>
                  </a:rPr>
                  <a:t>点击此处输入文本内容，点击此处输入文本内容，点击此处输入文本内容……</a:t>
                </a:r>
              </a:p>
            </p:txBody>
          </p:sp>
        </p:grpSp>
        <p:sp>
          <p:nvSpPr>
            <p:cNvPr id="19" name="矩形 18">
              <a:extLst>
                <a:ext uri="{FF2B5EF4-FFF2-40B4-BE49-F238E27FC236}">
                  <a16:creationId xmlns:a16="http://schemas.microsoft.com/office/drawing/2014/main" id="{FEB4EFC5-AFDF-4320-85B3-54DBDD8E956A}"/>
                </a:ext>
              </a:extLst>
            </p:cNvPr>
            <p:cNvSpPr/>
            <p:nvPr/>
          </p:nvSpPr>
          <p:spPr>
            <a:xfrm>
              <a:off x="1127448" y="3959431"/>
              <a:ext cx="110300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 name="组合 21">
            <a:extLst>
              <a:ext uri="{FF2B5EF4-FFF2-40B4-BE49-F238E27FC236}">
                <a16:creationId xmlns:a16="http://schemas.microsoft.com/office/drawing/2014/main" id="{7A219486-EBF7-4B82-B66D-D963A4BD6336}"/>
              </a:ext>
            </a:extLst>
          </p:cNvPr>
          <p:cNvGrpSpPr/>
          <p:nvPr/>
        </p:nvGrpSpPr>
        <p:grpSpPr>
          <a:xfrm>
            <a:off x="8568403" y="1493008"/>
            <a:ext cx="2988088" cy="4446404"/>
            <a:chOff x="1055440" y="1501269"/>
            <a:chExt cx="2988088" cy="4446404"/>
          </a:xfrm>
        </p:grpSpPr>
        <p:sp>
          <p:nvSpPr>
            <p:cNvPr id="23" name="矩形: 圆角 22">
              <a:extLst>
                <a:ext uri="{FF2B5EF4-FFF2-40B4-BE49-F238E27FC236}">
                  <a16:creationId xmlns:a16="http://schemas.microsoft.com/office/drawing/2014/main" id="{227A6241-C1DD-4D77-9876-4500B5677092}"/>
                </a:ext>
              </a:extLst>
            </p:cNvPr>
            <p:cNvSpPr/>
            <p:nvPr/>
          </p:nvSpPr>
          <p:spPr>
            <a:xfrm>
              <a:off x="1055440" y="2348880"/>
              <a:ext cx="2448272" cy="3598793"/>
            </a:xfrm>
            <a:prstGeom prst="roundRect">
              <a:avLst>
                <a:gd fmla="val 5773" name="adj"/>
              </a:avLst>
            </a:prstGeom>
            <a:solidFill>
              <a:srgbClr val="66C6F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a:extLst>
                <a:ext uri="{FF2B5EF4-FFF2-40B4-BE49-F238E27FC236}">
                  <a16:creationId xmlns:a16="http://schemas.microsoft.com/office/drawing/2014/main" id="{123F9F82-83C6-4A7E-BB7E-0FA0CC0A9E9C}"/>
                </a:ext>
              </a:extLst>
            </p:cNvPr>
            <p:cNvSpPr txBox="1"/>
            <p:nvPr/>
          </p:nvSpPr>
          <p:spPr>
            <a:xfrm>
              <a:off x="2074930" y="1501269"/>
              <a:ext cx="1552806" cy="2377440"/>
            </a:xfrm>
            <a:prstGeom prst="ellipse">
              <a:avLst/>
            </a:prstGeom>
            <a:noFill/>
          </p:spPr>
          <p:txBody>
            <a:bodyPr rtlCol="0" wrap="square">
              <a:spAutoFit/>
            </a:bodyPr>
            <a:lstStyle/>
            <a:p>
              <a:pPr algn="ctr"/>
              <a:r>
                <a:rPr altLang="zh-CN" lang="en-US" sz="15000">
                  <a:solidFill>
                    <a:schemeClr val="bg1"/>
                  </a:solidFill>
                  <a:latin charset="-122" panose="020b0503020204020204" pitchFamily="34" typeface="微软雅黑"/>
                  <a:ea charset="-122" panose="020b0503020204020204" pitchFamily="34" typeface="微软雅黑"/>
                  <a:cs charset="-122" panose="02010601030101010101" typeface="方正姚体"/>
                </a:rPr>
                <a:t>3</a:t>
              </a:r>
            </a:p>
          </p:txBody>
        </p:sp>
        <p:grpSp>
          <p:nvGrpSpPr>
            <p:cNvPr id="25" name="组合 24">
              <a:extLst>
                <a:ext uri="{FF2B5EF4-FFF2-40B4-BE49-F238E27FC236}">
                  <a16:creationId xmlns:a16="http://schemas.microsoft.com/office/drawing/2014/main" id="{B16C2CF2-343B-4AFA-B3FD-AB7D23BE6C60}"/>
                </a:ext>
              </a:extLst>
            </p:cNvPr>
            <p:cNvGrpSpPr/>
            <p:nvPr/>
          </p:nvGrpSpPr>
          <p:grpSpPr>
            <a:xfrm>
              <a:off x="1074505" y="3959431"/>
              <a:ext cx="2410141" cy="1225771"/>
              <a:chOff x="2047521" y="1552641"/>
              <a:chExt cx="2410141" cy="1225771"/>
            </a:xfrm>
          </p:grpSpPr>
          <p:sp>
            <p:nvSpPr>
              <p:cNvPr id="27" name="iSľîdè">
                <a:extLst>
                  <a:ext uri="{FF2B5EF4-FFF2-40B4-BE49-F238E27FC236}">
                    <a16:creationId xmlns:a16="http://schemas.microsoft.com/office/drawing/2014/main" id="{1B7E1906-631C-49A9-9DC9-CF54BE2D5842}"/>
                  </a:ext>
                </a:extLst>
              </p:cNvPr>
              <p:cNvSpPr txBox="1"/>
              <p:nvPr/>
            </p:nvSpPr>
            <p:spPr>
              <a:xfrm>
                <a:off x="2047521" y="1552641"/>
                <a:ext cx="2410141" cy="527057"/>
              </a:xfrm>
              <a:prstGeom prst="rect">
                <a:avLst/>
              </a:prstGeom>
              <a:noFill/>
            </p:spPr>
            <p:txBody>
              <a:bodyPr anchor="b" anchorCtr="0" bIns="45720" lIns="91440" rIns="91440" rtlCol="0" tIns="45720" wrap="square">
                <a:noAutofit/>
              </a:bodyPr>
              <a:lstStyle/>
              <a:p>
                <a:pPr>
                  <a:lnSpc>
                    <a:spcPct val="150000"/>
                  </a:lnSpc>
                </a:pPr>
                <a:r>
                  <a:rPr altLang="en-US" b="1" lang="zh-CN" sz="2200">
                    <a:solidFill>
                      <a:schemeClr val="bg1"/>
                    </a:solidFill>
                    <a:latin charset="-122" panose="020b0503020204020204" pitchFamily="34" typeface="微软雅黑"/>
                    <a:ea charset="-122" panose="020b0503020204020204" pitchFamily="34" typeface="微软雅黑"/>
                  </a:rPr>
                  <a:t>文本标题</a:t>
                </a:r>
              </a:p>
            </p:txBody>
          </p:sp>
          <p:sp>
            <p:nvSpPr>
              <p:cNvPr id="28" name="í$1îḓê">
                <a:extLst>
                  <a:ext uri="{FF2B5EF4-FFF2-40B4-BE49-F238E27FC236}">
                    <a16:creationId xmlns:a16="http://schemas.microsoft.com/office/drawing/2014/main" id="{8E32CD3F-ED34-483A-B621-F22356597BDC}"/>
                  </a:ext>
                </a:extLst>
              </p:cNvPr>
              <p:cNvSpPr txBox="1"/>
              <p:nvPr/>
            </p:nvSpPr>
            <p:spPr>
              <a:xfrm>
                <a:off x="2047521" y="2079697"/>
                <a:ext cx="2410141" cy="698715"/>
              </a:xfrm>
              <a:prstGeom prst="rect">
                <a:avLst/>
              </a:prstGeom>
              <a:noFill/>
            </p:spPr>
            <p:txBody>
              <a:bodyPr anchor="t" anchorCtr="0" bIns="45720" lIns="91440" rIns="91440" rtlCol="0" tIns="45720" wrap="square">
                <a:noAutofit/>
              </a:bodyPr>
              <a:lstStyle/>
              <a:p>
                <a:pPr>
                  <a:lnSpc>
                    <a:spcPct val="150000"/>
                  </a:lnSpc>
                  <a:buSzPct val="25000"/>
                  <a:defRPr/>
                </a:pPr>
                <a:r>
                  <a:rPr altLang="en-US" lang="zh-CN" spc="130" sz="1300">
                    <a:solidFill>
                      <a:schemeClr val="bg1"/>
                    </a:solidFill>
                    <a:latin charset="-122" panose="020b0503020204020204" pitchFamily="34" typeface="微软雅黑"/>
                    <a:ea charset="-122" panose="020b0503020204020204" pitchFamily="34" typeface="微软雅黑"/>
                  </a:rPr>
                  <a:t>点击此处输入文本内容，点击此处输入文本内容，点击此处输入文本内容……</a:t>
                </a:r>
              </a:p>
            </p:txBody>
          </p:sp>
        </p:grpSp>
        <p:sp>
          <p:nvSpPr>
            <p:cNvPr id="26" name="矩形 25">
              <a:extLst>
                <a:ext uri="{FF2B5EF4-FFF2-40B4-BE49-F238E27FC236}">
                  <a16:creationId xmlns:a16="http://schemas.microsoft.com/office/drawing/2014/main" id="{A9F14943-3BFF-4963-B9A2-E070F02F7883}"/>
                </a:ext>
              </a:extLst>
            </p:cNvPr>
            <p:cNvSpPr/>
            <p:nvPr/>
          </p:nvSpPr>
          <p:spPr>
            <a:xfrm>
              <a:off x="1127448" y="3959431"/>
              <a:ext cx="110300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462009302"/>
      </p:ext>
    </p:extLst>
  </p:cSld>
  <p:clrMapOvr>
    <a:masterClrMapping/>
  </p:clrMapOvr>
  <mc:AlternateContent>
    <mc:Choice Requires="p14">
      <p:transition advClick="0" advTm="2000" p14:dur="1250" spd="slow">
        <p:comb/>
      </p:transition>
    </mc:Choice>
    <mc:Fallback>
      <p:transition advClick="0" advTm="2000" spd="slow">
        <p:comb/>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additive="base">
                                        <p:cTn dur="500" fill="hold" id="12"/>
                                        <p:tgtEl>
                                          <p:spTgt spid="15"/>
                                        </p:tgtEl>
                                        <p:attrNameLst>
                                          <p:attrName>ppt_x</p:attrName>
                                        </p:attrNameLst>
                                      </p:cBhvr>
                                      <p:tavLst>
                                        <p:tav tm="0">
                                          <p:val>
                                            <p:strVal val="#ppt_x"/>
                                          </p:val>
                                        </p:tav>
                                        <p:tav tm="100000">
                                          <p:val>
                                            <p:strVal val="#ppt_x"/>
                                          </p:val>
                                        </p:tav>
                                      </p:tavLst>
                                    </p:anim>
                                    <p:anim calcmode="lin" valueType="num">
                                      <p:cBhvr additive="base">
                                        <p:cTn dur="500" fill="hold" id="13"/>
                                        <p:tgtEl>
                                          <p:spTgt spid="15"/>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22"/>
                                        </p:tgtEl>
                                        <p:attrNameLst>
                                          <p:attrName>style.visibility</p:attrName>
                                        </p:attrNameLst>
                                      </p:cBhvr>
                                      <p:to>
                                        <p:strVal val="visible"/>
                                      </p:to>
                                    </p:set>
                                    <p:anim calcmode="lin" valueType="num">
                                      <p:cBhvr additive="base">
                                        <p:cTn dur="500" fill="hold" id="17"/>
                                        <p:tgtEl>
                                          <p:spTgt spid="22"/>
                                        </p:tgtEl>
                                        <p:attrNameLst>
                                          <p:attrName>ppt_x</p:attrName>
                                        </p:attrNameLst>
                                      </p:cBhvr>
                                      <p:tavLst>
                                        <p:tav tm="0">
                                          <p:val>
                                            <p:strVal val="#ppt_x"/>
                                          </p:val>
                                        </p:tav>
                                        <p:tav tm="100000">
                                          <p:val>
                                            <p:strVal val="#ppt_x"/>
                                          </p:val>
                                        </p:tav>
                                      </p:tavLst>
                                    </p:anim>
                                    <p:anim calcmode="lin" valueType="num">
                                      <p:cBhvr additive="base">
                                        <p:cTn dur="500" fill="hold" id="18"/>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C75EA97A-F777-4B6E-B898-2792ED449C58}"/>
              </a:ext>
            </a:extLst>
          </p:cNvPr>
          <p:cNvSpPr/>
          <p:nvPr/>
        </p:nvSpPr>
        <p:spPr>
          <a:xfrm>
            <a:off x="0" y="0"/>
            <a:ext cx="12192000" cy="6858000"/>
          </a:xfrm>
          <a:prstGeom prst="rect">
            <a:avLst/>
          </a:prstGeom>
          <a:solidFill>
            <a:srgbClr val="8CD7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椭圆 83">
            <a:extLst>
              <a:ext uri="{FF2B5EF4-FFF2-40B4-BE49-F238E27FC236}">
                <a16:creationId xmlns:a16="http://schemas.microsoft.com/office/drawing/2014/main" id="{DDCC21F1-35EC-4E6A-9F98-A3ADB7A88CB5}"/>
              </a:ext>
            </a:extLst>
          </p:cNvPr>
          <p:cNvSpPr/>
          <p:nvPr/>
        </p:nvSpPr>
        <p:spPr>
          <a:xfrm>
            <a:off x="8186224" y="5102983"/>
            <a:ext cx="1165551" cy="1165551"/>
          </a:xfrm>
          <a:prstGeom prst="ellipse">
            <a:avLst/>
          </a:prstGeom>
          <a:solidFill>
            <a:srgbClr val="20A6E3">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a:extLst>
              <a:ext uri="{FF2B5EF4-FFF2-40B4-BE49-F238E27FC236}">
                <a16:creationId xmlns:a16="http://schemas.microsoft.com/office/drawing/2014/main" id="{C5763323-F75F-473B-8CEE-3A3F4112AF1D}"/>
              </a:ext>
            </a:extLst>
          </p:cNvPr>
          <p:cNvGrpSpPr/>
          <p:nvPr/>
        </p:nvGrpSpPr>
        <p:grpSpPr>
          <a:xfrm>
            <a:off x="5793" y="0"/>
            <a:ext cx="12192000" cy="6858000"/>
            <a:chOff x="0" y="851479"/>
            <a:chExt cx="12192000" cy="6858000"/>
          </a:xfrm>
        </p:grpSpPr>
        <p:cxnSp>
          <p:nvCxnSpPr>
            <p:cNvPr id="8" name="直接连接符 7">
              <a:extLst>
                <a:ext uri="{FF2B5EF4-FFF2-40B4-BE49-F238E27FC236}">
                  <a16:creationId xmlns:a16="http://schemas.microsoft.com/office/drawing/2014/main" id="{FDE00B3E-84DA-40C6-826E-E8B0D97476AF}"/>
                </a:ext>
              </a:extLst>
            </p:cNvPr>
            <p:cNvCxnSpPr/>
            <p:nvPr/>
          </p:nvCxnSpPr>
          <p:spPr>
            <a:xfrm flipH="1">
              <a:off x="47937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C07B5166-5C07-41D3-BD85-F3B9B1EEBCDE}"/>
                </a:ext>
              </a:extLst>
            </p:cNvPr>
            <p:cNvCxnSpPr/>
            <p:nvPr/>
          </p:nvCxnSpPr>
          <p:spPr>
            <a:xfrm flipH="1">
              <a:off x="250883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9264CD1C-D629-4EDE-ABCF-7ACDFF350616}"/>
                </a:ext>
              </a:extLst>
            </p:cNvPr>
            <p:cNvCxnSpPr/>
            <p:nvPr/>
          </p:nvCxnSpPr>
          <p:spPr>
            <a:xfrm flipH="1">
              <a:off x="555301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17D7325D-17E4-4307-BF2C-E1083ABF8494}"/>
                </a:ext>
              </a:extLst>
            </p:cNvPr>
            <p:cNvCxnSpPr/>
            <p:nvPr/>
          </p:nvCxnSpPr>
          <p:spPr>
            <a:xfrm flipH="1">
              <a:off x="606038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A4C10F3A-7FC6-4B80-93C2-0DF3D59AD8EC}"/>
                </a:ext>
              </a:extLst>
            </p:cNvPr>
            <p:cNvCxnSpPr/>
            <p:nvPr/>
          </p:nvCxnSpPr>
          <p:spPr>
            <a:xfrm flipH="1">
              <a:off x="656774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771548C4-3EFA-4F45-A497-F0CC775F54C2}"/>
                </a:ext>
              </a:extLst>
            </p:cNvPr>
            <p:cNvCxnSpPr/>
            <p:nvPr/>
          </p:nvCxnSpPr>
          <p:spPr>
            <a:xfrm flipH="1">
              <a:off x="707510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F4F4A04C-57D8-4E0C-B080-B5E1C0AFEAF1}"/>
                </a:ext>
              </a:extLst>
            </p:cNvPr>
            <p:cNvCxnSpPr/>
            <p:nvPr/>
          </p:nvCxnSpPr>
          <p:spPr>
            <a:xfrm flipH="1">
              <a:off x="758247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0603561B-6F70-4E78-A26A-DAD59EC465F6}"/>
                </a:ext>
              </a:extLst>
            </p:cNvPr>
            <p:cNvCxnSpPr/>
            <p:nvPr/>
          </p:nvCxnSpPr>
          <p:spPr>
            <a:xfrm flipH="1">
              <a:off x="808983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2225F20F-0A5C-4D24-8206-1C69E280145F}"/>
                </a:ext>
              </a:extLst>
            </p:cNvPr>
            <p:cNvCxnSpPr/>
            <p:nvPr/>
          </p:nvCxnSpPr>
          <p:spPr>
            <a:xfrm flipH="1">
              <a:off x="859720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A1154D41-5719-4DD6-8D6E-CFD48E23A811}"/>
                </a:ext>
              </a:extLst>
            </p:cNvPr>
            <p:cNvCxnSpPr/>
            <p:nvPr/>
          </p:nvCxnSpPr>
          <p:spPr>
            <a:xfrm flipH="1">
              <a:off x="910456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267FE65F-4034-4421-A531-28DB16F9F7CA}"/>
                </a:ext>
              </a:extLst>
            </p:cNvPr>
            <p:cNvCxnSpPr/>
            <p:nvPr/>
          </p:nvCxnSpPr>
          <p:spPr>
            <a:xfrm flipH="1">
              <a:off x="961192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E415AC3F-8A1C-45AC-B33F-04372D0CF27B}"/>
                </a:ext>
              </a:extLst>
            </p:cNvPr>
            <p:cNvCxnSpPr/>
            <p:nvPr/>
          </p:nvCxnSpPr>
          <p:spPr>
            <a:xfrm flipH="1">
              <a:off x="1011929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0F941566-0E63-467E-BA03-54DDF52F2855}"/>
                </a:ext>
              </a:extLst>
            </p:cNvPr>
            <p:cNvCxnSpPr/>
            <p:nvPr/>
          </p:nvCxnSpPr>
          <p:spPr>
            <a:xfrm flipH="1">
              <a:off x="1062665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1CEF33D8-91DC-47A3-B312-D0D198D07C4A}"/>
                </a:ext>
              </a:extLst>
            </p:cNvPr>
            <p:cNvCxnSpPr/>
            <p:nvPr/>
          </p:nvCxnSpPr>
          <p:spPr>
            <a:xfrm flipH="1">
              <a:off x="1113402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B670A93D-2B0C-4C58-A99A-A9ECDA65745B}"/>
                </a:ext>
              </a:extLst>
            </p:cNvPr>
            <p:cNvCxnSpPr/>
            <p:nvPr/>
          </p:nvCxnSpPr>
          <p:spPr>
            <a:xfrm flipH="1">
              <a:off x="1164139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1A10C347-DAFD-4C70-82A7-62763377AEEA}"/>
                </a:ext>
              </a:extLst>
            </p:cNvPr>
            <p:cNvCxnSpPr/>
            <p:nvPr/>
          </p:nvCxnSpPr>
          <p:spPr>
            <a:xfrm flipH="1">
              <a:off x="301619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070B701C-1824-44D0-93F5-54600EE7C743}"/>
                </a:ext>
              </a:extLst>
            </p:cNvPr>
            <p:cNvCxnSpPr/>
            <p:nvPr/>
          </p:nvCxnSpPr>
          <p:spPr>
            <a:xfrm flipH="1">
              <a:off x="352356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BFCEF345-F2C6-43A7-B7ED-88A761429743}"/>
                </a:ext>
              </a:extLst>
            </p:cNvPr>
            <p:cNvCxnSpPr/>
            <p:nvPr/>
          </p:nvCxnSpPr>
          <p:spPr>
            <a:xfrm flipH="1">
              <a:off x="403092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3A957241-2A6F-4B1E-B975-10E1F798AF9C}"/>
                </a:ext>
              </a:extLst>
            </p:cNvPr>
            <p:cNvCxnSpPr/>
            <p:nvPr/>
          </p:nvCxnSpPr>
          <p:spPr>
            <a:xfrm flipH="1">
              <a:off x="453828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32B5FC82-6832-450D-9B63-C17359B686C5}"/>
                </a:ext>
              </a:extLst>
            </p:cNvPr>
            <p:cNvCxnSpPr/>
            <p:nvPr/>
          </p:nvCxnSpPr>
          <p:spPr>
            <a:xfrm flipH="1">
              <a:off x="504565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EE184A24-0C29-427D-9138-3B982166DBEF}"/>
                </a:ext>
              </a:extLst>
            </p:cNvPr>
            <p:cNvCxnSpPr/>
            <p:nvPr/>
          </p:nvCxnSpPr>
          <p:spPr>
            <a:xfrm flipH="1">
              <a:off x="98674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D16BC6A4-A1D4-44A5-AD80-915F929D611B}"/>
                </a:ext>
              </a:extLst>
            </p:cNvPr>
            <p:cNvCxnSpPr/>
            <p:nvPr/>
          </p:nvCxnSpPr>
          <p:spPr>
            <a:xfrm flipH="1">
              <a:off x="149410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3A9A6AA7-99DC-4114-8EB8-836814094C09}"/>
                </a:ext>
              </a:extLst>
            </p:cNvPr>
            <p:cNvCxnSpPr/>
            <p:nvPr/>
          </p:nvCxnSpPr>
          <p:spPr>
            <a:xfrm flipH="1">
              <a:off x="200146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475CED10-6B2E-47DE-9B58-591D3EEB7985}"/>
                </a:ext>
              </a:extLst>
            </p:cNvPr>
            <p:cNvCxnSpPr/>
            <p:nvPr/>
          </p:nvCxnSpPr>
          <p:spPr>
            <a:xfrm>
              <a:off x="0" y="1328151"/>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C4081350-EC15-45E8-AE3B-0747400039FA}"/>
                </a:ext>
              </a:extLst>
            </p:cNvPr>
            <p:cNvCxnSpPr/>
            <p:nvPr/>
          </p:nvCxnSpPr>
          <p:spPr>
            <a:xfrm>
              <a:off x="0" y="2405265"/>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75787335-33BD-441B-9494-7FFC0575D7F6}"/>
                </a:ext>
              </a:extLst>
            </p:cNvPr>
            <p:cNvCxnSpPr/>
            <p:nvPr/>
          </p:nvCxnSpPr>
          <p:spPr>
            <a:xfrm>
              <a:off x="0" y="2943822"/>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9022F24-4F78-4A37-8E31-A761E8E536B0}"/>
                </a:ext>
              </a:extLst>
            </p:cNvPr>
            <p:cNvCxnSpPr/>
            <p:nvPr/>
          </p:nvCxnSpPr>
          <p:spPr>
            <a:xfrm>
              <a:off x="0" y="3482379"/>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01C5E08D-9E71-47DA-855E-852391E0C7DE}"/>
                </a:ext>
              </a:extLst>
            </p:cNvPr>
            <p:cNvCxnSpPr/>
            <p:nvPr/>
          </p:nvCxnSpPr>
          <p:spPr>
            <a:xfrm>
              <a:off x="0" y="4020936"/>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8C381032-028F-4A0F-A735-7C73C8FE3544}"/>
                </a:ext>
              </a:extLst>
            </p:cNvPr>
            <p:cNvCxnSpPr/>
            <p:nvPr/>
          </p:nvCxnSpPr>
          <p:spPr>
            <a:xfrm>
              <a:off x="0" y="4559493"/>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03213EFE-94DB-47B7-B825-A518F170AC36}"/>
                </a:ext>
              </a:extLst>
            </p:cNvPr>
            <p:cNvCxnSpPr/>
            <p:nvPr/>
          </p:nvCxnSpPr>
          <p:spPr>
            <a:xfrm>
              <a:off x="0" y="5098050"/>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A1DAE98A-6829-4868-983E-D67A0942D9EC}"/>
                </a:ext>
              </a:extLst>
            </p:cNvPr>
            <p:cNvCxnSpPr/>
            <p:nvPr/>
          </p:nvCxnSpPr>
          <p:spPr>
            <a:xfrm>
              <a:off x="0" y="5636607"/>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8DCED96B-6F45-4506-B50B-CEC5EB561ADE}"/>
                </a:ext>
              </a:extLst>
            </p:cNvPr>
            <p:cNvCxnSpPr/>
            <p:nvPr/>
          </p:nvCxnSpPr>
          <p:spPr>
            <a:xfrm>
              <a:off x="0" y="6175164"/>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18F65DDA-F9DC-4D92-B156-31787DBDFB08}"/>
                </a:ext>
              </a:extLst>
            </p:cNvPr>
            <p:cNvCxnSpPr/>
            <p:nvPr/>
          </p:nvCxnSpPr>
          <p:spPr>
            <a:xfrm>
              <a:off x="0" y="6713721"/>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6A454DE-E05F-44FC-AE95-0AEAA9F38807}"/>
                </a:ext>
              </a:extLst>
            </p:cNvPr>
            <p:cNvCxnSpPr/>
            <p:nvPr/>
          </p:nvCxnSpPr>
          <p:spPr>
            <a:xfrm>
              <a:off x="0" y="7252279"/>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2A08356-8714-4B65-8ED1-8021B002B6DD}"/>
                </a:ext>
              </a:extLst>
            </p:cNvPr>
            <p:cNvCxnSpPr/>
            <p:nvPr/>
          </p:nvCxnSpPr>
          <p:spPr>
            <a:xfrm>
              <a:off x="0" y="1866708"/>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grpSp>
      <p:grpSp>
        <p:nvGrpSpPr>
          <p:cNvPr id="99" name="组合 98">
            <a:extLst>
              <a:ext uri="{FF2B5EF4-FFF2-40B4-BE49-F238E27FC236}">
                <a16:creationId xmlns:a16="http://schemas.microsoft.com/office/drawing/2014/main" id="{2DE5C88C-3B0F-4937-B69F-71A3EDBA846D}"/>
              </a:ext>
            </a:extLst>
          </p:cNvPr>
          <p:cNvGrpSpPr/>
          <p:nvPr/>
        </p:nvGrpSpPr>
        <p:grpSpPr>
          <a:xfrm>
            <a:off x="1061658" y="942543"/>
            <a:ext cx="10137805" cy="4756210"/>
            <a:chOff x="1061658" y="942543"/>
            <a:chExt cx="10137805" cy="4756210"/>
          </a:xfrm>
        </p:grpSpPr>
        <p:sp>
          <p:nvSpPr>
            <p:cNvPr id="46" name="矩形: 圆角 45">
              <a:extLst>
                <a:ext uri="{FF2B5EF4-FFF2-40B4-BE49-F238E27FC236}">
                  <a16:creationId xmlns:a16="http://schemas.microsoft.com/office/drawing/2014/main" id="{AB00BD65-358C-4DB3-8A63-645E9747FFF5}"/>
                </a:ext>
              </a:extLst>
            </p:cNvPr>
            <p:cNvSpPr/>
            <p:nvPr/>
          </p:nvSpPr>
          <p:spPr>
            <a:xfrm>
              <a:off x="1061658" y="1052736"/>
              <a:ext cx="10074901" cy="4646017"/>
            </a:xfrm>
            <a:prstGeom prst="roundRect">
              <a:avLst>
                <a:gd fmla="val 874" name="adj"/>
              </a:avLst>
            </a:prstGeom>
            <a:solidFill>
              <a:schemeClr val="bg1"/>
            </a:solidFill>
            <a:ln w="57150">
              <a:noFill/>
            </a:ln>
            <a:effectLst>
              <a:outerShdw algn="tr" blurRad="25400" dir="5400000" dist="139700" rotWithShape="0" sx="103000" sy="103000">
                <a:srgbClr val="20A6E3">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圆角 44">
              <a:extLst>
                <a:ext uri="{FF2B5EF4-FFF2-40B4-BE49-F238E27FC236}">
                  <a16:creationId xmlns:a16="http://schemas.microsoft.com/office/drawing/2014/main" id="{276C7C29-9B85-44E5-A7D7-84BFD915808F}"/>
                </a:ext>
              </a:extLst>
            </p:cNvPr>
            <p:cNvSpPr/>
            <p:nvPr/>
          </p:nvSpPr>
          <p:spPr>
            <a:xfrm>
              <a:off x="1111833" y="942543"/>
              <a:ext cx="10087630" cy="4646017"/>
            </a:xfrm>
            <a:prstGeom prst="roundRect">
              <a:avLst>
                <a:gd fmla="val 874" name="adj"/>
              </a:avLst>
            </a:prstGeom>
            <a:noFill/>
            <a:ln w="349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7" name="椭圆 46">
            <a:extLst>
              <a:ext uri="{FF2B5EF4-FFF2-40B4-BE49-F238E27FC236}">
                <a16:creationId xmlns:a16="http://schemas.microsoft.com/office/drawing/2014/main" id="{C37E9118-DFAF-41A0-A835-CC7801469680}"/>
              </a:ext>
            </a:extLst>
          </p:cNvPr>
          <p:cNvSpPr/>
          <p:nvPr/>
        </p:nvSpPr>
        <p:spPr>
          <a:xfrm>
            <a:off x="10831660" y="571845"/>
            <a:ext cx="935488" cy="935488"/>
          </a:xfrm>
          <a:prstGeom prst="ellipse">
            <a:avLst/>
          </a:prstGeom>
          <a:solidFill>
            <a:srgbClr val="20A6E3">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5" name="组合 54">
            <a:extLst>
              <a:ext uri="{FF2B5EF4-FFF2-40B4-BE49-F238E27FC236}">
                <a16:creationId xmlns:a16="http://schemas.microsoft.com/office/drawing/2014/main" id="{504FC656-ADCE-4884-89B5-C7470896A1C3}"/>
              </a:ext>
            </a:extLst>
          </p:cNvPr>
          <p:cNvGrpSpPr/>
          <p:nvPr/>
        </p:nvGrpSpPr>
        <p:grpSpPr>
          <a:xfrm>
            <a:off x="8881397" y="403986"/>
            <a:ext cx="1454877" cy="435692"/>
            <a:chOff x="9399155" y="6026619"/>
            <a:chExt cx="2012950" cy="602818"/>
          </a:xfrm>
        </p:grpSpPr>
        <p:sp>
          <p:nvSpPr>
            <p:cNvPr id="50" name="任意多边形: 形状 49">
              <a:extLst>
                <a:ext uri="{FF2B5EF4-FFF2-40B4-BE49-F238E27FC236}">
                  <a16:creationId xmlns:a16="http://schemas.microsoft.com/office/drawing/2014/main" id="{91171F93-3373-46DB-94B2-B2231912930F}"/>
                </a:ext>
              </a:extLst>
            </p:cNvPr>
            <p:cNvSpPr/>
            <p:nvPr/>
          </p:nvSpPr>
          <p:spPr>
            <a:xfrm>
              <a:off x="9399155" y="6026619"/>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任意多边形: 形状 50">
              <a:extLst>
                <a:ext uri="{FF2B5EF4-FFF2-40B4-BE49-F238E27FC236}">
                  <a16:creationId xmlns:a16="http://schemas.microsoft.com/office/drawing/2014/main" id="{0280E728-46E2-43A9-A1AA-A57A05127858}"/>
                </a:ext>
              </a:extLst>
            </p:cNvPr>
            <p:cNvSpPr/>
            <p:nvPr/>
          </p:nvSpPr>
          <p:spPr>
            <a:xfrm>
              <a:off x="9399155" y="6144690"/>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任意多边形: 形状 51">
              <a:extLst>
                <a:ext uri="{FF2B5EF4-FFF2-40B4-BE49-F238E27FC236}">
                  <a16:creationId xmlns:a16="http://schemas.microsoft.com/office/drawing/2014/main" id="{B964BE85-8E05-417C-9E23-3C8097DA41F5}"/>
                </a:ext>
              </a:extLst>
            </p:cNvPr>
            <p:cNvSpPr/>
            <p:nvPr/>
          </p:nvSpPr>
          <p:spPr>
            <a:xfrm>
              <a:off x="9399155" y="6262761"/>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任意多边形: 形状 53">
              <a:extLst>
                <a:ext uri="{FF2B5EF4-FFF2-40B4-BE49-F238E27FC236}">
                  <a16:creationId xmlns:a16="http://schemas.microsoft.com/office/drawing/2014/main" id="{B6A94721-5129-47C6-BB55-34241489C657}"/>
                </a:ext>
              </a:extLst>
            </p:cNvPr>
            <p:cNvSpPr/>
            <p:nvPr/>
          </p:nvSpPr>
          <p:spPr>
            <a:xfrm>
              <a:off x="9399155" y="6380833"/>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5" name="组合 94">
            <a:extLst>
              <a:ext uri="{FF2B5EF4-FFF2-40B4-BE49-F238E27FC236}">
                <a16:creationId xmlns:a16="http://schemas.microsoft.com/office/drawing/2014/main" id="{93B96EA4-74A4-4756-9AFE-0522C9C862BE}"/>
              </a:ext>
            </a:extLst>
          </p:cNvPr>
          <p:cNvGrpSpPr/>
          <p:nvPr/>
        </p:nvGrpSpPr>
        <p:grpSpPr>
          <a:xfrm>
            <a:off x="299572" y="260648"/>
            <a:ext cx="877632" cy="762087"/>
            <a:chOff x="299572" y="260648"/>
            <a:chExt cx="877632" cy="762087"/>
          </a:xfrm>
        </p:grpSpPr>
        <p:sp>
          <p:nvSpPr>
            <p:cNvPr id="57" name="椭圆 56">
              <a:extLst>
                <a:ext uri="{FF2B5EF4-FFF2-40B4-BE49-F238E27FC236}">
                  <a16:creationId xmlns:a16="http://schemas.microsoft.com/office/drawing/2014/main" id="{EDAA996C-CAD0-4413-BA83-E6CC9A106A3A}"/>
                </a:ext>
              </a:extLst>
            </p:cNvPr>
            <p:cNvSpPr/>
            <p:nvPr/>
          </p:nvSpPr>
          <p:spPr>
            <a:xfrm>
              <a:off x="299572" y="260648"/>
              <a:ext cx="762087" cy="7620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a:extLst>
                <a:ext uri="{FF2B5EF4-FFF2-40B4-BE49-F238E27FC236}">
                  <a16:creationId xmlns:a16="http://schemas.microsoft.com/office/drawing/2014/main" id="{F9310A15-7383-4354-B7AF-62548F2F5199}"/>
                </a:ext>
              </a:extLst>
            </p:cNvPr>
            <p:cNvSpPr/>
            <p:nvPr/>
          </p:nvSpPr>
          <p:spPr>
            <a:xfrm>
              <a:off x="801532" y="417800"/>
              <a:ext cx="375672" cy="3756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94" name="图片 93">
            <a:extLst>
              <a:ext uri="{FF2B5EF4-FFF2-40B4-BE49-F238E27FC236}">
                <a16:creationId xmlns:a16="http://schemas.microsoft.com/office/drawing/2014/main" id="{2406D9BD-E4ED-4D78-BC6B-40F532F076D9}"/>
              </a:ext>
            </a:extLst>
          </p:cNvPr>
          <p:cNvPicPr>
            <a:picLocks noChangeAspect="1"/>
          </p:cNvPicPr>
          <p:nvPr/>
        </p:nvPicPr>
        <p:blipFill>
          <a:blip r:embed="rId2">
            <a:extLst>
              <a:ext uri="{28A0092B-C50C-407E-A947-70E740481C1C}">
                <a14:useLocalDpi val="0"/>
              </a:ext>
            </a:extLst>
          </a:blip>
          <a:srcRect b="10243" l="18488" r="25983"/>
          <a:stretch>
            <a:fillRect/>
          </a:stretch>
        </p:blipFill>
        <p:spPr>
          <a:xfrm rot="439442">
            <a:off x="8705397" y="997557"/>
            <a:ext cx="1237580" cy="2000396"/>
          </a:xfrm>
          <a:prstGeom prst="rect">
            <a:avLst/>
          </a:prstGeom>
        </p:spPr>
      </p:pic>
      <p:pic>
        <p:nvPicPr>
          <p:cNvPr id="92" name="图片 91">
            <a:extLst>
              <a:ext uri="{FF2B5EF4-FFF2-40B4-BE49-F238E27FC236}">
                <a16:creationId xmlns:a16="http://schemas.microsoft.com/office/drawing/2014/main" id="{889F02C7-FD02-4EEF-AD84-619300210314}"/>
              </a:ext>
            </a:extLst>
          </p:cNvPr>
          <p:cNvPicPr>
            <a:picLocks noChangeAspect="1"/>
          </p:cNvPicPr>
          <p:nvPr/>
        </p:nvPicPr>
        <p:blipFill>
          <a:blip r:embed="rId3">
            <a:extLst>
              <a:ext uri="{28A0092B-C50C-407E-A947-70E740481C1C}">
                <a14:useLocalDpi val="0"/>
              </a:ext>
            </a:extLst>
          </a:blip>
          <a:stretch>
            <a:fillRect/>
          </a:stretch>
        </p:blipFill>
        <p:spPr>
          <a:xfrm flipH="1">
            <a:off x="2652176" y="1216144"/>
            <a:ext cx="1658632" cy="1658632"/>
          </a:xfrm>
          <a:prstGeom prst="rect">
            <a:avLst/>
          </a:prstGeom>
          <a:effectLst>
            <a:outerShdw algn="br" blurRad="50800" dir="13500000" dist="38100" rotWithShape="0">
              <a:prstClr val="black">
                <a:alpha val="10000"/>
              </a:prstClr>
            </a:outerShdw>
          </a:effectLst>
        </p:spPr>
      </p:pic>
      <p:pic>
        <p:nvPicPr>
          <p:cNvPr id="65" name="图片 64">
            <a:extLst>
              <a:ext uri="{FF2B5EF4-FFF2-40B4-BE49-F238E27FC236}">
                <a16:creationId xmlns:a16="http://schemas.microsoft.com/office/drawing/2014/main" id="{56B554B9-6702-4AD6-B609-1CE7C478C4B7}"/>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bright="8000"/>
                    </a14:imgEffect>
                  </a14:imgLayer>
                </a14:imgProps>
              </a:ext>
              <a:ext uri="{28A0092B-C50C-407E-A947-70E740481C1C}">
                <a14:useLocalDpi val="0"/>
              </a:ext>
            </a:extLst>
          </a:blip>
          <a:srcRect b="14803" l="3432" r="14517" t="5055"/>
          <a:stretch>
            <a:fillRect/>
          </a:stretch>
        </p:blipFill>
        <p:spPr>
          <a:xfrm flipH="1">
            <a:off x="-43109" y="3004338"/>
            <a:ext cx="3931747" cy="3840281"/>
          </a:xfrm>
          <a:prstGeom prst="rect">
            <a:avLst/>
          </a:prstGeom>
          <a:effectLst>
            <a:outerShdw algn="br" blurRad="50800" dir="13500000" dist="38100" rotWithShape="0">
              <a:prstClr val="black">
                <a:alpha val="20000"/>
              </a:prstClr>
            </a:outerShdw>
          </a:effectLst>
        </p:spPr>
      </p:pic>
      <p:pic>
        <p:nvPicPr>
          <p:cNvPr id="67" name="图片 66">
            <a:extLst>
              <a:ext uri="{FF2B5EF4-FFF2-40B4-BE49-F238E27FC236}">
                <a16:creationId xmlns:a16="http://schemas.microsoft.com/office/drawing/2014/main" id="{C63FA37D-8759-436D-9CBA-3CABA2DF2809}"/>
              </a:ext>
            </a:extLst>
          </p:cNvPr>
          <p:cNvPicPr>
            <a:picLocks noChangeAspect="1"/>
          </p:cNvPicPr>
          <p:nvPr/>
        </p:nvPicPr>
        <p:blipFill>
          <a:blip r:embed="rId5">
            <a:extLst>
              <a:ext uri="{28A0092B-C50C-407E-A947-70E740481C1C}">
                <a14:useLocalDpi val="0"/>
              </a:ext>
            </a:extLst>
          </a:blip>
          <a:srcRect b="12799" r="15396"/>
          <a:stretch>
            <a:fillRect/>
          </a:stretch>
        </p:blipFill>
        <p:spPr>
          <a:xfrm>
            <a:off x="8399595" y="3708013"/>
            <a:ext cx="3803991" cy="3136605"/>
          </a:xfrm>
          <a:prstGeom prst="rect">
            <a:avLst/>
          </a:prstGeom>
        </p:spPr>
      </p:pic>
      <p:grpSp>
        <p:nvGrpSpPr>
          <p:cNvPr id="71" name="组合 70">
            <a:extLst>
              <a:ext uri="{FF2B5EF4-FFF2-40B4-BE49-F238E27FC236}">
                <a16:creationId xmlns:a16="http://schemas.microsoft.com/office/drawing/2014/main" id="{C37D48F3-1C9F-450A-B2F4-22885396AA11}"/>
              </a:ext>
            </a:extLst>
          </p:cNvPr>
          <p:cNvGrpSpPr/>
          <p:nvPr/>
        </p:nvGrpSpPr>
        <p:grpSpPr>
          <a:xfrm>
            <a:off x="2818591" y="1758150"/>
            <a:ext cx="3458756" cy="2471593"/>
            <a:chOff x="3240555" y="1835341"/>
            <a:chExt cx="2822225" cy="2471593"/>
          </a:xfrm>
        </p:grpSpPr>
        <p:sp>
          <p:nvSpPr>
            <p:cNvPr id="68" name="PA-文本框 59">
              <a:extLst>
                <a:ext uri="{FF2B5EF4-FFF2-40B4-BE49-F238E27FC236}">
                  <a16:creationId xmlns:a16="http://schemas.microsoft.com/office/drawing/2014/main" id="{623E7DA8-F4DA-4EC4-9DE7-A5A725841C03}"/>
                </a:ext>
              </a:extLst>
            </p:cNvPr>
            <p:cNvSpPr>
              <a:spLocks noChangeArrowheads="1"/>
            </p:cNvSpPr>
            <p:nvPr>
              <p:custDataLst>
                <p:tags r:id="rId6"/>
              </p:custDataLst>
            </p:nvPr>
          </p:nvSpPr>
          <p:spPr bwMode="auto">
            <a:xfrm flipH="1">
              <a:off x="3240555" y="1835341"/>
              <a:ext cx="2822225" cy="1257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90" lIns="68580" rIns="68580" tIns="34290"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dist">
                <a:spcBef>
                  <a:spcPct val="0"/>
                </a:spcBef>
                <a:defRPr/>
              </a:pPr>
              <a:r>
                <a:rPr altLang="en-US" i="1" lang="zh-CN" spc="300" sz="7800">
                  <a:ln w="190500">
                    <a:solidFill>
                      <a:schemeClr val="bg1"/>
                    </a:solidFill>
                  </a:ln>
                  <a:solidFill>
                    <a:srgbClr val="2287B0"/>
                  </a:solidFill>
                  <a:effectLst>
                    <a:outerShdw algn="tl" blurRad="50800" dir="2700000" dist="38100" rotWithShape="0">
                      <a:prstClr val="black">
                        <a:alpha val="64000"/>
                      </a:prstClr>
                    </a:outerShdw>
                  </a:effectLst>
                  <a:latin charset="-122" panose="02010609000101010101" pitchFamily="49" typeface="汉仪综艺体简"/>
                  <a:ea charset="-122" panose="02010609000101010101" pitchFamily="49" typeface="汉仪综艺体简"/>
                  <a:cs typeface="+mn-ea"/>
                  <a:sym typeface="+mn-lt"/>
                </a:rPr>
                <a:t>心运动</a:t>
              </a:r>
            </a:p>
          </p:txBody>
        </p:sp>
        <p:sp>
          <p:nvSpPr>
            <p:cNvPr id="62" name="PA-文本框 59">
              <a:extLst>
                <a:ext uri="{FF2B5EF4-FFF2-40B4-BE49-F238E27FC236}">
                  <a16:creationId xmlns:a16="http://schemas.microsoft.com/office/drawing/2014/main" id="{F09555B1-BF79-4E04-A960-DB29A500144D}"/>
                </a:ext>
              </a:extLst>
            </p:cNvPr>
            <p:cNvSpPr>
              <a:spLocks noChangeArrowheads="1"/>
            </p:cNvSpPr>
            <p:nvPr>
              <p:custDataLst>
                <p:tags r:id="rId7"/>
              </p:custDataLst>
            </p:nvPr>
          </p:nvSpPr>
          <p:spPr bwMode="auto">
            <a:xfrm flipH="1">
              <a:off x="3240555" y="1837027"/>
              <a:ext cx="2822225" cy="1257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90" lIns="68580" rIns="68580" tIns="34290"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dist">
                <a:spcBef>
                  <a:spcPct val="0"/>
                </a:spcBef>
                <a:defRPr/>
              </a:pPr>
              <a:r>
                <a:rPr altLang="en-US" i="1" lang="zh-CN" spc="300" sz="7800">
                  <a:solidFill>
                    <a:srgbClr val="20A6E3"/>
                  </a:solidFill>
                  <a:latin charset="-122" panose="02010609000101010101" pitchFamily="49" typeface="汉仪综艺体简"/>
                  <a:ea charset="-122" panose="02010609000101010101" pitchFamily="49" typeface="汉仪综艺体简"/>
                  <a:cs typeface="+mn-ea"/>
                  <a:sym typeface="+mn-lt"/>
                </a:rPr>
                <a:t>心运动</a:t>
              </a:r>
            </a:p>
          </p:txBody>
        </p:sp>
      </p:grpSp>
      <p:grpSp>
        <p:nvGrpSpPr>
          <p:cNvPr id="70" name="组合 69">
            <a:extLst>
              <a:ext uri="{FF2B5EF4-FFF2-40B4-BE49-F238E27FC236}">
                <a16:creationId xmlns:a16="http://schemas.microsoft.com/office/drawing/2014/main" id="{F3789EA3-9DD3-4AA2-B0CB-847792ED5D9F}"/>
              </a:ext>
            </a:extLst>
          </p:cNvPr>
          <p:cNvGrpSpPr/>
          <p:nvPr/>
        </p:nvGrpSpPr>
        <p:grpSpPr>
          <a:xfrm>
            <a:off x="6370929" y="1755352"/>
            <a:ext cx="3472844" cy="2472705"/>
            <a:chOff x="6182079" y="1826251"/>
            <a:chExt cx="2847336" cy="2472705"/>
          </a:xfrm>
        </p:grpSpPr>
        <p:sp>
          <p:nvSpPr>
            <p:cNvPr id="69" name="PA-文本框 59">
              <a:extLst>
                <a:ext uri="{FF2B5EF4-FFF2-40B4-BE49-F238E27FC236}">
                  <a16:creationId xmlns:a16="http://schemas.microsoft.com/office/drawing/2014/main" id="{DB27AB39-FF4C-46E5-A5B6-4ECFD9C7FF38}"/>
                </a:ext>
              </a:extLst>
            </p:cNvPr>
            <p:cNvSpPr>
              <a:spLocks noChangeArrowheads="1"/>
            </p:cNvSpPr>
            <p:nvPr>
              <p:custDataLst>
                <p:tags r:id="rId8"/>
              </p:custDataLst>
            </p:nvPr>
          </p:nvSpPr>
          <p:spPr bwMode="auto">
            <a:xfrm flipH="1">
              <a:off x="6182078" y="1826251"/>
              <a:ext cx="2835786" cy="1257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90" lIns="68580" rIns="68580" tIns="34290"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dist">
                <a:spcBef>
                  <a:spcPct val="0"/>
                </a:spcBef>
                <a:defRPr/>
              </a:pPr>
              <a:r>
                <a:rPr altLang="en-US" i="1" lang="zh-CN" spc="300" sz="7800">
                  <a:ln w="190500">
                    <a:solidFill>
                      <a:schemeClr val="bg1"/>
                    </a:solidFill>
                  </a:ln>
                  <a:solidFill>
                    <a:srgbClr val="2287B0"/>
                  </a:solidFill>
                  <a:effectLst>
                    <a:outerShdw algn="tl" blurRad="50800" dir="2700000" dist="38100" rotWithShape="0">
                      <a:prstClr val="black">
                        <a:alpha val="64000"/>
                      </a:prstClr>
                    </a:outerShdw>
                  </a:effectLst>
                  <a:latin charset="-122" panose="02010609000101010101" pitchFamily="49" typeface="汉仪综艺体简"/>
                  <a:ea charset="-122" panose="02010609000101010101" pitchFamily="49" typeface="汉仪综艺体简"/>
                  <a:cs typeface="+mn-ea"/>
                  <a:sym typeface="+mn-lt"/>
                </a:rPr>
                <a:t>无极限</a:t>
              </a:r>
            </a:p>
          </p:txBody>
        </p:sp>
        <p:sp>
          <p:nvSpPr>
            <p:cNvPr id="63" name="PA-文本框 59">
              <a:extLst>
                <a:ext uri="{FF2B5EF4-FFF2-40B4-BE49-F238E27FC236}">
                  <a16:creationId xmlns:a16="http://schemas.microsoft.com/office/drawing/2014/main" id="{F9180A9C-3396-4CBD-894A-D60ACA5A0AF4}"/>
                </a:ext>
              </a:extLst>
            </p:cNvPr>
            <p:cNvSpPr>
              <a:spLocks noChangeArrowheads="1"/>
            </p:cNvSpPr>
            <p:nvPr>
              <p:custDataLst>
                <p:tags r:id="rId9"/>
              </p:custDataLst>
            </p:nvPr>
          </p:nvSpPr>
          <p:spPr bwMode="auto">
            <a:xfrm flipH="1">
              <a:off x="6193632" y="1829049"/>
              <a:ext cx="2835785" cy="1257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90" lIns="68580" rIns="68580" tIns="34290"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dist">
                <a:spcBef>
                  <a:spcPct val="0"/>
                </a:spcBef>
                <a:defRPr/>
              </a:pPr>
              <a:r>
                <a:rPr altLang="en-US" i="1" lang="zh-CN" spc="300" sz="7800">
                  <a:solidFill>
                    <a:srgbClr val="20A6E3"/>
                  </a:solidFill>
                  <a:latin charset="-122" panose="02010609000101010101" pitchFamily="49" typeface="汉仪综艺体简"/>
                  <a:ea charset="-122" panose="02010609000101010101" pitchFamily="49" typeface="汉仪综艺体简"/>
                  <a:cs typeface="+mn-ea"/>
                  <a:sym typeface="+mn-lt"/>
                </a:rPr>
                <a:t>无极限</a:t>
              </a:r>
            </a:p>
          </p:txBody>
        </p:sp>
      </p:grpSp>
      <p:sp>
        <p:nvSpPr>
          <p:cNvPr id="72" name="PA-文本框 59">
            <a:extLst>
              <a:ext uri="{FF2B5EF4-FFF2-40B4-BE49-F238E27FC236}">
                <a16:creationId xmlns:a16="http://schemas.microsoft.com/office/drawing/2014/main" id="{AEA348FD-EE34-4823-B447-F60B0D736CC2}"/>
              </a:ext>
            </a:extLst>
          </p:cNvPr>
          <p:cNvSpPr>
            <a:spLocks noChangeArrowheads="1"/>
          </p:cNvSpPr>
          <p:nvPr>
            <p:custDataLst>
              <p:tags r:id="rId10"/>
            </p:custDataLst>
          </p:nvPr>
        </p:nvSpPr>
        <p:spPr bwMode="auto">
          <a:xfrm flipH="1">
            <a:off x="3256130" y="3181513"/>
            <a:ext cx="6402740" cy="5257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90" lIns="68580" rIns="68580" tIns="34290"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dist">
              <a:spcBef>
                <a:spcPct val="0"/>
              </a:spcBef>
              <a:defRPr/>
            </a:pPr>
            <a:r>
              <a:rPr altLang="en-US" b="1" lang="zh-CN" spc="300" sz="30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感谢您的观看与分享</a:t>
            </a:r>
          </a:p>
        </p:txBody>
      </p:sp>
      <p:sp>
        <p:nvSpPr>
          <p:cNvPr id="74" name="PA_文本框 18">
            <a:extLst>
              <a:ext uri="{FF2B5EF4-FFF2-40B4-BE49-F238E27FC236}">
                <a16:creationId xmlns:a16="http://schemas.microsoft.com/office/drawing/2014/main" id="{0A9FFFC3-8FA5-4A9B-A9A2-F840A6592739}"/>
              </a:ext>
            </a:extLst>
          </p:cNvPr>
          <p:cNvSpPr txBox="1"/>
          <p:nvPr>
            <p:custDataLst>
              <p:tags r:id="rId11"/>
            </p:custDataLst>
          </p:nvPr>
        </p:nvSpPr>
        <p:spPr>
          <a:xfrm>
            <a:off x="4185934" y="4658890"/>
            <a:ext cx="1840564" cy="335280"/>
          </a:xfrm>
          <a:prstGeom prst="roundRect">
            <a:avLst>
              <a:gd fmla="val 50000" name="adj"/>
            </a:avLst>
          </a:prstGeom>
          <a:solidFill>
            <a:srgbClr val="20A6E3"/>
          </a:solidFill>
          <a:ln w="3175">
            <a:solidFill>
              <a:schemeClr val="bg1"/>
            </a:solidFill>
          </a:ln>
          <a:effectLst>
            <a:outerShdw algn="tl" blurRad="50800" dir="2700000" dist="38100" rotWithShape="0">
              <a:prstClr val="black">
                <a:alpha val="25000"/>
              </a:prstClr>
            </a:outerShdw>
          </a:effectLst>
        </p:spPr>
        <p:txBody>
          <a:bodyPr anchor="ctr" bIns="45720" lIns="91440" rIns="91440" rtlCol="0" tIns="45720" wrap="square">
            <a:spAutoFit/>
          </a:bodyPr>
          <a:lstStyle/>
          <a:p>
            <a:pPr algn="dist" defTabSz="914377" eaLnBrk="1" fontAlgn="auto" hangingPunct="1" indent="0" latinLnBrk="0" lvl="0" marL="0" marR="0">
              <a:lnSpc>
                <a:spcPct val="100000"/>
              </a:lnSpc>
              <a:spcBef>
                <a:spcPct val="0"/>
              </a:spcBef>
              <a:spcAft>
                <a:spcPct val="0"/>
              </a:spcAft>
              <a:buClrTx/>
              <a:buSzTx/>
              <a:buFontTx/>
              <a:buNone/>
              <a:defRPr/>
            </a:pPr>
            <a:r>
              <a:rPr altLang="en-US" lang="zh-CN" sz="1600">
                <a:solidFill>
                  <a:schemeClr val="bg1"/>
                </a:solidFill>
                <a:latin charset="-122" panose="020b0503020204020204" pitchFamily="34" typeface="微软雅黑"/>
                <a:ea charset="-122" panose="020b0503020204020204" pitchFamily="34" typeface="微软雅黑"/>
                <a:sym typeface="+mn-lt"/>
              </a:rPr>
              <a:t>宣传人：优页PPT</a:t>
            </a:r>
          </a:p>
        </p:txBody>
      </p:sp>
      <p:sp>
        <p:nvSpPr>
          <p:cNvPr id="75" name="PA_文本框 18">
            <a:extLst>
              <a:ext uri="{FF2B5EF4-FFF2-40B4-BE49-F238E27FC236}">
                <a16:creationId xmlns:a16="http://schemas.microsoft.com/office/drawing/2014/main" id="{DB9B5087-6E90-4A2E-88D5-DB390995ACBB}"/>
              </a:ext>
            </a:extLst>
          </p:cNvPr>
          <p:cNvSpPr txBox="1"/>
          <p:nvPr>
            <p:custDataLst>
              <p:tags r:id="rId12"/>
            </p:custDataLst>
          </p:nvPr>
        </p:nvSpPr>
        <p:spPr>
          <a:xfrm>
            <a:off x="6789000" y="4658890"/>
            <a:ext cx="1840564" cy="335280"/>
          </a:xfrm>
          <a:prstGeom prst="roundRect">
            <a:avLst>
              <a:gd fmla="val 50000" name="adj"/>
            </a:avLst>
          </a:prstGeom>
          <a:solidFill>
            <a:srgbClr val="20A6E3"/>
          </a:solidFill>
          <a:ln w="3175">
            <a:solidFill>
              <a:schemeClr val="bg1"/>
            </a:solidFill>
          </a:ln>
          <a:effectLst>
            <a:outerShdw algn="tl" blurRad="50800" dir="2700000" dist="38100" rotWithShape="0">
              <a:prstClr val="black">
                <a:alpha val="25000"/>
              </a:prstClr>
            </a:outerShdw>
          </a:effectLst>
        </p:spPr>
        <p:txBody>
          <a:bodyPr anchor="ctr" bIns="45720" lIns="91440" rIns="91440" rtlCol="0" tIns="45720" wrap="square">
            <a:spAutoFit/>
          </a:bodyPr>
          <a:lstStyle/>
          <a:p>
            <a:pPr algn="dist" defTabSz="914377" eaLnBrk="1" fontAlgn="auto" hangingPunct="1" indent="0" latinLnBrk="0" lvl="0" marL="0" marR="0">
              <a:lnSpc>
                <a:spcPct val="100000"/>
              </a:lnSpc>
              <a:spcBef>
                <a:spcPct val="0"/>
              </a:spcBef>
              <a:spcAft>
                <a:spcPct val="0"/>
              </a:spcAft>
              <a:buClrTx/>
              <a:buSzTx/>
              <a:buFontTx/>
              <a:buNone/>
              <a:defRPr/>
            </a:pPr>
            <a:r>
              <a:rPr altLang="en-US" lang="zh-CN" sz="1600">
                <a:solidFill>
                  <a:schemeClr val="bg1"/>
                </a:solidFill>
                <a:latin charset="-122" panose="020b0503020204020204" pitchFamily="34" typeface="微软雅黑"/>
                <a:ea charset="-122" panose="020b0503020204020204" pitchFamily="34" typeface="微软雅黑"/>
                <a:sym typeface="+mn-lt"/>
              </a:rPr>
              <a:t>宣传日期：20XX</a:t>
            </a:r>
          </a:p>
        </p:txBody>
      </p:sp>
      <p:sp>
        <p:nvSpPr>
          <p:cNvPr id="76" name="矩形 75">
            <a:extLst>
              <a:ext uri="{FF2B5EF4-FFF2-40B4-BE49-F238E27FC236}">
                <a16:creationId xmlns:a16="http://schemas.microsoft.com/office/drawing/2014/main" id="{E8DC9110-B32E-478B-B98A-124411C9DAA3}"/>
              </a:ext>
            </a:extLst>
          </p:cNvPr>
          <p:cNvSpPr/>
          <p:nvPr/>
        </p:nvSpPr>
        <p:spPr>
          <a:xfrm>
            <a:off x="3225388" y="3890578"/>
            <a:ext cx="6424332" cy="457200"/>
          </a:xfrm>
          <a:prstGeom prst="rect">
            <a:avLst/>
          </a:prstGeom>
        </p:spPr>
        <p:txBody>
          <a:bodyPr wrap="square">
            <a:spAutoFit/>
          </a:bodyPr>
          <a:lstStyle/>
          <a:p>
            <a:pPr algn="ctr" defTabSz="914377">
              <a:defRPr/>
            </a:pPr>
            <a:r>
              <a:rPr altLang="zh-CN" lang="en-US" spc="150" sz="1200">
                <a:solidFill>
                  <a:schemeClr val="tx1">
                    <a:lumMod val="75000"/>
                    <a:lumOff val="25000"/>
                  </a:schemeClr>
                </a:solidFill>
                <a:latin charset="-122" panose="020b0503020204020204" pitchFamily="34" typeface="微软雅黑"/>
                <a:ea charset="-122" panose="020b0503020204020204" pitchFamily="34" typeface="微软雅黑"/>
              </a:rPr>
              <a:t>Lorem ipsum dolor sit amet, consectetuer adipiscing elit. Maecenas porttitor congue massa. </a:t>
            </a:r>
          </a:p>
        </p:txBody>
      </p:sp>
      <p:cxnSp>
        <p:nvCxnSpPr>
          <p:cNvPr id="78" name="直接连接符 77">
            <a:extLst>
              <a:ext uri="{FF2B5EF4-FFF2-40B4-BE49-F238E27FC236}">
                <a16:creationId xmlns:a16="http://schemas.microsoft.com/office/drawing/2014/main" id="{BA291144-04AF-41DD-AF9B-2E721E1C871C}"/>
              </a:ext>
            </a:extLst>
          </p:cNvPr>
          <p:cNvCxnSpPr/>
          <p:nvPr/>
        </p:nvCxnSpPr>
        <p:spPr>
          <a:xfrm>
            <a:off x="3256129" y="3789372"/>
            <a:ext cx="6408000" cy="0"/>
          </a:xfrm>
          <a:prstGeom prst="line">
            <a:avLst/>
          </a:prstGeom>
          <a:ln w="28575">
            <a:solidFill>
              <a:srgbClr val="20A6E3"/>
            </a:solidFill>
          </a:ln>
        </p:spPr>
        <p:style>
          <a:lnRef idx="1">
            <a:schemeClr val="accent1"/>
          </a:lnRef>
          <a:fillRef idx="0">
            <a:schemeClr val="accent1"/>
          </a:fillRef>
          <a:effectRef idx="0">
            <a:schemeClr val="accent1"/>
          </a:effectRef>
          <a:fontRef idx="minor">
            <a:schemeClr val="tx1"/>
          </a:fontRef>
        </p:style>
      </p:cxnSp>
      <p:grpSp>
        <p:nvGrpSpPr>
          <p:cNvPr id="79" name="组合 78">
            <a:extLst>
              <a:ext uri="{FF2B5EF4-FFF2-40B4-BE49-F238E27FC236}">
                <a16:creationId xmlns:a16="http://schemas.microsoft.com/office/drawing/2014/main" id="{6D7368E6-93F2-468B-9F27-0A340AEEBB78}"/>
              </a:ext>
            </a:extLst>
          </p:cNvPr>
          <p:cNvGrpSpPr/>
          <p:nvPr/>
        </p:nvGrpSpPr>
        <p:grpSpPr>
          <a:xfrm>
            <a:off x="3660094" y="6173094"/>
            <a:ext cx="1579788" cy="473099"/>
            <a:chOff x="9399155" y="6026619"/>
            <a:chExt cx="2012950" cy="602818"/>
          </a:xfrm>
        </p:grpSpPr>
        <p:sp>
          <p:nvSpPr>
            <p:cNvPr id="80" name="任意多边形: 形状 79">
              <a:extLst>
                <a:ext uri="{FF2B5EF4-FFF2-40B4-BE49-F238E27FC236}">
                  <a16:creationId xmlns:a16="http://schemas.microsoft.com/office/drawing/2014/main" id="{7439B97D-36F5-494A-B50C-182349A76DED}"/>
                </a:ext>
              </a:extLst>
            </p:cNvPr>
            <p:cNvSpPr/>
            <p:nvPr/>
          </p:nvSpPr>
          <p:spPr>
            <a:xfrm>
              <a:off x="9399155" y="6026619"/>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任意多边形: 形状 80">
              <a:extLst>
                <a:ext uri="{FF2B5EF4-FFF2-40B4-BE49-F238E27FC236}">
                  <a16:creationId xmlns:a16="http://schemas.microsoft.com/office/drawing/2014/main" id="{432C45F0-E448-4244-B663-31CD5DD5DBA6}"/>
                </a:ext>
              </a:extLst>
            </p:cNvPr>
            <p:cNvSpPr/>
            <p:nvPr/>
          </p:nvSpPr>
          <p:spPr>
            <a:xfrm>
              <a:off x="9399155" y="6144690"/>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任意多边形: 形状 81">
              <a:extLst>
                <a:ext uri="{FF2B5EF4-FFF2-40B4-BE49-F238E27FC236}">
                  <a16:creationId xmlns:a16="http://schemas.microsoft.com/office/drawing/2014/main" id="{22622660-8687-47F4-B0AC-279FA325DB52}"/>
                </a:ext>
              </a:extLst>
            </p:cNvPr>
            <p:cNvSpPr/>
            <p:nvPr/>
          </p:nvSpPr>
          <p:spPr>
            <a:xfrm>
              <a:off x="9399155" y="6262761"/>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任意多边形: 形状 82">
              <a:extLst>
                <a:ext uri="{FF2B5EF4-FFF2-40B4-BE49-F238E27FC236}">
                  <a16:creationId xmlns:a16="http://schemas.microsoft.com/office/drawing/2014/main" id="{98C2252E-941C-4AE6-A9E6-C43E1DD8D33B}"/>
                </a:ext>
              </a:extLst>
            </p:cNvPr>
            <p:cNvSpPr/>
            <p:nvPr/>
          </p:nvSpPr>
          <p:spPr>
            <a:xfrm>
              <a:off x="9399155" y="6380833"/>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8" name="组合 87">
            <a:extLst>
              <a:ext uri="{FF2B5EF4-FFF2-40B4-BE49-F238E27FC236}">
                <a16:creationId xmlns:a16="http://schemas.microsoft.com/office/drawing/2014/main" id="{3C1D370D-3C1F-4BD3-BBF5-3FDF2DB7A721}"/>
              </a:ext>
            </a:extLst>
          </p:cNvPr>
          <p:cNvGrpSpPr/>
          <p:nvPr/>
        </p:nvGrpSpPr>
        <p:grpSpPr>
          <a:xfrm>
            <a:off x="4301454" y="27992"/>
            <a:ext cx="1149345" cy="580926"/>
            <a:chOff x="3765106" y="-17180"/>
            <a:chExt cx="1609398" cy="813455"/>
          </a:xfrm>
        </p:grpSpPr>
        <p:sp>
          <p:nvSpPr>
            <p:cNvPr id="86" name="等腰三角形 85">
              <a:extLst>
                <a:ext uri="{FF2B5EF4-FFF2-40B4-BE49-F238E27FC236}">
                  <a16:creationId xmlns:a16="http://schemas.microsoft.com/office/drawing/2014/main" id="{47A7B7DE-E2E1-4E33-9B4F-FDF02BD93CB3}"/>
                </a:ext>
              </a:extLst>
            </p:cNvPr>
            <p:cNvSpPr/>
            <p:nvPr/>
          </p:nvSpPr>
          <p:spPr>
            <a:xfrm>
              <a:off x="3917246" y="-17180"/>
              <a:ext cx="1457258" cy="758359"/>
            </a:xfrm>
            <a:prstGeom prst="triangle">
              <a:avLst>
                <a:gd fmla="val 14704" name="adj"/>
              </a:avLst>
            </a:prstGeom>
            <a:solidFill>
              <a:srgbClr val="20A6E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等腰三角形 86">
              <a:extLst>
                <a:ext uri="{FF2B5EF4-FFF2-40B4-BE49-F238E27FC236}">
                  <a16:creationId xmlns:a16="http://schemas.microsoft.com/office/drawing/2014/main" id="{6BA94948-FA6B-4767-84D0-DBBDDA1CF1D6}"/>
                </a:ext>
              </a:extLst>
            </p:cNvPr>
            <p:cNvSpPr/>
            <p:nvPr/>
          </p:nvSpPr>
          <p:spPr>
            <a:xfrm>
              <a:off x="3765106" y="37916"/>
              <a:ext cx="1457258" cy="758359"/>
            </a:xfrm>
            <a:prstGeom prst="triangle">
              <a:avLst>
                <a:gd fmla="val 14704" name="adj"/>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357254196"/>
      </p:ext>
    </p:extLst>
  </p:cSld>
  <p:clrMapOvr>
    <a:masterClrMapping/>
  </p:clrMapOvr>
  <mc:AlternateContent>
    <mc:Choice Requires="p14">
      <p:transition advClick="0" advTm="8000" p14:dur="2000" spd="slow"/>
    </mc:Choice>
    <mc:Fallback>
      <p:transition advClick="0" advTm="8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9">
                                  <p:stCondLst>
                                    <p:cond delay="0"/>
                                  </p:stCondLst>
                                  <p:childTnLst>
                                    <p:set>
                                      <p:cBhvr>
                                        <p:cTn dur="1" fill="hold" id="6">
                                          <p:stCondLst>
                                            <p:cond delay="0"/>
                                          </p:stCondLst>
                                        </p:cTn>
                                        <p:tgtEl>
                                          <p:spTgt spid="65"/>
                                        </p:tgtEl>
                                        <p:attrNameLst>
                                          <p:attrName>style.visibility</p:attrName>
                                        </p:attrNameLst>
                                      </p:cBhvr>
                                      <p:to>
                                        <p:strVal val="visible"/>
                                      </p:to>
                                    </p:set>
                                    <p:anim calcmode="lin" valueType="num">
                                      <p:cBhvr additive="base">
                                        <p:cTn dur="500" fill="hold" id="7"/>
                                        <p:tgtEl>
                                          <p:spTgt spid="65"/>
                                        </p:tgtEl>
                                        <p:attrNameLst>
                                          <p:attrName>ppt_x</p:attrName>
                                        </p:attrNameLst>
                                      </p:cBhvr>
                                      <p:tavLst>
                                        <p:tav tm="0">
                                          <p:val>
                                            <p:strVal val="0-#ppt_w/2"/>
                                          </p:val>
                                        </p:tav>
                                        <p:tav tm="100000">
                                          <p:val>
                                            <p:strVal val="#ppt_x"/>
                                          </p:val>
                                        </p:tav>
                                      </p:tavLst>
                                    </p:anim>
                                    <p:anim calcmode="lin" valueType="num">
                                      <p:cBhvr additive="base">
                                        <p:cTn dur="500" fill="hold" id="8"/>
                                        <p:tgtEl>
                                          <p:spTgt spid="65"/>
                                        </p:tgtEl>
                                        <p:attrNameLst>
                                          <p:attrName>ppt_y</p:attrName>
                                        </p:attrNameLst>
                                      </p:cBhvr>
                                      <p:tavLst>
                                        <p:tav tm="0">
                                          <p:val>
                                            <p:strVal val="0-#ppt_h/2"/>
                                          </p:val>
                                        </p:tav>
                                        <p:tav tm="100000">
                                          <p:val>
                                            <p:strVal val="#ppt_y"/>
                                          </p:val>
                                        </p:tav>
                                      </p:tavLst>
                                    </p:anim>
                                  </p:childTnLst>
                                </p:cTn>
                              </p:par>
                              <p:par>
                                <p:cTn fill="hold" id="9" nodeType="withEffect" presetClass="entr" presetID="22" presetSubtype="4">
                                  <p:stCondLst>
                                    <p:cond delay="0"/>
                                  </p:stCondLst>
                                  <p:childTnLst>
                                    <p:set>
                                      <p:cBhvr>
                                        <p:cTn dur="1" fill="hold" id="10">
                                          <p:stCondLst>
                                            <p:cond delay="0"/>
                                          </p:stCondLst>
                                        </p:cTn>
                                        <p:tgtEl>
                                          <p:spTgt spid="67"/>
                                        </p:tgtEl>
                                        <p:attrNameLst>
                                          <p:attrName>style.visibility</p:attrName>
                                        </p:attrNameLst>
                                      </p:cBhvr>
                                      <p:to>
                                        <p:strVal val="visible"/>
                                      </p:to>
                                    </p:set>
                                    <p:animEffect filter="wipe(down)" transition="in">
                                      <p:cBhvr>
                                        <p:cTn dur="500" id="11"/>
                                        <p:tgtEl>
                                          <p:spTgt spid="67"/>
                                        </p:tgtEl>
                                      </p:cBhvr>
                                    </p:animEffect>
                                  </p:childTnLst>
                                </p:cTn>
                              </p:par>
                            </p:childTnLst>
                          </p:cTn>
                        </p:par>
                        <p:par>
                          <p:cTn fill="hold" id="12" nodeType="afterGroup">
                            <p:stCondLst>
                              <p:cond delay="500"/>
                            </p:stCondLst>
                            <p:childTnLst>
                              <p:par>
                                <p:cTn fill="hold" id="13" nodeType="afterEffect" presetClass="entr" presetID="16" presetSubtype="21">
                                  <p:stCondLst>
                                    <p:cond delay="0"/>
                                  </p:stCondLst>
                                  <p:childTnLst>
                                    <p:set>
                                      <p:cBhvr>
                                        <p:cTn dur="1" fill="hold" id="14">
                                          <p:stCondLst>
                                            <p:cond delay="0"/>
                                          </p:stCondLst>
                                        </p:cTn>
                                        <p:tgtEl>
                                          <p:spTgt spid="99"/>
                                        </p:tgtEl>
                                        <p:attrNameLst>
                                          <p:attrName>style.visibility</p:attrName>
                                        </p:attrNameLst>
                                      </p:cBhvr>
                                      <p:to>
                                        <p:strVal val="visible"/>
                                      </p:to>
                                    </p:set>
                                    <p:animEffect filter="barn(inVertical)" transition="in">
                                      <p:cBhvr>
                                        <p:cTn dur="750" id="15"/>
                                        <p:tgtEl>
                                          <p:spTgt spid="99"/>
                                        </p:tgtEl>
                                      </p:cBhvr>
                                    </p:animEffect>
                                  </p:childTnLst>
                                </p:cTn>
                              </p:par>
                              <p:par>
                                <p:cTn fill="hold" id="16" nodeType="withEffect" presetClass="entr" presetID="2" presetSubtype="4">
                                  <p:stCondLst>
                                    <p:cond delay="750"/>
                                  </p:stCondLst>
                                  <p:childTnLst>
                                    <p:set>
                                      <p:cBhvr>
                                        <p:cTn dur="1" fill="hold" id="17">
                                          <p:stCondLst>
                                            <p:cond delay="0"/>
                                          </p:stCondLst>
                                        </p:cTn>
                                        <p:tgtEl>
                                          <p:spTgt spid="92"/>
                                        </p:tgtEl>
                                        <p:attrNameLst>
                                          <p:attrName>style.visibility</p:attrName>
                                        </p:attrNameLst>
                                      </p:cBhvr>
                                      <p:to>
                                        <p:strVal val="visible"/>
                                      </p:to>
                                    </p:set>
                                    <p:anim calcmode="lin" valueType="num">
                                      <p:cBhvr additive="base">
                                        <p:cTn dur="500" fill="hold" id="18"/>
                                        <p:tgtEl>
                                          <p:spTgt spid="92"/>
                                        </p:tgtEl>
                                        <p:attrNameLst>
                                          <p:attrName>ppt_x</p:attrName>
                                        </p:attrNameLst>
                                      </p:cBhvr>
                                      <p:tavLst>
                                        <p:tav tm="0">
                                          <p:val>
                                            <p:strVal val="#ppt_x"/>
                                          </p:val>
                                        </p:tav>
                                        <p:tav tm="100000">
                                          <p:val>
                                            <p:strVal val="#ppt_x"/>
                                          </p:val>
                                        </p:tav>
                                      </p:tavLst>
                                    </p:anim>
                                    <p:anim calcmode="lin" valueType="num">
                                      <p:cBhvr additive="base">
                                        <p:cTn dur="500" fill="hold" id="19"/>
                                        <p:tgtEl>
                                          <p:spTgt spid="92"/>
                                        </p:tgtEl>
                                        <p:attrNameLst>
                                          <p:attrName>ppt_y</p:attrName>
                                        </p:attrNameLst>
                                      </p:cBhvr>
                                      <p:tavLst>
                                        <p:tav tm="0">
                                          <p:val>
                                            <p:strVal val="1+#ppt_h/2"/>
                                          </p:val>
                                        </p:tav>
                                        <p:tav tm="100000">
                                          <p:val>
                                            <p:strVal val="#ppt_y"/>
                                          </p:val>
                                        </p:tav>
                                      </p:tavLst>
                                    </p:anim>
                                  </p:childTnLst>
                                </p:cTn>
                              </p:par>
                              <p:par>
                                <p:cTn fill="hold" id="20" nodeType="withEffect" presetClass="entr" presetID="2" presetSubtype="4">
                                  <p:stCondLst>
                                    <p:cond delay="750"/>
                                  </p:stCondLst>
                                  <p:childTnLst>
                                    <p:set>
                                      <p:cBhvr>
                                        <p:cTn dur="1" fill="hold" id="21">
                                          <p:stCondLst>
                                            <p:cond delay="0"/>
                                          </p:stCondLst>
                                        </p:cTn>
                                        <p:tgtEl>
                                          <p:spTgt spid="94"/>
                                        </p:tgtEl>
                                        <p:attrNameLst>
                                          <p:attrName>style.visibility</p:attrName>
                                        </p:attrNameLst>
                                      </p:cBhvr>
                                      <p:to>
                                        <p:strVal val="visible"/>
                                      </p:to>
                                    </p:set>
                                    <p:anim calcmode="lin" valueType="num">
                                      <p:cBhvr additive="base">
                                        <p:cTn dur="500" fill="hold" id="22"/>
                                        <p:tgtEl>
                                          <p:spTgt spid="94"/>
                                        </p:tgtEl>
                                        <p:attrNameLst>
                                          <p:attrName>ppt_x</p:attrName>
                                        </p:attrNameLst>
                                      </p:cBhvr>
                                      <p:tavLst>
                                        <p:tav tm="0">
                                          <p:val>
                                            <p:strVal val="#ppt_x"/>
                                          </p:val>
                                        </p:tav>
                                        <p:tav tm="100000">
                                          <p:val>
                                            <p:strVal val="#ppt_x"/>
                                          </p:val>
                                        </p:tav>
                                      </p:tavLst>
                                    </p:anim>
                                    <p:anim calcmode="lin" valueType="num">
                                      <p:cBhvr additive="base">
                                        <p:cTn dur="500" fill="hold" id="23"/>
                                        <p:tgtEl>
                                          <p:spTgt spid="94"/>
                                        </p:tgtEl>
                                        <p:attrNameLst>
                                          <p:attrName>ppt_y</p:attrName>
                                        </p:attrNameLst>
                                      </p:cBhvr>
                                      <p:tavLst>
                                        <p:tav tm="0">
                                          <p:val>
                                            <p:strVal val="1+#ppt_h/2"/>
                                          </p:val>
                                        </p:tav>
                                        <p:tav tm="100000">
                                          <p:val>
                                            <p:strVal val="#ppt_y"/>
                                          </p:val>
                                        </p:tav>
                                      </p:tavLst>
                                    </p:anim>
                                  </p:childTnLst>
                                </p:cTn>
                              </p:par>
                              <p:par>
                                <p:cTn fill="hold" id="24" nodeType="withEffect" presetClass="entr" presetID="12" presetSubtype="8">
                                  <p:stCondLst>
                                    <p:cond delay="750"/>
                                  </p:stCondLst>
                                  <p:childTnLst>
                                    <p:set>
                                      <p:cBhvr>
                                        <p:cTn dur="1" fill="hold" id="25">
                                          <p:stCondLst>
                                            <p:cond delay="0"/>
                                          </p:stCondLst>
                                        </p:cTn>
                                        <p:tgtEl>
                                          <p:spTgt spid="71"/>
                                        </p:tgtEl>
                                        <p:attrNameLst>
                                          <p:attrName>style.visibility</p:attrName>
                                        </p:attrNameLst>
                                      </p:cBhvr>
                                      <p:to>
                                        <p:strVal val="visible"/>
                                      </p:to>
                                    </p:set>
                                    <p:anim calcmode="lin" valueType="num">
                                      <p:cBhvr additive="base">
                                        <p:cTn dur="500" id="26"/>
                                        <p:tgtEl>
                                          <p:spTgt spid="71"/>
                                        </p:tgtEl>
                                        <p:attrNameLst>
                                          <p:attrName>ppt_x</p:attrName>
                                        </p:attrNameLst>
                                      </p:cBhvr>
                                      <p:tavLst>
                                        <p:tav tm="0">
                                          <p:val>
                                            <p:strVal val="#ppt_x-#ppt_w*1.125000"/>
                                          </p:val>
                                        </p:tav>
                                        <p:tav tm="100000">
                                          <p:val>
                                            <p:strVal val="#ppt_x"/>
                                          </p:val>
                                        </p:tav>
                                      </p:tavLst>
                                    </p:anim>
                                    <p:animEffect filter="wipe(right)" transition="in">
                                      <p:cBhvr>
                                        <p:cTn dur="500" id="27"/>
                                        <p:tgtEl>
                                          <p:spTgt spid="71"/>
                                        </p:tgtEl>
                                      </p:cBhvr>
                                    </p:animEffect>
                                  </p:childTnLst>
                                </p:cTn>
                              </p:par>
                              <p:par>
                                <p:cTn fill="hold" id="28" nodeType="withEffect" presetClass="entr" presetID="12" presetSubtype="2">
                                  <p:stCondLst>
                                    <p:cond delay="750"/>
                                  </p:stCondLst>
                                  <p:childTnLst>
                                    <p:set>
                                      <p:cBhvr>
                                        <p:cTn dur="1" fill="hold" id="29">
                                          <p:stCondLst>
                                            <p:cond delay="0"/>
                                          </p:stCondLst>
                                        </p:cTn>
                                        <p:tgtEl>
                                          <p:spTgt spid="70"/>
                                        </p:tgtEl>
                                        <p:attrNameLst>
                                          <p:attrName>style.visibility</p:attrName>
                                        </p:attrNameLst>
                                      </p:cBhvr>
                                      <p:to>
                                        <p:strVal val="visible"/>
                                      </p:to>
                                    </p:set>
                                    <p:anim calcmode="lin" valueType="num">
                                      <p:cBhvr additive="base">
                                        <p:cTn dur="500" id="30"/>
                                        <p:tgtEl>
                                          <p:spTgt spid="70"/>
                                        </p:tgtEl>
                                        <p:attrNameLst>
                                          <p:attrName>ppt_x</p:attrName>
                                        </p:attrNameLst>
                                      </p:cBhvr>
                                      <p:tavLst>
                                        <p:tav tm="0">
                                          <p:val>
                                            <p:strVal val="#ppt_x+#ppt_w*1.125000"/>
                                          </p:val>
                                        </p:tav>
                                        <p:tav tm="100000">
                                          <p:val>
                                            <p:strVal val="#ppt_x"/>
                                          </p:val>
                                        </p:tav>
                                      </p:tavLst>
                                    </p:anim>
                                    <p:animEffect filter="wipe(left)" transition="in">
                                      <p:cBhvr>
                                        <p:cTn dur="500" id="31"/>
                                        <p:tgtEl>
                                          <p:spTgt spid="70"/>
                                        </p:tgtEl>
                                      </p:cBhvr>
                                    </p:animEffect>
                                  </p:childTnLst>
                                </p:cTn>
                              </p:par>
                              <p:par>
                                <p:cTn fill="hold" grpId="0" id="32" nodeType="withEffect" presetClass="entr" presetID="52" presetSubtype="0">
                                  <p:stCondLst>
                                    <p:cond delay="750"/>
                                  </p:stCondLst>
                                  <p:iterate type="lt">
                                    <p:tmPct val="6000"/>
                                  </p:iterate>
                                  <p:childTnLst>
                                    <p:set>
                                      <p:cBhvr>
                                        <p:cTn dur="1" fill="hold" id="33">
                                          <p:stCondLst>
                                            <p:cond delay="0"/>
                                          </p:stCondLst>
                                        </p:cTn>
                                        <p:tgtEl>
                                          <p:spTgt spid="72"/>
                                        </p:tgtEl>
                                        <p:attrNameLst>
                                          <p:attrName>style.visibility</p:attrName>
                                        </p:attrNameLst>
                                      </p:cBhvr>
                                      <p:to>
                                        <p:strVal val="visible"/>
                                      </p:to>
                                    </p:set>
                                    <p:animScale>
                                      <p:cBhvr>
                                        <p:cTn decel="50000" dur="750" fill="hold" id="34">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35">
                                          <p:stCondLst>
                                            <p:cond delay="0"/>
                                          </p:stCondLst>
                                        </p:cTn>
                                        <p:tgtEl>
                                          <p:spTgt spid="72"/>
                                        </p:tgtEl>
                                        <p:attrNameLst>
                                          <p:attrName>ppt_x</p:attrName>
                                          <p:attrName>ppt_y</p:attrName>
                                        </p:attrNameLst>
                                      </p:cBhvr>
                                    </p:animMotion>
                                    <p:animEffect filter="fade" transition="in">
                                      <p:cBhvr>
                                        <p:cTn dur="750" id="36"/>
                                        <p:tgtEl>
                                          <p:spTgt spid="72"/>
                                        </p:tgtEl>
                                      </p:cBhvr>
                                    </p:animEffect>
                                  </p:childTnLst>
                                </p:cTn>
                              </p:par>
                            </p:childTnLst>
                          </p:cTn>
                        </p:par>
                        <p:par>
                          <p:cTn fill="hold" id="37" nodeType="afterGroup">
                            <p:stCondLst>
                              <p:cond delay="2000"/>
                            </p:stCondLst>
                            <p:childTnLst>
                              <p:par>
                                <p:cTn fill="hold" id="38" nodeType="afterEffect" presetClass="entr" presetID="16" presetSubtype="21">
                                  <p:stCondLst>
                                    <p:cond delay="0"/>
                                  </p:stCondLst>
                                  <p:childTnLst>
                                    <p:set>
                                      <p:cBhvr>
                                        <p:cTn dur="1" fill="hold" id="39">
                                          <p:stCondLst>
                                            <p:cond delay="0"/>
                                          </p:stCondLst>
                                        </p:cTn>
                                        <p:tgtEl>
                                          <p:spTgt spid="78"/>
                                        </p:tgtEl>
                                        <p:attrNameLst>
                                          <p:attrName>style.visibility</p:attrName>
                                        </p:attrNameLst>
                                      </p:cBhvr>
                                      <p:to>
                                        <p:strVal val="visible"/>
                                      </p:to>
                                    </p:set>
                                    <p:animEffect filter="barn(inVertical)" transition="in">
                                      <p:cBhvr>
                                        <p:cTn dur="500" id="40"/>
                                        <p:tgtEl>
                                          <p:spTgt spid="78"/>
                                        </p:tgtEl>
                                      </p:cBhvr>
                                    </p:animEffect>
                                  </p:childTnLst>
                                </p:cTn>
                              </p:par>
                            </p:childTnLst>
                          </p:cTn>
                        </p:par>
                        <p:par>
                          <p:cTn fill="hold" id="41" nodeType="afterGroup">
                            <p:stCondLst>
                              <p:cond delay="2500"/>
                            </p:stCondLst>
                            <p:childTnLst>
                              <p:par>
                                <p:cTn fill="hold" grpId="0" id="42" nodeType="afterEffect" presetClass="entr" presetID="42" presetSubtype="0">
                                  <p:stCondLst>
                                    <p:cond delay="0"/>
                                  </p:stCondLst>
                                  <p:childTnLst>
                                    <p:set>
                                      <p:cBhvr>
                                        <p:cTn dur="1" fill="hold" id="43">
                                          <p:stCondLst>
                                            <p:cond delay="0"/>
                                          </p:stCondLst>
                                        </p:cTn>
                                        <p:tgtEl>
                                          <p:spTgt spid="76"/>
                                        </p:tgtEl>
                                        <p:attrNameLst>
                                          <p:attrName>style.visibility</p:attrName>
                                        </p:attrNameLst>
                                      </p:cBhvr>
                                      <p:to>
                                        <p:strVal val="visible"/>
                                      </p:to>
                                    </p:set>
                                    <p:animEffect filter="fade" transition="in">
                                      <p:cBhvr>
                                        <p:cTn dur="500" id="44"/>
                                        <p:tgtEl>
                                          <p:spTgt spid="76"/>
                                        </p:tgtEl>
                                      </p:cBhvr>
                                    </p:animEffect>
                                    <p:anim calcmode="lin" valueType="num">
                                      <p:cBhvr>
                                        <p:cTn dur="500" fill="hold" id="45"/>
                                        <p:tgtEl>
                                          <p:spTgt spid="76"/>
                                        </p:tgtEl>
                                        <p:attrNameLst>
                                          <p:attrName>ppt_x</p:attrName>
                                        </p:attrNameLst>
                                      </p:cBhvr>
                                      <p:tavLst>
                                        <p:tav tm="0">
                                          <p:val>
                                            <p:strVal val="#ppt_x"/>
                                          </p:val>
                                        </p:tav>
                                        <p:tav tm="100000">
                                          <p:val>
                                            <p:strVal val="#ppt_x"/>
                                          </p:val>
                                        </p:tav>
                                      </p:tavLst>
                                    </p:anim>
                                    <p:anim calcmode="lin" valueType="num">
                                      <p:cBhvr>
                                        <p:cTn dur="500" fill="hold" id="46"/>
                                        <p:tgtEl>
                                          <p:spTgt spid="76"/>
                                        </p:tgtEl>
                                        <p:attrNameLst>
                                          <p:attrName>ppt_y</p:attrName>
                                        </p:attrNameLst>
                                      </p:cBhvr>
                                      <p:tavLst>
                                        <p:tav tm="0">
                                          <p:val>
                                            <p:strVal val="#ppt_y+.1"/>
                                          </p:val>
                                        </p:tav>
                                        <p:tav tm="100000">
                                          <p:val>
                                            <p:strVal val="#ppt_y"/>
                                          </p:val>
                                        </p:tav>
                                      </p:tavLst>
                                    </p:anim>
                                  </p:childTnLst>
                                </p:cTn>
                              </p:par>
                              <p:par>
                                <p:cTn fill="hold" grpId="0" id="47" nodeType="withEffect" presetClass="entr" presetID="2" presetSubtype="4">
                                  <p:stCondLst>
                                    <p:cond delay="500"/>
                                  </p:stCondLst>
                                  <p:childTnLst>
                                    <p:set>
                                      <p:cBhvr>
                                        <p:cTn dur="1" fill="hold" id="48">
                                          <p:stCondLst>
                                            <p:cond delay="0"/>
                                          </p:stCondLst>
                                        </p:cTn>
                                        <p:tgtEl>
                                          <p:spTgt spid="74"/>
                                        </p:tgtEl>
                                        <p:attrNameLst>
                                          <p:attrName>style.visibility</p:attrName>
                                        </p:attrNameLst>
                                      </p:cBhvr>
                                      <p:to>
                                        <p:strVal val="visible"/>
                                      </p:to>
                                    </p:set>
                                    <p:anim calcmode="lin" valueType="num">
                                      <p:cBhvr additive="base">
                                        <p:cTn dur="500" fill="hold" id="49"/>
                                        <p:tgtEl>
                                          <p:spTgt spid="74"/>
                                        </p:tgtEl>
                                        <p:attrNameLst>
                                          <p:attrName>ppt_x</p:attrName>
                                        </p:attrNameLst>
                                      </p:cBhvr>
                                      <p:tavLst>
                                        <p:tav tm="0">
                                          <p:val>
                                            <p:strVal val="#ppt_x"/>
                                          </p:val>
                                        </p:tav>
                                        <p:tav tm="100000">
                                          <p:val>
                                            <p:strVal val="#ppt_x"/>
                                          </p:val>
                                        </p:tav>
                                      </p:tavLst>
                                    </p:anim>
                                    <p:anim calcmode="lin" valueType="num">
                                      <p:cBhvr additive="base">
                                        <p:cTn dur="500" fill="hold" id="50"/>
                                        <p:tgtEl>
                                          <p:spTgt spid="74"/>
                                        </p:tgtEl>
                                        <p:attrNameLst>
                                          <p:attrName>ppt_y</p:attrName>
                                        </p:attrNameLst>
                                      </p:cBhvr>
                                      <p:tavLst>
                                        <p:tav tm="0">
                                          <p:val>
                                            <p:strVal val="1+#ppt_h/2"/>
                                          </p:val>
                                        </p:tav>
                                        <p:tav tm="100000">
                                          <p:val>
                                            <p:strVal val="#ppt_y"/>
                                          </p:val>
                                        </p:tav>
                                      </p:tavLst>
                                    </p:anim>
                                  </p:childTnLst>
                                </p:cTn>
                              </p:par>
                              <p:par>
                                <p:cTn fill="hold" grpId="0" id="51" nodeType="withEffect" presetClass="entr" presetID="2" presetSubtype="4">
                                  <p:stCondLst>
                                    <p:cond delay="500"/>
                                  </p:stCondLst>
                                  <p:childTnLst>
                                    <p:set>
                                      <p:cBhvr>
                                        <p:cTn dur="1" fill="hold" id="52">
                                          <p:stCondLst>
                                            <p:cond delay="0"/>
                                          </p:stCondLst>
                                        </p:cTn>
                                        <p:tgtEl>
                                          <p:spTgt spid="75"/>
                                        </p:tgtEl>
                                        <p:attrNameLst>
                                          <p:attrName>style.visibility</p:attrName>
                                        </p:attrNameLst>
                                      </p:cBhvr>
                                      <p:to>
                                        <p:strVal val="visible"/>
                                      </p:to>
                                    </p:set>
                                    <p:anim calcmode="lin" valueType="num">
                                      <p:cBhvr additive="base">
                                        <p:cTn dur="500" fill="hold" id="53"/>
                                        <p:tgtEl>
                                          <p:spTgt spid="75"/>
                                        </p:tgtEl>
                                        <p:attrNameLst>
                                          <p:attrName>ppt_x</p:attrName>
                                        </p:attrNameLst>
                                      </p:cBhvr>
                                      <p:tavLst>
                                        <p:tav tm="0">
                                          <p:val>
                                            <p:strVal val="#ppt_x"/>
                                          </p:val>
                                        </p:tav>
                                        <p:tav tm="100000">
                                          <p:val>
                                            <p:strVal val="#ppt_x"/>
                                          </p:val>
                                        </p:tav>
                                      </p:tavLst>
                                    </p:anim>
                                    <p:anim calcmode="lin" valueType="num">
                                      <p:cBhvr additive="base">
                                        <p:cTn dur="500" fill="hold" id="54"/>
                                        <p:tgtEl>
                                          <p:spTgt spid="75"/>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3500"/>
                            </p:stCondLst>
                            <p:childTnLst>
                              <p:par>
                                <p:cTn fill="hold" grpId="0" id="56" nodeType="afterEffect" presetClass="entr" presetID="10" presetSubtype="0">
                                  <p:stCondLst>
                                    <p:cond delay="0"/>
                                  </p:stCondLst>
                                  <p:childTnLst>
                                    <p:set>
                                      <p:cBhvr>
                                        <p:cTn dur="1" fill="hold" id="57">
                                          <p:stCondLst>
                                            <p:cond delay="0"/>
                                          </p:stCondLst>
                                        </p:cTn>
                                        <p:tgtEl>
                                          <p:spTgt spid="47"/>
                                        </p:tgtEl>
                                        <p:attrNameLst>
                                          <p:attrName>style.visibility</p:attrName>
                                        </p:attrNameLst>
                                      </p:cBhvr>
                                      <p:to>
                                        <p:strVal val="visible"/>
                                      </p:to>
                                    </p:set>
                                    <p:animEffect filter="fade" transition="in">
                                      <p:cBhvr>
                                        <p:cTn dur="500" id="58"/>
                                        <p:tgtEl>
                                          <p:spTgt spid="47"/>
                                        </p:tgtEl>
                                      </p:cBhvr>
                                    </p:animEffect>
                                  </p:childTnLst>
                                </p:cTn>
                              </p:par>
                              <p:par>
                                <p:cTn decel="100000" fill="hold" id="59" nodeType="withEffect" presetClass="entr" presetID="49" presetSubtype="0">
                                  <p:stCondLst>
                                    <p:cond delay="0"/>
                                  </p:stCondLst>
                                  <p:childTnLst>
                                    <p:set>
                                      <p:cBhvr>
                                        <p:cTn dur="1" fill="hold" id="60">
                                          <p:stCondLst>
                                            <p:cond delay="0"/>
                                          </p:stCondLst>
                                        </p:cTn>
                                        <p:tgtEl>
                                          <p:spTgt spid="88"/>
                                        </p:tgtEl>
                                        <p:attrNameLst>
                                          <p:attrName>style.visibility</p:attrName>
                                        </p:attrNameLst>
                                      </p:cBhvr>
                                      <p:to>
                                        <p:strVal val="visible"/>
                                      </p:to>
                                    </p:set>
                                    <p:anim calcmode="lin" valueType="num">
                                      <p:cBhvr>
                                        <p:cTn dur="500" fill="hold" id="61"/>
                                        <p:tgtEl>
                                          <p:spTgt spid="88"/>
                                        </p:tgtEl>
                                        <p:attrNameLst>
                                          <p:attrName>ppt_w</p:attrName>
                                        </p:attrNameLst>
                                      </p:cBhvr>
                                      <p:tavLst>
                                        <p:tav tm="0">
                                          <p:val>
                                            <p:fltVal val="0"/>
                                          </p:val>
                                        </p:tav>
                                        <p:tav tm="100000">
                                          <p:val>
                                            <p:strVal val="#ppt_w"/>
                                          </p:val>
                                        </p:tav>
                                      </p:tavLst>
                                    </p:anim>
                                    <p:anim calcmode="lin" valueType="num">
                                      <p:cBhvr>
                                        <p:cTn dur="500" fill="hold" id="62"/>
                                        <p:tgtEl>
                                          <p:spTgt spid="88"/>
                                        </p:tgtEl>
                                        <p:attrNameLst>
                                          <p:attrName>ppt_h</p:attrName>
                                        </p:attrNameLst>
                                      </p:cBhvr>
                                      <p:tavLst>
                                        <p:tav tm="0">
                                          <p:val>
                                            <p:fltVal val="0"/>
                                          </p:val>
                                        </p:tav>
                                        <p:tav tm="100000">
                                          <p:val>
                                            <p:strVal val="#ppt_h"/>
                                          </p:val>
                                        </p:tav>
                                      </p:tavLst>
                                    </p:anim>
                                    <p:anim calcmode="lin" valueType="num">
                                      <p:cBhvr>
                                        <p:cTn dur="500" fill="hold" id="63"/>
                                        <p:tgtEl>
                                          <p:spTgt spid="88"/>
                                        </p:tgtEl>
                                        <p:attrNameLst>
                                          <p:attrName>style.rotation</p:attrName>
                                        </p:attrNameLst>
                                      </p:cBhvr>
                                      <p:tavLst>
                                        <p:tav tm="0">
                                          <p:val>
                                            <p:fltVal val="360"/>
                                          </p:val>
                                        </p:tav>
                                        <p:tav tm="100000">
                                          <p:val>
                                            <p:fltVal val="0"/>
                                          </p:val>
                                        </p:tav>
                                      </p:tavLst>
                                    </p:anim>
                                    <p:animEffect filter="fade" transition="in">
                                      <p:cBhvr>
                                        <p:cTn dur="500" id="64"/>
                                        <p:tgtEl>
                                          <p:spTgt spid="88"/>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84"/>
                                        </p:tgtEl>
                                        <p:attrNameLst>
                                          <p:attrName>style.visibility</p:attrName>
                                        </p:attrNameLst>
                                      </p:cBhvr>
                                      <p:to>
                                        <p:strVal val="visible"/>
                                      </p:to>
                                    </p:set>
                                    <p:animEffect filter="fade" transition="in">
                                      <p:cBhvr>
                                        <p:cTn dur="500" id="67"/>
                                        <p:tgtEl>
                                          <p:spTgt spid="84"/>
                                        </p:tgtEl>
                                      </p:cBhvr>
                                    </p:animEffect>
                                  </p:childTnLst>
                                </p:cTn>
                              </p:par>
                              <p:par>
                                <p:cTn fill="hold" id="68" nodeType="withEffect" presetClass="entr" presetID="22" presetSubtype="8">
                                  <p:stCondLst>
                                    <p:cond delay="500"/>
                                  </p:stCondLst>
                                  <p:childTnLst>
                                    <p:set>
                                      <p:cBhvr>
                                        <p:cTn dur="1" fill="hold" id="69">
                                          <p:stCondLst>
                                            <p:cond delay="0"/>
                                          </p:stCondLst>
                                        </p:cTn>
                                        <p:tgtEl>
                                          <p:spTgt spid="79"/>
                                        </p:tgtEl>
                                        <p:attrNameLst>
                                          <p:attrName>style.visibility</p:attrName>
                                        </p:attrNameLst>
                                      </p:cBhvr>
                                      <p:to>
                                        <p:strVal val="visible"/>
                                      </p:to>
                                    </p:set>
                                    <p:animEffect filter="wipe(left)" transition="in">
                                      <p:cBhvr>
                                        <p:cTn dur="500" id="70"/>
                                        <p:tgtEl>
                                          <p:spTgt spid="79"/>
                                        </p:tgtEl>
                                      </p:cBhvr>
                                    </p:animEffect>
                                  </p:childTnLst>
                                </p:cTn>
                              </p:par>
                              <p:par>
                                <p:cTn fill="hold" id="71" nodeType="withEffect" presetClass="entr" presetID="22" presetSubtype="8">
                                  <p:stCondLst>
                                    <p:cond delay="500"/>
                                  </p:stCondLst>
                                  <p:childTnLst>
                                    <p:set>
                                      <p:cBhvr>
                                        <p:cTn dur="1" fill="hold" id="72">
                                          <p:stCondLst>
                                            <p:cond delay="0"/>
                                          </p:stCondLst>
                                        </p:cTn>
                                        <p:tgtEl>
                                          <p:spTgt spid="55"/>
                                        </p:tgtEl>
                                        <p:attrNameLst>
                                          <p:attrName>style.visibility</p:attrName>
                                        </p:attrNameLst>
                                      </p:cBhvr>
                                      <p:to>
                                        <p:strVal val="visible"/>
                                      </p:to>
                                    </p:set>
                                    <p:animEffect filter="wipe(left)" transition="in">
                                      <p:cBhvr>
                                        <p:cTn dur="500" id="73"/>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4"/>
      <p:bldP grpId="0" spid="47"/>
      <p:bldP grpId="0" spid="72"/>
      <p:bldP grpId="0" spid="74"/>
      <p:bldP grpId="0" spid="75"/>
      <p:bldP grpId="0" spid="7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C75EA97A-F777-4B6E-B898-2792ED449C58}"/>
              </a:ext>
            </a:extLst>
          </p:cNvPr>
          <p:cNvSpPr/>
          <p:nvPr/>
        </p:nvSpPr>
        <p:spPr>
          <a:xfrm>
            <a:off x="0" y="0"/>
            <a:ext cx="12192000" cy="6858000"/>
          </a:xfrm>
          <a:prstGeom prst="rect">
            <a:avLst/>
          </a:prstGeom>
          <a:solidFill>
            <a:srgbClr val="8CD7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a:extLst>
              <a:ext uri="{FF2B5EF4-FFF2-40B4-BE49-F238E27FC236}">
                <a16:creationId xmlns:a16="http://schemas.microsoft.com/office/drawing/2014/main" id="{C5763323-F75F-473B-8CEE-3A3F4112AF1D}"/>
              </a:ext>
            </a:extLst>
          </p:cNvPr>
          <p:cNvGrpSpPr/>
          <p:nvPr/>
        </p:nvGrpSpPr>
        <p:grpSpPr>
          <a:xfrm>
            <a:off x="5793" y="0"/>
            <a:ext cx="12192000" cy="6858000"/>
            <a:chOff x="0" y="851479"/>
            <a:chExt cx="12192000" cy="6858000"/>
          </a:xfrm>
        </p:grpSpPr>
        <p:cxnSp>
          <p:nvCxnSpPr>
            <p:cNvPr id="8" name="直接连接符 7">
              <a:extLst>
                <a:ext uri="{FF2B5EF4-FFF2-40B4-BE49-F238E27FC236}">
                  <a16:creationId xmlns:a16="http://schemas.microsoft.com/office/drawing/2014/main" id="{FDE00B3E-84DA-40C6-826E-E8B0D97476AF}"/>
                </a:ext>
              </a:extLst>
            </p:cNvPr>
            <p:cNvCxnSpPr/>
            <p:nvPr/>
          </p:nvCxnSpPr>
          <p:spPr>
            <a:xfrm flipH="1">
              <a:off x="47937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C07B5166-5C07-41D3-BD85-F3B9B1EEBCDE}"/>
                </a:ext>
              </a:extLst>
            </p:cNvPr>
            <p:cNvCxnSpPr/>
            <p:nvPr/>
          </p:nvCxnSpPr>
          <p:spPr>
            <a:xfrm flipH="1">
              <a:off x="250883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9264CD1C-D629-4EDE-ABCF-7ACDFF350616}"/>
                </a:ext>
              </a:extLst>
            </p:cNvPr>
            <p:cNvCxnSpPr/>
            <p:nvPr/>
          </p:nvCxnSpPr>
          <p:spPr>
            <a:xfrm flipH="1">
              <a:off x="555301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17D7325D-17E4-4307-BF2C-E1083ABF8494}"/>
                </a:ext>
              </a:extLst>
            </p:cNvPr>
            <p:cNvCxnSpPr/>
            <p:nvPr/>
          </p:nvCxnSpPr>
          <p:spPr>
            <a:xfrm flipH="1">
              <a:off x="606038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A4C10F3A-7FC6-4B80-93C2-0DF3D59AD8EC}"/>
                </a:ext>
              </a:extLst>
            </p:cNvPr>
            <p:cNvCxnSpPr/>
            <p:nvPr/>
          </p:nvCxnSpPr>
          <p:spPr>
            <a:xfrm flipH="1">
              <a:off x="656774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771548C4-3EFA-4F45-A497-F0CC775F54C2}"/>
                </a:ext>
              </a:extLst>
            </p:cNvPr>
            <p:cNvCxnSpPr/>
            <p:nvPr/>
          </p:nvCxnSpPr>
          <p:spPr>
            <a:xfrm flipH="1">
              <a:off x="707510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F4F4A04C-57D8-4E0C-B080-B5E1C0AFEAF1}"/>
                </a:ext>
              </a:extLst>
            </p:cNvPr>
            <p:cNvCxnSpPr/>
            <p:nvPr/>
          </p:nvCxnSpPr>
          <p:spPr>
            <a:xfrm flipH="1">
              <a:off x="758247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0603561B-6F70-4E78-A26A-DAD59EC465F6}"/>
                </a:ext>
              </a:extLst>
            </p:cNvPr>
            <p:cNvCxnSpPr/>
            <p:nvPr/>
          </p:nvCxnSpPr>
          <p:spPr>
            <a:xfrm flipH="1">
              <a:off x="808983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2225F20F-0A5C-4D24-8206-1C69E280145F}"/>
                </a:ext>
              </a:extLst>
            </p:cNvPr>
            <p:cNvCxnSpPr/>
            <p:nvPr/>
          </p:nvCxnSpPr>
          <p:spPr>
            <a:xfrm flipH="1">
              <a:off x="859720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A1154D41-5719-4DD6-8D6E-CFD48E23A811}"/>
                </a:ext>
              </a:extLst>
            </p:cNvPr>
            <p:cNvCxnSpPr/>
            <p:nvPr/>
          </p:nvCxnSpPr>
          <p:spPr>
            <a:xfrm flipH="1">
              <a:off x="910456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267FE65F-4034-4421-A531-28DB16F9F7CA}"/>
                </a:ext>
              </a:extLst>
            </p:cNvPr>
            <p:cNvCxnSpPr/>
            <p:nvPr/>
          </p:nvCxnSpPr>
          <p:spPr>
            <a:xfrm flipH="1">
              <a:off x="961192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E415AC3F-8A1C-45AC-B33F-04372D0CF27B}"/>
                </a:ext>
              </a:extLst>
            </p:cNvPr>
            <p:cNvCxnSpPr/>
            <p:nvPr/>
          </p:nvCxnSpPr>
          <p:spPr>
            <a:xfrm flipH="1">
              <a:off x="1011929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0F941566-0E63-467E-BA03-54DDF52F2855}"/>
                </a:ext>
              </a:extLst>
            </p:cNvPr>
            <p:cNvCxnSpPr/>
            <p:nvPr/>
          </p:nvCxnSpPr>
          <p:spPr>
            <a:xfrm flipH="1">
              <a:off x="1062665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1CEF33D8-91DC-47A3-B312-D0D198D07C4A}"/>
                </a:ext>
              </a:extLst>
            </p:cNvPr>
            <p:cNvCxnSpPr/>
            <p:nvPr/>
          </p:nvCxnSpPr>
          <p:spPr>
            <a:xfrm flipH="1">
              <a:off x="1113402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B670A93D-2B0C-4C58-A99A-A9ECDA65745B}"/>
                </a:ext>
              </a:extLst>
            </p:cNvPr>
            <p:cNvCxnSpPr/>
            <p:nvPr/>
          </p:nvCxnSpPr>
          <p:spPr>
            <a:xfrm flipH="1">
              <a:off x="1164139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1A10C347-DAFD-4C70-82A7-62763377AEEA}"/>
                </a:ext>
              </a:extLst>
            </p:cNvPr>
            <p:cNvCxnSpPr/>
            <p:nvPr/>
          </p:nvCxnSpPr>
          <p:spPr>
            <a:xfrm flipH="1">
              <a:off x="301619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070B701C-1824-44D0-93F5-54600EE7C743}"/>
                </a:ext>
              </a:extLst>
            </p:cNvPr>
            <p:cNvCxnSpPr/>
            <p:nvPr/>
          </p:nvCxnSpPr>
          <p:spPr>
            <a:xfrm flipH="1">
              <a:off x="352356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BFCEF345-F2C6-43A7-B7ED-88A761429743}"/>
                </a:ext>
              </a:extLst>
            </p:cNvPr>
            <p:cNvCxnSpPr/>
            <p:nvPr/>
          </p:nvCxnSpPr>
          <p:spPr>
            <a:xfrm flipH="1">
              <a:off x="403092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3A957241-2A6F-4B1E-B975-10E1F798AF9C}"/>
                </a:ext>
              </a:extLst>
            </p:cNvPr>
            <p:cNvCxnSpPr/>
            <p:nvPr/>
          </p:nvCxnSpPr>
          <p:spPr>
            <a:xfrm flipH="1">
              <a:off x="453828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32B5FC82-6832-450D-9B63-C17359B686C5}"/>
                </a:ext>
              </a:extLst>
            </p:cNvPr>
            <p:cNvCxnSpPr/>
            <p:nvPr/>
          </p:nvCxnSpPr>
          <p:spPr>
            <a:xfrm flipH="1">
              <a:off x="504565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EE184A24-0C29-427D-9138-3B982166DBEF}"/>
                </a:ext>
              </a:extLst>
            </p:cNvPr>
            <p:cNvCxnSpPr/>
            <p:nvPr/>
          </p:nvCxnSpPr>
          <p:spPr>
            <a:xfrm flipH="1">
              <a:off x="98674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D16BC6A4-A1D4-44A5-AD80-915F929D611B}"/>
                </a:ext>
              </a:extLst>
            </p:cNvPr>
            <p:cNvCxnSpPr/>
            <p:nvPr/>
          </p:nvCxnSpPr>
          <p:spPr>
            <a:xfrm flipH="1">
              <a:off x="149410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3A9A6AA7-99DC-4114-8EB8-836814094C09}"/>
                </a:ext>
              </a:extLst>
            </p:cNvPr>
            <p:cNvCxnSpPr/>
            <p:nvPr/>
          </p:nvCxnSpPr>
          <p:spPr>
            <a:xfrm flipH="1">
              <a:off x="200146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475CED10-6B2E-47DE-9B58-591D3EEB7985}"/>
                </a:ext>
              </a:extLst>
            </p:cNvPr>
            <p:cNvCxnSpPr/>
            <p:nvPr/>
          </p:nvCxnSpPr>
          <p:spPr>
            <a:xfrm>
              <a:off x="0" y="1328151"/>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C4081350-EC15-45E8-AE3B-0747400039FA}"/>
                </a:ext>
              </a:extLst>
            </p:cNvPr>
            <p:cNvCxnSpPr/>
            <p:nvPr/>
          </p:nvCxnSpPr>
          <p:spPr>
            <a:xfrm>
              <a:off x="0" y="2405265"/>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75787335-33BD-441B-9494-7FFC0575D7F6}"/>
                </a:ext>
              </a:extLst>
            </p:cNvPr>
            <p:cNvCxnSpPr/>
            <p:nvPr/>
          </p:nvCxnSpPr>
          <p:spPr>
            <a:xfrm>
              <a:off x="0" y="2943822"/>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9022F24-4F78-4A37-8E31-A761E8E536B0}"/>
                </a:ext>
              </a:extLst>
            </p:cNvPr>
            <p:cNvCxnSpPr/>
            <p:nvPr/>
          </p:nvCxnSpPr>
          <p:spPr>
            <a:xfrm>
              <a:off x="0" y="3482379"/>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01C5E08D-9E71-47DA-855E-852391E0C7DE}"/>
                </a:ext>
              </a:extLst>
            </p:cNvPr>
            <p:cNvCxnSpPr/>
            <p:nvPr/>
          </p:nvCxnSpPr>
          <p:spPr>
            <a:xfrm>
              <a:off x="0" y="4020936"/>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8C381032-028F-4A0F-A735-7C73C8FE3544}"/>
                </a:ext>
              </a:extLst>
            </p:cNvPr>
            <p:cNvCxnSpPr/>
            <p:nvPr/>
          </p:nvCxnSpPr>
          <p:spPr>
            <a:xfrm>
              <a:off x="0" y="4559493"/>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03213EFE-94DB-47B7-B825-A518F170AC36}"/>
                </a:ext>
              </a:extLst>
            </p:cNvPr>
            <p:cNvCxnSpPr/>
            <p:nvPr/>
          </p:nvCxnSpPr>
          <p:spPr>
            <a:xfrm>
              <a:off x="0" y="5098050"/>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A1DAE98A-6829-4868-983E-D67A0942D9EC}"/>
                </a:ext>
              </a:extLst>
            </p:cNvPr>
            <p:cNvCxnSpPr/>
            <p:nvPr/>
          </p:nvCxnSpPr>
          <p:spPr>
            <a:xfrm>
              <a:off x="0" y="5636607"/>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8DCED96B-6F45-4506-B50B-CEC5EB561ADE}"/>
                </a:ext>
              </a:extLst>
            </p:cNvPr>
            <p:cNvCxnSpPr/>
            <p:nvPr/>
          </p:nvCxnSpPr>
          <p:spPr>
            <a:xfrm>
              <a:off x="0" y="6175164"/>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18F65DDA-F9DC-4D92-B156-31787DBDFB08}"/>
                </a:ext>
              </a:extLst>
            </p:cNvPr>
            <p:cNvCxnSpPr/>
            <p:nvPr/>
          </p:nvCxnSpPr>
          <p:spPr>
            <a:xfrm>
              <a:off x="0" y="6713721"/>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6A454DE-E05F-44FC-AE95-0AEAA9F38807}"/>
                </a:ext>
              </a:extLst>
            </p:cNvPr>
            <p:cNvCxnSpPr/>
            <p:nvPr/>
          </p:nvCxnSpPr>
          <p:spPr>
            <a:xfrm>
              <a:off x="0" y="7252279"/>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2A08356-8714-4B65-8ED1-8021B002B6DD}"/>
                </a:ext>
              </a:extLst>
            </p:cNvPr>
            <p:cNvCxnSpPr/>
            <p:nvPr/>
          </p:nvCxnSpPr>
          <p:spPr>
            <a:xfrm>
              <a:off x="0" y="1866708"/>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grpSp>
      <p:grpSp>
        <p:nvGrpSpPr>
          <p:cNvPr id="2" name="组合 1">
            <a:extLst>
              <a:ext uri="{FF2B5EF4-FFF2-40B4-BE49-F238E27FC236}">
                <a16:creationId xmlns:a16="http://schemas.microsoft.com/office/drawing/2014/main" id="{C969E174-FB1D-4024-930D-0DA271D3E9CB}"/>
              </a:ext>
            </a:extLst>
          </p:cNvPr>
          <p:cNvGrpSpPr/>
          <p:nvPr/>
        </p:nvGrpSpPr>
        <p:grpSpPr>
          <a:xfrm>
            <a:off x="2531556" y="1992013"/>
            <a:ext cx="7192846" cy="3269435"/>
            <a:chOff x="1061658" y="942543"/>
            <a:chExt cx="10137805" cy="4756210"/>
          </a:xfrm>
        </p:grpSpPr>
        <p:sp>
          <p:nvSpPr>
            <p:cNvPr id="46" name="矩形: 圆角 45">
              <a:extLst>
                <a:ext uri="{FF2B5EF4-FFF2-40B4-BE49-F238E27FC236}">
                  <a16:creationId xmlns:a16="http://schemas.microsoft.com/office/drawing/2014/main" id="{AB00BD65-358C-4DB3-8A63-645E9747FFF5}"/>
                </a:ext>
              </a:extLst>
            </p:cNvPr>
            <p:cNvSpPr/>
            <p:nvPr/>
          </p:nvSpPr>
          <p:spPr>
            <a:xfrm>
              <a:off x="1061658" y="1052736"/>
              <a:ext cx="10074901" cy="4646017"/>
            </a:xfrm>
            <a:prstGeom prst="roundRect">
              <a:avLst>
                <a:gd fmla="val 874" name="adj"/>
              </a:avLst>
            </a:prstGeom>
            <a:solidFill>
              <a:schemeClr val="bg1"/>
            </a:solidFill>
            <a:ln w="57150">
              <a:noFill/>
            </a:ln>
            <a:effectLst>
              <a:outerShdw algn="tr" blurRad="25400" dir="5400000" dist="139700" rotWithShape="0" sx="103000" sy="103000">
                <a:srgbClr val="20A6E3">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圆角 44">
              <a:extLst>
                <a:ext uri="{FF2B5EF4-FFF2-40B4-BE49-F238E27FC236}">
                  <a16:creationId xmlns:a16="http://schemas.microsoft.com/office/drawing/2014/main" id="{276C7C29-9B85-44E5-A7D7-84BFD915808F}"/>
                </a:ext>
              </a:extLst>
            </p:cNvPr>
            <p:cNvSpPr/>
            <p:nvPr/>
          </p:nvSpPr>
          <p:spPr>
            <a:xfrm>
              <a:off x="1111833" y="942543"/>
              <a:ext cx="10087630" cy="4646017"/>
            </a:xfrm>
            <a:prstGeom prst="roundRect">
              <a:avLst>
                <a:gd fmla="val 874" name="adj"/>
              </a:avLst>
            </a:prstGeom>
            <a:noFill/>
            <a:ln w="349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7" name="椭圆 46">
            <a:extLst>
              <a:ext uri="{FF2B5EF4-FFF2-40B4-BE49-F238E27FC236}">
                <a16:creationId xmlns:a16="http://schemas.microsoft.com/office/drawing/2014/main" id="{C37E9118-DFAF-41A0-A835-CC7801469680}"/>
              </a:ext>
            </a:extLst>
          </p:cNvPr>
          <p:cNvSpPr/>
          <p:nvPr/>
        </p:nvSpPr>
        <p:spPr>
          <a:xfrm>
            <a:off x="9288747" y="1642847"/>
            <a:ext cx="935488" cy="935488"/>
          </a:xfrm>
          <a:prstGeom prst="ellipse">
            <a:avLst/>
          </a:prstGeom>
          <a:solidFill>
            <a:srgbClr val="20A6E3">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5" name="组合 54">
            <a:extLst>
              <a:ext uri="{FF2B5EF4-FFF2-40B4-BE49-F238E27FC236}">
                <a16:creationId xmlns:a16="http://schemas.microsoft.com/office/drawing/2014/main" id="{504FC656-ADCE-4884-89B5-C7470896A1C3}"/>
              </a:ext>
            </a:extLst>
          </p:cNvPr>
          <p:cNvGrpSpPr/>
          <p:nvPr/>
        </p:nvGrpSpPr>
        <p:grpSpPr>
          <a:xfrm>
            <a:off x="10192310" y="178965"/>
            <a:ext cx="1454877" cy="435692"/>
            <a:chOff x="9399155" y="6026619"/>
            <a:chExt cx="2012950" cy="602818"/>
          </a:xfrm>
        </p:grpSpPr>
        <p:sp>
          <p:nvSpPr>
            <p:cNvPr id="50" name="任意多边形: 形状 49">
              <a:extLst>
                <a:ext uri="{FF2B5EF4-FFF2-40B4-BE49-F238E27FC236}">
                  <a16:creationId xmlns:a16="http://schemas.microsoft.com/office/drawing/2014/main" id="{91171F93-3373-46DB-94B2-B2231912930F}"/>
                </a:ext>
              </a:extLst>
            </p:cNvPr>
            <p:cNvSpPr/>
            <p:nvPr/>
          </p:nvSpPr>
          <p:spPr>
            <a:xfrm>
              <a:off x="9399155" y="6026619"/>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任意多边形: 形状 50">
              <a:extLst>
                <a:ext uri="{FF2B5EF4-FFF2-40B4-BE49-F238E27FC236}">
                  <a16:creationId xmlns:a16="http://schemas.microsoft.com/office/drawing/2014/main" id="{0280E728-46E2-43A9-A1AA-A57A05127858}"/>
                </a:ext>
              </a:extLst>
            </p:cNvPr>
            <p:cNvSpPr/>
            <p:nvPr/>
          </p:nvSpPr>
          <p:spPr>
            <a:xfrm>
              <a:off x="9399155" y="6144690"/>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任意多边形: 形状 51">
              <a:extLst>
                <a:ext uri="{FF2B5EF4-FFF2-40B4-BE49-F238E27FC236}">
                  <a16:creationId xmlns:a16="http://schemas.microsoft.com/office/drawing/2014/main" id="{B964BE85-8E05-417C-9E23-3C8097DA41F5}"/>
                </a:ext>
              </a:extLst>
            </p:cNvPr>
            <p:cNvSpPr/>
            <p:nvPr/>
          </p:nvSpPr>
          <p:spPr>
            <a:xfrm>
              <a:off x="9399155" y="6262761"/>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任意多边形: 形状 53">
              <a:extLst>
                <a:ext uri="{FF2B5EF4-FFF2-40B4-BE49-F238E27FC236}">
                  <a16:creationId xmlns:a16="http://schemas.microsoft.com/office/drawing/2014/main" id="{B6A94721-5129-47C6-BB55-34241489C657}"/>
                </a:ext>
              </a:extLst>
            </p:cNvPr>
            <p:cNvSpPr/>
            <p:nvPr/>
          </p:nvSpPr>
          <p:spPr>
            <a:xfrm>
              <a:off x="9399155" y="6380833"/>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5" name="组合 94">
            <a:extLst>
              <a:ext uri="{FF2B5EF4-FFF2-40B4-BE49-F238E27FC236}">
                <a16:creationId xmlns:a16="http://schemas.microsoft.com/office/drawing/2014/main" id="{93B96EA4-74A4-4756-9AFE-0522C9C862BE}"/>
              </a:ext>
            </a:extLst>
          </p:cNvPr>
          <p:cNvGrpSpPr/>
          <p:nvPr/>
        </p:nvGrpSpPr>
        <p:grpSpPr>
          <a:xfrm>
            <a:off x="299572" y="260648"/>
            <a:ext cx="877632" cy="762087"/>
            <a:chOff x="299572" y="260648"/>
            <a:chExt cx="877632" cy="762087"/>
          </a:xfrm>
        </p:grpSpPr>
        <p:sp>
          <p:nvSpPr>
            <p:cNvPr id="57" name="椭圆 56">
              <a:extLst>
                <a:ext uri="{FF2B5EF4-FFF2-40B4-BE49-F238E27FC236}">
                  <a16:creationId xmlns:a16="http://schemas.microsoft.com/office/drawing/2014/main" id="{EDAA996C-CAD0-4413-BA83-E6CC9A106A3A}"/>
                </a:ext>
              </a:extLst>
            </p:cNvPr>
            <p:cNvSpPr/>
            <p:nvPr/>
          </p:nvSpPr>
          <p:spPr>
            <a:xfrm>
              <a:off x="299572" y="260648"/>
              <a:ext cx="762087" cy="7620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a:extLst>
                <a:ext uri="{FF2B5EF4-FFF2-40B4-BE49-F238E27FC236}">
                  <a16:creationId xmlns:a16="http://schemas.microsoft.com/office/drawing/2014/main" id="{F9310A15-7383-4354-B7AF-62548F2F5199}"/>
                </a:ext>
              </a:extLst>
            </p:cNvPr>
            <p:cNvSpPr/>
            <p:nvPr/>
          </p:nvSpPr>
          <p:spPr>
            <a:xfrm>
              <a:off x="801532" y="417800"/>
              <a:ext cx="375672" cy="3756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92" name="图片 91">
            <a:extLst>
              <a:ext uri="{FF2B5EF4-FFF2-40B4-BE49-F238E27FC236}">
                <a16:creationId xmlns:a16="http://schemas.microsoft.com/office/drawing/2014/main" id="{889F02C7-FD02-4EEF-AD84-619300210314}"/>
              </a:ext>
            </a:extLst>
          </p:cNvPr>
          <p:cNvPicPr>
            <a:picLocks noChangeAspect="1"/>
          </p:cNvPicPr>
          <p:nvPr/>
        </p:nvPicPr>
        <p:blipFill>
          <a:blip r:embed="rId2">
            <a:extLst>
              <a:ext uri="{28A0092B-C50C-407E-A947-70E740481C1C}">
                <a14:useLocalDpi val="0"/>
              </a:ext>
            </a:extLst>
          </a:blip>
          <a:stretch>
            <a:fillRect/>
          </a:stretch>
        </p:blipFill>
        <p:spPr>
          <a:xfrm flipH="1">
            <a:off x="956724" y="1273185"/>
            <a:ext cx="3021748" cy="3021748"/>
          </a:xfrm>
          <a:prstGeom prst="rect">
            <a:avLst/>
          </a:prstGeom>
          <a:effectLst>
            <a:outerShdw algn="br" blurRad="50800" dir="13500000" dist="38100" rotWithShape="0">
              <a:prstClr val="black">
                <a:alpha val="10000"/>
              </a:prstClr>
            </a:outerShdw>
          </a:effectLst>
        </p:spPr>
      </p:pic>
      <p:pic>
        <p:nvPicPr>
          <p:cNvPr id="65" name="图片 64">
            <a:extLst>
              <a:ext uri="{FF2B5EF4-FFF2-40B4-BE49-F238E27FC236}">
                <a16:creationId xmlns:a16="http://schemas.microsoft.com/office/drawing/2014/main" id="{56B554B9-6702-4AD6-B609-1CE7C478C4B7}"/>
              </a:ext>
            </a:extLst>
          </p:cNvPr>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8000"/>
                    </a14:imgEffect>
                  </a14:imgLayer>
                </a14:imgProps>
              </a:ext>
              <a:ext uri="{28A0092B-C50C-407E-A947-70E740481C1C}">
                <a14:useLocalDpi val="0"/>
              </a:ext>
            </a:extLst>
          </a:blip>
          <a:srcRect b="14803" l="3432" r="5187" t="5055"/>
          <a:stretch>
            <a:fillRect/>
          </a:stretch>
        </p:blipFill>
        <p:spPr>
          <a:xfrm>
            <a:off x="9170011" y="2616208"/>
            <a:ext cx="3016194" cy="2645240"/>
          </a:xfrm>
          <a:prstGeom prst="rect">
            <a:avLst/>
          </a:prstGeom>
          <a:effectLst>
            <a:outerShdw algn="br" blurRad="50800" dir="13500000" dist="38100" rotWithShape="0">
              <a:prstClr val="black">
                <a:alpha val="20000"/>
              </a:prstClr>
            </a:outerShdw>
          </a:effectLst>
        </p:spPr>
      </p:pic>
      <p:grpSp>
        <p:nvGrpSpPr>
          <p:cNvPr id="79" name="组合 78">
            <a:extLst>
              <a:ext uri="{FF2B5EF4-FFF2-40B4-BE49-F238E27FC236}">
                <a16:creationId xmlns:a16="http://schemas.microsoft.com/office/drawing/2014/main" id="{6D7368E6-93F2-468B-9F27-0A340AEEBB78}"/>
              </a:ext>
            </a:extLst>
          </p:cNvPr>
          <p:cNvGrpSpPr/>
          <p:nvPr/>
        </p:nvGrpSpPr>
        <p:grpSpPr>
          <a:xfrm>
            <a:off x="740507" y="6156020"/>
            <a:ext cx="1579788" cy="473099"/>
            <a:chOff x="9399155" y="6026619"/>
            <a:chExt cx="2012950" cy="602818"/>
          </a:xfrm>
        </p:grpSpPr>
        <p:sp>
          <p:nvSpPr>
            <p:cNvPr id="80" name="任意多边形: 形状 79">
              <a:extLst>
                <a:ext uri="{FF2B5EF4-FFF2-40B4-BE49-F238E27FC236}">
                  <a16:creationId xmlns:a16="http://schemas.microsoft.com/office/drawing/2014/main" id="{7439B97D-36F5-494A-B50C-182349A76DED}"/>
                </a:ext>
              </a:extLst>
            </p:cNvPr>
            <p:cNvSpPr/>
            <p:nvPr/>
          </p:nvSpPr>
          <p:spPr>
            <a:xfrm>
              <a:off x="9399155" y="6026619"/>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任意多边形: 形状 80">
              <a:extLst>
                <a:ext uri="{FF2B5EF4-FFF2-40B4-BE49-F238E27FC236}">
                  <a16:creationId xmlns:a16="http://schemas.microsoft.com/office/drawing/2014/main" id="{432C45F0-E448-4244-B663-31CD5DD5DBA6}"/>
                </a:ext>
              </a:extLst>
            </p:cNvPr>
            <p:cNvSpPr/>
            <p:nvPr/>
          </p:nvSpPr>
          <p:spPr>
            <a:xfrm>
              <a:off x="9399155" y="6144690"/>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任意多边形: 形状 81">
              <a:extLst>
                <a:ext uri="{FF2B5EF4-FFF2-40B4-BE49-F238E27FC236}">
                  <a16:creationId xmlns:a16="http://schemas.microsoft.com/office/drawing/2014/main" id="{22622660-8687-47F4-B0AC-279FA325DB52}"/>
                </a:ext>
              </a:extLst>
            </p:cNvPr>
            <p:cNvSpPr/>
            <p:nvPr/>
          </p:nvSpPr>
          <p:spPr>
            <a:xfrm>
              <a:off x="9399155" y="6262761"/>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任意多边形: 形状 82">
              <a:extLst>
                <a:ext uri="{FF2B5EF4-FFF2-40B4-BE49-F238E27FC236}">
                  <a16:creationId xmlns:a16="http://schemas.microsoft.com/office/drawing/2014/main" id="{98C2252E-941C-4AE6-A9E6-C43E1DD8D33B}"/>
                </a:ext>
              </a:extLst>
            </p:cNvPr>
            <p:cNvSpPr/>
            <p:nvPr/>
          </p:nvSpPr>
          <p:spPr>
            <a:xfrm>
              <a:off x="9399155" y="6380833"/>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8" name="组合 87">
            <a:extLst>
              <a:ext uri="{FF2B5EF4-FFF2-40B4-BE49-F238E27FC236}">
                <a16:creationId xmlns:a16="http://schemas.microsoft.com/office/drawing/2014/main" id="{3C1D370D-3C1F-4BD3-BBF5-3FDF2DB7A721}"/>
              </a:ext>
            </a:extLst>
          </p:cNvPr>
          <p:cNvGrpSpPr/>
          <p:nvPr/>
        </p:nvGrpSpPr>
        <p:grpSpPr>
          <a:xfrm>
            <a:off x="5200337" y="696305"/>
            <a:ext cx="1149345" cy="580926"/>
            <a:chOff x="3765106" y="-17180"/>
            <a:chExt cx="1609398" cy="813455"/>
          </a:xfrm>
        </p:grpSpPr>
        <p:sp>
          <p:nvSpPr>
            <p:cNvPr id="86" name="等腰三角形 85">
              <a:extLst>
                <a:ext uri="{FF2B5EF4-FFF2-40B4-BE49-F238E27FC236}">
                  <a16:creationId xmlns:a16="http://schemas.microsoft.com/office/drawing/2014/main" id="{47A7B7DE-E2E1-4E33-9B4F-FDF02BD93CB3}"/>
                </a:ext>
              </a:extLst>
            </p:cNvPr>
            <p:cNvSpPr/>
            <p:nvPr/>
          </p:nvSpPr>
          <p:spPr>
            <a:xfrm>
              <a:off x="3917246" y="-17180"/>
              <a:ext cx="1457258" cy="758359"/>
            </a:xfrm>
            <a:prstGeom prst="triangle">
              <a:avLst>
                <a:gd fmla="val 14704" name="adj"/>
              </a:avLst>
            </a:prstGeom>
            <a:solidFill>
              <a:srgbClr val="20A6E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等腰三角形 86">
              <a:extLst>
                <a:ext uri="{FF2B5EF4-FFF2-40B4-BE49-F238E27FC236}">
                  <a16:creationId xmlns:a16="http://schemas.microsoft.com/office/drawing/2014/main" id="{6BA94948-FA6B-4767-84D0-DBBDDA1CF1D6}"/>
                </a:ext>
              </a:extLst>
            </p:cNvPr>
            <p:cNvSpPr/>
            <p:nvPr/>
          </p:nvSpPr>
          <p:spPr>
            <a:xfrm>
              <a:off x="3765106" y="37916"/>
              <a:ext cx="1457258" cy="758359"/>
            </a:xfrm>
            <a:prstGeom prst="triangle">
              <a:avLst>
                <a:gd fmla="val 14704" name="adj"/>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7" name="组合 76">
            <a:extLst>
              <a:ext uri="{FF2B5EF4-FFF2-40B4-BE49-F238E27FC236}">
                <a16:creationId xmlns:a16="http://schemas.microsoft.com/office/drawing/2014/main" id="{EFFBE166-16DE-4864-A53C-17D98D827218}"/>
              </a:ext>
            </a:extLst>
          </p:cNvPr>
          <p:cNvGrpSpPr/>
          <p:nvPr/>
        </p:nvGrpSpPr>
        <p:grpSpPr>
          <a:xfrm>
            <a:off x="4103133" y="3611152"/>
            <a:ext cx="4099177" cy="1186000"/>
            <a:chOff x="7693343" y="905610"/>
            <a:chExt cx="4099177" cy="1186000"/>
          </a:xfrm>
        </p:grpSpPr>
        <p:sp>
          <p:nvSpPr>
            <p:cNvPr id="85" name="文本框 84">
              <a:extLst>
                <a:ext uri="{FF2B5EF4-FFF2-40B4-BE49-F238E27FC236}">
                  <a16:creationId xmlns:a16="http://schemas.microsoft.com/office/drawing/2014/main" id="{579E9345-7DBD-485F-AEC5-86DD68A6BEB0}"/>
                </a:ext>
              </a:extLst>
            </p:cNvPr>
            <p:cNvSpPr txBox="1"/>
            <p:nvPr/>
          </p:nvSpPr>
          <p:spPr>
            <a:xfrm>
              <a:off x="7804544" y="905610"/>
              <a:ext cx="3643467" cy="777240"/>
            </a:xfrm>
            <a:prstGeom prst="rect">
              <a:avLst/>
            </a:prstGeom>
            <a:no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dist"/>
              <a:r>
                <a:rPr altLang="en-US" b="1" lang="zh-CN" sz="4500">
                  <a:ln w="6350">
                    <a:noFill/>
                  </a:ln>
                  <a:solidFill>
                    <a:srgbClr val="20A6E3"/>
                  </a:solidFill>
                  <a:effectLst/>
                  <a:latin charset="-122" panose="020b0503020204020204" pitchFamily="34" typeface="微软雅黑"/>
                  <a:ea charset="-122" panose="020b0503020204020204" pitchFamily="34" typeface="微软雅黑"/>
                  <a:sym charset="-122" panose="020b0503020204020204" pitchFamily="34" typeface="微软雅黑"/>
                </a:rPr>
                <a:t>入场仪式</a:t>
              </a:r>
            </a:p>
          </p:txBody>
        </p:sp>
        <p:sp>
          <p:nvSpPr>
            <p:cNvPr id="89" name="矩形 88">
              <a:extLst>
                <a:ext uri="{FF2B5EF4-FFF2-40B4-BE49-F238E27FC236}">
                  <a16:creationId xmlns:a16="http://schemas.microsoft.com/office/drawing/2014/main" id="{0469CFD3-AD73-4BA0-AC9A-C0DBA1D3B34B}"/>
                </a:ext>
              </a:extLst>
            </p:cNvPr>
            <p:cNvSpPr/>
            <p:nvPr/>
          </p:nvSpPr>
          <p:spPr>
            <a:xfrm>
              <a:off x="7693343" y="1691500"/>
              <a:ext cx="4099177" cy="548640"/>
            </a:xfrm>
            <a:prstGeom prst="rect">
              <a:avLst/>
            </a:prstGeom>
          </p:spPr>
          <p:txBody>
            <a:bodyPr wrap="square">
              <a:spAutoFit/>
            </a:bodyPr>
            <a:lstStyle/>
            <a:p>
              <a:pPr algn="ctr" defTabSz="914377">
                <a:defRPr/>
              </a:pPr>
              <a:r>
                <a:rPr altLang="zh-CN" lang="en-US" spc="150" sz="1000">
                  <a:solidFill>
                    <a:schemeClr val="tx1">
                      <a:lumMod val="75000"/>
                      <a:lumOff val="25000"/>
                    </a:schemeClr>
                  </a:solidFill>
                  <a:latin charset="-122" panose="020b0503020204020204" pitchFamily="34" typeface="微软雅黑"/>
                  <a:ea charset="-122" panose="020b0503020204020204" pitchFamily="34" typeface="微软雅黑"/>
                </a:rPr>
                <a:t>Lorem ipsum dolor sit amet, consectetuer adipiscing elit. Maecenas porttitor congue massa. </a:t>
              </a:r>
            </a:p>
          </p:txBody>
        </p:sp>
      </p:grpSp>
      <p:grpSp>
        <p:nvGrpSpPr>
          <p:cNvPr id="90" name="组合 89">
            <a:extLst>
              <a:ext uri="{FF2B5EF4-FFF2-40B4-BE49-F238E27FC236}">
                <a16:creationId xmlns:a16="http://schemas.microsoft.com/office/drawing/2014/main" id="{646D7D26-B234-4C3C-B770-19D8BFBA190E}"/>
              </a:ext>
            </a:extLst>
          </p:cNvPr>
          <p:cNvGrpSpPr/>
          <p:nvPr/>
        </p:nvGrpSpPr>
        <p:grpSpPr>
          <a:xfrm>
            <a:off x="5587724" y="2535229"/>
            <a:ext cx="1047863" cy="864000"/>
            <a:chOff x="6494436" y="1280952"/>
            <a:chExt cx="1047863" cy="864000"/>
          </a:xfrm>
        </p:grpSpPr>
        <p:sp>
          <p:nvSpPr>
            <p:cNvPr id="91" name="六边形 90">
              <a:extLst>
                <a:ext uri="{FF2B5EF4-FFF2-40B4-BE49-F238E27FC236}">
                  <a16:creationId xmlns:a16="http://schemas.microsoft.com/office/drawing/2014/main" id="{46F27DD9-62D2-4FDF-B48C-F0E3FFE79674}"/>
                </a:ext>
              </a:extLst>
            </p:cNvPr>
            <p:cNvSpPr/>
            <p:nvPr/>
          </p:nvSpPr>
          <p:spPr>
            <a:xfrm>
              <a:off x="6494436" y="1280952"/>
              <a:ext cx="1008000" cy="864000"/>
            </a:xfrm>
            <a:prstGeom prst="hexagon">
              <a:avLst/>
            </a:prstGeom>
            <a:solidFill>
              <a:srgbClr val="20A6E3"/>
            </a:solidFill>
            <a:ln>
              <a:noFill/>
            </a:ln>
            <a:effectLst>
              <a:outerShdw algn="ctr" blurRad="63500" rotWithShape="0" sx="101000" sy="101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900">
                <a:latin charset="-122" panose="020b0503020204020204" pitchFamily="34" typeface="微软雅黑"/>
                <a:ea charset="-122" panose="020b0503020204020204" pitchFamily="34" typeface="微软雅黑"/>
              </a:endParaRPr>
            </a:p>
          </p:txBody>
        </p:sp>
        <p:sp>
          <p:nvSpPr>
            <p:cNvPr id="96" name="文本框 95">
              <a:extLst>
                <a:ext uri="{FF2B5EF4-FFF2-40B4-BE49-F238E27FC236}">
                  <a16:creationId xmlns:a16="http://schemas.microsoft.com/office/drawing/2014/main" id="{E0EA690D-DDEF-498B-9BC3-F3ADD3A6F253}"/>
                </a:ext>
              </a:extLst>
            </p:cNvPr>
            <p:cNvSpPr txBox="1"/>
            <p:nvPr/>
          </p:nvSpPr>
          <p:spPr>
            <a:xfrm>
              <a:off x="6633129" y="1404437"/>
              <a:ext cx="909170" cy="685800"/>
            </a:xfrm>
            <a:prstGeom prst="rect">
              <a:avLst/>
            </a:prstGeom>
            <a:no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l"/>
              <a:r>
                <a:rPr altLang="zh-CN" lang="en-US" sz="3900">
                  <a:ln w="6350">
                    <a:noFill/>
                  </a:ln>
                  <a:solidFill>
                    <a:schemeClr val="bg1"/>
                  </a:solidFill>
                  <a:effectLst/>
                  <a:latin charset="-122" panose="020b0503020204020204" pitchFamily="34" typeface="微软雅黑"/>
                  <a:ea charset="-122" panose="020b0503020204020204" pitchFamily="34" typeface="微软雅黑"/>
                  <a:sym charset="-122" panose="020b0503020204020204" pitchFamily="34" typeface="微软雅黑"/>
                </a:rPr>
                <a:t>01</a:t>
              </a:r>
            </a:p>
          </p:txBody>
        </p:sp>
      </p:grpSp>
      <p:sp>
        <p:nvSpPr>
          <p:cNvPr id="119" name="任意多边形: 形状 118">
            <a:extLst>
              <a:ext uri="{FF2B5EF4-FFF2-40B4-BE49-F238E27FC236}">
                <a16:creationId xmlns:a16="http://schemas.microsoft.com/office/drawing/2014/main" id="{FDA56B1E-F8A0-4E95-8B77-62D98AD3F930}"/>
              </a:ext>
            </a:extLst>
          </p:cNvPr>
          <p:cNvSpPr/>
          <p:nvPr/>
        </p:nvSpPr>
        <p:spPr>
          <a:xfrm>
            <a:off x="6872446" y="6309320"/>
            <a:ext cx="1160086" cy="555667"/>
          </a:xfrm>
          <a:custGeom>
            <a:gdLst>
              <a:gd fmla="*/ 580043 w 1160086" name="connsiteX0"/>
              <a:gd fmla="*/ 0 h 555667" name="connsiteY0"/>
              <a:gd fmla="*/ 1150979 w 1160086" name="connsiteX1"/>
              <a:gd fmla="*/ 465327 h 555667" name="connsiteY1"/>
              <a:gd fmla="*/ 1160086 w 1160086" name="connsiteX2"/>
              <a:gd fmla="*/ 555667 h 555667" name="connsiteY2"/>
              <a:gd fmla="*/ 0 w 1160086" name="connsiteX3"/>
              <a:gd fmla="*/ 555667 h 555667" name="connsiteY3"/>
              <a:gd fmla="*/ 9107 w 1160086" name="connsiteX4"/>
              <a:gd fmla="*/ 465327 h 555667" name="connsiteY4"/>
              <a:gd fmla="*/ 580043 w 1160086" name="connsiteX5"/>
              <a:gd fmla="*/ 0 h 55566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55667" w="1160086">
                <a:moveTo>
                  <a:pt x="580043" y="0"/>
                </a:moveTo>
                <a:cubicBezTo>
                  <a:pt x="861669" y="0"/>
                  <a:pt x="1096638" y="199766"/>
                  <a:pt x="1150979" y="465327"/>
                </a:cubicBezTo>
                <a:lnTo>
                  <a:pt x="1160086" y="555667"/>
                </a:lnTo>
                <a:lnTo>
                  <a:pt x="0" y="555667"/>
                </a:lnTo>
                <a:lnTo>
                  <a:pt x="9107" y="465327"/>
                </a:lnTo>
                <a:cubicBezTo>
                  <a:pt x="63449" y="199766"/>
                  <a:pt x="298418" y="0"/>
                  <a:pt x="580043" y="0"/>
                </a:cubicBezTo>
                <a:close/>
              </a:path>
            </a:pathLst>
          </a:custGeom>
          <a:solidFill>
            <a:srgbClr val="20A6E3">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Tree>
    <p:extLst>
      <p:ext uri="{BB962C8B-B14F-4D97-AF65-F5344CB8AC3E}">
        <p14:creationId val="2541876898"/>
      </p:ext>
    </p:extLst>
  </p:cSld>
  <p:clrMapOvr>
    <a:masterClrMapping/>
  </p:clrMapOvr>
  <mc:AlternateContent>
    <mc:Choice Requires="p14">
      <p:transition advClick="0" advTm="2000" p14:dur="1250" spd="slow">
        <p14:flip dir="r"/>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7" presetSubtype="0">
                                  <p:stCondLst>
                                    <p:cond delay="0"/>
                                  </p:stCondLst>
                                  <p:childTnLst>
                                    <p:set>
                                      <p:cBhvr>
                                        <p:cTn dur="1" fill="hold" id="6">
                                          <p:stCondLst>
                                            <p:cond delay="0"/>
                                          </p:stCondLst>
                                        </p:cTn>
                                        <p:tgtEl>
                                          <p:spTgt spid="92"/>
                                        </p:tgtEl>
                                        <p:attrNameLst>
                                          <p:attrName>style.visibility</p:attrName>
                                        </p:attrNameLst>
                                      </p:cBhvr>
                                      <p:to>
                                        <p:strVal val="visible"/>
                                      </p:to>
                                    </p:set>
                                    <p:animEffect filter="fade" transition="in">
                                      <p:cBhvr>
                                        <p:cTn dur="750" id="7"/>
                                        <p:tgtEl>
                                          <p:spTgt spid="92"/>
                                        </p:tgtEl>
                                      </p:cBhvr>
                                    </p:animEffect>
                                    <p:anim calcmode="lin" valueType="num">
                                      <p:cBhvr>
                                        <p:cTn dur="750" fill="hold" id="8"/>
                                        <p:tgtEl>
                                          <p:spTgt spid="92"/>
                                        </p:tgtEl>
                                        <p:attrNameLst>
                                          <p:attrName>ppt_x</p:attrName>
                                        </p:attrNameLst>
                                      </p:cBhvr>
                                      <p:tavLst>
                                        <p:tav tm="0">
                                          <p:val>
                                            <p:strVal val="#ppt_x"/>
                                          </p:val>
                                        </p:tav>
                                        <p:tav tm="100000">
                                          <p:val>
                                            <p:strVal val="#ppt_x"/>
                                          </p:val>
                                        </p:tav>
                                      </p:tavLst>
                                    </p:anim>
                                    <p:anim calcmode="lin" valueType="num">
                                      <p:cBhvr>
                                        <p:cTn decel="100000" dur="675" fill="hold" id="9"/>
                                        <p:tgtEl>
                                          <p:spTgt spid="92"/>
                                        </p:tgtEl>
                                        <p:attrNameLst>
                                          <p:attrName>ppt_y</p:attrName>
                                        </p:attrNameLst>
                                      </p:cBhvr>
                                      <p:tavLst>
                                        <p:tav tm="0">
                                          <p:val>
                                            <p:strVal val="#ppt_y+1"/>
                                          </p:val>
                                        </p:tav>
                                        <p:tav tm="100000">
                                          <p:val>
                                            <p:strVal val="#ppt_y-.03"/>
                                          </p:val>
                                        </p:tav>
                                      </p:tavLst>
                                    </p:anim>
                                    <p:anim calcmode="lin" valueType="num">
                                      <p:cBhvr>
                                        <p:cTn accel="100000" dur="75" fill="hold" id="10">
                                          <p:stCondLst>
                                            <p:cond delay="675"/>
                                          </p:stCondLst>
                                        </p:cTn>
                                        <p:tgtEl>
                                          <p:spTgt spid="92"/>
                                        </p:tgtEl>
                                        <p:attrNameLst>
                                          <p:attrName>ppt_y</p:attrName>
                                        </p:attrNameLst>
                                      </p:cBhvr>
                                      <p:tavLst>
                                        <p:tav tm="0">
                                          <p:val>
                                            <p:strVal val="#ppt_y-.03"/>
                                          </p:val>
                                        </p:tav>
                                        <p:tav tm="100000">
                                          <p:val>
                                            <p:strVal val="#ppt_y"/>
                                          </p:val>
                                        </p:tav>
                                      </p:tavLst>
                                    </p:anim>
                                  </p:childTnLst>
                                </p:cTn>
                              </p:par>
                              <p:par>
                                <p:cTn fill="hold" id="11" nodeType="withEffect" presetClass="entr" presetID="2" presetSubtype="2">
                                  <p:stCondLst>
                                    <p:cond delay="0"/>
                                  </p:stCondLst>
                                  <p:childTnLst>
                                    <p:set>
                                      <p:cBhvr>
                                        <p:cTn dur="1" fill="hold" id="12">
                                          <p:stCondLst>
                                            <p:cond delay="0"/>
                                          </p:stCondLst>
                                        </p:cTn>
                                        <p:tgtEl>
                                          <p:spTgt spid="65"/>
                                        </p:tgtEl>
                                        <p:attrNameLst>
                                          <p:attrName>style.visibility</p:attrName>
                                        </p:attrNameLst>
                                      </p:cBhvr>
                                      <p:to>
                                        <p:strVal val="visible"/>
                                      </p:to>
                                    </p:set>
                                    <p:anim calcmode="lin" valueType="num">
                                      <p:cBhvr additive="base">
                                        <p:cTn dur="750" fill="hold" id="13"/>
                                        <p:tgtEl>
                                          <p:spTgt spid="65"/>
                                        </p:tgtEl>
                                        <p:attrNameLst>
                                          <p:attrName>ppt_x</p:attrName>
                                        </p:attrNameLst>
                                      </p:cBhvr>
                                      <p:tavLst>
                                        <p:tav tm="0">
                                          <p:val>
                                            <p:strVal val="1+#ppt_w/2"/>
                                          </p:val>
                                        </p:tav>
                                        <p:tav tm="100000">
                                          <p:val>
                                            <p:strVal val="#ppt_x"/>
                                          </p:val>
                                        </p:tav>
                                      </p:tavLst>
                                    </p:anim>
                                    <p:anim calcmode="lin" valueType="num">
                                      <p:cBhvr additive="base">
                                        <p:cTn dur="750" fill="hold" id="14"/>
                                        <p:tgtEl>
                                          <p:spTgt spid="65"/>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750"/>
                            </p:stCondLst>
                            <p:childTnLst>
                              <p:par>
                                <p:cTn fill="hold" id="16" nodeType="afterEffect" presetClass="entr" presetID="16" presetSubtype="21">
                                  <p:stCondLst>
                                    <p:cond delay="0"/>
                                  </p:stCondLst>
                                  <p:childTnLst>
                                    <p:set>
                                      <p:cBhvr>
                                        <p:cTn dur="1" fill="hold" id="17">
                                          <p:stCondLst>
                                            <p:cond delay="0"/>
                                          </p:stCondLst>
                                        </p:cTn>
                                        <p:tgtEl>
                                          <p:spTgt spid="2"/>
                                        </p:tgtEl>
                                        <p:attrNameLst>
                                          <p:attrName>style.visibility</p:attrName>
                                        </p:attrNameLst>
                                      </p:cBhvr>
                                      <p:to>
                                        <p:strVal val="visible"/>
                                      </p:to>
                                    </p:set>
                                    <p:animEffect filter="barn(inVertical)" transition="in">
                                      <p:cBhvr>
                                        <p:cTn dur="500" id="18"/>
                                        <p:tgtEl>
                                          <p:spTgt spid="2"/>
                                        </p:tgtEl>
                                      </p:cBhvr>
                                    </p:animEffect>
                                  </p:childTnLst>
                                </p:cTn>
                              </p:par>
                            </p:childTnLst>
                          </p:cTn>
                        </p:par>
                        <p:par>
                          <p:cTn fill="hold" id="19" nodeType="afterGroup">
                            <p:stCondLst>
                              <p:cond delay="1250"/>
                            </p:stCondLst>
                            <p:childTnLst>
                              <p:par>
                                <p:cTn fill="hold" id="20" nodeType="afterEffect" presetClass="entr" presetID="2" presetSubtype="1">
                                  <p:stCondLst>
                                    <p:cond delay="0"/>
                                  </p:stCondLst>
                                  <p:childTnLst>
                                    <p:set>
                                      <p:cBhvr>
                                        <p:cTn dur="1" fill="hold" id="21">
                                          <p:stCondLst>
                                            <p:cond delay="0"/>
                                          </p:stCondLst>
                                        </p:cTn>
                                        <p:tgtEl>
                                          <p:spTgt spid="90"/>
                                        </p:tgtEl>
                                        <p:attrNameLst>
                                          <p:attrName>style.visibility</p:attrName>
                                        </p:attrNameLst>
                                      </p:cBhvr>
                                      <p:to>
                                        <p:strVal val="visible"/>
                                      </p:to>
                                    </p:set>
                                    <p:anim calcmode="lin" valueType="num">
                                      <p:cBhvr additive="base">
                                        <p:cTn dur="500" fill="hold" id="22"/>
                                        <p:tgtEl>
                                          <p:spTgt spid="90"/>
                                        </p:tgtEl>
                                        <p:attrNameLst>
                                          <p:attrName>ppt_x</p:attrName>
                                        </p:attrNameLst>
                                      </p:cBhvr>
                                      <p:tavLst>
                                        <p:tav tm="0">
                                          <p:val>
                                            <p:strVal val="#ppt_x"/>
                                          </p:val>
                                        </p:tav>
                                        <p:tav tm="100000">
                                          <p:val>
                                            <p:strVal val="#ppt_x"/>
                                          </p:val>
                                        </p:tav>
                                      </p:tavLst>
                                    </p:anim>
                                    <p:anim calcmode="lin" valueType="num">
                                      <p:cBhvr additive="base">
                                        <p:cTn dur="500" fill="hold" id="23"/>
                                        <p:tgtEl>
                                          <p:spTgt spid="90"/>
                                        </p:tgtEl>
                                        <p:attrNameLst>
                                          <p:attrName>ppt_y</p:attrName>
                                        </p:attrNameLst>
                                      </p:cBhvr>
                                      <p:tavLst>
                                        <p:tav tm="0">
                                          <p:val>
                                            <p:strVal val="0-#ppt_h/2"/>
                                          </p:val>
                                        </p:tav>
                                        <p:tav tm="100000">
                                          <p:val>
                                            <p:strVal val="#ppt_y"/>
                                          </p:val>
                                        </p:tav>
                                      </p:tavLst>
                                    </p:anim>
                                  </p:childTnLst>
                                </p:cTn>
                              </p:par>
                              <p:par>
                                <p:cTn fill="hold" id="24" nodeType="withEffect" presetClass="entr" presetID="2" presetSubtype="4">
                                  <p:stCondLst>
                                    <p:cond delay="0"/>
                                  </p:stCondLst>
                                  <p:childTnLst>
                                    <p:set>
                                      <p:cBhvr>
                                        <p:cTn dur="1" fill="hold" id="25">
                                          <p:stCondLst>
                                            <p:cond delay="0"/>
                                          </p:stCondLst>
                                        </p:cTn>
                                        <p:tgtEl>
                                          <p:spTgt spid="77"/>
                                        </p:tgtEl>
                                        <p:attrNameLst>
                                          <p:attrName>style.visibility</p:attrName>
                                        </p:attrNameLst>
                                      </p:cBhvr>
                                      <p:to>
                                        <p:strVal val="visible"/>
                                      </p:to>
                                    </p:set>
                                    <p:anim calcmode="lin" valueType="num">
                                      <p:cBhvr additive="base">
                                        <p:cTn dur="500" fill="hold" id="26"/>
                                        <p:tgtEl>
                                          <p:spTgt spid="77"/>
                                        </p:tgtEl>
                                        <p:attrNameLst>
                                          <p:attrName>ppt_x</p:attrName>
                                        </p:attrNameLst>
                                      </p:cBhvr>
                                      <p:tavLst>
                                        <p:tav tm="0">
                                          <p:val>
                                            <p:strVal val="#ppt_x"/>
                                          </p:val>
                                        </p:tav>
                                        <p:tav tm="100000">
                                          <p:val>
                                            <p:strVal val="#ppt_x"/>
                                          </p:val>
                                        </p:tav>
                                      </p:tavLst>
                                    </p:anim>
                                    <p:anim calcmode="lin" valueType="num">
                                      <p:cBhvr additive="base">
                                        <p:cTn dur="500" fill="hold" id="27"/>
                                        <p:tgtEl>
                                          <p:spTgt spid="77"/>
                                        </p:tgtEl>
                                        <p:attrNameLst>
                                          <p:attrName>ppt_y</p:attrName>
                                        </p:attrNameLst>
                                      </p:cBhvr>
                                      <p:tavLst>
                                        <p:tav tm="0">
                                          <p:val>
                                            <p:strVal val="1+#ppt_h/2"/>
                                          </p:val>
                                        </p:tav>
                                        <p:tav tm="100000">
                                          <p:val>
                                            <p:strVal val="#ppt_y"/>
                                          </p:val>
                                        </p:tav>
                                      </p:tavLst>
                                    </p:anim>
                                  </p:childTnLst>
                                </p:cTn>
                              </p:par>
                              <p:par>
                                <p:cTn fill="hold" grpId="0" id="28" nodeType="withEffect" presetClass="entr" presetID="10" presetSubtype="0">
                                  <p:stCondLst>
                                    <p:cond delay="0"/>
                                  </p:stCondLst>
                                  <p:childTnLst>
                                    <p:set>
                                      <p:cBhvr>
                                        <p:cTn dur="1" fill="hold" id="29">
                                          <p:stCondLst>
                                            <p:cond delay="0"/>
                                          </p:stCondLst>
                                        </p:cTn>
                                        <p:tgtEl>
                                          <p:spTgt spid="47"/>
                                        </p:tgtEl>
                                        <p:attrNameLst>
                                          <p:attrName>style.visibility</p:attrName>
                                        </p:attrNameLst>
                                      </p:cBhvr>
                                      <p:to>
                                        <p:strVal val="visible"/>
                                      </p:to>
                                    </p:set>
                                    <p:animEffect filter="fade" transition="in">
                                      <p:cBhvr>
                                        <p:cTn dur="500" id="30"/>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EA89417F-C411-47C6-94FA-ABCBE9503BE9}"/>
              </a:ext>
            </a:extLst>
          </p:cNvPr>
          <p:cNvGrpSpPr/>
          <p:nvPr/>
        </p:nvGrpSpPr>
        <p:grpSpPr>
          <a:xfrm>
            <a:off x="4439816" y="764704"/>
            <a:ext cx="3348000" cy="461665"/>
            <a:chOff x="4439816" y="764704"/>
            <a:chExt cx="3348000" cy="461665"/>
          </a:xfrm>
        </p:grpSpPr>
        <p:sp>
          <p:nvSpPr>
            <p:cNvPr id="7" name="矩形: 圆角 6">
              <a:extLst>
                <a:ext uri="{FF2B5EF4-FFF2-40B4-BE49-F238E27FC236}">
                  <a16:creationId xmlns:a16="http://schemas.microsoft.com/office/drawing/2014/main" id="{59F22B24-0FA6-45AB-BEE1-3140584CD683}"/>
                </a:ext>
              </a:extLst>
            </p:cNvPr>
            <p:cNvSpPr/>
            <p:nvPr/>
          </p:nvSpPr>
          <p:spPr>
            <a:xfrm>
              <a:off x="4439816" y="959536"/>
              <a:ext cx="3348000" cy="36000"/>
            </a:xfrm>
            <a:prstGeom prst="roundRect">
              <a:avLst>
                <a:gd fmla="val 50000" name="adj"/>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9749CD4E-AF6E-4419-B23A-4C4041464C00}"/>
                </a:ext>
              </a:extLst>
            </p:cNvPr>
            <p:cNvSpPr txBox="1"/>
            <p:nvPr/>
          </p:nvSpPr>
          <p:spPr>
            <a:xfrm>
              <a:off x="4789089" y="764704"/>
              <a:ext cx="2613823" cy="457200"/>
            </a:xfrm>
            <a:prstGeom prst="rect">
              <a:avLst/>
            </a:prstGeom>
            <a:solidFill>
              <a:schemeClr val="bg1"/>
            </a:solid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dist"/>
              <a:r>
                <a:rPr altLang="en-US" b="1" lang="zh-CN" sz="2400">
                  <a:ln w="6350">
                    <a:noFill/>
                  </a:ln>
                  <a:solidFill>
                    <a:schemeClr val="tx1">
                      <a:lumMod val="75000"/>
                      <a:lumOff val="25000"/>
                    </a:schemeClr>
                  </a:solidFill>
                  <a:effectLst/>
                  <a:latin charset="-122" panose="020b0503020204020204" pitchFamily="34" typeface="微软雅黑"/>
                  <a:ea charset="-122" panose="020b0503020204020204" pitchFamily="34" typeface="微软雅黑"/>
                  <a:sym charset="-122" panose="020b0503020204020204" pitchFamily="34" typeface="微软雅黑"/>
                </a:rPr>
                <a:t>入场仪式</a:t>
              </a:r>
            </a:p>
          </p:txBody>
        </p:sp>
      </p:grpSp>
      <p:pic>
        <p:nvPicPr>
          <p:cNvPr id="10" name="图片 9">
            <a:extLst>
              <a:ext uri="{FF2B5EF4-FFF2-40B4-BE49-F238E27FC236}">
                <a16:creationId xmlns:a16="http://schemas.microsoft.com/office/drawing/2014/main" id="{A939AE52-0CE8-4949-AF90-169276EDCDED}"/>
              </a:ext>
            </a:extLst>
          </p:cNvPr>
          <p:cNvPicPr>
            <a:picLocks noChangeAspect="1"/>
          </p:cNvPicPr>
          <p:nvPr/>
        </p:nvPicPr>
        <p:blipFill>
          <a:blip r:embed="rId2">
            <a:extLst>
              <a:ext uri="{28A0092B-C50C-407E-A947-70E740481C1C}">
                <a14:useLocalDpi val="0"/>
              </a:ext>
            </a:extLst>
          </a:blip>
          <a:stretch>
            <a:fillRect/>
          </a:stretch>
        </p:blipFill>
        <p:spPr>
          <a:xfrm>
            <a:off x="6902600" y="1540739"/>
            <a:ext cx="4704190" cy="4704190"/>
          </a:xfrm>
          <a:prstGeom prst="rect">
            <a:avLst/>
          </a:prstGeom>
          <a:effectLst>
            <a:outerShdw algn="tl" blurRad="50800" dir="2700000" dist="38100" rotWithShape="0">
              <a:prstClr val="black">
                <a:alpha val="20000"/>
              </a:prstClr>
            </a:outerShdw>
          </a:effectLst>
        </p:spPr>
      </p:pic>
      <p:grpSp>
        <p:nvGrpSpPr>
          <p:cNvPr id="24" name="组合 23">
            <a:extLst>
              <a:ext uri="{FF2B5EF4-FFF2-40B4-BE49-F238E27FC236}">
                <a16:creationId xmlns:a16="http://schemas.microsoft.com/office/drawing/2014/main" id="{7C888455-31C3-45BC-AB92-5C461534B60E}"/>
              </a:ext>
            </a:extLst>
          </p:cNvPr>
          <p:cNvGrpSpPr/>
          <p:nvPr/>
        </p:nvGrpSpPr>
        <p:grpSpPr>
          <a:xfrm>
            <a:off x="1127448" y="1571290"/>
            <a:ext cx="5987676" cy="1408375"/>
            <a:chOff x="1127448" y="1571290"/>
            <a:chExt cx="5987676" cy="1408375"/>
          </a:xfrm>
        </p:grpSpPr>
        <p:grpSp>
          <p:nvGrpSpPr>
            <p:cNvPr id="11" name="íṥļíḓé">
              <a:extLst>
                <a:ext uri="{FF2B5EF4-FFF2-40B4-BE49-F238E27FC236}">
                  <a16:creationId xmlns:a16="http://schemas.microsoft.com/office/drawing/2014/main" id="{229E47B3-7575-499D-B492-07FC6F24A873}"/>
                </a:ext>
              </a:extLst>
            </p:cNvPr>
            <p:cNvGrpSpPr/>
            <p:nvPr/>
          </p:nvGrpSpPr>
          <p:grpSpPr>
            <a:xfrm>
              <a:off x="1127448" y="1571290"/>
              <a:ext cx="5987676" cy="1408375"/>
              <a:chOff x="6534086" y="1049717"/>
              <a:chExt cx="4974925" cy="1408375"/>
            </a:xfrm>
          </p:grpSpPr>
          <p:sp>
            <p:nvSpPr>
              <p:cNvPr id="12" name="îšḻïdé">
                <a:extLst>
                  <a:ext uri="{FF2B5EF4-FFF2-40B4-BE49-F238E27FC236}">
                    <a16:creationId xmlns:a16="http://schemas.microsoft.com/office/drawing/2014/main" id="{A4A196DD-C5D9-42B2-878A-9263738F5827}"/>
                  </a:ext>
                </a:extLst>
              </p:cNvPr>
              <p:cNvSpPr txBox="1"/>
              <p:nvPr/>
            </p:nvSpPr>
            <p:spPr>
              <a:xfrm>
                <a:off x="6534087" y="1049717"/>
                <a:ext cx="2305677" cy="1007091"/>
              </a:xfrm>
              <a:prstGeom prst="rect">
                <a:avLst/>
              </a:prstGeom>
              <a:noFill/>
              <a:ln>
                <a:noFill/>
              </a:ln>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a:buSzPct val="25000"/>
                </a:pPr>
                <a:r>
                  <a:rPr altLang="en-US" lang="zh-CN" sz="2000">
                    <a:solidFill>
                      <a:schemeClr val="tx1">
                        <a:lumMod val="65000"/>
                        <a:lumOff val="35000"/>
                      </a:schemeClr>
                    </a:solidFill>
                    <a:latin charset="-122" panose="020b0503020204020204" pitchFamily="34" typeface="微软雅黑"/>
                    <a:ea charset="-122" panose="020b0503020204020204" pitchFamily="34" typeface="微软雅黑"/>
                  </a:rPr>
                  <a:t>点击此处输入文本标题</a:t>
                </a:r>
              </a:p>
            </p:txBody>
          </p:sp>
          <p:sp>
            <p:nvSpPr>
              <p:cNvPr id="13" name="isļíḑè">
                <a:extLst>
                  <a:ext uri="{FF2B5EF4-FFF2-40B4-BE49-F238E27FC236}">
                    <a16:creationId xmlns:a16="http://schemas.microsoft.com/office/drawing/2014/main" id="{F2405A40-80E6-4EC9-A61F-C663B4D73404}"/>
                  </a:ext>
                </a:extLst>
              </p:cNvPr>
              <p:cNvSpPr txBox="1"/>
              <p:nvPr/>
            </p:nvSpPr>
            <p:spPr>
              <a:xfrm>
                <a:off x="6534086" y="1784813"/>
                <a:ext cx="4974925" cy="673279"/>
              </a:xfrm>
              <a:prstGeom prst="rect">
                <a:avLst/>
              </a:prstGeom>
              <a:noFill/>
              <a:ln>
                <a:noFill/>
              </a:ln>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pc="150" sz="1200">
                    <a:latin charset="-122" panose="020b0503020204020204" pitchFamily="34" typeface="微软雅黑"/>
                    <a:ea charset="-122" panose="020b0503020204020204" pitchFamily="34" typeface="微软雅黑"/>
                  </a:rPr>
                  <a:t>点击此处输入文本内容，点击此处输入文本内容，点击此处输入文本内容……</a:t>
                </a:r>
              </a:p>
              <a:p>
                <a:pPr>
                  <a:lnSpc>
                    <a:spcPct val="150000"/>
                  </a:lnSpc>
                </a:pPr>
                <a:r>
                  <a:rPr altLang="en-US" lang="zh-CN" spc="150" sz="1200">
                    <a:latin charset="-122" panose="020b0503020204020204" pitchFamily="34" typeface="微软雅黑"/>
                    <a:ea charset="-122" panose="020b0503020204020204" pitchFamily="34" typeface="微软雅黑"/>
                  </a:rPr>
                  <a:t>点击此处输入文本内容，点击此处输入文本内容，点击此处输入文本内容……</a:t>
                </a:r>
              </a:p>
            </p:txBody>
          </p:sp>
        </p:grpSp>
        <p:cxnSp>
          <p:nvCxnSpPr>
            <p:cNvPr id="21" name="直接连接符 20">
              <a:extLst>
                <a:ext uri="{FF2B5EF4-FFF2-40B4-BE49-F238E27FC236}">
                  <a16:creationId xmlns:a16="http://schemas.microsoft.com/office/drawing/2014/main" id="{5312F1E4-BDB3-4438-966D-EBD332045DE6}"/>
                </a:ext>
              </a:extLst>
            </p:cNvPr>
            <p:cNvCxnSpPr/>
            <p:nvPr/>
          </p:nvCxnSpPr>
          <p:spPr>
            <a:xfrm>
              <a:off x="1199656" y="1715306"/>
              <a:ext cx="1800000" cy="0"/>
            </a:xfrm>
            <a:prstGeom prst="line">
              <a:avLst/>
            </a:prstGeom>
            <a:ln w="34925">
              <a:solidFill>
                <a:srgbClr val="28A0D0"/>
              </a:solidFill>
            </a:ln>
          </p:spPr>
          <p:style>
            <a:lnRef idx="1">
              <a:schemeClr val="accent1"/>
            </a:lnRef>
            <a:fillRef idx="0">
              <a:schemeClr val="accent1"/>
            </a:fillRef>
            <a:effectRef idx="0">
              <a:schemeClr val="accent1"/>
            </a:effectRef>
            <a:fontRef idx="minor">
              <a:schemeClr val="tx1"/>
            </a:fontRef>
          </p:style>
        </p:cxnSp>
      </p:grpSp>
      <p:grpSp>
        <p:nvGrpSpPr>
          <p:cNvPr id="25" name="组合 24">
            <a:extLst>
              <a:ext uri="{FF2B5EF4-FFF2-40B4-BE49-F238E27FC236}">
                <a16:creationId xmlns:a16="http://schemas.microsoft.com/office/drawing/2014/main" id="{2BC897CF-EA5B-444B-9D18-CA2037DA6021}"/>
              </a:ext>
            </a:extLst>
          </p:cNvPr>
          <p:cNvGrpSpPr/>
          <p:nvPr/>
        </p:nvGrpSpPr>
        <p:grpSpPr>
          <a:xfrm>
            <a:off x="1127448" y="3002844"/>
            <a:ext cx="5987676" cy="1408375"/>
            <a:chOff x="1127448" y="3002844"/>
            <a:chExt cx="5987676" cy="1408375"/>
          </a:xfrm>
        </p:grpSpPr>
        <p:grpSp>
          <p:nvGrpSpPr>
            <p:cNvPr id="14" name="íṥļíḓé">
              <a:extLst>
                <a:ext uri="{FF2B5EF4-FFF2-40B4-BE49-F238E27FC236}">
                  <a16:creationId xmlns:a16="http://schemas.microsoft.com/office/drawing/2014/main" id="{6B992128-AF99-47B1-8822-4314EEEBE920}"/>
                </a:ext>
              </a:extLst>
            </p:cNvPr>
            <p:cNvGrpSpPr/>
            <p:nvPr/>
          </p:nvGrpSpPr>
          <p:grpSpPr>
            <a:xfrm>
              <a:off x="1127448" y="3002844"/>
              <a:ext cx="5987676" cy="1408375"/>
              <a:chOff x="6534086" y="1049717"/>
              <a:chExt cx="4974925" cy="1408375"/>
            </a:xfrm>
          </p:grpSpPr>
          <p:sp>
            <p:nvSpPr>
              <p:cNvPr id="15" name="îšḻïdé">
                <a:extLst>
                  <a:ext uri="{FF2B5EF4-FFF2-40B4-BE49-F238E27FC236}">
                    <a16:creationId xmlns:a16="http://schemas.microsoft.com/office/drawing/2014/main" id="{BCD79E80-9C78-45BA-989D-3CBEF4809A84}"/>
                  </a:ext>
                </a:extLst>
              </p:cNvPr>
              <p:cNvSpPr txBox="1"/>
              <p:nvPr/>
            </p:nvSpPr>
            <p:spPr>
              <a:xfrm>
                <a:off x="6534086" y="1049717"/>
                <a:ext cx="2305678" cy="1007091"/>
              </a:xfrm>
              <a:prstGeom prst="rect">
                <a:avLst/>
              </a:prstGeom>
              <a:noFill/>
              <a:ln>
                <a:noFill/>
              </a:ln>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a:buSzPct val="25000"/>
                </a:pPr>
                <a:r>
                  <a:rPr altLang="en-US" lang="zh-CN" sz="2000">
                    <a:solidFill>
                      <a:schemeClr val="tx1">
                        <a:lumMod val="65000"/>
                        <a:lumOff val="35000"/>
                      </a:schemeClr>
                    </a:solidFill>
                    <a:latin charset="-122" panose="020b0503020204020204" pitchFamily="34" typeface="微软雅黑"/>
                    <a:ea charset="-122" panose="020b0503020204020204" pitchFamily="34" typeface="微软雅黑"/>
                  </a:rPr>
                  <a:t>点击此处输入文本标题</a:t>
                </a:r>
              </a:p>
            </p:txBody>
          </p:sp>
          <p:sp>
            <p:nvSpPr>
              <p:cNvPr id="16" name="isļíḑè">
                <a:extLst>
                  <a:ext uri="{FF2B5EF4-FFF2-40B4-BE49-F238E27FC236}">
                    <a16:creationId xmlns:a16="http://schemas.microsoft.com/office/drawing/2014/main" id="{C97C3F2D-825C-4F64-892E-4F0EBB846D38}"/>
                  </a:ext>
                </a:extLst>
              </p:cNvPr>
              <p:cNvSpPr txBox="1"/>
              <p:nvPr/>
            </p:nvSpPr>
            <p:spPr>
              <a:xfrm>
                <a:off x="6534086" y="1784813"/>
                <a:ext cx="4974925" cy="673279"/>
              </a:xfrm>
              <a:prstGeom prst="rect">
                <a:avLst/>
              </a:prstGeom>
              <a:noFill/>
              <a:ln>
                <a:noFill/>
              </a:ln>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pc="150" sz="1200">
                    <a:latin charset="-122" panose="020b0503020204020204" pitchFamily="34" typeface="微软雅黑"/>
                    <a:ea charset="-122" panose="020b0503020204020204" pitchFamily="34" typeface="微软雅黑"/>
                  </a:rPr>
                  <a:t>点击此处输入文本内容，点击此处输入文本内容，点击此处输入文本内容……</a:t>
                </a:r>
              </a:p>
              <a:p>
                <a:pPr>
                  <a:lnSpc>
                    <a:spcPct val="150000"/>
                  </a:lnSpc>
                </a:pPr>
                <a:r>
                  <a:rPr altLang="en-US" lang="zh-CN" spc="150" sz="1200">
                    <a:latin charset="-122" panose="020b0503020204020204" pitchFamily="34" typeface="微软雅黑"/>
                    <a:ea charset="-122" panose="020b0503020204020204" pitchFamily="34" typeface="微软雅黑"/>
                  </a:rPr>
                  <a:t>点击此处输入文本内容，点击此处输入文本内容，点击此处输入文本内容……</a:t>
                </a:r>
              </a:p>
            </p:txBody>
          </p:sp>
        </p:grpSp>
        <p:cxnSp>
          <p:nvCxnSpPr>
            <p:cNvPr id="22" name="直接连接符 21">
              <a:extLst>
                <a:ext uri="{FF2B5EF4-FFF2-40B4-BE49-F238E27FC236}">
                  <a16:creationId xmlns:a16="http://schemas.microsoft.com/office/drawing/2014/main" id="{35C9B13E-CD81-4D1E-8968-CDCDDEB3F6AD}"/>
                </a:ext>
              </a:extLst>
            </p:cNvPr>
            <p:cNvCxnSpPr/>
            <p:nvPr/>
          </p:nvCxnSpPr>
          <p:spPr>
            <a:xfrm>
              <a:off x="1199656" y="3155466"/>
              <a:ext cx="1800000" cy="0"/>
            </a:xfrm>
            <a:prstGeom prst="line">
              <a:avLst/>
            </a:prstGeom>
            <a:ln w="34925">
              <a:solidFill>
                <a:srgbClr val="28A0D0"/>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E8BDB2CB-335E-4917-9DBC-4D9C4F6B3FDC}"/>
              </a:ext>
            </a:extLst>
          </p:cNvPr>
          <p:cNvGrpSpPr/>
          <p:nvPr/>
        </p:nvGrpSpPr>
        <p:grpSpPr>
          <a:xfrm>
            <a:off x="1127448" y="4434399"/>
            <a:ext cx="5987676" cy="1408375"/>
            <a:chOff x="1127448" y="4434399"/>
            <a:chExt cx="5987676" cy="1408375"/>
          </a:xfrm>
        </p:grpSpPr>
        <p:grpSp>
          <p:nvGrpSpPr>
            <p:cNvPr id="17" name="íṥļíḓé">
              <a:extLst>
                <a:ext uri="{FF2B5EF4-FFF2-40B4-BE49-F238E27FC236}">
                  <a16:creationId xmlns:a16="http://schemas.microsoft.com/office/drawing/2014/main" id="{AA5F075B-CF5B-47ED-8F0B-76522D43A9F2}"/>
                </a:ext>
              </a:extLst>
            </p:cNvPr>
            <p:cNvGrpSpPr/>
            <p:nvPr/>
          </p:nvGrpSpPr>
          <p:grpSpPr>
            <a:xfrm>
              <a:off x="1127448" y="4434399"/>
              <a:ext cx="5987676" cy="1408375"/>
              <a:chOff x="6534086" y="1049717"/>
              <a:chExt cx="4974925" cy="1408375"/>
            </a:xfrm>
          </p:grpSpPr>
          <p:sp>
            <p:nvSpPr>
              <p:cNvPr id="18" name="îšḻïdé">
                <a:extLst>
                  <a:ext uri="{FF2B5EF4-FFF2-40B4-BE49-F238E27FC236}">
                    <a16:creationId xmlns:a16="http://schemas.microsoft.com/office/drawing/2014/main" id="{C3663718-4410-4298-B6F1-010B339CD08D}"/>
                  </a:ext>
                </a:extLst>
              </p:cNvPr>
              <p:cNvSpPr txBox="1"/>
              <p:nvPr/>
            </p:nvSpPr>
            <p:spPr>
              <a:xfrm>
                <a:off x="6534086" y="1049717"/>
                <a:ext cx="2305678" cy="1007091"/>
              </a:xfrm>
              <a:prstGeom prst="rect">
                <a:avLst/>
              </a:prstGeom>
              <a:noFill/>
              <a:ln>
                <a:noFill/>
              </a:ln>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a:buSzPct val="25000"/>
                </a:pPr>
                <a:r>
                  <a:rPr altLang="en-US" lang="zh-CN" sz="2000">
                    <a:solidFill>
                      <a:schemeClr val="tx1">
                        <a:lumMod val="65000"/>
                        <a:lumOff val="35000"/>
                      </a:schemeClr>
                    </a:solidFill>
                    <a:latin charset="-122" panose="020b0503020204020204" pitchFamily="34" typeface="微软雅黑"/>
                    <a:ea charset="-122" panose="020b0503020204020204" pitchFamily="34" typeface="微软雅黑"/>
                  </a:rPr>
                  <a:t>点击此处输入文本标题</a:t>
                </a:r>
              </a:p>
            </p:txBody>
          </p:sp>
          <p:sp>
            <p:nvSpPr>
              <p:cNvPr id="19" name="isļíḑè">
                <a:extLst>
                  <a:ext uri="{FF2B5EF4-FFF2-40B4-BE49-F238E27FC236}">
                    <a16:creationId xmlns:a16="http://schemas.microsoft.com/office/drawing/2014/main" id="{37D6E1B6-33D2-4DA7-B4E0-1E259A8F5422}"/>
                  </a:ext>
                </a:extLst>
              </p:cNvPr>
              <p:cNvSpPr txBox="1"/>
              <p:nvPr/>
            </p:nvSpPr>
            <p:spPr>
              <a:xfrm>
                <a:off x="6534086" y="1784813"/>
                <a:ext cx="4974925" cy="673279"/>
              </a:xfrm>
              <a:prstGeom prst="rect">
                <a:avLst/>
              </a:prstGeom>
              <a:noFill/>
              <a:ln>
                <a:noFill/>
              </a:ln>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pc="150" sz="1200">
                    <a:latin charset="-122" panose="020b0503020204020204" pitchFamily="34" typeface="微软雅黑"/>
                    <a:ea charset="-122" panose="020b0503020204020204" pitchFamily="34" typeface="微软雅黑"/>
                  </a:rPr>
                  <a:t>点击此处输入文本内容，点击此处输入文本内容，点击此处输入文本内容……</a:t>
                </a:r>
              </a:p>
              <a:p>
                <a:pPr>
                  <a:lnSpc>
                    <a:spcPct val="150000"/>
                  </a:lnSpc>
                </a:pPr>
                <a:r>
                  <a:rPr altLang="en-US" lang="zh-CN" spc="150" sz="1200">
                    <a:latin charset="-122" panose="020b0503020204020204" pitchFamily="34" typeface="微软雅黑"/>
                    <a:ea charset="-122" panose="020b0503020204020204" pitchFamily="34" typeface="微软雅黑"/>
                  </a:rPr>
                  <a:t>点击此处输入文本内容，点击此处输入文本内容，点击此处输入文本内容……</a:t>
                </a:r>
              </a:p>
            </p:txBody>
          </p:sp>
        </p:grpSp>
        <p:cxnSp>
          <p:nvCxnSpPr>
            <p:cNvPr id="23" name="直接连接符 22">
              <a:extLst>
                <a:ext uri="{FF2B5EF4-FFF2-40B4-BE49-F238E27FC236}">
                  <a16:creationId xmlns:a16="http://schemas.microsoft.com/office/drawing/2014/main" id="{71A137DA-DD20-411E-899F-FF3768903DC7}"/>
                </a:ext>
              </a:extLst>
            </p:cNvPr>
            <p:cNvCxnSpPr/>
            <p:nvPr/>
          </p:nvCxnSpPr>
          <p:spPr>
            <a:xfrm>
              <a:off x="1199656" y="4667634"/>
              <a:ext cx="1800000" cy="0"/>
            </a:xfrm>
            <a:prstGeom prst="line">
              <a:avLst/>
            </a:prstGeom>
            <a:ln w="34925">
              <a:solidFill>
                <a:srgbClr val="28A0D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39182978"/>
      </p:ext>
    </p:extLst>
  </p:cSld>
  <p:clrMapOvr>
    <a:masterClrMapping/>
  </p:clrMapOvr>
  <mc:AlternateContent>
    <mc:Choice Requires="p14">
      <p:transition advClick="0" advTm="2000" p14:dur="1250" spd="slow">
        <p14:flip dir="r"/>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0"/>
                                        </p:tgtEl>
                                        <p:attrNameLst>
                                          <p:attrName>style.visibility</p:attrName>
                                        </p:attrNameLst>
                                      </p:cBhvr>
                                      <p:to>
                                        <p:strVal val="visible"/>
                                      </p:to>
                                    </p:set>
                                    <p:animEffect filter="wipe(down)"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2" presetSubtype="2">
                                  <p:stCondLst>
                                    <p:cond delay="0"/>
                                  </p:stCondLst>
                                  <p:childTnLst>
                                    <p:set>
                                      <p:cBhvr>
                                        <p:cTn dur="1" fill="hold" id="10">
                                          <p:stCondLst>
                                            <p:cond delay="0"/>
                                          </p:stCondLst>
                                        </p:cTn>
                                        <p:tgtEl>
                                          <p:spTgt spid="24"/>
                                        </p:tgtEl>
                                        <p:attrNameLst>
                                          <p:attrName>style.visibility</p:attrName>
                                        </p:attrNameLst>
                                      </p:cBhvr>
                                      <p:to>
                                        <p:strVal val="visible"/>
                                      </p:to>
                                    </p:set>
                                    <p:anim calcmode="lin" valueType="num">
                                      <p:cBhvr additive="base">
                                        <p:cTn dur="500" fill="hold" id="11"/>
                                        <p:tgtEl>
                                          <p:spTgt spid="24"/>
                                        </p:tgtEl>
                                        <p:attrNameLst>
                                          <p:attrName>ppt_x</p:attrName>
                                        </p:attrNameLst>
                                      </p:cBhvr>
                                      <p:tavLst>
                                        <p:tav tm="0">
                                          <p:val>
                                            <p:strVal val="1+#ppt_w/2"/>
                                          </p:val>
                                        </p:tav>
                                        <p:tav tm="100000">
                                          <p:val>
                                            <p:strVal val="#ppt_x"/>
                                          </p:val>
                                        </p:tav>
                                      </p:tavLst>
                                    </p:anim>
                                    <p:anim calcmode="lin" valueType="num">
                                      <p:cBhvr additive="base">
                                        <p:cTn dur="500" fill="hold" id="12"/>
                                        <p:tgtEl>
                                          <p:spTgt spid="24"/>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2">
                                  <p:stCondLst>
                                    <p:cond delay="0"/>
                                  </p:stCondLst>
                                  <p:childTnLst>
                                    <p:set>
                                      <p:cBhvr>
                                        <p:cTn dur="1" fill="hold" id="15">
                                          <p:stCondLst>
                                            <p:cond delay="0"/>
                                          </p:stCondLst>
                                        </p:cTn>
                                        <p:tgtEl>
                                          <p:spTgt spid="25"/>
                                        </p:tgtEl>
                                        <p:attrNameLst>
                                          <p:attrName>style.visibility</p:attrName>
                                        </p:attrNameLst>
                                      </p:cBhvr>
                                      <p:to>
                                        <p:strVal val="visible"/>
                                      </p:to>
                                    </p:set>
                                    <p:anim calcmode="lin" valueType="num">
                                      <p:cBhvr additive="base">
                                        <p:cTn dur="500" fill="hold" id="16"/>
                                        <p:tgtEl>
                                          <p:spTgt spid="25"/>
                                        </p:tgtEl>
                                        <p:attrNameLst>
                                          <p:attrName>ppt_x</p:attrName>
                                        </p:attrNameLst>
                                      </p:cBhvr>
                                      <p:tavLst>
                                        <p:tav tm="0">
                                          <p:val>
                                            <p:strVal val="1+#ppt_w/2"/>
                                          </p:val>
                                        </p:tav>
                                        <p:tav tm="100000">
                                          <p:val>
                                            <p:strVal val="#ppt_x"/>
                                          </p:val>
                                        </p:tav>
                                      </p:tavLst>
                                    </p:anim>
                                    <p:anim calcmode="lin" valueType="num">
                                      <p:cBhvr additive="base">
                                        <p:cTn dur="500" fill="hold" id="17"/>
                                        <p:tgtEl>
                                          <p:spTgt spid="25"/>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id="19" nodeType="afterEffect" presetClass="entr" presetID="2" presetSubtype="2">
                                  <p:stCondLst>
                                    <p:cond delay="0"/>
                                  </p:stCondLst>
                                  <p:childTnLst>
                                    <p:set>
                                      <p:cBhvr>
                                        <p:cTn dur="1" fill="hold" id="20">
                                          <p:stCondLst>
                                            <p:cond delay="0"/>
                                          </p:stCondLst>
                                        </p:cTn>
                                        <p:tgtEl>
                                          <p:spTgt spid="26"/>
                                        </p:tgtEl>
                                        <p:attrNameLst>
                                          <p:attrName>style.visibility</p:attrName>
                                        </p:attrNameLst>
                                      </p:cBhvr>
                                      <p:to>
                                        <p:strVal val="visible"/>
                                      </p:to>
                                    </p:set>
                                    <p:anim calcmode="lin" valueType="num">
                                      <p:cBhvr additive="base">
                                        <p:cTn dur="500" fill="hold" id="21"/>
                                        <p:tgtEl>
                                          <p:spTgt spid="26"/>
                                        </p:tgtEl>
                                        <p:attrNameLst>
                                          <p:attrName>ppt_x</p:attrName>
                                        </p:attrNameLst>
                                      </p:cBhvr>
                                      <p:tavLst>
                                        <p:tav tm="0">
                                          <p:val>
                                            <p:strVal val="1+#ppt_w/2"/>
                                          </p:val>
                                        </p:tav>
                                        <p:tav tm="100000">
                                          <p:val>
                                            <p:strVal val="#ppt_x"/>
                                          </p:val>
                                        </p:tav>
                                      </p:tavLst>
                                    </p:anim>
                                    <p:anim calcmode="lin" valueType="num">
                                      <p:cBhvr additive="base">
                                        <p:cTn dur="500" fill="hold" id="22"/>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EA89417F-C411-47C6-94FA-ABCBE9503BE9}"/>
              </a:ext>
            </a:extLst>
          </p:cNvPr>
          <p:cNvGrpSpPr/>
          <p:nvPr/>
        </p:nvGrpSpPr>
        <p:grpSpPr>
          <a:xfrm>
            <a:off x="4439816" y="764704"/>
            <a:ext cx="3348000" cy="461665"/>
            <a:chOff x="4439816" y="764704"/>
            <a:chExt cx="3348000" cy="461665"/>
          </a:xfrm>
        </p:grpSpPr>
        <p:sp>
          <p:nvSpPr>
            <p:cNvPr id="7" name="矩形: 圆角 6">
              <a:extLst>
                <a:ext uri="{FF2B5EF4-FFF2-40B4-BE49-F238E27FC236}">
                  <a16:creationId xmlns:a16="http://schemas.microsoft.com/office/drawing/2014/main" id="{59F22B24-0FA6-45AB-BEE1-3140584CD683}"/>
                </a:ext>
              </a:extLst>
            </p:cNvPr>
            <p:cNvSpPr/>
            <p:nvPr/>
          </p:nvSpPr>
          <p:spPr>
            <a:xfrm>
              <a:off x="4439816" y="959536"/>
              <a:ext cx="3348000" cy="36000"/>
            </a:xfrm>
            <a:prstGeom prst="roundRect">
              <a:avLst>
                <a:gd fmla="val 50000" name="adj"/>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9749CD4E-AF6E-4419-B23A-4C4041464C00}"/>
                </a:ext>
              </a:extLst>
            </p:cNvPr>
            <p:cNvSpPr txBox="1"/>
            <p:nvPr/>
          </p:nvSpPr>
          <p:spPr>
            <a:xfrm>
              <a:off x="4789089" y="764704"/>
              <a:ext cx="2613823" cy="457200"/>
            </a:xfrm>
            <a:prstGeom prst="rect">
              <a:avLst/>
            </a:prstGeom>
            <a:solidFill>
              <a:schemeClr val="bg1"/>
            </a:solid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dist"/>
              <a:r>
                <a:rPr altLang="en-US" b="1" lang="zh-CN" sz="2400">
                  <a:ln w="6350">
                    <a:noFill/>
                  </a:ln>
                  <a:solidFill>
                    <a:schemeClr val="tx1">
                      <a:lumMod val="75000"/>
                      <a:lumOff val="25000"/>
                    </a:schemeClr>
                  </a:solidFill>
                  <a:effectLst/>
                  <a:latin charset="-122" panose="020b0503020204020204" pitchFamily="34" typeface="微软雅黑"/>
                  <a:ea charset="-122" panose="020b0503020204020204" pitchFamily="34" typeface="微软雅黑"/>
                  <a:sym charset="-122" panose="020b0503020204020204" pitchFamily="34" typeface="微软雅黑"/>
                </a:rPr>
                <a:t>入场仪式</a:t>
              </a:r>
            </a:p>
          </p:txBody>
        </p:sp>
      </p:grpSp>
      <p:sp>
        <p:nvSpPr>
          <p:cNvPr id="6" name="文本框 5">
            <a:extLst>
              <a:ext uri="{FF2B5EF4-FFF2-40B4-BE49-F238E27FC236}">
                <a16:creationId xmlns:a16="http://schemas.microsoft.com/office/drawing/2014/main" id="{17A77B6B-F276-4885-9CCD-16C54C84469E}"/>
              </a:ext>
            </a:extLst>
          </p:cNvPr>
          <p:cNvSpPr txBox="1"/>
          <p:nvPr/>
        </p:nvSpPr>
        <p:spPr>
          <a:xfrm>
            <a:off x="1389262" y="1763694"/>
            <a:ext cx="1997471" cy="396240"/>
          </a:xfrm>
          <a:prstGeom prst="roundRect">
            <a:avLst>
              <a:gd fmla="val 50000" name="adj"/>
            </a:avLst>
          </a:prstGeom>
          <a:solidFill>
            <a:srgbClr val="66C6F0"/>
          </a:solidFill>
        </p:spPr>
        <p:txBody>
          <a:bodyPr anchor="ctr" rtlCol="0" wrap="square">
            <a:spAutoFit/>
          </a:bodyPr>
          <a:lstStyle/>
          <a:p>
            <a:pPr algn="dist"/>
            <a:r>
              <a:rPr altLang="en-US" lang="zh-CN" spc="400" sz="2000">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入场时间</a:t>
            </a:r>
          </a:p>
        </p:txBody>
      </p:sp>
      <p:grpSp>
        <p:nvGrpSpPr>
          <p:cNvPr id="10" name="组合 9">
            <a:extLst>
              <a:ext uri="{FF2B5EF4-FFF2-40B4-BE49-F238E27FC236}">
                <a16:creationId xmlns:a16="http://schemas.microsoft.com/office/drawing/2014/main" id="{D69521BC-C2AD-43ED-9604-F1CB3DAF4219}"/>
              </a:ext>
            </a:extLst>
          </p:cNvPr>
          <p:cNvGrpSpPr/>
          <p:nvPr/>
        </p:nvGrpSpPr>
        <p:grpSpPr>
          <a:xfrm>
            <a:off x="6122217" y="2313915"/>
            <a:ext cx="4680520" cy="553998"/>
            <a:chOff x="6600056" y="1432849"/>
            <a:chExt cx="4680520" cy="553998"/>
          </a:xfrm>
        </p:grpSpPr>
        <p:sp>
          <p:nvSpPr>
            <p:cNvPr id="11" name="文本框 10">
              <a:extLst>
                <a:ext uri="{FF2B5EF4-FFF2-40B4-BE49-F238E27FC236}">
                  <a16:creationId xmlns:a16="http://schemas.microsoft.com/office/drawing/2014/main" id="{97FF5773-CC71-42F8-9990-C3C0379B1406}"/>
                </a:ext>
              </a:extLst>
            </p:cNvPr>
            <p:cNvSpPr txBox="1"/>
            <p:nvPr/>
          </p:nvSpPr>
          <p:spPr>
            <a:xfrm>
              <a:off x="6600056" y="1494405"/>
              <a:ext cx="1440160" cy="426720"/>
            </a:xfrm>
            <a:prstGeom prst="rect">
              <a:avLst/>
            </a:prstGeom>
            <a:noFill/>
          </p:spPr>
          <p:txBody>
            <a:bodyPr rtlCol="0" wrap="square">
              <a:spAutoFit/>
            </a:bodyPr>
            <a:lstStyle/>
            <a:p>
              <a:pPr indent="-342900" marL="342900">
                <a:buFont charset="0" pitchFamily="34" typeface="Arial"/>
                <a:buChar char="•"/>
              </a:pPr>
              <a:r>
                <a:rPr altLang="zh-CN" lang="en-US" sz="2200">
                  <a:solidFill>
                    <a:srgbClr val="28A0D0"/>
                  </a:solidFill>
                  <a:latin charset="-122" panose="020b0503020204020204" pitchFamily="34" typeface="微软雅黑"/>
                  <a:ea charset="-122" panose="020b0503020204020204" pitchFamily="34" typeface="微软雅黑"/>
                  <a:cs typeface="+mn-ea"/>
                  <a:sym charset="-122" panose="020b0503020204020204" pitchFamily="34" typeface="微软雅黑"/>
                </a:rPr>
                <a:t>08:00</a:t>
              </a:r>
            </a:p>
          </p:txBody>
        </p:sp>
        <p:sp>
          <p:nvSpPr>
            <p:cNvPr id="12" name="文本框 11">
              <a:extLst>
                <a:ext uri="{FF2B5EF4-FFF2-40B4-BE49-F238E27FC236}">
                  <a16:creationId xmlns:a16="http://schemas.microsoft.com/office/drawing/2014/main" id="{D7351AF1-D8FD-4C84-8EF8-FB9E6E07EBDE}"/>
                </a:ext>
              </a:extLst>
            </p:cNvPr>
            <p:cNvSpPr txBox="1"/>
            <p:nvPr/>
          </p:nvSpPr>
          <p:spPr>
            <a:xfrm>
              <a:off x="7896199" y="1432849"/>
              <a:ext cx="3384376" cy="548640"/>
            </a:xfrm>
            <a:prstGeom prst="rect">
              <a:avLst/>
            </a:prstGeom>
            <a:noFill/>
          </p:spPr>
          <p:txBody>
            <a:bodyPr rtlCol="0" wrap="square">
              <a:spAutoFit/>
            </a:bodyPr>
            <a:lstStyle/>
            <a:p>
              <a:pPr>
                <a:lnSpc>
                  <a:spcPts val="1800"/>
                </a:lnSpc>
              </a:pPr>
              <a:r>
                <a:rPr altLang="en-US" lang="zh-CN" spc="400" sz="1500">
                  <a:solidFill>
                    <a:schemeClr val="tx1">
                      <a:lumMod val="85000"/>
                      <a:lumOff val="1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单击此处添加标题内容，内容要与标题相符。单击此处添加。</a:t>
              </a:r>
            </a:p>
          </p:txBody>
        </p:sp>
      </p:grpSp>
      <p:sp>
        <p:nvSpPr>
          <p:cNvPr id="14" name="矩形 13">
            <a:extLst>
              <a:ext uri="{FF2B5EF4-FFF2-40B4-BE49-F238E27FC236}">
                <a16:creationId xmlns:a16="http://schemas.microsoft.com/office/drawing/2014/main" id="{4A49ED5A-7D4B-418F-B4E1-80B17AA158DC}"/>
              </a:ext>
            </a:extLst>
          </p:cNvPr>
          <p:cNvSpPr/>
          <p:nvPr/>
        </p:nvSpPr>
        <p:spPr>
          <a:xfrm>
            <a:off x="1389263" y="2461734"/>
            <a:ext cx="3652834" cy="3354716"/>
          </a:xfrm>
          <a:prstGeom prst="rect">
            <a:avLst/>
          </a:prstGeom>
          <a:blipFill dpi="0" rotWithShape="1">
            <a:blip r:embed="rId2">
              <a:extLst>
                <a:ext uri="{BEBA8EAE-BF5A-486C-A8C5-ECC9F3942E4B}">
                  <a14:imgProps>
                    <a14:imgLayer xmlns:d3p1="http://schemas.openxmlformats.org/officeDocument/2006/relationships" d3p1:embed="">
                      <a14:imgEffect>
                        <a14:brightnessContrast bright="20000" contrast="20000"/>
                      </a14:imgEffect>
                    </a14:imgLayer>
                  </a14:imgProps>
                </a:ext>
              </a:extLst>
            </a:blip>
            <a:tile algn="tl" flip="none" sx="100000" sy="10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a:extLst>
              <a:ext uri="{FF2B5EF4-FFF2-40B4-BE49-F238E27FC236}">
                <a16:creationId xmlns:a16="http://schemas.microsoft.com/office/drawing/2014/main" id="{318FDF89-2449-46FE-A162-AE2C2A161311}"/>
              </a:ext>
            </a:extLst>
          </p:cNvPr>
          <p:cNvGrpSpPr/>
          <p:nvPr/>
        </p:nvGrpSpPr>
        <p:grpSpPr>
          <a:xfrm>
            <a:off x="6122217" y="3319431"/>
            <a:ext cx="4680520" cy="553998"/>
            <a:chOff x="6600056" y="1432849"/>
            <a:chExt cx="4680520" cy="553998"/>
          </a:xfrm>
        </p:grpSpPr>
        <p:sp>
          <p:nvSpPr>
            <p:cNvPr id="16" name="文本框 15">
              <a:extLst>
                <a:ext uri="{FF2B5EF4-FFF2-40B4-BE49-F238E27FC236}">
                  <a16:creationId xmlns:a16="http://schemas.microsoft.com/office/drawing/2014/main" id="{0F89E7C3-51DD-495E-8755-DF328DEA1FF3}"/>
                </a:ext>
              </a:extLst>
            </p:cNvPr>
            <p:cNvSpPr txBox="1"/>
            <p:nvPr/>
          </p:nvSpPr>
          <p:spPr>
            <a:xfrm>
              <a:off x="6600056" y="1494405"/>
              <a:ext cx="1440160" cy="426720"/>
            </a:xfrm>
            <a:prstGeom prst="rect">
              <a:avLst/>
            </a:prstGeom>
            <a:noFill/>
          </p:spPr>
          <p:txBody>
            <a:bodyPr rtlCol="0" wrap="square">
              <a:spAutoFit/>
            </a:bodyPr>
            <a:lstStyle/>
            <a:p>
              <a:pPr indent="-342900" marL="342900">
                <a:buFont charset="0" pitchFamily="34" typeface="Arial"/>
                <a:buChar char="•"/>
              </a:pPr>
              <a:r>
                <a:rPr altLang="zh-CN" lang="en-US" sz="2200">
                  <a:solidFill>
                    <a:srgbClr val="28A0D0"/>
                  </a:solidFill>
                  <a:latin charset="-122" panose="020b0503020204020204" pitchFamily="34" typeface="微软雅黑"/>
                  <a:ea charset="-122" panose="020b0503020204020204" pitchFamily="34" typeface="微软雅黑"/>
                  <a:cs typeface="+mn-ea"/>
                  <a:sym charset="-122" panose="020b0503020204020204" pitchFamily="34" typeface="微软雅黑"/>
                </a:rPr>
                <a:t>09:00</a:t>
              </a:r>
            </a:p>
          </p:txBody>
        </p:sp>
        <p:sp>
          <p:nvSpPr>
            <p:cNvPr id="17" name="文本框 16">
              <a:extLst>
                <a:ext uri="{FF2B5EF4-FFF2-40B4-BE49-F238E27FC236}">
                  <a16:creationId xmlns:a16="http://schemas.microsoft.com/office/drawing/2014/main" id="{F24CCD4E-4C72-40D0-B0AE-64F7FDAB8990}"/>
                </a:ext>
              </a:extLst>
            </p:cNvPr>
            <p:cNvSpPr txBox="1"/>
            <p:nvPr/>
          </p:nvSpPr>
          <p:spPr>
            <a:xfrm>
              <a:off x="7896199" y="1432850"/>
              <a:ext cx="3384376" cy="548640"/>
            </a:xfrm>
            <a:prstGeom prst="rect">
              <a:avLst/>
            </a:prstGeom>
            <a:noFill/>
          </p:spPr>
          <p:txBody>
            <a:bodyPr rtlCol="0" wrap="square">
              <a:spAutoFit/>
            </a:bodyPr>
            <a:lstStyle/>
            <a:p>
              <a:pPr>
                <a:lnSpc>
                  <a:spcPts val="1800"/>
                </a:lnSpc>
              </a:pPr>
              <a:r>
                <a:rPr altLang="en-US" lang="zh-CN" spc="400" sz="1500">
                  <a:solidFill>
                    <a:schemeClr val="tx1">
                      <a:lumMod val="85000"/>
                      <a:lumOff val="1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单击此处添加标题内容，内容要与标题相符。单击此处添加。</a:t>
              </a:r>
            </a:p>
          </p:txBody>
        </p:sp>
      </p:grpSp>
      <p:grpSp>
        <p:nvGrpSpPr>
          <p:cNvPr id="18" name="组合 17">
            <a:extLst>
              <a:ext uri="{FF2B5EF4-FFF2-40B4-BE49-F238E27FC236}">
                <a16:creationId xmlns:a16="http://schemas.microsoft.com/office/drawing/2014/main" id="{92591176-1E5E-40CA-BAE9-001B5A26B67A}"/>
              </a:ext>
            </a:extLst>
          </p:cNvPr>
          <p:cNvGrpSpPr/>
          <p:nvPr/>
        </p:nvGrpSpPr>
        <p:grpSpPr>
          <a:xfrm>
            <a:off x="6122217" y="4324947"/>
            <a:ext cx="4680520" cy="553998"/>
            <a:chOff x="6600056" y="1432849"/>
            <a:chExt cx="4680520" cy="553998"/>
          </a:xfrm>
        </p:grpSpPr>
        <p:sp>
          <p:nvSpPr>
            <p:cNvPr id="19" name="文本框 18">
              <a:extLst>
                <a:ext uri="{FF2B5EF4-FFF2-40B4-BE49-F238E27FC236}">
                  <a16:creationId xmlns:a16="http://schemas.microsoft.com/office/drawing/2014/main" id="{56C906D8-509D-448F-A206-5B4D6C500F7B}"/>
                </a:ext>
              </a:extLst>
            </p:cNvPr>
            <p:cNvSpPr txBox="1"/>
            <p:nvPr/>
          </p:nvSpPr>
          <p:spPr>
            <a:xfrm>
              <a:off x="6600056" y="1494405"/>
              <a:ext cx="1440160" cy="426720"/>
            </a:xfrm>
            <a:prstGeom prst="rect">
              <a:avLst/>
            </a:prstGeom>
            <a:noFill/>
          </p:spPr>
          <p:txBody>
            <a:bodyPr rtlCol="0" wrap="square">
              <a:spAutoFit/>
            </a:bodyPr>
            <a:lstStyle/>
            <a:p>
              <a:pPr indent="-342900" marL="342900">
                <a:buFont charset="0" pitchFamily="34" typeface="Arial"/>
                <a:buChar char="•"/>
              </a:pPr>
              <a:r>
                <a:rPr altLang="zh-CN" lang="en-US" sz="2200">
                  <a:solidFill>
                    <a:srgbClr val="28A0D0"/>
                  </a:solidFill>
                  <a:latin charset="-122" panose="020b0503020204020204" pitchFamily="34" typeface="微软雅黑"/>
                  <a:ea charset="-122" panose="020b0503020204020204" pitchFamily="34" typeface="微软雅黑"/>
                  <a:cs typeface="+mn-ea"/>
                  <a:sym charset="-122" panose="020b0503020204020204" pitchFamily="34" typeface="微软雅黑"/>
                </a:rPr>
                <a:t>09:30</a:t>
              </a:r>
            </a:p>
          </p:txBody>
        </p:sp>
        <p:sp>
          <p:nvSpPr>
            <p:cNvPr id="20" name="文本框 19">
              <a:extLst>
                <a:ext uri="{FF2B5EF4-FFF2-40B4-BE49-F238E27FC236}">
                  <a16:creationId xmlns:a16="http://schemas.microsoft.com/office/drawing/2014/main" id="{0810827D-3D6A-4B8C-979B-2A8988DAA89E}"/>
                </a:ext>
              </a:extLst>
            </p:cNvPr>
            <p:cNvSpPr txBox="1"/>
            <p:nvPr/>
          </p:nvSpPr>
          <p:spPr>
            <a:xfrm>
              <a:off x="7896199" y="1432849"/>
              <a:ext cx="3384376" cy="548640"/>
            </a:xfrm>
            <a:prstGeom prst="rect">
              <a:avLst/>
            </a:prstGeom>
            <a:noFill/>
          </p:spPr>
          <p:txBody>
            <a:bodyPr rtlCol="0" wrap="square">
              <a:spAutoFit/>
            </a:bodyPr>
            <a:lstStyle/>
            <a:p>
              <a:pPr>
                <a:lnSpc>
                  <a:spcPts val="1800"/>
                </a:lnSpc>
              </a:pPr>
              <a:r>
                <a:rPr altLang="en-US" lang="zh-CN" spc="400" sz="1500">
                  <a:solidFill>
                    <a:schemeClr val="tx1">
                      <a:lumMod val="85000"/>
                      <a:lumOff val="1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单击此处添加标题内容，内容要与标题相符。单击此处添加。</a:t>
              </a:r>
            </a:p>
          </p:txBody>
        </p:sp>
      </p:grpSp>
      <p:grpSp>
        <p:nvGrpSpPr>
          <p:cNvPr id="21" name="组合 20">
            <a:extLst>
              <a:ext uri="{FF2B5EF4-FFF2-40B4-BE49-F238E27FC236}">
                <a16:creationId xmlns:a16="http://schemas.microsoft.com/office/drawing/2014/main" id="{92768E55-027B-4824-A69B-A2EFAB686114}"/>
              </a:ext>
            </a:extLst>
          </p:cNvPr>
          <p:cNvGrpSpPr/>
          <p:nvPr/>
        </p:nvGrpSpPr>
        <p:grpSpPr>
          <a:xfrm>
            <a:off x="6122217" y="5330463"/>
            <a:ext cx="4680520" cy="553998"/>
            <a:chOff x="6600056" y="1432849"/>
            <a:chExt cx="4680520" cy="553998"/>
          </a:xfrm>
        </p:grpSpPr>
        <p:sp>
          <p:nvSpPr>
            <p:cNvPr id="22" name="文本框 21">
              <a:extLst>
                <a:ext uri="{FF2B5EF4-FFF2-40B4-BE49-F238E27FC236}">
                  <a16:creationId xmlns:a16="http://schemas.microsoft.com/office/drawing/2014/main" id="{F6CF8433-D592-4EEC-B59F-9FF1440D9ABB}"/>
                </a:ext>
              </a:extLst>
            </p:cNvPr>
            <p:cNvSpPr txBox="1"/>
            <p:nvPr/>
          </p:nvSpPr>
          <p:spPr>
            <a:xfrm>
              <a:off x="6600056" y="1494404"/>
              <a:ext cx="1440160" cy="426720"/>
            </a:xfrm>
            <a:prstGeom prst="rect">
              <a:avLst/>
            </a:prstGeom>
            <a:noFill/>
          </p:spPr>
          <p:txBody>
            <a:bodyPr rtlCol="0" wrap="square">
              <a:spAutoFit/>
            </a:bodyPr>
            <a:lstStyle/>
            <a:p>
              <a:pPr indent="-342900" marL="342900">
                <a:buFont charset="0" pitchFamily="34" typeface="Arial"/>
                <a:buChar char="•"/>
              </a:pPr>
              <a:r>
                <a:rPr altLang="zh-CN" lang="en-US" sz="2200">
                  <a:solidFill>
                    <a:srgbClr val="28A0D0"/>
                  </a:solidFill>
                  <a:latin charset="-122" panose="020b0503020204020204" pitchFamily="34" typeface="微软雅黑"/>
                  <a:ea charset="-122" panose="020b0503020204020204" pitchFamily="34" typeface="微软雅黑"/>
                  <a:cs typeface="+mn-ea"/>
                  <a:sym charset="-122" panose="020b0503020204020204" pitchFamily="34" typeface="微软雅黑"/>
                </a:rPr>
                <a:t>10:00</a:t>
              </a:r>
            </a:p>
          </p:txBody>
        </p:sp>
        <p:sp>
          <p:nvSpPr>
            <p:cNvPr id="23" name="文本框 22">
              <a:extLst>
                <a:ext uri="{FF2B5EF4-FFF2-40B4-BE49-F238E27FC236}">
                  <a16:creationId xmlns:a16="http://schemas.microsoft.com/office/drawing/2014/main" id="{7CACE298-CD56-4E6D-9F13-D7C4DCF1F6A4}"/>
                </a:ext>
              </a:extLst>
            </p:cNvPr>
            <p:cNvSpPr txBox="1"/>
            <p:nvPr/>
          </p:nvSpPr>
          <p:spPr>
            <a:xfrm>
              <a:off x="7896199" y="1432849"/>
              <a:ext cx="3384376" cy="548640"/>
            </a:xfrm>
            <a:prstGeom prst="rect">
              <a:avLst/>
            </a:prstGeom>
            <a:noFill/>
          </p:spPr>
          <p:txBody>
            <a:bodyPr rtlCol="0" wrap="square">
              <a:spAutoFit/>
            </a:bodyPr>
            <a:lstStyle/>
            <a:p>
              <a:pPr>
                <a:lnSpc>
                  <a:spcPts val="1800"/>
                </a:lnSpc>
              </a:pPr>
              <a:r>
                <a:rPr altLang="en-US" lang="zh-CN" spc="400" sz="1500">
                  <a:solidFill>
                    <a:schemeClr val="tx1">
                      <a:lumMod val="85000"/>
                      <a:lumOff val="1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单击此处添加标题内容，内容要与标题相符。单击此处添加。</a:t>
              </a:r>
            </a:p>
          </p:txBody>
        </p:sp>
      </p:grpSp>
    </p:spTree>
    <p:extLst>
      <p:ext uri="{BB962C8B-B14F-4D97-AF65-F5344CB8AC3E}">
        <p14:creationId val="3860043555"/>
      </p:ext>
    </p:extLst>
  </p:cSld>
  <p:clrMapOvr>
    <a:masterClrMapping/>
  </p:clrMapOvr>
  <mc:AlternateContent>
    <mc:Choice Requires="p14">
      <p:transition advClick="0" advTm="2000" p14:dur="1250" spd="slow">
        <p14:flip dir="r"/>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id="7"/>
                                        <p:tgtEl>
                                          <p:spTgt spid="6"/>
                                        </p:tgtEl>
                                        <p:attrNameLst>
                                          <p:attrName>ppt_x</p:attrName>
                                        </p:attrNameLst>
                                      </p:cBhvr>
                                      <p:tavLst>
                                        <p:tav tm="0">
                                          <p:val>
                                            <p:strVal val="#ppt_x-#ppt_w*1.125000"/>
                                          </p:val>
                                        </p:tav>
                                        <p:tav tm="100000">
                                          <p:val>
                                            <p:strVal val="#ppt_x"/>
                                          </p:val>
                                        </p:tav>
                                      </p:tavLst>
                                    </p:anim>
                                    <p:animEffect filter="wipe(right)" transition="in">
                                      <p:cBhvr>
                                        <p:cTn dur="500" id="8"/>
                                        <p:tgtEl>
                                          <p:spTgt spid="6"/>
                                        </p:tgtEl>
                                      </p:cBhvr>
                                    </p:animEffect>
                                  </p:childTnLst>
                                </p:cTn>
                              </p:par>
                            </p:childTnLst>
                          </p:cTn>
                        </p:par>
                        <p:par>
                          <p:cTn fill="hold" id="9" nodeType="afterGroup">
                            <p:stCondLst>
                              <p:cond delay="500"/>
                            </p:stCondLst>
                            <p:childTnLst>
                              <p:par>
                                <p:cTn fill="hold" grpId="0" id="10" nodeType="afterEffect" presetClass="entr" presetID="22" presetSubtype="4">
                                  <p:stCondLst>
                                    <p:cond delay="0"/>
                                  </p:stCondLst>
                                  <p:childTnLst>
                                    <p:set>
                                      <p:cBhvr>
                                        <p:cTn dur="1" fill="hold" id="11">
                                          <p:stCondLst>
                                            <p:cond delay="0"/>
                                          </p:stCondLst>
                                        </p:cTn>
                                        <p:tgtEl>
                                          <p:spTgt spid="14"/>
                                        </p:tgtEl>
                                        <p:attrNameLst>
                                          <p:attrName>style.visibility</p:attrName>
                                        </p:attrNameLst>
                                      </p:cBhvr>
                                      <p:to>
                                        <p:strVal val="visible"/>
                                      </p:to>
                                    </p:set>
                                    <p:animEffect filter="wipe(down)" transition="in">
                                      <p:cBhvr>
                                        <p:cTn dur="500" id="12"/>
                                        <p:tgtEl>
                                          <p:spTgt spid="14"/>
                                        </p:tgtEl>
                                      </p:cBhvr>
                                    </p:animEffect>
                                  </p:childTnLst>
                                </p:cTn>
                              </p:par>
                            </p:childTnLst>
                          </p:cTn>
                        </p:par>
                        <p:par>
                          <p:cTn fill="hold" id="13" nodeType="afterGroup">
                            <p:stCondLst>
                              <p:cond delay="1000"/>
                            </p:stCondLst>
                            <p:childTnLst>
                              <p:par>
                                <p:cTn fill="hold" id="14" nodeType="afterEffect" presetClass="entr" presetID="2" presetSubtype="2">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additive="base">
                                        <p:cTn dur="500" fill="hold" id="16"/>
                                        <p:tgtEl>
                                          <p:spTgt spid="10"/>
                                        </p:tgtEl>
                                        <p:attrNameLst>
                                          <p:attrName>ppt_x</p:attrName>
                                        </p:attrNameLst>
                                      </p:cBhvr>
                                      <p:tavLst>
                                        <p:tav tm="0">
                                          <p:val>
                                            <p:strVal val="1+#ppt_w/2"/>
                                          </p:val>
                                        </p:tav>
                                        <p:tav tm="100000">
                                          <p:val>
                                            <p:strVal val="#ppt_x"/>
                                          </p:val>
                                        </p:tav>
                                      </p:tavLst>
                                    </p:anim>
                                    <p:anim calcmode="lin" valueType="num">
                                      <p:cBhvr additive="base">
                                        <p:cTn dur="500" fill="hold" id="17"/>
                                        <p:tgtEl>
                                          <p:spTgt spid="10"/>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id="19" nodeType="afterEffect" presetClass="entr" presetID="2" presetSubtype="2">
                                  <p:stCondLst>
                                    <p:cond delay="0"/>
                                  </p:stCondLst>
                                  <p:childTnLst>
                                    <p:set>
                                      <p:cBhvr>
                                        <p:cTn dur="1" fill="hold" id="20">
                                          <p:stCondLst>
                                            <p:cond delay="0"/>
                                          </p:stCondLst>
                                        </p:cTn>
                                        <p:tgtEl>
                                          <p:spTgt spid="15"/>
                                        </p:tgtEl>
                                        <p:attrNameLst>
                                          <p:attrName>style.visibility</p:attrName>
                                        </p:attrNameLst>
                                      </p:cBhvr>
                                      <p:to>
                                        <p:strVal val="visible"/>
                                      </p:to>
                                    </p:set>
                                    <p:anim calcmode="lin" valueType="num">
                                      <p:cBhvr additive="base">
                                        <p:cTn dur="500" fill="hold" id="21"/>
                                        <p:tgtEl>
                                          <p:spTgt spid="15"/>
                                        </p:tgtEl>
                                        <p:attrNameLst>
                                          <p:attrName>ppt_x</p:attrName>
                                        </p:attrNameLst>
                                      </p:cBhvr>
                                      <p:tavLst>
                                        <p:tav tm="0">
                                          <p:val>
                                            <p:strVal val="1+#ppt_w/2"/>
                                          </p:val>
                                        </p:tav>
                                        <p:tav tm="100000">
                                          <p:val>
                                            <p:strVal val="#ppt_x"/>
                                          </p:val>
                                        </p:tav>
                                      </p:tavLst>
                                    </p:anim>
                                    <p:anim calcmode="lin" valueType="num">
                                      <p:cBhvr additive="base">
                                        <p:cTn dur="500" fill="hold" id="22"/>
                                        <p:tgtEl>
                                          <p:spTgt spid="15"/>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2">
                                  <p:stCondLst>
                                    <p:cond delay="0"/>
                                  </p:stCondLst>
                                  <p:childTnLst>
                                    <p:set>
                                      <p:cBhvr>
                                        <p:cTn dur="1" fill="hold" id="25">
                                          <p:stCondLst>
                                            <p:cond delay="0"/>
                                          </p:stCondLst>
                                        </p:cTn>
                                        <p:tgtEl>
                                          <p:spTgt spid="18"/>
                                        </p:tgtEl>
                                        <p:attrNameLst>
                                          <p:attrName>style.visibility</p:attrName>
                                        </p:attrNameLst>
                                      </p:cBhvr>
                                      <p:to>
                                        <p:strVal val="visible"/>
                                      </p:to>
                                    </p:set>
                                    <p:anim calcmode="lin" valueType="num">
                                      <p:cBhvr additive="base">
                                        <p:cTn dur="500" fill="hold" id="26"/>
                                        <p:tgtEl>
                                          <p:spTgt spid="18"/>
                                        </p:tgtEl>
                                        <p:attrNameLst>
                                          <p:attrName>ppt_x</p:attrName>
                                        </p:attrNameLst>
                                      </p:cBhvr>
                                      <p:tavLst>
                                        <p:tav tm="0">
                                          <p:val>
                                            <p:strVal val="1+#ppt_w/2"/>
                                          </p:val>
                                        </p:tav>
                                        <p:tav tm="100000">
                                          <p:val>
                                            <p:strVal val="#ppt_x"/>
                                          </p:val>
                                        </p:tav>
                                      </p:tavLst>
                                    </p:anim>
                                    <p:anim calcmode="lin" valueType="num">
                                      <p:cBhvr additive="base">
                                        <p:cTn dur="500" fill="hold" id="27"/>
                                        <p:tgtEl>
                                          <p:spTgt spid="18"/>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500"/>
                            </p:stCondLst>
                            <p:childTnLst>
                              <p:par>
                                <p:cTn fill="hold" id="29" nodeType="afterEffect" presetClass="entr" presetID="2" presetSubtype="2">
                                  <p:stCondLst>
                                    <p:cond delay="0"/>
                                  </p:stCondLst>
                                  <p:childTnLst>
                                    <p:set>
                                      <p:cBhvr>
                                        <p:cTn dur="1" fill="hold" id="30">
                                          <p:stCondLst>
                                            <p:cond delay="0"/>
                                          </p:stCondLst>
                                        </p:cTn>
                                        <p:tgtEl>
                                          <p:spTgt spid="21"/>
                                        </p:tgtEl>
                                        <p:attrNameLst>
                                          <p:attrName>style.visibility</p:attrName>
                                        </p:attrNameLst>
                                      </p:cBhvr>
                                      <p:to>
                                        <p:strVal val="visible"/>
                                      </p:to>
                                    </p:set>
                                    <p:anim calcmode="lin" valueType="num">
                                      <p:cBhvr additive="base">
                                        <p:cTn dur="500" fill="hold" id="31"/>
                                        <p:tgtEl>
                                          <p:spTgt spid="21"/>
                                        </p:tgtEl>
                                        <p:attrNameLst>
                                          <p:attrName>ppt_x</p:attrName>
                                        </p:attrNameLst>
                                      </p:cBhvr>
                                      <p:tavLst>
                                        <p:tav tm="0">
                                          <p:val>
                                            <p:strVal val="1+#ppt_w/2"/>
                                          </p:val>
                                        </p:tav>
                                        <p:tav tm="100000">
                                          <p:val>
                                            <p:strVal val="#ppt_x"/>
                                          </p:val>
                                        </p:tav>
                                      </p:tavLst>
                                    </p:anim>
                                    <p:anim calcmode="lin" valueType="num">
                                      <p:cBhvr additive="base">
                                        <p:cTn dur="500" fill="hold" id="32"/>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EA89417F-C411-47C6-94FA-ABCBE9503BE9}"/>
              </a:ext>
            </a:extLst>
          </p:cNvPr>
          <p:cNvGrpSpPr/>
          <p:nvPr/>
        </p:nvGrpSpPr>
        <p:grpSpPr>
          <a:xfrm>
            <a:off x="4439816" y="764704"/>
            <a:ext cx="3348000" cy="461665"/>
            <a:chOff x="4439816" y="764704"/>
            <a:chExt cx="3348000" cy="461665"/>
          </a:xfrm>
        </p:grpSpPr>
        <p:sp>
          <p:nvSpPr>
            <p:cNvPr id="7" name="矩形: 圆角 6">
              <a:extLst>
                <a:ext uri="{FF2B5EF4-FFF2-40B4-BE49-F238E27FC236}">
                  <a16:creationId xmlns:a16="http://schemas.microsoft.com/office/drawing/2014/main" id="{59F22B24-0FA6-45AB-BEE1-3140584CD683}"/>
                </a:ext>
              </a:extLst>
            </p:cNvPr>
            <p:cNvSpPr/>
            <p:nvPr/>
          </p:nvSpPr>
          <p:spPr>
            <a:xfrm>
              <a:off x="4439816" y="959536"/>
              <a:ext cx="3348000" cy="36000"/>
            </a:xfrm>
            <a:prstGeom prst="roundRect">
              <a:avLst>
                <a:gd fmla="val 50000" name="adj"/>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9749CD4E-AF6E-4419-B23A-4C4041464C00}"/>
                </a:ext>
              </a:extLst>
            </p:cNvPr>
            <p:cNvSpPr txBox="1"/>
            <p:nvPr/>
          </p:nvSpPr>
          <p:spPr>
            <a:xfrm>
              <a:off x="4789089" y="764704"/>
              <a:ext cx="2613823" cy="457200"/>
            </a:xfrm>
            <a:prstGeom prst="rect">
              <a:avLst/>
            </a:prstGeom>
            <a:solidFill>
              <a:schemeClr val="bg1"/>
            </a:solid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dist"/>
              <a:r>
                <a:rPr altLang="en-US" b="1" lang="zh-CN" sz="2400">
                  <a:ln w="6350">
                    <a:noFill/>
                  </a:ln>
                  <a:solidFill>
                    <a:schemeClr val="tx1">
                      <a:lumMod val="75000"/>
                      <a:lumOff val="25000"/>
                    </a:schemeClr>
                  </a:solidFill>
                  <a:effectLst/>
                  <a:latin charset="-122" panose="020b0503020204020204" pitchFamily="34" typeface="微软雅黑"/>
                  <a:ea charset="-122" panose="020b0503020204020204" pitchFamily="34" typeface="微软雅黑"/>
                  <a:sym charset="-122" panose="020b0503020204020204" pitchFamily="34" typeface="微软雅黑"/>
                </a:rPr>
                <a:t>入场仪式</a:t>
              </a:r>
            </a:p>
          </p:txBody>
        </p:sp>
      </p:grpSp>
      <p:cxnSp>
        <p:nvCxnSpPr>
          <p:cNvPr id="11" name="直接连接符 10">
            <a:extLst>
              <a:ext uri="{FF2B5EF4-FFF2-40B4-BE49-F238E27FC236}">
                <a16:creationId xmlns:a16="http://schemas.microsoft.com/office/drawing/2014/main" id="{527534AD-3927-452C-9937-4055D6CA5E61}"/>
              </a:ext>
            </a:extLst>
          </p:cNvPr>
          <p:cNvCxnSpPr/>
          <p:nvPr/>
        </p:nvCxnSpPr>
        <p:spPr>
          <a:xfrm flipH="1">
            <a:off x="6096000" y="1809360"/>
            <a:ext cx="0" cy="48600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47D0FE0A-83C7-404F-949A-AE130BF5E478}"/>
              </a:ext>
            </a:extLst>
          </p:cNvPr>
          <p:cNvGrpSpPr/>
          <p:nvPr/>
        </p:nvGrpSpPr>
        <p:grpSpPr>
          <a:xfrm>
            <a:off x="6959039" y="1983435"/>
            <a:ext cx="3667478" cy="1706521"/>
            <a:chOff x="8840928" y="1899384"/>
            <a:chExt cx="3667478" cy="1706521"/>
          </a:xfrm>
        </p:grpSpPr>
        <p:grpSp>
          <p:nvGrpSpPr>
            <p:cNvPr id="18" name="iṩliḍe">
              <a:extLst>
                <a:ext uri="{FF2B5EF4-FFF2-40B4-BE49-F238E27FC236}">
                  <a16:creationId xmlns:a16="http://schemas.microsoft.com/office/drawing/2014/main" id="{8DCF7144-D1ED-419D-9882-299E607D9B19}"/>
                </a:ext>
              </a:extLst>
            </p:cNvPr>
            <p:cNvGrpSpPr/>
            <p:nvPr/>
          </p:nvGrpSpPr>
          <p:grpSpPr>
            <a:xfrm>
              <a:off x="8840928" y="1899384"/>
              <a:ext cx="3667478" cy="1022330"/>
              <a:chOff x="1644341" y="1560639"/>
              <a:chExt cx="3667478" cy="1022330"/>
            </a:xfrm>
          </p:grpSpPr>
          <p:sp>
            <p:nvSpPr>
              <p:cNvPr id="20" name="išḷíḋe">
                <a:extLst>
                  <a:ext uri="{FF2B5EF4-FFF2-40B4-BE49-F238E27FC236}">
                    <a16:creationId xmlns:a16="http://schemas.microsoft.com/office/drawing/2014/main" id="{ECE334B7-1BF1-4381-BE1F-5BA01680C44B}"/>
                  </a:ext>
                </a:extLst>
              </p:cNvPr>
              <p:cNvSpPr/>
              <p:nvPr/>
            </p:nvSpPr>
            <p:spPr>
              <a:xfrm>
                <a:off x="1644341" y="1560639"/>
                <a:ext cx="1334583" cy="316518"/>
              </a:xfrm>
              <a:prstGeom prst="rect">
                <a:avLst/>
              </a:prstGeom>
              <a:solidFill>
                <a:srgbClr val="66C6F0"/>
              </a:solid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lnSpcReduction="10000"/>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dist"/>
                <a:r>
                  <a:rPr altLang="en-US" lang="zh-CN" sz="1600">
                    <a:solidFill>
                      <a:schemeClr val="bg1"/>
                    </a:solidFill>
                    <a:latin charset="-122" panose="020b0503020204020204" pitchFamily="34" typeface="微软雅黑"/>
                    <a:ea charset="-122" panose="020b0503020204020204" pitchFamily="34" typeface="微软雅黑"/>
                  </a:rPr>
                  <a:t>文本标题</a:t>
                </a:r>
              </a:p>
            </p:txBody>
          </p:sp>
          <p:sp>
            <p:nvSpPr>
              <p:cNvPr id="21" name="íṩlîďê">
                <a:extLst>
                  <a:ext uri="{FF2B5EF4-FFF2-40B4-BE49-F238E27FC236}">
                    <a16:creationId xmlns:a16="http://schemas.microsoft.com/office/drawing/2014/main" id="{24103618-5605-4ED4-BC8F-C9B6F41A6123}"/>
                  </a:ext>
                </a:extLst>
              </p:cNvPr>
              <p:cNvSpPr/>
              <p:nvPr/>
            </p:nvSpPr>
            <p:spPr bwMode="auto">
              <a:xfrm>
                <a:off x="1644341" y="1877157"/>
                <a:ext cx="3667478" cy="705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pc="150" sz="1300">
                    <a:latin charset="-122" panose="020b0503020204020204" pitchFamily="34" typeface="微软雅黑"/>
                    <a:ea charset="-122" panose="020b0503020204020204" pitchFamily="34" typeface="微软雅黑"/>
                  </a:rPr>
                  <a:t>点击此处输入文本内容，点击此处输入文本内容，点击此处输入文本内容……</a:t>
                </a:r>
              </a:p>
            </p:txBody>
          </p:sp>
        </p:grpSp>
        <p:sp>
          <p:nvSpPr>
            <p:cNvPr id="19" name="Rectangle 141">
              <a:extLst>
                <a:ext uri="{FF2B5EF4-FFF2-40B4-BE49-F238E27FC236}">
                  <a16:creationId xmlns:a16="http://schemas.microsoft.com/office/drawing/2014/main" id="{B6160A2E-0CFF-415F-BADC-27D3197B4942}"/>
                </a:ext>
              </a:extLst>
            </p:cNvPr>
            <p:cNvSpPr/>
            <p:nvPr/>
          </p:nvSpPr>
          <p:spPr>
            <a:xfrm>
              <a:off x="8840928" y="2848262"/>
              <a:ext cx="3667478" cy="777240"/>
            </a:xfrm>
            <a:prstGeom prst="rect">
              <a:avLst/>
            </a:prstGeom>
          </p:spPr>
          <p:txBody>
            <a:bodyPr wrap="square">
              <a:spAutoFit/>
            </a:bodyPr>
            <a:lstStyle/>
            <a:p>
              <a:pPr defTabSz="914400">
                <a:lnSpc>
                  <a:spcPct val="150000"/>
                </a:lnSpc>
              </a:pPr>
              <a:r>
                <a:rPr altLang="zh-CN" lang="en-US" spc="160" sz="1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Pellentesque habitant morbi tristique senectus et netus et malesuada fames ac turpis egestas</a:t>
              </a:r>
            </a:p>
          </p:txBody>
        </p:sp>
      </p:grpSp>
      <p:grpSp>
        <p:nvGrpSpPr>
          <p:cNvPr id="22" name="组合 21">
            <a:extLst>
              <a:ext uri="{FF2B5EF4-FFF2-40B4-BE49-F238E27FC236}">
                <a16:creationId xmlns:a16="http://schemas.microsoft.com/office/drawing/2014/main" id="{176246FF-159F-4ED2-B325-5E136D3B69EF}"/>
              </a:ext>
            </a:extLst>
          </p:cNvPr>
          <p:cNvGrpSpPr/>
          <p:nvPr/>
        </p:nvGrpSpPr>
        <p:grpSpPr>
          <a:xfrm>
            <a:off x="1937976" y="4152885"/>
            <a:ext cx="3667478" cy="1745579"/>
            <a:chOff x="8840928" y="1899384"/>
            <a:chExt cx="3667478" cy="1745579"/>
          </a:xfrm>
        </p:grpSpPr>
        <p:grpSp>
          <p:nvGrpSpPr>
            <p:cNvPr id="23" name="iṩliḍe">
              <a:extLst>
                <a:ext uri="{FF2B5EF4-FFF2-40B4-BE49-F238E27FC236}">
                  <a16:creationId xmlns:a16="http://schemas.microsoft.com/office/drawing/2014/main" id="{46DDADDE-D240-4E30-90AD-D7B74DBE27B8}"/>
                </a:ext>
              </a:extLst>
            </p:cNvPr>
            <p:cNvGrpSpPr/>
            <p:nvPr/>
          </p:nvGrpSpPr>
          <p:grpSpPr>
            <a:xfrm>
              <a:off x="8840928" y="1899384"/>
              <a:ext cx="3667478" cy="1022330"/>
              <a:chOff x="1644341" y="1560639"/>
              <a:chExt cx="3667478" cy="1022330"/>
            </a:xfrm>
          </p:grpSpPr>
          <p:sp>
            <p:nvSpPr>
              <p:cNvPr id="25" name="išḷíḋe">
                <a:extLst>
                  <a:ext uri="{FF2B5EF4-FFF2-40B4-BE49-F238E27FC236}">
                    <a16:creationId xmlns:a16="http://schemas.microsoft.com/office/drawing/2014/main" id="{BBCC13C7-C517-4C1B-81DF-BFC3BD8CE1A1}"/>
                  </a:ext>
                </a:extLst>
              </p:cNvPr>
              <p:cNvSpPr/>
              <p:nvPr/>
            </p:nvSpPr>
            <p:spPr>
              <a:xfrm>
                <a:off x="1644341" y="1560639"/>
                <a:ext cx="1334583" cy="316518"/>
              </a:xfrm>
              <a:prstGeom prst="rect">
                <a:avLst/>
              </a:prstGeom>
              <a:solidFill>
                <a:srgbClr val="66C6F0"/>
              </a:solid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lnSpcReduction="10000"/>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dist"/>
                <a:r>
                  <a:rPr altLang="en-US" lang="zh-CN" sz="1600">
                    <a:solidFill>
                      <a:schemeClr val="bg1"/>
                    </a:solidFill>
                    <a:latin charset="-122" panose="020b0503020204020204" pitchFamily="34" typeface="微软雅黑"/>
                    <a:ea charset="-122" panose="020b0503020204020204" pitchFamily="34" typeface="微软雅黑"/>
                  </a:rPr>
                  <a:t>文本标题</a:t>
                </a:r>
              </a:p>
            </p:txBody>
          </p:sp>
          <p:sp>
            <p:nvSpPr>
              <p:cNvPr id="26" name="íṩlîďê">
                <a:extLst>
                  <a:ext uri="{FF2B5EF4-FFF2-40B4-BE49-F238E27FC236}">
                    <a16:creationId xmlns:a16="http://schemas.microsoft.com/office/drawing/2014/main" id="{EB5319BD-1015-466D-BC21-6C1295472886}"/>
                  </a:ext>
                </a:extLst>
              </p:cNvPr>
              <p:cNvSpPr/>
              <p:nvPr/>
            </p:nvSpPr>
            <p:spPr bwMode="auto">
              <a:xfrm>
                <a:off x="1644341" y="1877157"/>
                <a:ext cx="3667478" cy="705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pc="150" sz="1300">
                    <a:latin charset="-122" panose="020b0503020204020204" pitchFamily="34" typeface="微软雅黑"/>
                    <a:ea charset="-122" panose="020b0503020204020204" pitchFamily="34" typeface="微软雅黑"/>
                  </a:rPr>
                  <a:t>点击此处输入文本内容，点击此处输入文本内容，点击此处输入文本内容……</a:t>
                </a:r>
              </a:p>
            </p:txBody>
          </p:sp>
        </p:grpSp>
        <p:sp>
          <p:nvSpPr>
            <p:cNvPr id="24" name="Rectangle 141">
              <a:extLst>
                <a:ext uri="{FF2B5EF4-FFF2-40B4-BE49-F238E27FC236}">
                  <a16:creationId xmlns:a16="http://schemas.microsoft.com/office/drawing/2014/main" id="{587505AE-68B1-4084-AE7E-3C86312DD145}"/>
                </a:ext>
              </a:extLst>
            </p:cNvPr>
            <p:cNvSpPr/>
            <p:nvPr/>
          </p:nvSpPr>
          <p:spPr>
            <a:xfrm>
              <a:off x="8840928" y="2887320"/>
              <a:ext cx="3667478" cy="777240"/>
            </a:xfrm>
            <a:prstGeom prst="rect">
              <a:avLst/>
            </a:prstGeom>
          </p:spPr>
          <p:txBody>
            <a:bodyPr wrap="square">
              <a:spAutoFit/>
            </a:bodyPr>
            <a:lstStyle/>
            <a:p>
              <a:pPr defTabSz="914400">
                <a:lnSpc>
                  <a:spcPct val="150000"/>
                </a:lnSpc>
              </a:pPr>
              <a:r>
                <a:rPr altLang="zh-CN" lang="en-US" spc="160" sz="1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Pellentesque habitant morbi tristique senectus et netus et malesuada fames ac turpis egestas</a:t>
              </a:r>
            </a:p>
          </p:txBody>
        </p:sp>
      </p:grpSp>
      <p:sp>
        <p:nvSpPr>
          <p:cNvPr id="32" name="椭圆 31">
            <a:extLst>
              <a:ext uri="{FF2B5EF4-FFF2-40B4-BE49-F238E27FC236}">
                <a16:creationId xmlns:a16="http://schemas.microsoft.com/office/drawing/2014/main" id="{7CBA5E92-1D20-42BA-913A-0E555EEB69ED}"/>
              </a:ext>
            </a:extLst>
          </p:cNvPr>
          <p:cNvSpPr/>
          <p:nvPr/>
        </p:nvSpPr>
        <p:spPr>
          <a:xfrm>
            <a:off x="5932255" y="2308726"/>
            <a:ext cx="360000" cy="360000"/>
          </a:xfrm>
          <a:prstGeom prst="ellipse">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a:extLst>
              <a:ext uri="{FF2B5EF4-FFF2-40B4-BE49-F238E27FC236}">
                <a16:creationId xmlns:a16="http://schemas.microsoft.com/office/drawing/2014/main" id="{308D4324-DE05-40B1-A855-594DC3549B0C}"/>
              </a:ext>
            </a:extLst>
          </p:cNvPr>
          <p:cNvSpPr/>
          <p:nvPr/>
        </p:nvSpPr>
        <p:spPr>
          <a:xfrm>
            <a:off x="5936649" y="4857507"/>
            <a:ext cx="360000" cy="360000"/>
          </a:xfrm>
          <a:prstGeom prst="ellipse">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DE138801-F845-4329-AB4E-A79048CEC3F9}"/>
              </a:ext>
            </a:extLst>
          </p:cNvPr>
          <p:cNvPicPr>
            <a:picLocks noChangeAspect="1"/>
          </p:cNvPicPr>
          <p:nvPr/>
        </p:nvPicPr>
        <p:blipFill>
          <a:blip r:embed="rId2">
            <a:extLst>
              <a:ext uri="{28A0092B-C50C-407E-A947-70E740481C1C}">
                <a14:useLocalDpi val="0"/>
              </a:ext>
            </a:extLst>
          </a:blip>
          <a:stretch>
            <a:fillRect/>
          </a:stretch>
        </p:blipFill>
        <p:spPr>
          <a:xfrm>
            <a:off x="7282380" y="3600203"/>
            <a:ext cx="2874607" cy="2874607"/>
          </a:xfrm>
          <a:prstGeom prst="rect">
            <a:avLst/>
          </a:prstGeom>
        </p:spPr>
      </p:pic>
      <p:pic>
        <p:nvPicPr>
          <p:cNvPr id="34" name="图片 33">
            <a:extLst>
              <a:ext uri="{FF2B5EF4-FFF2-40B4-BE49-F238E27FC236}">
                <a16:creationId xmlns:a16="http://schemas.microsoft.com/office/drawing/2014/main" id="{0DBF4326-23DA-4718-9C61-637670BEDE3A}"/>
              </a:ext>
            </a:extLst>
          </p:cNvPr>
          <p:cNvPicPr>
            <a:picLocks noChangeAspect="1"/>
          </p:cNvPicPr>
          <p:nvPr/>
        </p:nvPicPr>
        <p:blipFill>
          <a:blip r:embed="rId3">
            <a:extLst>
              <a:ext uri="{28A0092B-C50C-407E-A947-70E740481C1C}">
                <a14:useLocalDpi val="0"/>
              </a:ext>
            </a:extLst>
          </a:blip>
          <a:stretch>
            <a:fillRect/>
          </a:stretch>
        </p:blipFill>
        <p:spPr>
          <a:xfrm>
            <a:off x="2025835" y="1501179"/>
            <a:ext cx="2493447" cy="2493447"/>
          </a:xfrm>
          <a:prstGeom prst="rect">
            <a:avLst/>
          </a:prstGeom>
        </p:spPr>
      </p:pic>
    </p:spTree>
    <p:extLst>
      <p:ext uri="{BB962C8B-B14F-4D97-AF65-F5344CB8AC3E}">
        <p14:creationId val="2681617098"/>
      </p:ext>
    </p:extLst>
  </p:cSld>
  <p:clrMapOvr>
    <a:masterClrMapping/>
  </p:clrMapOvr>
  <mc:AlternateContent>
    <mc:Choice Requires="p14">
      <p:transition advClick="0" advTm="2000" p14:dur="1250" spd="slow">
        <p14:flip dir="r"/>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11"/>
                                        </p:tgtEl>
                                        <p:attrNameLst>
                                          <p:attrName>style.visibility</p:attrName>
                                        </p:attrNameLst>
                                      </p:cBhvr>
                                      <p:to>
                                        <p:strVal val="visible"/>
                                      </p:to>
                                    </p:set>
                                    <p:animEffect filter="wipe(up)" transition="in">
                                      <p:cBhvr>
                                        <p:cTn dur="500" id="7"/>
                                        <p:tgtEl>
                                          <p:spTgt spid="11"/>
                                        </p:tgtEl>
                                      </p:cBhvr>
                                    </p:animEffect>
                                  </p:childTnLst>
                                </p:cTn>
                              </p:par>
                              <p:par>
                                <p:cTn fill="hold" grpId="0" id="8" nodeType="withEffect" presetClass="entr" presetID="53" presetSubtype="0">
                                  <p:stCondLst>
                                    <p:cond delay="500"/>
                                  </p:stCondLst>
                                  <p:childTnLst>
                                    <p:set>
                                      <p:cBhvr>
                                        <p:cTn dur="1" fill="hold" id="9">
                                          <p:stCondLst>
                                            <p:cond delay="0"/>
                                          </p:stCondLst>
                                        </p:cTn>
                                        <p:tgtEl>
                                          <p:spTgt spid="32"/>
                                        </p:tgtEl>
                                        <p:attrNameLst>
                                          <p:attrName>style.visibility</p:attrName>
                                        </p:attrNameLst>
                                      </p:cBhvr>
                                      <p:to>
                                        <p:strVal val="visible"/>
                                      </p:to>
                                    </p:set>
                                    <p:anim calcmode="lin" valueType="num">
                                      <p:cBhvr>
                                        <p:cTn dur="500" fill="hold" id="10"/>
                                        <p:tgtEl>
                                          <p:spTgt spid="32"/>
                                        </p:tgtEl>
                                        <p:attrNameLst>
                                          <p:attrName>ppt_w</p:attrName>
                                        </p:attrNameLst>
                                      </p:cBhvr>
                                      <p:tavLst>
                                        <p:tav tm="0">
                                          <p:val>
                                            <p:fltVal val="0"/>
                                          </p:val>
                                        </p:tav>
                                        <p:tav tm="100000">
                                          <p:val>
                                            <p:strVal val="#ppt_w"/>
                                          </p:val>
                                        </p:tav>
                                      </p:tavLst>
                                    </p:anim>
                                    <p:anim calcmode="lin" valueType="num">
                                      <p:cBhvr>
                                        <p:cTn dur="500" fill="hold" id="11"/>
                                        <p:tgtEl>
                                          <p:spTgt spid="32"/>
                                        </p:tgtEl>
                                        <p:attrNameLst>
                                          <p:attrName>ppt_h</p:attrName>
                                        </p:attrNameLst>
                                      </p:cBhvr>
                                      <p:tavLst>
                                        <p:tav tm="0">
                                          <p:val>
                                            <p:fltVal val="0"/>
                                          </p:val>
                                        </p:tav>
                                        <p:tav tm="100000">
                                          <p:val>
                                            <p:strVal val="#ppt_h"/>
                                          </p:val>
                                        </p:tav>
                                      </p:tavLst>
                                    </p:anim>
                                    <p:animEffect filter="fade" transition="in">
                                      <p:cBhvr>
                                        <p:cTn dur="500" id="12"/>
                                        <p:tgtEl>
                                          <p:spTgt spid="32"/>
                                        </p:tgtEl>
                                      </p:cBhvr>
                                    </p:animEffect>
                                  </p:childTnLst>
                                </p:cTn>
                              </p:par>
                              <p:par>
                                <p:cTn fill="hold" grpId="0" id="13" nodeType="withEffect" presetClass="entr" presetID="53" presetSubtype="0">
                                  <p:stCondLst>
                                    <p:cond delay="500"/>
                                  </p:stCondLst>
                                  <p:childTnLst>
                                    <p:set>
                                      <p:cBhvr>
                                        <p:cTn dur="1" fill="hold" id="14">
                                          <p:stCondLst>
                                            <p:cond delay="0"/>
                                          </p:stCondLst>
                                        </p:cTn>
                                        <p:tgtEl>
                                          <p:spTgt spid="33"/>
                                        </p:tgtEl>
                                        <p:attrNameLst>
                                          <p:attrName>style.visibility</p:attrName>
                                        </p:attrNameLst>
                                      </p:cBhvr>
                                      <p:to>
                                        <p:strVal val="visible"/>
                                      </p:to>
                                    </p:set>
                                    <p:anim calcmode="lin" valueType="num">
                                      <p:cBhvr>
                                        <p:cTn dur="500" fill="hold" id="15"/>
                                        <p:tgtEl>
                                          <p:spTgt spid="33"/>
                                        </p:tgtEl>
                                        <p:attrNameLst>
                                          <p:attrName>ppt_w</p:attrName>
                                        </p:attrNameLst>
                                      </p:cBhvr>
                                      <p:tavLst>
                                        <p:tav tm="0">
                                          <p:val>
                                            <p:fltVal val="0"/>
                                          </p:val>
                                        </p:tav>
                                        <p:tav tm="100000">
                                          <p:val>
                                            <p:strVal val="#ppt_w"/>
                                          </p:val>
                                        </p:tav>
                                      </p:tavLst>
                                    </p:anim>
                                    <p:anim calcmode="lin" valueType="num">
                                      <p:cBhvr>
                                        <p:cTn dur="500" fill="hold" id="16"/>
                                        <p:tgtEl>
                                          <p:spTgt spid="33"/>
                                        </p:tgtEl>
                                        <p:attrNameLst>
                                          <p:attrName>ppt_h</p:attrName>
                                        </p:attrNameLst>
                                      </p:cBhvr>
                                      <p:tavLst>
                                        <p:tav tm="0">
                                          <p:val>
                                            <p:fltVal val="0"/>
                                          </p:val>
                                        </p:tav>
                                        <p:tav tm="100000">
                                          <p:val>
                                            <p:strVal val="#ppt_h"/>
                                          </p:val>
                                        </p:tav>
                                      </p:tavLst>
                                    </p:anim>
                                    <p:animEffect filter="fade" transition="in">
                                      <p:cBhvr>
                                        <p:cTn dur="500" id="17"/>
                                        <p:tgtEl>
                                          <p:spTgt spid="33"/>
                                        </p:tgtEl>
                                      </p:cBhvr>
                                    </p:animEffect>
                                  </p:childTnLst>
                                </p:cTn>
                              </p:par>
                            </p:childTnLst>
                          </p:cTn>
                        </p:par>
                        <p:par>
                          <p:cTn fill="hold" id="18" nodeType="afterGroup">
                            <p:stCondLst>
                              <p:cond delay="1000"/>
                            </p:stCondLst>
                            <p:childTnLst>
                              <p:par>
                                <p:cTn fill="hold" id="19" nodeType="afterEffect" presetClass="entr" presetID="10" presetSubtype="0">
                                  <p:stCondLst>
                                    <p:cond delay="0"/>
                                  </p:stCondLst>
                                  <p:childTnLst>
                                    <p:set>
                                      <p:cBhvr>
                                        <p:cTn dur="1" fill="hold" id="20">
                                          <p:stCondLst>
                                            <p:cond delay="0"/>
                                          </p:stCondLst>
                                        </p:cTn>
                                        <p:tgtEl>
                                          <p:spTgt spid="34"/>
                                        </p:tgtEl>
                                        <p:attrNameLst>
                                          <p:attrName>style.visibility</p:attrName>
                                        </p:attrNameLst>
                                      </p:cBhvr>
                                      <p:to>
                                        <p:strVal val="visible"/>
                                      </p:to>
                                    </p:set>
                                    <p:animEffect filter="fade" transition="in">
                                      <p:cBhvr>
                                        <p:cTn dur="500" id="21"/>
                                        <p:tgtEl>
                                          <p:spTgt spid="34"/>
                                        </p:tgtEl>
                                      </p:cBhvr>
                                    </p:animEffect>
                                  </p:childTnLst>
                                </p:cTn>
                              </p:par>
                            </p:childTnLst>
                          </p:cTn>
                        </p:par>
                        <p:par>
                          <p:cTn fill="hold" id="22" nodeType="afterGroup">
                            <p:stCondLst>
                              <p:cond delay="1500"/>
                            </p:stCondLst>
                            <p:childTnLst>
                              <p:par>
                                <p:cTn fill="hold" id="23" nodeType="afterEffect" presetClass="entr" presetID="12" presetSubtype="2">
                                  <p:stCondLst>
                                    <p:cond delay="0"/>
                                  </p:stCondLst>
                                  <p:childTnLst>
                                    <p:set>
                                      <p:cBhvr>
                                        <p:cTn dur="1" fill="hold" id="24">
                                          <p:stCondLst>
                                            <p:cond delay="0"/>
                                          </p:stCondLst>
                                        </p:cTn>
                                        <p:tgtEl>
                                          <p:spTgt spid="22"/>
                                        </p:tgtEl>
                                        <p:attrNameLst>
                                          <p:attrName>style.visibility</p:attrName>
                                        </p:attrNameLst>
                                      </p:cBhvr>
                                      <p:to>
                                        <p:strVal val="visible"/>
                                      </p:to>
                                    </p:set>
                                    <p:anim calcmode="lin" valueType="num">
                                      <p:cBhvr additive="base">
                                        <p:cTn dur="500" id="25"/>
                                        <p:tgtEl>
                                          <p:spTgt spid="22"/>
                                        </p:tgtEl>
                                        <p:attrNameLst>
                                          <p:attrName>ppt_x</p:attrName>
                                        </p:attrNameLst>
                                      </p:cBhvr>
                                      <p:tavLst>
                                        <p:tav tm="0">
                                          <p:val>
                                            <p:strVal val="#ppt_x+#ppt_w*1.125000"/>
                                          </p:val>
                                        </p:tav>
                                        <p:tav tm="100000">
                                          <p:val>
                                            <p:strVal val="#ppt_x"/>
                                          </p:val>
                                        </p:tav>
                                      </p:tavLst>
                                    </p:anim>
                                    <p:animEffect filter="wipe(left)" transition="in">
                                      <p:cBhvr>
                                        <p:cTn dur="500" id="26"/>
                                        <p:tgtEl>
                                          <p:spTgt spid="22"/>
                                        </p:tgtEl>
                                      </p:cBhvr>
                                    </p:animEffect>
                                  </p:childTnLst>
                                </p:cTn>
                              </p:par>
                            </p:childTnLst>
                          </p:cTn>
                        </p:par>
                        <p:par>
                          <p:cTn fill="hold" id="27" nodeType="afterGroup">
                            <p:stCondLst>
                              <p:cond delay="2000"/>
                            </p:stCondLst>
                            <p:childTnLst>
                              <p:par>
                                <p:cTn fill="hold" id="28" nodeType="afterEffect" presetClass="entr" presetID="12" presetSubtype="8">
                                  <p:stCondLst>
                                    <p:cond delay="0"/>
                                  </p:stCondLst>
                                  <p:childTnLst>
                                    <p:set>
                                      <p:cBhvr>
                                        <p:cTn dur="1" fill="hold" id="29">
                                          <p:stCondLst>
                                            <p:cond delay="0"/>
                                          </p:stCondLst>
                                        </p:cTn>
                                        <p:tgtEl>
                                          <p:spTgt spid="17"/>
                                        </p:tgtEl>
                                        <p:attrNameLst>
                                          <p:attrName>style.visibility</p:attrName>
                                        </p:attrNameLst>
                                      </p:cBhvr>
                                      <p:to>
                                        <p:strVal val="visible"/>
                                      </p:to>
                                    </p:set>
                                    <p:anim calcmode="lin" valueType="num">
                                      <p:cBhvr additive="base">
                                        <p:cTn dur="500" id="30"/>
                                        <p:tgtEl>
                                          <p:spTgt spid="17"/>
                                        </p:tgtEl>
                                        <p:attrNameLst>
                                          <p:attrName>ppt_x</p:attrName>
                                        </p:attrNameLst>
                                      </p:cBhvr>
                                      <p:tavLst>
                                        <p:tav tm="0">
                                          <p:val>
                                            <p:strVal val="#ppt_x-#ppt_w*1.125000"/>
                                          </p:val>
                                        </p:tav>
                                        <p:tav tm="100000">
                                          <p:val>
                                            <p:strVal val="#ppt_x"/>
                                          </p:val>
                                        </p:tav>
                                      </p:tavLst>
                                    </p:anim>
                                    <p:animEffect filter="wipe(right)" transition="in">
                                      <p:cBhvr>
                                        <p:cTn dur="500" id="31"/>
                                        <p:tgtEl>
                                          <p:spTgt spid="17"/>
                                        </p:tgtEl>
                                      </p:cBhvr>
                                    </p:animEffect>
                                  </p:childTnLst>
                                </p:cTn>
                              </p:par>
                            </p:childTnLst>
                          </p:cTn>
                        </p:par>
                        <p:par>
                          <p:cTn fill="hold" id="32" nodeType="afterGroup">
                            <p:stCondLst>
                              <p:cond delay="2500"/>
                            </p:stCondLst>
                            <p:childTnLst>
                              <p:par>
                                <p:cTn fill="hold" id="33" nodeType="afterEffect" presetClass="entr" presetID="10" presetSubtype="0">
                                  <p:stCondLst>
                                    <p:cond delay="0"/>
                                  </p:stCondLst>
                                  <p:childTnLst>
                                    <p:set>
                                      <p:cBhvr>
                                        <p:cTn dur="1" fill="hold" id="34">
                                          <p:stCondLst>
                                            <p:cond delay="0"/>
                                          </p:stCondLst>
                                        </p:cTn>
                                        <p:tgtEl>
                                          <p:spTgt spid="3"/>
                                        </p:tgtEl>
                                        <p:attrNameLst>
                                          <p:attrName>style.visibility</p:attrName>
                                        </p:attrNameLst>
                                      </p:cBhvr>
                                      <p:to>
                                        <p:strVal val="visible"/>
                                      </p:to>
                                    </p:set>
                                    <p:animEffect filter="fade" transition="in">
                                      <p:cBhvr>
                                        <p:cTn dur="500" id="35"/>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EA89417F-C411-47C6-94FA-ABCBE9503BE9}"/>
              </a:ext>
            </a:extLst>
          </p:cNvPr>
          <p:cNvGrpSpPr/>
          <p:nvPr/>
        </p:nvGrpSpPr>
        <p:grpSpPr>
          <a:xfrm>
            <a:off x="4439816" y="764704"/>
            <a:ext cx="3348000" cy="461665"/>
            <a:chOff x="4439816" y="764704"/>
            <a:chExt cx="3348000" cy="461665"/>
          </a:xfrm>
        </p:grpSpPr>
        <p:sp>
          <p:nvSpPr>
            <p:cNvPr id="7" name="矩形: 圆角 6">
              <a:extLst>
                <a:ext uri="{FF2B5EF4-FFF2-40B4-BE49-F238E27FC236}">
                  <a16:creationId xmlns:a16="http://schemas.microsoft.com/office/drawing/2014/main" id="{59F22B24-0FA6-45AB-BEE1-3140584CD683}"/>
                </a:ext>
              </a:extLst>
            </p:cNvPr>
            <p:cNvSpPr/>
            <p:nvPr/>
          </p:nvSpPr>
          <p:spPr>
            <a:xfrm>
              <a:off x="4439816" y="959536"/>
              <a:ext cx="3348000" cy="36000"/>
            </a:xfrm>
            <a:prstGeom prst="roundRect">
              <a:avLst>
                <a:gd fmla="val 50000" name="adj"/>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9749CD4E-AF6E-4419-B23A-4C4041464C00}"/>
                </a:ext>
              </a:extLst>
            </p:cNvPr>
            <p:cNvSpPr txBox="1"/>
            <p:nvPr/>
          </p:nvSpPr>
          <p:spPr>
            <a:xfrm>
              <a:off x="4789089" y="764704"/>
              <a:ext cx="2613823" cy="457200"/>
            </a:xfrm>
            <a:prstGeom prst="rect">
              <a:avLst/>
            </a:prstGeom>
            <a:solidFill>
              <a:schemeClr val="bg1"/>
            </a:solid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dist"/>
              <a:r>
                <a:rPr altLang="en-US" b="1" lang="zh-CN" sz="2400">
                  <a:ln w="6350">
                    <a:noFill/>
                  </a:ln>
                  <a:solidFill>
                    <a:schemeClr val="tx1">
                      <a:lumMod val="75000"/>
                      <a:lumOff val="25000"/>
                    </a:schemeClr>
                  </a:solidFill>
                  <a:effectLst/>
                  <a:latin charset="-122" panose="020b0503020204020204" pitchFamily="34" typeface="微软雅黑"/>
                  <a:ea charset="-122" panose="020b0503020204020204" pitchFamily="34" typeface="微软雅黑"/>
                  <a:sym charset="-122" panose="020b0503020204020204" pitchFamily="34" typeface="微软雅黑"/>
                </a:rPr>
                <a:t>入场仪式</a:t>
              </a:r>
            </a:p>
          </p:txBody>
        </p:sp>
      </p:grpSp>
      <p:sp>
        <p:nvSpPr>
          <p:cNvPr id="12" name="íṩlîďê">
            <a:extLst>
              <a:ext uri="{FF2B5EF4-FFF2-40B4-BE49-F238E27FC236}">
                <a16:creationId xmlns:a16="http://schemas.microsoft.com/office/drawing/2014/main" id="{76AD7FD1-3DE3-4DEF-A28D-C921C0FA0E42}"/>
              </a:ext>
            </a:extLst>
          </p:cNvPr>
          <p:cNvSpPr/>
          <p:nvPr/>
        </p:nvSpPr>
        <p:spPr bwMode="auto">
          <a:xfrm>
            <a:off x="1253930" y="5035765"/>
            <a:ext cx="2681830" cy="705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50000"/>
              </a:lnSpc>
            </a:pPr>
            <a:r>
              <a:rPr altLang="en-US" lang="zh-CN" spc="220" sz="1300">
                <a:latin charset="-122" panose="020b0503020204020204" pitchFamily="34" typeface="微软雅黑"/>
                <a:ea charset="-122" panose="020b0503020204020204" pitchFamily="34" typeface="微软雅黑"/>
              </a:rPr>
              <a:t>点击此处输入文本内容，点击此处输入文本内容，点击此处输入文本内容……</a:t>
            </a:r>
          </a:p>
        </p:txBody>
      </p:sp>
      <p:grpSp>
        <p:nvGrpSpPr>
          <p:cNvPr id="14" name="组合 13">
            <a:extLst>
              <a:ext uri="{FF2B5EF4-FFF2-40B4-BE49-F238E27FC236}">
                <a16:creationId xmlns:a16="http://schemas.microsoft.com/office/drawing/2014/main" id="{ED58C440-529F-4E03-8524-2E4DB0E62A5C}"/>
              </a:ext>
            </a:extLst>
          </p:cNvPr>
          <p:cNvGrpSpPr/>
          <p:nvPr/>
        </p:nvGrpSpPr>
        <p:grpSpPr>
          <a:xfrm>
            <a:off x="1339468" y="1742398"/>
            <a:ext cx="2408477" cy="3111890"/>
            <a:chOff x="829306" y="1829278"/>
            <a:chExt cx="2408477" cy="3111890"/>
          </a:xfrm>
        </p:grpSpPr>
        <p:sp>
          <p:nvSpPr>
            <p:cNvPr id="15" name="矩形: 圆角 14">
              <a:extLst>
                <a:ext uri="{FF2B5EF4-FFF2-40B4-BE49-F238E27FC236}">
                  <a16:creationId xmlns:a16="http://schemas.microsoft.com/office/drawing/2014/main" id="{13373373-8C59-472B-AF06-F7A658148390}"/>
                </a:ext>
              </a:extLst>
            </p:cNvPr>
            <p:cNvSpPr/>
            <p:nvPr/>
          </p:nvSpPr>
          <p:spPr>
            <a:xfrm>
              <a:off x="1149551" y="1829278"/>
              <a:ext cx="2088232" cy="3111890"/>
            </a:xfrm>
            <a:prstGeom prst="roundRect">
              <a:avLst>
                <a:gd fmla="val 2071" name="adj"/>
              </a:avLst>
            </a:prstGeom>
            <a:blipFill dpi="0" rotWithShape="1">
              <a:blip r:embed="rId2"/>
              <a:tile algn="b" flip="none" sx="100000" sy="100000" tx="0" ty="0"/>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圆角 15">
              <a:extLst>
                <a:ext uri="{FF2B5EF4-FFF2-40B4-BE49-F238E27FC236}">
                  <a16:creationId xmlns:a16="http://schemas.microsoft.com/office/drawing/2014/main" id="{3C1A3F6F-93F2-4EE0-B08F-EB4FDAB674DE}"/>
                </a:ext>
              </a:extLst>
            </p:cNvPr>
            <p:cNvSpPr/>
            <p:nvPr/>
          </p:nvSpPr>
          <p:spPr>
            <a:xfrm>
              <a:off x="829306" y="1829278"/>
              <a:ext cx="547724" cy="3111890"/>
            </a:xfrm>
            <a:prstGeom prst="roundRect">
              <a:avLst>
                <a:gd fmla="val 9369" name="adj"/>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išḷíḋe">
              <a:extLst>
                <a:ext uri="{FF2B5EF4-FFF2-40B4-BE49-F238E27FC236}">
                  <a16:creationId xmlns:a16="http://schemas.microsoft.com/office/drawing/2014/main" id="{6A9E46F5-F043-48C4-84C7-AE6886C1160F}"/>
                </a:ext>
              </a:extLst>
            </p:cNvPr>
            <p:cNvSpPr/>
            <p:nvPr/>
          </p:nvSpPr>
          <p:spPr>
            <a:xfrm>
              <a:off x="934411" y="2109467"/>
              <a:ext cx="295079" cy="2639066"/>
            </a:xfrm>
            <a:prstGeom prst="rect">
              <a:avLst/>
            </a:prstGeom>
            <a:no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eaVert"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dist"/>
              <a:r>
                <a:rPr altLang="zh-CN" b="1" lang="en-US" sz="2200">
                  <a:solidFill>
                    <a:schemeClr val="bg1"/>
                  </a:solidFill>
                  <a:latin charset="-122" panose="020b0503020204020204" pitchFamily="34" typeface="微软雅黑"/>
                  <a:ea charset="-122" panose="020b0503020204020204" pitchFamily="34" typeface="微软雅黑"/>
                </a:rPr>
                <a:t>SPORT</a:t>
              </a:r>
            </a:p>
          </p:txBody>
        </p:sp>
      </p:grpSp>
      <p:sp>
        <p:nvSpPr>
          <p:cNvPr id="30" name="íṩlîďê">
            <a:extLst>
              <a:ext uri="{FF2B5EF4-FFF2-40B4-BE49-F238E27FC236}">
                <a16:creationId xmlns:a16="http://schemas.microsoft.com/office/drawing/2014/main" id="{E325BD77-AF48-4F4C-BE73-3303CF16B521}"/>
              </a:ext>
            </a:extLst>
          </p:cNvPr>
          <p:cNvSpPr/>
          <p:nvPr/>
        </p:nvSpPr>
        <p:spPr bwMode="auto">
          <a:xfrm>
            <a:off x="4715029" y="5035765"/>
            <a:ext cx="2681830" cy="705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50000"/>
              </a:lnSpc>
            </a:pPr>
            <a:r>
              <a:rPr altLang="en-US" lang="zh-CN" spc="220" sz="1300">
                <a:latin charset="-122" panose="020b0503020204020204" pitchFamily="34" typeface="微软雅黑"/>
                <a:ea charset="-122" panose="020b0503020204020204" pitchFamily="34" typeface="微软雅黑"/>
              </a:rPr>
              <a:t>点击此处输入文本内容，点击此处输入文本内容，点击此处输入文本内容……</a:t>
            </a:r>
          </a:p>
        </p:txBody>
      </p:sp>
      <p:grpSp>
        <p:nvGrpSpPr>
          <p:cNvPr id="31" name="组合 30">
            <a:extLst>
              <a:ext uri="{FF2B5EF4-FFF2-40B4-BE49-F238E27FC236}">
                <a16:creationId xmlns:a16="http://schemas.microsoft.com/office/drawing/2014/main" id="{D72EEF04-1F34-402F-BFE4-16CE9D9E9966}"/>
              </a:ext>
            </a:extLst>
          </p:cNvPr>
          <p:cNvGrpSpPr/>
          <p:nvPr/>
        </p:nvGrpSpPr>
        <p:grpSpPr>
          <a:xfrm>
            <a:off x="4800567" y="1742398"/>
            <a:ext cx="2408477" cy="3111890"/>
            <a:chOff x="829306" y="1829278"/>
            <a:chExt cx="2408477" cy="3111890"/>
          </a:xfrm>
        </p:grpSpPr>
        <p:sp>
          <p:nvSpPr>
            <p:cNvPr id="32" name="矩形: 圆角 31">
              <a:extLst>
                <a:ext uri="{FF2B5EF4-FFF2-40B4-BE49-F238E27FC236}">
                  <a16:creationId xmlns:a16="http://schemas.microsoft.com/office/drawing/2014/main" id="{3E103BD1-FC8F-4A76-B8A2-87B343480313}"/>
                </a:ext>
              </a:extLst>
            </p:cNvPr>
            <p:cNvSpPr/>
            <p:nvPr/>
          </p:nvSpPr>
          <p:spPr>
            <a:xfrm>
              <a:off x="1149551" y="1829278"/>
              <a:ext cx="2088232" cy="3111890"/>
            </a:xfrm>
            <a:prstGeom prst="roundRect">
              <a:avLst>
                <a:gd fmla="val 2071" name="adj"/>
              </a:avLst>
            </a:prstGeom>
            <a:blipFill dpi="0" rotWithShape="1">
              <a:blip r:embed="rId3"/>
              <a:tile algn="b" flip="none" sx="100000" sy="100000" tx="0" ty="0"/>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圆角 32">
              <a:extLst>
                <a:ext uri="{FF2B5EF4-FFF2-40B4-BE49-F238E27FC236}">
                  <a16:creationId xmlns:a16="http://schemas.microsoft.com/office/drawing/2014/main" id="{B6B38309-1D0C-48B9-859A-52B4C4657BB7}"/>
                </a:ext>
              </a:extLst>
            </p:cNvPr>
            <p:cNvSpPr/>
            <p:nvPr/>
          </p:nvSpPr>
          <p:spPr>
            <a:xfrm>
              <a:off x="829306" y="1829278"/>
              <a:ext cx="547724" cy="3111890"/>
            </a:xfrm>
            <a:prstGeom prst="roundRect">
              <a:avLst>
                <a:gd fmla="val 9369" name="adj"/>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išḷíḋe">
              <a:extLst>
                <a:ext uri="{FF2B5EF4-FFF2-40B4-BE49-F238E27FC236}">
                  <a16:creationId xmlns:a16="http://schemas.microsoft.com/office/drawing/2014/main" id="{E317512E-5E8C-4EA5-A2BA-0935F9F62205}"/>
                </a:ext>
              </a:extLst>
            </p:cNvPr>
            <p:cNvSpPr/>
            <p:nvPr/>
          </p:nvSpPr>
          <p:spPr>
            <a:xfrm>
              <a:off x="934411" y="2109467"/>
              <a:ext cx="295079" cy="2639066"/>
            </a:xfrm>
            <a:prstGeom prst="rect">
              <a:avLst/>
            </a:prstGeom>
            <a:no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eaVert"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dist"/>
              <a:r>
                <a:rPr altLang="zh-CN" b="1" lang="en-US" sz="2200">
                  <a:solidFill>
                    <a:schemeClr val="bg1"/>
                  </a:solidFill>
                  <a:latin charset="-122" panose="020b0503020204020204" pitchFamily="34" typeface="微软雅黑"/>
                  <a:ea charset="-122" panose="020b0503020204020204" pitchFamily="34" typeface="微软雅黑"/>
                </a:rPr>
                <a:t>SPORT</a:t>
              </a:r>
            </a:p>
          </p:txBody>
        </p:sp>
      </p:grpSp>
      <p:sp>
        <p:nvSpPr>
          <p:cNvPr id="35" name="íṩlîďê">
            <a:extLst>
              <a:ext uri="{FF2B5EF4-FFF2-40B4-BE49-F238E27FC236}">
                <a16:creationId xmlns:a16="http://schemas.microsoft.com/office/drawing/2014/main" id="{4E9A3226-9E3A-49C9-BCA3-150C9D2D5559}"/>
              </a:ext>
            </a:extLst>
          </p:cNvPr>
          <p:cNvSpPr/>
          <p:nvPr/>
        </p:nvSpPr>
        <p:spPr bwMode="auto">
          <a:xfrm>
            <a:off x="8207950" y="5104652"/>
            <a:ext cx="2681830" cy="705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50000"/>
              </a:lnSpc>
            </a:pPr>
            <a:r>
              <a:rPr altLang="en-US" lang="zh-CN" spc="220" sz="1300">
                <a:latin charset="-122" panose="020b0503020204020204" pitchFamily="34" typeface="微软雅黑"/>
                <a:ea charset="-122" panose="020b0503020204020204" pitchFamily="34" typeface="微软雅黑"/>
              </a:rPr>
              <a:t>点击此处输入文本内容，点击此处输入文本内容，点击此处输入文本内容……</a:t>
            </a:r>
          </a:p>
        </p:txBody>
      </p:sp>
      <p:grpSp>
        <p:nvGrpSpPr>
          <p:cNvPr id="36" name="组合 35">
            <a:extLst>
              <a:ext uri="{FF2B5EF4-FFF2-40B4-BE49-F238E27FC236}">
                <a16:creationId xmlns:a16="http://schemas.microsoft.com/office/drawing/2014/main" id="{C79E3DC7-9EAB-40CD-858A-10D078AED722}"/>
              </a:ext>
            </a:extLst>
          </p:cNvPr>
          <p:cNvGrpSpPr/>
          <p:nvPr/>
        </p:nvGrpSpPr>
        <p:grpSpPr>
          <a:xfrm>
            <a:off x="8293488" y="1811285"/>
            <a:ext cx="2408477" cy="3111890"/>
            <a:chOff x="829306" y="1829278"/>
            <a:chExt cx="2408477" cy="3111890"/>
          </a:xfrm>
        </p:grpSpPr>
        <p:sp>
          <p:nvSpPr>
            <p:cNvPr id="37" name="矩形: 圆角 36">
              <a:extLst>
                <a:ext uri="{FF2B5EF4-FFF2-40B4-BE49-F238E27FC236}">
                  <a16:creationId xmlns:a16="http://schemas.microsoft.com/office/drawing/2014/main" id="{3FBA2928-329D-4EFB-8617-E43D57409414}"/>
                </a:ext>
              </a:extLst>
            </p:cNvPr>
            <p:cNvSpPr/>
            <p:nvPr/>
          </p:nvSpPr>
          <p:spPr>
            <a:xfrm>
              <a:off x="1149551" y="1829278"/>
              <a:ext cx="2088232" cy="3111890"/>
            </a:xfrm>
            <a:prstGeom prst="roundRect">
              <a:avLst>
                <a:gd fmla="val 2071" name="adj"/>
              </a:avLst>
            </a:prstGeom>
            <a:blipFill dpi="0" rotWithShape="1">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圆角 37">
              <a:extLst>
                <a:ext uri="{FF2B5EF4-FFF2-40B4-BE49-F238E27FC236}">
                  <a16:creationId xmlns:a16="http://schemas.microsoft.com/office/drawing/2014/main" id="{A6447FFE-3DCC-4D1C-85E1-5C54D9667A85}"/>
                </a:ext>
              </a:extLst>
            </p:cNvPr>
            <p:cNvSpPr/>
            <p:nvPr/>
          </p:nvSpPr>
          <p:spPr>
            <a:xfrm>
              <a:off x="829306" y="1829278"/>
              <a:ext cx="547724" cy="3111890"/>
            </a:xfrm>
            <a:prstGeom prst="roundRect">
              <a:avLst>
                <a:gd fmla="val 9369" name="adj"/>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išḷíḋe">
              <a:extLst>
                <a:ext uri="{FF2B5EF4-FFF2-40B4-BE49-F238E27FC236}">
                  <a16:creationId xmlns:a16="http://schemas.microsoft.com/office/drawing/2014/main" id="{1D8243CE-AF10-4B0E-A9ED-1538BAD65FB2}"/>
                </a:ext>
              </a:extLst>
            </p:cNvPr>
            <p:cNvSpPr/>
            <p:nvPr/>
          </p:nvSpPr>
          <p:spPr>
            <a:xfrm>
              <a:off x="934411" y="2109467"/>
              <a:ext cx="295079" cy="2639066"/>
            </a:xfrm>
            <a:prstGeom prst="rect">
              <a:avLst/>
            </a:prstGeom>
            <a:no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eaVert"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dist"/>
              <a:r>
                <a:rPr altLang="zh-CN" b="1" lang="en-US" sz="2200">
                  <a:solidFill>
                    <a:schemeClr val="bg1"/>
                  </a:solidFill>
                  <a:latin charset="-122" panose="020b0503020204020204" pitchFamily="34" typeface="微软雅黑"/>
                  <a:ea charset="-122" panose="020b0503020204020204" pitchFamily="34" typeface="微软雅黑"/>
                </a:rPr>
                <a:t>SPORT</a:t>
              </a:r>
            </a:p>
          </p:txBody>
        </p:sp>
      </p:grpSp>
    </p:spTree>
    <p:extLst>
      <p:ext uri="{BB962C8B-B14F-4D97-AF65-F5344CB8AC3E}">
        <p14:creationId val="2185001836"/>
      </p:ext>
    </p:extLst>
  </p:cSld>
  <p:clrMapOvr>
    <a:masterClrMapping/>
  </p:clrMapOvr>
  <mc:AlternateContent>
    <mc:Choice Requires="p14">
      <p:transition advClick="0" advTm="2000" p14:dur="1250" spd="slow">
        <p14:flip dir="r"/>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ppt_x"/>
                                          </p:val>
                                        </p:tav>
                                        <p:tav tm="100000">
                                          <p:val>
                                            <p:strVal val="#ppt_x"/>
                                          </p:val>
                                        </p:tav>
                                      </p:tavLst>
                                    </p:anim>
                                    <p:anim calcmode="lin" valueType="num">
                                      <p:cBhvr additive="base">
                                        <p:cTn dur="500" fill="hold" id="8"/>
                                        <p:tgtEl>
                                          <p:spTgt spid="14"/>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additive="base">
                                        <p:cTn dur="500" fill="hold" id="12"/>
                                        <p:tgtEl>
                                          <p:spTgt spid="12"/>
                                        </p:tgtEl>
                                        <p:attrNameLst>
                                          <p:attrName>ppt_x</p:attrName>
                                        </p:attrNameLst>
                                      </p:cBhvr>
                                      <p:tavLst>
                                        <p:tav tm="0">
                                          <p:val>
                                            <p:strVal val="#ppt_x"/>
                                          </p:val>
                                        </p:tav>
                                        <p:tav tm="100000">
                                          <p:val>
                                            <p:strVal val="#ppt_x"/>
                                          </p:val>
                                        </p:tav>
                                      </p:tavLst>
                                    </p:anim>
                                    <p:anim calcmode="lin" valueType="num">
                                      <p:cBhvr additive="base">
                                        <p:cTn dur="500" fill="hold" id="13"/>
                                        <p:tgtEl>
                                          <p:spTgt spid="12"/>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1">
                                  <p:stCondLst>
                                    <p:cond delay="0"/>
                                  </p:stCondLst>
                                  <p:childTnLst>
                                    <p:set>
                                      <p:cBhvr>
                                        <p:cTn dur="1" fill="hold" id="16">
                                          <p:stCondLst>
                                            <p:cond delay="0"/>
                                          </p:stCondLst>
                                        </p:cTn>
                                        <p:tgtEl>
                                          <p:spTgt spid="31"/>
                                        </p:tgtEl>
                                        <p:attrNameLst>
                                          <p:attrName>style.visibility</p:attrName>
                                        </p:attrNameLst>
                                      </p:cBhvr>
                                      <p:to>
                                        <p:strVal val="visible"/>
                                      </p:to>
                                    </p:set>
                                    <p:anim calcmode="lin" valueType="num">
                                      <p:cBhvr additive="base">
                                        <p:cTn dur="500" fill="hold" id="17"/>
                                        <p:tgtEl>
                                          <p:spTgt spid="31"/>
                                        </p:tgtEl>
                                        <p:attrNameLst>
                                          <p:attrName>ppt_x</p:attrName>
                                        </p:attrNameLst>
                                      </p:cBhvr>
                                      <p:tavLst>
                                        <p:tav tm="0">
                                          <p:val>
                                            <p:strVal val="#ppt_x"/>
                                          </p:val>
                                        </p:tav>
                                        <p:tav tm="100000">
                                          <p:val>
                                            <p:strVal val="#ppt_x"/>
                                          </p:val>
                                        </p:tav>
                                      </p:tavLst>
                                    </p:anim>
                                    <p:anim calcmode="lin" valueType="num">
                                      <p:cBhvr additive="base">
                                        <p:cTn dur="500" fill="hold" id="18"/>
                                        <p:tgtEl>
                                          <p:spTgt spid="31"/>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4">
                                  <p:stCondLst>
                                    <p:cond delay="0"/>
                                  </p:stCondLst>
                                  <p:childTnLst>
                                    <p:set>
                                      <p:cBhvr>
                                        <p:cTn dur="1" fill="hold" id="21">
                                          <p:stCondLst>
                                            <p:cond delay="0"/>
                                          </p:stCondLst>
                                        </p:cTn>
                                        <p:tgtEl>
                                          <p:spTgt spid="30"/>
                                        </p:tgtEl>
                                        <p:attrNameLst>
                                          <p:attrName>style.visibility</p:attrName>
                                        </p:attrNameLst>
                                      </p:cBhvr>
                                      <p:to>
                                        <p:strVal val="visible"/>
                                      </p:to>
                                    </p:set>
                                    <p:anim calcmode="lin" valueType="num">
                                      <p:cBhvr additive="base">
                                        <p:cTn dur="500" fill="hold" id="22"/>
                                        <p:tgtEl>
                                          <p:spTgt spid="30"/>
                                        </p:tgtEl>
                                        <p:attrNameLst>
                                          <p:attrName>ppt_x</p:attrName>
                                        </p:attrNameLst>
                                      </p:cBhvr>
                                      <p:tavLst>
                                        <p:tav tm="0">
                                          <p:val>
                                            <p:strVal val="#ppt_x"/>
                                          </p:val>
                                        </p:tav>
                                        <p:tav tm="100000">
                                          <p:val>
                                            <p:strVal val="#ppt_x"/>
                                          </p:val>
                                        </p:tav>
                                      </p:tavLst>
                                    </p:anim>
                                    <p:anim calcmode="lin" valueType="num">
                                      <p:cBhvr additive="base">
                                        <p:cTn dur="500" fill="hold" id="23"/>
                                        <p:tgtEl>
                                          <p:spTgt spid="30"/>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000"/>
                            </p:stCondLst>
                            <p:childTnLst>
                              <p:par>
                                <p:cTn fill="hold" id="25" nodeType="afterEffect" presetClass="entr" presetID="2" presetSubtype="1">
                                  <p:stCondLst>
                                    <p:cond delay="0"/>
                                  </p:stCondLst>
                                  <p:childTnLst>
                                    <p:set>
                                      <p:cBhvr>
                                        <p:cTn dur="1" fill="hold" id="26">
                                          <p:stCondLst>
                                            <p:cond delay="0"/>
                                          </p:stCondLst>
                                        </p:cTn>
                                        <p:tgtEl>
                                          <p:spTgt spid="36"/>
                                        </p:tgtEl>
                                        <p:attrNameLst>
                                          <p:attrName>style.visibility</p:attrName>
                                        </p:attrNameLst>
                                      </p:cBhvr>
                                      <p:to>
                                        <p:strVal val="visible"/>
                                      </p:to>
                                    </p:set>
                                    <p:anim calcmode="lin" valueType="num">
                                      <p:cBhvr additive="base">
                                        <p:cTn dur="500" fill="hold" id="27"/>
                                        <p:tgtEl>
                                          <p:spTgt spid="36"/>
                                        </p:tgtEl>
                                        <p:attrNameLst>
                                          <p:attrName>ppt_x</p:attrName>
                                        </p:attrNameLst>
                                      </p:cBhvr>
                                      <p:tavLst>
                                        <p:tav tm="0">
                                          <p:val>
                                            <p:strVal val="#ppt_x"/>
                                          </p:val>
                                        </p:tav>
                                        <p:tav tm="100000">
                                          <p:val>
                                            <p:strVal val="#ppt_x"/>
                                          </p:val>
                                        </p:tav>
                                      </p:tavLst>
                                    </p:anim>
                                    <p:anim calcmode="lin" valueType="num">
                                      <p:cBhvr additive="base">
                                        <p:cTn dur="500" fill="hold" id="28"/>
                                        <p:tgtEl>
                                          <p:spTgt spid="36"/>
                                        </p:tgtEl>
                                        <p:attrNameLst>
                                          <p:attrName>ppt_y</p:attrName>
                                        </p:attrNameLst>
                                      </p:cBhvr>
                                      <p:tavLst>
                                        <p:tav tm="0">
                                          <p:val>
                                            <p:strVal val="0-#ppt_h/2"/>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 presetSubtype="4">
                                  <p:stCondLst>
                                    <p:cond delay="0"/>
                                  </p:stCondLst>
                                  <p:childTnLst>
                                    <p:set>
                                      <p:cBhvr>
                                        <p:cTn dur="1" fill="hold" id="31">
                                          <p:stCondLst>
                                            <p:cond delay="0"/>
                                          </p:stCondLst>
                                        </p:cTn>
                                        <p:tgtEl>
                                          <p:spTgt spid="35"/>
                                        </p:tgtEl>
                                        <p:attrNameLst>
                                          <p:attrName>style.visibility</p:attrName>
                                        </p:attrNameLst>
                                      </p:cBhvr>
                                      <p:to>
                                        <p:strVal val="visible"/>
                                      </p:to>
                                    </p:set>
                                    <p:anim calcmode="lin" valueType="num">
                                      <p:cBhvr additive="base">
                                        <p:cTn dur="500" fill="hold" id="32"/>
                                        <p:tgtEl>
                                          <p:spTgt spid="35"/>
                                        </p:tgtEl>
                                        <p:attrNameLst>
                                          <p:attrName>ppt_x</p:attrName>
                                        </p:attrNameLst>
                                      </p:cBhvr>
                                      <p:tavLst>
                                        <p:tav tm="0">
                                          <p:val>
                                            <p:strVal val="#ppt_x"/>
                                          </p:val>
                                        </p:tav>
                                        <p:tav tm="100000">
                                          <p:val>
                                            <p:strVal val="#ppt_x"/>
                                          </p:val>
                                        </p:tav>
                                      </p:tavLst>
                                    </p:anim>
                                    <p:anim calcmode="lin" valueType="num">
                                      <p:cBhvr additive="base">
                                        <p:cTn dur="500" fill="hold" id="33"/>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30"/>
      <p:bldP grpId="0" spid="3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C75EA97A-F777-4B6E-B898-2792ED449C58}"/>
              </a:ext>
            </a:extLst>
          </p:cNvPr>
          <p:cNvSpPr/>
          <p:nvPr/>
        </p:nvSpPr>
        <p:spPr>
          <a:xfrm>
            <a:off x="0" y="0"/>
            <a:ext cx="12192000" cy="6858000"/>
          </a:xfrm>
          <a:prstGeom prst="rect">
            <a:avLst/>
          </a:prstGeom>
          <a:solidFill>
            <a:srgbClr val="8CD7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a:extLst>
              <a:ext uri="{FF2B5EF4-FFF2-40B4-BE49-F238E27FC236}">
                <a16:creationId xmlns:a16="http://schemas.microsoft.com/office/drawing/2014/main" id="{C5763323-F75F-473B-8CEE-3A3F4112AF1D}"/>
              </a:ext>
            </a:extLst>
          </p:cNvPr>
          <p:cNvGrpSpPr/>
          <p:nvPr/>
        </p:nvGrpSpPr>
        <p:grpSpPr>
          <a:xfrm>
            <a:off x="5793" y="0"/>
            <a:ext cx="12192000" cy="6858000"/>
            <a:chOff x="0" y="851479"/>
            <a:chExt cx="12192000" cy="6858000"/>
          </a:xfrm>
        </p:grpSpPr>
        <p:cxnSp>
          <p:nvCxnSpPr>
            <p:cNvPr id="8" name="直接连接符 7">
              <a:extLst>
                <a:ext uri="{FF2B5EF4-FFF2-40B4-BE49-F238E27FC236}">
                  <a16:creationId xmlns:a16="http://schemas.microsoft.com/office/drawing/2014/main" id="{FDE00B3E-84DA-40C6-826E-E8B0D97476AF}"/>
                </a:ext>
              </a:extLst>
            </p:cNvPr>
            <p:cNvCxnSpPr/>
            <p:nvPr/>
          </p:nvCxnSpPr>
          <p:spPr>
            <a:xfrm flipH="1">
              <a:off x="47937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C07B5166-5C07-41D3-BD85-F3B9B1EEBCDE}"/>
                </a:ext>
              </a:extLst>
            </p:cNvPr>
            <p:cNvCxnSpPr/>
            <p:nvPr/>
          </p:nvCxnSpPr>
          <p:spPr>
            <a:xfrm flipH="1">
              <a:off x="250883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9264CD1C-D629-4EDE-ABCF-7ACDFF350616}"/>
                </a:ext>
              </a:extLst>
            </p:cNvPr>
            <p:cNvCxnSpPr/>
            <p:nvPr/>
          </p:nvCxnSpPr>
          <p:spPr>
            <a:xfrm flipH="1">
              <a:off x="555301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17D7325D-17E4-4307-BF2C-E1083ABF8494}"/>
                </a:ext>
              </a:extLst>
            </p:cNvPr>
            <p:cNvCxnSpPr/>
            <p:nvPr/>
          </p:nvCxnSpPr>
          <p:spPr>
            <a:xfrm flipH="1">
              <a:off x="606038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A4C10F3A-7FC6-4B80-93C2-0DF3D59AD8EC}"/>
                </a:ext>
              </a:extLst>
            </p:cNvPr>
            <p:cNvCxnSpPr/>
            <p:nvPr/>
          </p:nvCxnSpPr>
          <p:spPr>
            <a:xfrm flipH="1">
              <a:off x="656774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771548C4-3EFA-4F45-A497-F0CC775F54C2}"/>
                </a:ext>
              </a:extLst>
            </p:cNvPr>
            <p:cNvCxnSpPr/>
            <p:nvPr/>
          </p:nvCxnSpPr>
          <p:spPr>
            <a:xfrm flipH="1">
              <a:off x="707510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F4F4A04C-57D8-4E0C-B080-B5E1C0AFEAF1}"/>
                </a:ext>
              </a:extLst>
            </p:cNvPr>
            <p:cNvCxnSpPr/>
            <p:nvPr/>
          </p:nvCxnSpPr>
          <p:spPr>
            <a:xfrm flipH="1">
              <a:off x="758247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0603561B-6F70-4E78-A26A-DAD59EC465F6}"/>
                </a:ext>
              </a:extLst>
            </p:cNvPr>
            <p:cNvCxnSpPr/>
            <p:nvPr/>
          </p:nvCxnSpPr>
          <p:spPr>
            <a:xfrm flipH="1">
              <a:off x="808983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2225F20F-0A5C-4D24-8206-1C69E280145F}"/>
                </a:ext>
              </a:extLst>
            </p:cNvPr>
            <p:cNvCxnSpPr/>
            <p:nvPr/>
          </p:nvCxnSpPr>
          <p:spPr>
            <a:xfrm flipH="1">
              <a:off x="859720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A1154D41-5719-4DD6-8D6E-CFD48E23A811}"/>
                </a:ext>
              </a:extLst>
            </p:cNvPr>
            <p:cNvCxnSpPr/>
            <p:nvPr/>
          </p:nvCxnSpPr>
          <p:spPr>
            <a:xfrm flipH="1">
              <a:off x="910456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267FE65F-4034-4421-A531-28DB16F9F7CA}"/>
                </a:ext>
              </a:extLst>
            </p:cNvPr>
            <p:cNvCxnSpPr/>
            <p:nvPr/>
          </p:nvCxnSpPr>
          <p:spPr>
            <a:xfrm flipH="1">
              <a:off x="961192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E415AC3F-8A1C-45AC-B33F-04372D0CF27B}"/>
                </a:ext>
              </a:extLst>
            </p:cNvPr>
            <p:cNvCxnSpPr/>
            <p:nvPr/>
          </p:nvCxnSpPr>
          <p:spPr>
            <a:xfrm flipH="1">
              <a:off x="1011929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0F941566-0E63-467E-BA03-54DDF52F2855}"/>
                </a:ext>
              </a:extLst>
            </p:cNvPr>
            <p:cNvCxnSpPr/>
            <p:nvPr/>
          </p:nvCxnSpPr>
          <p:spPr>
            <a:xfrm flipH="1">
              <a:off x="1062665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1CEF33D8-91DC-47A3-B312-D0D198D07C4A}"/>
                </a:ext>
              </a:extLst>
            </p:cNvPr>
            <p:cNvCxnSpPr/>
            <p:nvPr/>
          </p:nvCxnSpPr>
          <p:spPr>
            <a:xfrm flipH="1">
              <a:off x="1113402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B670A93D-2B0C-4C58-A99A-A9ECDA65745B}"/>
                </a:ext>
              </a:extLst>
            </p:cNvPr>
            <p:cNvCxnSpPr/>
            <p:nvPr/>
          </p:nvCxnSpPr>
          <p:spPr>
            <a:xfrm flipH="1">
              <a:off x="1164139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1A10C347-DAFD-4C70-82A7-62763377AEEA}"/>
                </a:ext>
              </a:extLst>
            </p:cNvPr>
            <p:cNvCxnSpPr/>
            <p:nvPr/>
          </p:nvCxnSpPr>
          <p:spPr>
            <a:xfrm flipH="1">
              <a:off x="3016196"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070B701C-1824-44D0-93F5-54600EE7C743}"/>
                </a:ext>
              </a:extLst>
            </p:cNvPr>
            <p:cNvCxnSpPr/>
            <p:nvPr/>
          </p:nvCxnSpPr>
          <p:spPr>
            <a:xfrm flipH="1">
              <a:off x="352356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BFCEF345-F2C6-43A7-B7ED-88A761429743}"/>
                </a:ext>
              </a:extLst>
            </p:cNvPr>
            <p:cNvCxnSpPr/>
            <p:nvPr/>
          </p:nvCxnSpPr>
          <p:spPr>
            <a:xfrm flipH="1">
              <a:off x="403092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3A957241-2A6F-4B1E-B975-10E1F798AF9C}"/>
                </a:ext>
              </a:extLst>
            </p:cNvPr>
            <p:cNvCxnSpPr/>
            <p:nvPr/>
          </p:nvCxnSpPr>
          <p:spPr>
            <a:xfrm flipH="1">
              <a:off x="453828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32B5FC82-6832-450D-9B63-C17359B686C5}"/>
                </a:ext>
              </a:extLst>
            </p:cNvPr>
            <p:cNvCxnSpPr/>
            <p:nvPr/>
          </p:nvCxnSpPr>
          <p:spPr>
            <a:xfrm flipH="1">
              <a:off x="5045652"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EE184A24-0C29-427D-9138-3B982166DBEF}"/>
                </a:ext>
              </a:extLst>
            </p:cNvPr>
            <p:cNvCxnSpPr/>
            <p:nvPr/>
          </p:nvCxnSpPr>
          <p:spPr>
            <a:xfrm flipH="1">
              <a:off x="986740"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D16BC6A4-A1D4-44A5-AD80-915F929D611B}"/>
                </a:ext>
              </a:extLst>
            </p:cNvPr>
            <p:cNvCxnSpPr/>
            <p:nvPr/>
          </p:nvCxnSpPr>
          <p:spPr>
            <a:xfrm flipH="1">
              <a:off x="1494104"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3A9A6AA7-99DC-4114-8EB8-836814094C09}"/>
                </a:ext>
              </a:extLst>
            </p:cNvPr>
            <p:cNvCxnSpPr/>
            <p:nvPr/>
          </p:nvCxnSpPr>
          <p:spPr>
            <a:xfrm flipH="1">
              <a:off x="2001468" y="851479"/>
              <a:ext cx="0" cy="685800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475CED10-6B2E-47DE-9B58-591D3EEB7985}"/>
                </a:ext>
              </a:extLst>
            </p:cNvPr>
            <p:cNvCxnSpPr/>
            <p:nvPr/>
          </p:nvCxnSpPr>
          <p:spPr>
            <a:xfrm>
              <a:off x="0" y="1328151"/>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C4081350-EC15-45E8-AE3B-0747400039FA}"/>
                </a:ext>
              </a:extLst>
            </p:cNvPr>
            <p:cNvCxnSpPr/>
            <p:nvPr/>
          </p:nvCxnSpPr>
          <p:spPr>
            <a:xfrm>
              <a:off x="0" y="2405265"/>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75787335-33BD-441B-9494-7FFC0575D7F6}"/>
                </a:ext>
              </a:extLst>
            </p:cNvPr>
            <p:cNvCxnSpPr/>
            <p:nvPr/>
          </p:nvCxnSpPr>
          <p:spPr>
            <a:xfrm>
              <a:off x="0" y="2943822"/>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9022F24-4F78-4A37-8E31-A761E8E536B0}"/>
                </a:ext>
              </a:extLst>
            </p:cNvPr>
            <p:cNvCxnSpPr/>
            <p:nvPr/>
          </p:nvCxnSpPr>
          <p:spPr>
            <a:xfrm>
              <a:off x="0" y="3482379"/>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01C5E08D-9E71-47DA-855E-852391E0C7DE}"/>
                </a:ext>
              </a:extLst>
            </p:cNvPr>
            <p:cNvCxnSpPr/>
            <p:nvPr/>
          </p:nvCxnSpPr>
          <p:spPr>
            <a:xfrm>
              <a:off x="0" y="4020936"/>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8C381032-028F-4A0F-A735-7C73C8FE3544}"/>
                </a:ext>
              </a:extLst>
            </p:cNvPr>
            <p:cNvCxnSpPr/>
            <p:nvPr/>
          </p:nvCxnSpPr>
          <p:spPr>
            <a:xfrm>
              <a:off x="0" y="4559493"/>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03213EFE-94DB-47B7-B825-A518F170AC36}"/>
                </a:ext>
              </a:extLst>
            </p:cNvPr>
            <p:cNvCxnSpPr/>
            <p:nvPr/>
          </p:nvCxnSpPr>
          <p:spPr>
            <a:xfrm>
              <a:off x="0" y="5098050"/>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A1DAE98A-6829-4868-983E-D67A0942D9EC}"/>
                </a:ext>
              </a:extLst>
            </p:cNvPr>
            <p:cNvCxnSpPr/>
            <p:nvPr/>
          </p:nvCxnSpPr>
          <p:spPr>
            <a:xfrm>
              <a:off x="0" y="5636607"/>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8DCED96B-6F45-4506-B50B-CEC5EB561ADE}"/>
                </a:ext>
              </a:extLst>
            </p:cNvPr>
            <p:cNvCxnSpPr/>
            <p:nvPr/>
          </p:nvCxnSpPr>
          <p:spPr>
            <a:xfrm>
              <a:off x="0" y="6175164"/>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18F65DDA-F9DC-4D92-B156-31787DBDFB08}"/>
                </a:ext>
              </a:extLst>
            </p:cNvPr>
            <p:cNvCxnSpPr/>
            <p:nvPr/>
          </p:nvCxnSpPr>
          <p:spPr>
            <a:xfrm>
              <a:off x="0" y="6713721"/>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6A454DE-E05F-44FC-AE95-0AEAA9F38807}"/>
                </a:ext>
              </a:extLst>
            </p:cNvPr>
            <p:cNvCxnSpPr/>
            <p:nvPr/>
          </p:nvCxnSpPr>
          <p:spPr>
            <a:xfrm>
              <a:off x="0" y="7252279"/>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2A08356-8714-4B65-8ED1-8021B002B6DD}"/>
                </a:ext>
              </a:extLst>
            </p:cNvPr>
            <p:cNvCxnSpPr/>
            <p:nvPr/>
          </p:nvCxnSpPr>
          <p:spPr>
            <a:xfrm>
              <a:off x="0" y="1866708"/>
              <a:ext cx="12192000" cy="0"/>
            </a:xfrm>
            <a:prstGeom prst="line">
              <a:avLst/>
            </a:prstGeom>
            <a:ln w="28575">
              <a:solidFill>
                <a:srgbClr val="28A0D0">
                  <a:alpha val="90000"/>
                </a:srgbClr>
              </a:solidFill>
            </a:ln>
          </p:spPr>
          <p:style>
            <a:lnRef idx="1">
              <a:schemeClr val="accent1"/>
            </a:lnRef>
            <a:fillRef idx="0">
              <a:schemeClr val="accent1"/>
            </a:fillRef>
            <a:effectRef idx="0">
              <a:schemeClr val="accent1"/>
            </a:effectRef>
            <a:fontRef idx="minor">
              <a:schemeClr val="tx1"/>
            </a:fontRef>
          </p:style>
        </p:cxnSp>
      </p:grpSp>
      <p:grpSp>
        <p:nvGrpSpPr>
          <p:cNvPr id="2" name="组合 1">
            <a:extLst>
              <a:ext uri="{FF2B5EF4-FFF2-40B4-BE49-F238E27FC236}">
                <a16:creationId xmlns:a16="http://schemas.microsoft.com/office/drawing/2014/main" id="{C969E174-FB1D-4024-930D-0DA271D3E9CB}"/>
              </a:ext>
            </a:extLst>
          </p:cNvPr>
          <p:cNvGrpSpPr/>
          <p:nvPr/>
        </p:nvGrpSpPr>
        <p:grpSpPr>
          <a:xfrm>
            <a:off x="2531556" y="1992013"/>
            <a:ext cx="7192846" cy="3269435"/>
            <a:chOff x="1061658" y="942543"/>
            <a:chExt cx="10137805" cy="4756210"/>
          </a:xfrm>
        </p:grpSpPr>
        <p:sp>
          <p:nvSpPr>
            <p:cNvPr id="46" name="矩形: 圆角 45">
              <a:extLst>
                <a:ext uri="{FF2B5EF4-FFF2-40B4-BE49-F238E27FC236}">
                  <a16:creationId xmlns:a16="http://schemas.microsoft.com/office/drawing/2014/main" id="{AB00BD65-358C-4DB3-8A63-645E9747FFF5}"/>
                </a:ext>
              </a:extLst>
            </p:cNvPr>
            <p:cNvSpPr/>
            <p:nvPr/>
          </p:nvSpPr>
          <p:spPr>
            <a:xfrm>
              <a:off x="1061658" y="1052736"/>
              <a:ext cx="10074901" cy="4646017"/>
            </a:xfrm>
            <a:prstGeom prst="roundRect">
              <a:avLst>
                <a:gd fmla="val 874" name="adj"/>
              </a:avLst>
            </a:prstGeom>
            <a:solidFill>
              <a:schemeClr val="bg1"/>
            </a:solidFill>
            <a:ln w="57150">
              <a:noFill/>
            </a:ln>
            <a:effectLst>
              <a:outerShdw algn="tr" blurRad="25400" dir="5400000" dist="139700" rotWithShape="0" sx="103000" sy="103000">
                <a:srgbClr val="20A6E3">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圆角 44">
              <a:extLst>
                <a:ext uri="{FF2B5EF4-FFF2-40B4-BE49-F238E27FC236}">
                  <a16:creationId xmlns:a16="http://schemas.microsoft.com/office/drawing/2014/main" id="{276C7C29-9B85-44E5-A7D7-84BFD915808F}"/>
                </a:ext>
              </a:extLst>
            </p:cNvPr>
            <p:cNvSpPr/>
            <p:nvPr/>
          </p:nvSpPr>
          <p:spPr>
            <a:xfrm>
              <a:off x="1111833" y="942543"/>
              <a:ext cx="10087630" cy="4646017"/>
            </a:xfrm>
            <a:prstGeom prst="roundRect">
              <a:avLst>
                <a:gd fmla="val 874" name="adj"/>
              </a:avLst>
            </a:prstGeom>
            <a:noFill/>
            <a:ln w="349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7" name="椭圆 46">
            <a:extLst>
              <a:ext uri="{FF2B5EF4-FFF2-40B4-BE49-F238E27FC236}">
                <a16:creationId xmlns:a16="http://schemas.microsoft.com/office/drawing/2014/main" id="{C37E9118-DFAF-41A0-A835-CC7801469680}"/>
              </a:ext>
            </a:extLst>
          </p:cNvPr>
          <p:cNvSpPr/>
          <p:nvPr/>
        </p:nvSpPr>
        <p:spPr>
          <a:xfrm>
            <a:off x="9288747" y="1642847"/>
            <a:ext cx="935488" cy="935488"/>
          </a:xfrm>
          <a:prstGeom prst="ellipse">
            <a:avLst/>
          </a:prstGeom>
          <a:solidFill>
            <a:srgbClr val="20A6E3">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5" name="组合 54">
            <a:extLst>
              <a:ext uri="{FF2B5EF4-FFF2-40B4-BE49-F238E27FC236}">
                <a16:creationId xmlns:a16="http://schemas.microsoft.com/office/drawing/2014/main" id="{504FC656-ADCE-4884-89B5-C7470896A1C3}"/>
              </a:ext>
            </a:extLst>
          </p:cNvPr>
          <p:cNvGrpSpPr/>
          <p:nvPr/>
        </p:nvGrpSpPr>
        <p:grpSpPr>
          <a:xfrm>
            <a:off x="10192310" y="178965"/>
            <a:ext cx="1454877" cy="435692"/>
            <a:chOff x="9399155" y="6026619"/>
            <a:chExt cx="2012950" cy="602818"/>
          </a:xfrm>
        </p:grpSpPr>
        <p:sp>
          <p:nvSpPr>
            <p:cNvPr id="50" name="任意多边形: 形状 49">
              <a:extLst>
                <a:ext uri="{FF2B5EF4-FFF2-40B4-BE49-F238E27FC236}">
                  <a16:creationId xmlns:a16="http://schemas.microsoft.com/office/drawing/2014/main" id="{91171F93-3373-46DB-94B2-B2231912930F}"/>
                </a:ext>
              </a:extLst>
            </p:cNvPr>
            <p:cNvSpPr/>
            <p:nvPr/>
          </p:nvSpPr>
          <p:spPr>
            <a:xfrm>
              <a:off x="9399155" y="6026619"/>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任意多边形: 形状 50">
              <a:extLst>
                <a:ext uri="{FF2B5EF4-FFF2-40B4-BE49-F238E27FC236}">
                  <a16:creationId xmlns:a16="http://schemas.microsoft.com/office/drawing/2014/main" id="{0280E728-46E2-43A9-A1AA-A57A05127858}"/>
                </a:ext>
              </a:extLst>
            </p:cNvPr>
            <p:cNvSpPr/>
            <p:nvPr/>
          </p:nvSpPr>
          <p:spPr>
            <a:xfrm>
              <a:off x="9399155" y="6144690"/>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任意多边形: 形状 51">
              <a:extLst>
                <a:ext uri="{FF2B5EF4-FFF2-40B4-BE49-F238E27FC236}">
                  <a16:creationId xmlns:a16="http://schemas.microsoft.com/office/drawing/2014/main" id="{B964BE85-8E05-417C-9E23-3C8097DA41F5}"/>
                </a:ext>
              </a:extLst>
            </p:cNvPr>
            <p:cNvSpPr/>
            <p:nvPr/>
          </p:nvSpPr>
          <p:spPr>
            <a:xfrm>
              <a:off x="9399155" y="6262761"/>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任意多边形: 形状 53">
              <a:extLst>
                <a:ext uri="{FF2B5EF4-FFF2-40B4-BE49-F238E27FC236}">
                  <a16:creationId xmlns:a16="http://schemas.microsoft.com/office/drawing/2014/main" id="{B6A94721-5129-47C6-BB55-34241489C657}"/>
                </a:ext>
              </a:extLst>
            </p:cNvPr>
            <p:cNvSpPr/>
            <p:nvPr/>
          </p:nvSpPr>
          <p:spPr>
            <a:xfrm>
              <a:off x="9399155" y="6380833"/>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5" name="组合 94">
            <a:extLst>
              <a:ext uri="{FF2B5EF4-FFF2-40B4-BE49-F238E27FC236}">
                <a16:creationId xmlns:a16="http://schemas.microsoft.com/office/drawing/2014/main" id="{93B96EA4-74A4-4756-9AFE-0522C9C862BE}"/>
              </a:ext>
            </a:extLst>
          </p:cNvPr>
          <p:cNvGrpSpPr/>
          <p:nvPr/>
        </p:nvGrpSpPr>
        <p:grpSpPr>
          <a:xfrm>
            <a:off x="299572" y="260648"/>
            <a:ext cx="877632" cy="762087"/>
            <a:chOff x="299572" y="260648"/>
            <a:chExt cx="877632" cy="762087"/>
          </a:xfrm>
        </p:grpSpPr>
        <p:sp>
          <p:nvSpPr>
            <p:cNvPr id="57" name="椭圆 56">
              <a:extLst>
                <a:ext uri="{FF2B5EF4-FFF2-40B4-BE49-F238E27FC236}">
                  <a16:creationId xmlns:a16="http://schemas.microsoft.com/office/drawing/2014/main" id="{EDAA996C-CAD0-4413-BA83-E6CC9A106A3A}"/>
                </a:ext>
              </a:extLst>
            </p:cNvPr>
            <p:cNvSpPr/>
            <p:nvPr/>
          </p:nvSpPr>
          <p:spPr>
            <a:xfrm>
              <a:off x="299572" y="260648"/>
              <a:ext cx="762087" cy="7620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a:extLst>
                <a:ext uri="{FF2B5EF4-FFF2-40B4-BE49-F238E27FC236}">
                  <a16:creationId xmlns:a16="http://schemas.microsoft.com/office/drawing/2014/main" id="{F9310A15-7383-4354-B7AF-62548F2F5199}"/>
                </a:ext>
              </a:extLst>
            </p:cNvPr>
            <p:cNvSpPr/>
            <p:nvPr/>
          </p:nvSpPr>
          <p:spPr>
            <a:xfrm>
              <a:off x="801532" y="417800"/>
              <a:ext cx="375672" cy="3756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92" name="图片 91">
            <a:extLst>
              <a:ext uri="{FF2B5EF4-FFF2-40B4-BE49-F238E27FC236}">
                <a16:creationId xmlns:a16="http://schemas.microsoft.com/office/drawing/2014/main" id="{889F02C7-FD02-4EEF-AD84-619300210314}"/>
              </a:ext>
            </a:extLst>
          </p:cNvPr>
          <p:cNvPicPr>
            <a:picLocks noChangeAspect="1"/>
          </p:cNvPicPr>
          <p:nvPr/>
        </p:nvPicPr>
        <p:blipFill>
          <a:blip r:embed="rId2">
            <a:extLst>
              <a:ext uri="{28A0092B-C50C-407E-A947-70E740481C1C}">
                <a14:useLocalDpi val="0"/>
              </a:ext>
            </a:extLst>
          </a:blip>
          <a:stretch>
            <a:fillRect/>
          </a:stretch>
        </p:blipFill>
        <p:spPr>
          <a:xfrm flipH="1">
            <a:off x="956724" y="1273185"/>
            <a:ext cx="3021748" cy="3021748"/>
          </a:xfrm>
          <a:prstGeom prst="rect">
            <a:avLst/>
          </a:prstGeom>
          <a:effectLst>
            <a:outerShdw algn="br" blurRad="50800" dir="13500000" dist="38100" rotWithShape="0">
              <a:prstClr val="black">
                <a:alpha val="10000"/>
              </a:prstClr>
            </a:outerShdw>
          </a:effectLst>
        </p:spPr>
      </p:pic>
      <p:pic>
        <p:nvPicPr>
          <p:cNvPr id="65" name="图片 64">
            <a:extLst>
              <a:ext uri="{FF2B5EF4-FFF2-40B4-BE49-F238E27FC236}">
                <a16:creationId xmlns:a16="http://schemas.microsoft.com/office/drawing/2014/main" id="{56B554B9-6702-4AD6-B609-1CE7C478C4B7}"/>
              </a:ext>
            </a:extLst>
          </p:cNvPr>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8000"/>
                    </a14:imgEffect>
                  </a14:imgLayer>
                </a14:imgProps>
              </a:ext>
              <a:ext uri="{28A0092B-C50C-407E-A947-70E740481C1C}">
                <a14:useLocalDpi val="0"/>
              </a:ext>
            </a:extLst>
          </a:blip>
          <a:srcRect b="14803" l="3432" r="5187" t="5055"/>
          <a:stretch>
            <a:fillRect/>
          </a:stretch>
        </p:blipFill>
        <p:spPr>
          <a:xfrm>
            <a:off x="9170011" y="2616208"/>
            <a:ext cx="3016194" cy="2645240"/>
          </a:xfrm>
          <a:prstGeom prst="rect">
            <a:avLst/>
          </a:prstGeom>
          <a:effectLst>
            <a:outerShdw algn="br" blurRad="50800" dir="13500000" dist="38100" rotWithShape="0">
              <a:prstClr val="black">
                <a:alpha val="20000"/>
              </a:prstClr>
            </a:outerShdw>
          </a:effectLst>
        </p:spPr>
      </p:pic>
      <p:grpSp>
        <p:nvGrpSpPr>
          <p:cNvPr id="79" name="组合 78">
            <a:extLst>
              <a:ext uri="{FF2B5EF4-FFF2-40B4-BE49-F238E27FC236}">
                <a16:creationId xmlns:a16="http://schemas.microsoft.com/office/drawing/2014/main" id="{6D7368E6-93F2-468B-9F27-0A340AEEBB78}"/>
              </a:ext>
            </a:extLst>
          </p:cNvPr>
          <p:cNvGrpSpPr/>
          <p:nvPr/>
        </p:nvGrpSpPr>
        <p:grpSpPr>
          <a:xfrm>
            <a:off x="740507" y="6156020"/>
            <a:ext cx="1579788" cy="473099"/>
            <a:chOff x="9399155" y="6026619"/>
            <a:chExt cx="2012950" cy="602818"/>
          </a:xfrm>
        </p:grpSpPr>
        <p:sp>
          <p:nvSpPr>
            <p:cNvPr id="80" name="任意多边形: 形状 79">
              <a:extLst>
                <a:ext uri="{FF2B5EF4-FFF2-40B4-BE49-F238E27FC236}">
                  <a16:creationId xmlns:a16="http://schemas.microsoft.com/office/drawing/2014/main" id="{7439B97D-36F5-494A-B50C-182349A76DED}"/>
                </a:ext>
              </a:extLst>
            </p:cNvPr>
            <p:cNvSpPr/>
            <p:nvPr/>
          </p:nvSpPr>
          <p:spPr>
            <a:xfrm>
              <a:off x="9399155" y="6026619"/>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任意多边形: 形状 80">
              <a:extLst>
                <a:ext uri="{FF2B5EF4-FFF2-40B4-BE49-F238E27FC236}">
                  <a16:creationId xmlns:a16="http://schemas.microsoft.com/office/drawing/2014/main" id="{432C45F0-E448-4244-B663-31CD5DD5DBA6}"/>
                </a:ext>
              </a:extLst>
            </p:cNvPr>
            <p:cNvSpPr/>
            <p:nvPr/>
          </p:nvSpPr>
          <p:spPr>
            <a:xfrm>
              <a:off x="9399155" y="6144690"/>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任意多边形: 形状 81">
              <a:extLst>
                <a:ext uri="{FF2B5EF4-FFF2-40B4-BE49-F238E27FC236}">
                  <a16:creationId xmlns:a16="http://schemas.microsoft.com/office/drawing/2014/main" id="{22622660-8687-47F4-B0AC-279FA325DB52}"/>
                </a:ext>
              </a:extLst>
            </p:cNvPr>
            <p:cNvSpPr/>
            <p:nvPr/>
          </p:nvSpPr>
          <p:spPr>
            <a:xfrm>
              <a:off x="9399155" y="6262761"/>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任意多边形: 形状 82">
              <a:extLst>
                <a:ext uri="{FF2B5EF4-FFF2-40B4-BE49-F238E27FC236}">
                  <a16:creationId xmlns:a16="http://schemas.microsoft.com/office/drawing/2014/main" id="{98C2252E-941C-4AE6-A9E6-C43E1DD8D33B}"/>
                </a:ext>
              </a:extLst>
            </p:cNvPr>
            <p:cNvSpPr/>
            <p:nvPr/>
          </p:nvSpPr>
          <p:spPr>
            <a:xfrm>
              <a:off x="9399155" y="6380833"/>
              <a:ext cx="2012950" cy="248604"/>
            </a:xfrm>
            <a:custGeom>
              <a:gdLst>
                <a:gd fmla="*/ 0 w 2012950" name="connsiteX0"/>
                <a:gd fmla="*/ 304803 h 349337" name="connsiteY0"/>
                <a:gd fmla="*/ 361950 w 2012950" name="connsiteX1"/>
                <a:gd fmla="*/ 19053 h 349337" name="connsiteY1"/>
                <a:gd fmla="*/ 781050 w 2012950" name="connsiteX2"/>
                <a:gd fmla="*/ 342903 h 349337" name="connsiteY2"/>
                <a:gd fmla="*/ 1162050 w 2012950" name="connsiteX3"/>
                <a:gd fmla="*/ 3 h 349337" name="connsiteY3"/>
                <a:gd fmla="*/ 1606550 w 2012950" name="connsiteX4"/>
                <a:gd fmla="*/ 349253 h 349337" name="connsiteY4"/>
                <a:gd fmla="*/ 2012950 w 2012950" name="connsiteX5"/>
                <a:gd fmla="*/ 12703 h 3493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9337" w="2012950">
                  <a:moveTo>
                    <a:pt x="0" y="304803"/>
                  </a:moveTo>
                  <a:cubicBezTo>
                    <a:pt x="115887" y="158753"/>
                    <a:pt x="231775" y="12703"/>
                    <a:pt x="361950" y="19053"/>
                  </a:cubicBezTo>
                  <a:cubicBezTo>
                    <a:pt x="492125" y="25403"/>
                    <a:pt x="647700" y="346078"/>
                    <a:pt x="781050" y="342903"/>
                  </a:cubicBezTo>
                  <a:cubicBezTo>
                    <a:pt x="914400" y="339728"/>
                    <a:pt x="1024467" y="-1055"/>
                    <a:pt x="1162050" y="3"/>
                  </a:cubicBezTo>
                  <a:cubicBezTo>
                    <a:pt x="1299633" y="1061"/>
                    <a:pt x="1479550" y="355603"/>
                    <a:pt x="1606550" y="349253"/>
                  </a:cubicBezTo>
                  <a:cubicBezTo>
                    <a:pt x="1733550" y="342903"/>
                    <a:pt x="1905000" y="171453"/>
                    <a:pt x="2012950" y="12703"/>
                  </a:cubicBezTo>
                </a:path>
              </a:pathLst>
            </a:custGeom>
            <a:noFill/>
            <a:ln>
              <a:solidFill>
                <a:srgbClr val="1659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8" name="组合 87">
            <a:extLst>
              <a:ext uri="{FF2B5EF4-FFF2-40B4-BE49-F238E27FC236}">
                <a16:creationId xmlns:a16="http://schemas.microsoft.com/office/drawing/2014/main" id="{3C1D370D-3C1F-4BD3-BBF5-3FDF2DB7A721}"/>
              </a:ext>
            </a:extLst>
          </p:cNvPr>
          <p:cNvGrpSpPr/>
          <p:nvPr/>
        </p:nvGrpSpPr>
        <p:grpSpPr>
          <a:xfrm>
            <a:off x="5200337" y="696305"/>
            <a:ext cx="1149345" cy="580926"/>
            <a:chOff x="3765106" y="-17180"/>
            <a:chExt cx="1609398" cy="813455"/>
          </a:xfrm>
        </p:grpSpPr>
        <p:sp>
          <p:nvSpPr>
            <p:cNvPr id="86" name="等腰三角形 85">
              <a:extLst>
                <a:ext uri="{FF2B5EF4-FFF2-40B4-BE49-F238E27FC236}">
                  <a16:creationId xmlns:a16="http://schemas.microsoft.com/office/drawing/2014/main" id="{47A7B7DE-E2E1-4E33-9B4F-FDF02BD93CB3}"/>
                </a:ext>
              </a:extLst>
            </p:cNvPr>
            <p:cNvSpPr/>
            <p:nvPr/>
          </p:nvSpPr>
          <p:spPr>
            <a:xfrm>
              <a:off x="3917246" y="-17180"/>
              <a:ext cx="1457258" cy="758359"/>
            </a:xfrm>
            <a:prstGeom prst="triangle">
              <a:avLst>
                <a:gd fmla="val 14704" name="adj"/>
              </a:avLst>
            </a:prstGeom>
            <a:solidFill>
              <a:srgbClr val="20A6E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等腰三角形 86">
              <a:extLst>
                <a:ext uri="{FF2B5EF4-FFF2-40B4-BE49-F238E27FC236}">
                  <a16:creationId xmlns:a16="http://schemas.microsoft.com/office/drawing/2014/main" id="{6BA94948-FA6B-4767-84D0-DBBDDA1CF1D6}"/>
                </a:ext>
              </a:extLst>
            </p:cNvPr>
            <p:cNvSpPr/>
            <p:nvPr/>
          </p:nvSpPr>
          <p:spPr>
            <a:xfrm>
              <a:off x="3765106" y="37916"/>
              <a:ext cx="1457258" cy="758359"/>
            </a:xfrm>
            <a:prstGeom prst="triangle">
              <a:avLst>
                <a:gd fmla="val 14704" name="adj"/>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7" name="组合 76">
            <a:extLst>
              <a:ext uri="{FF2B5EF4-FFF2-40B4-BE49-F238E27FC236}">
                <a16:creationId xmlns:a16="http://schemas.microsoft.com/office/drawing/2014/main" id="{EFFBE166-16DE-4864-A53C-17D98D827218}"/>
              </a:ext>
            </a:extLst>
          </p:cNvPr>
          <p:cNvGrpSpPr/>
          <p:nvPr/>
        </p:nvGrpSpPr>
        <p:grpSpPr>
          <a:xfrm>
            <a:off x="4103133" y="3611152"/>
            <a:ext cx="4099177" cy="1186000"/>
            <a:chOff x="7693343" y="905610"/>
            <a:chExt cx="4099177" cy="1186000"/>
          </a:xfrm>
        </p:grpSpPr>
        <p:sp>
          <p:nvSpPr>
            <p:cNvPr id="85" name="文本框 84">
              <a:extLst>
                <a:ext uri="{FF2B5EF4-FFF2-40B4-BE49-F238E27FC236}">
                  <a16:creationId xmlns:a16="http://schemas.microsoft.com/office/drawing/2014/main" id="{579E9345-7DBD-485F-AEC5-86DD68A6BEB0}"/>
                </a:ext>
              </a:extLst>
            </p:cNvPr>
            <p:cNvSpPr txBox="1"/>
            <p:nvPr/>
          </p:nvSpPr>
          <p:spPr>
            <a:xfrm>
              <a:off x="7804544" y="905610"/>
              <a:ext cx="3643467" cy="777240"/>
            </a:xfrm>
            <a:prstGeom prst="rect">
              <a:avLst/>
            </a:prstGeom>
            <a:no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dist"/>
              <a:r>
                <a:rPr altLang="en-US" b="1" lang="zh-CN" sz="4500">
                  <a:ln w="6350">
                    <a:noFill/>
                  </a:ln>
                  <a:solidFill>
                    <a:srgbClr val="20A6E3"/>
                  </a:solidFill>
                  <a:effectLst/>
                  <a:latin charset="-122" panose="020b0503020204020204" pitchFamily="34" typeface="微软雅黑"/>
                  <a:ea charset="-122" panose="020b0503020204020204" pitchFamily="34" typeface="微软雅黑"/>
                  <a:sym charset="-122" panose="020b0503020204020204" pitchFamily="34" typeface="微软雅黑"/>
                </a:rPr>
                <a:t>发言致辞</a:t>
              </a:r>
            </a:p>
          </p:txBody>
        </p:sp>
        <p:sp>
          <p:nvSpPr>
            <p:cNvPr id="89" name="矩形 88">
              <a:extLst>
                <a:ext uri="{FF2B5EF4-FFF2-40B4-BE49-F238E27FC236}">
                  <a16:creationId xmlns:a16="http://schemas.microsoft.com/office/drawing/2014/main" id="{0469CFD3-AD73-4BA0-AC9A-C0DBA1D3B34B}"/>
                </a:ext>
              </a:extLst>
            </p:cNvPr>
            <p:cNvSpPr/>
            <p:nvPr/>
          </p:nvSpPr>
          <p:spPr>
            <a:xfrm>
              <a:off x="7693343" y="1691500"/>
              <a:ext cx="4099177" cy="548640"/>
            </a:xfrm>
            <a:prstGeom prst="rect">
              <a:avLst/>
            </a:prstGeom>
          </p:spPr>
          <p:txBody>
            <a:bodyPr wrap="square">
              <a:spAutoFit/>
            </a:bodyPr>
            <a:lstStyle/>
            <a:p>
              <a:pPr algn="ctr" defTabSz="914377">
                <a:defRPr/>
              </a:pPr>
              <a:r>
                <a:rPr altLang="zh-CN" lang="en-US" spc="150" sz="1000">
                  <a:solidFill>
                    <a:schemeClr val="tx1">
                      <a:lumMod val="75000"/>
                      <a:lumOff val="25000"/>
                    </a:schemeClr>
                  </a:solidFill>
                  <a:latin charset="-122" panose="020b0503020204020204" pitchFamily="34" typeface="微软雅黑"/>
                  <a:ea charset="-122" panose="020b0503020204020204" pitchFamily="34" typeface="微软雅黑"/>
                </a:rPr>
                <a:t>Lorem ipsum dolor sit amet, consectetuer adipiscing elit. Maecenas porttitor congue massa. </a:t>
              </a:r>
            </a:p>
          </p:txBody>
        </p:sp>
      </p:grpSp>
      <p:grpSp>
        <p:nvGrpSpPr>
          <p:cNvPr id="90" name="组合 89">
            <a:extLst>
              <a:ext uri="{FF2B5EF4-FFF2-40B4-BE49-F238E27FC236}">
                <a16:creationId xmlns:a16="http://schemas.microsoft.com/office/drawing/2014/main" id="{646D7D26-B234-4C3C-B770-19D8BFBA190E}"/>
              </a:ext>
            </a:extLst>
          </p:cNvPr>
          <p:cNvGrpSpPr/>
          <p:nvPr/>
        </p:nvGrpSpPr>
        <p:grpSpPr>
          <a:xfrm>
            <a:off x="5587724" y="2535229"/>
            <a:ext cx="1047863" cy="864000"/>
            <a:chOff x="6494436" y="1280952"/>
            <a:chExt cx="1047863" cy="864000"/>
          </a:xfrm>
        </p:grpSpPr>
        <p:sp>
          <p:nvSpPr>
            <p:cNvPr id="91" name="六边形 90">
              <a:extLst>
                <a:ext uri="{FF2B5EF4-FFF2-40B4-BE49-F238E27FC236}">
                  <a16:creationId xmlns:a16="http://schemas.microsoft.com/office/drawing/2014/main" id="{46F27DD9-62D2-4FDF-B48C-F0E3FFE79674}"/>
                </a:ext>
              </a:extLst>
            </p:cNvPr>
            <p:cNvSpPr/>
            <p:nvPr/>
          </p:nvSpPr>
          <p:spPr>
            <a:xfrm>
              <a:off x="6494436" y="1280952"/>
              <a:ext cx="1008000" cy="864000"/>
            </a:xfrm>
            <a:prstGeom prst="hexagon">
              <a:avLst/>
            </a:prstGeom>
            <a:solidFill>
              <a:srgbClr val="20A6E3"/>
            </a:solidFill>
            <a:ln>
              <a:noFill/>
            </a:ln>
            <a:effectLst>
              <a:outerShdw algn="ctr" blurRad="63500" rotWithShape="0" sx="101000" sy="101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900">
                <a:latin charset="-122" panose="020b0503020204020204" pitchFamily="34" typeface="微软雅黑"/>
                <a:ea charset="-122" panose="020b0503020204020204" pitchFamily="34" typeface="微软雅黑"/>
              </a:endParaRPr>
            </a:p>
          </p:txBody>
        </p:sp>
        <p:sp>
          <p:nvSpPr>
            <p:cNvPr id="96" name="文本框 95">
              <a:extLst>
                <a:ext uri="{FF2B5EF4-FFF2-40B4-BE49-F238E27FC236}">
                  <a16:creationId xmlns:a16="http://schemas.microsoft.com/office/drawing/2014/main" id="{E0EA690D-DDEF-498B-9BC3-F3ADD3A6F253}"/>
                </a:ext>
              </a:extLst>
            </p:cNvPr>
            <p:cNvSpPr txBox="1"/>
            <p:nvPr/>
          </p:nvSpPr>
          <p:spPr>
            <a:xfrm>
              <a:off x="6633129" y="1404437"/>
              <a:ext cx="909170" cy="685800"/>
            </a:xfrm>
            <a:prstGeom prst="rect">
              <a:avLst/>
            </a:prstGeom>
            <a:no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l"/>
              <a:r>
                <a:rPr altLang="zh-CN" lang="en-US" sz="3900">
                  <a:ln w="6350">
                    <a:noFill/>
                  </a:ln>
                  <a:solidFill>
                    <a:schemeClr val="bg1"/>
                  </a:solidFill>
                  <a:effectLst/>
                  <a:latin charset="-122" panose="020b0503020204020204" pitchFamily="34" typeface="微软雅黑"/>
                  <a:ea charset="-122" panose="020b0503020204020204" pitchFamily="34" typeface="微软雅黑"/>
                  <a:sym charset="-122" panose="020b0503020204020204" pitchFamily="34" typeface="微软雅黑"/>
                </a:rPr>
                <a:t>02</a:t>
              </a:r>
            </a:p>
          </p:txBody>
        </p:sp>
      </p:grpSp>
      <p:sp>
        <p:nvSpPr>
          <p:cNvPr id="119" name="任意多边形: 形状 118">
            <a:extLst>
              <a:ext uri="{FF2B5EF4-FFF2-40B4-BE49-F238E27FC236}">
                <a16:creationId xmlns:a16="http://schemas.microsoft.com/office/drawing/2014/main" id="{FDA56B1E-F8A0-4E95-8B77-62D98AD3F930}"/>
              </a:ext>
            </a:extLst>
          </p:cNvPr>
          <p:cNvSpPr/>
          <p:nvPr/>
        </p:nvSpPr>
        <p:spPr>
          <a:xfrm>
            <a:off x="6872446" y="6309320"/>
            <a:ext cx="1160086" cy="555667"/>
          </a:xfrm>
          <a:custGeom>
            <a:gdLst>
              <a:gd fmla="*/ 580043 w 1160086" name="connsiteX0"/>
              <a:gd fmla="*/ 0 h 555667" name="connsiteY0"/>
              <a:gd fmla="*/ 1150979 w 1160086" name="connsiteX1"/>
              <a:gd fmla="*/ 465327 h 555667" name="connsiteY1"/>
              <a:gd fmla="*/ 1160086 w 1160086" name="connsiteX2"/>
              <a:gd fmla="*/ 555667 h 555667" name="connsiteY2"/>
              <a:gd fmla="*/ 0 w 1160086" name="connsiteX3"/>
              <a:gd fmla="*/ 555667 h 555667" name="connsiteY3"/>
              <a:gd fmla="*/ 9107 w 1160086" name="connsiteX4"/>
              <a:gd fmla="*/ 465327 h 555667" name="connsiteY4"/>
              <a:gd fmla="*/ 580043 w 1160086" name="connsiteX5"/>
              <a:gd fmla="*/ 0 h 55566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55667" w="1160086">
                <a:moveTo>
                  <a:pt x="580043" y="0"/>
                </a:moveTo>
                <a:cubicBezTo>
                  <a:pt x="861669" y="0"/>
                  <a:pt x="1096638" y="199766"/>
                  <a:pt x="1150979" y="465327"/>
                </a:cubicBezTo>
                <a:lnTo>
                  <a:pt x="1160086" y="555667"/>
                </a:lnTo>
                <a:lnTo>
                  <a:pt x="0" y="555667"/>
                </a:lnTo>
                <a:lnTo>
                  <a:pt x="9107" y="465327"/>
                </a:lnTo>
                <a:cubicBezTo>
                  <a:pt x="63449" y="199766"/>
                  <a:pt x="298418" y="0"/>
                  <a:pt x="580043" y="0"/>
                </a:cubicBezTo>
                <a:close/>
              </a:path>
            </a:pathLst>
          </a:custGeom>
          <a:solidFill>
            <a:srgbClr val="20A6E3">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Tree>
    <p:extLst>
      <p:ext uri="{BB962C8B-B14F-4D97-AF65-F5344CB8AC3E}">
        <p14:creationId val="2048324556"/>
      </p:ext>
    </p:extLst>
  </p:cSld>
  <p:clrMapOvr>
    <a:masterClrMapping/>
  </p:clrMapOvr>
  <mc:AlternateContent>
    <mc:Choice Requires="p14">
      <p:transition advClick="0" advTm="2000" p14:dur="1250" spd="slow">
        <p14:gallery dir="l"/>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7" presetSubtype="0">
                                  <p:stCondLst>
                                    <p:cond delay="0"/>
                                  </p:stCondLst>
                                  <p:childTnLst>
                                    <p:set>
                                      <p:cBhvr>
                                        <p:cTn dur="1" fill="hold" id="6">
                                          <p:stCondLst>
                                            <p:cond delay="0"/>
                                          </p:stCondLst>
                                        </p:cTn>
                                        <p:tgtEl>
                                          <p:spTgt spid="92"/>
                                        </p:tgtEl>
                                        <p:attrNameLst>
                                          <p:attrName>style.visibility</p:attrName>
                                        </p:attrNameLst>
                                      </p:cBhvr>
                                      <p:to>
                                        <p:strVal val="visible"/>
                                      </p:to>
                                    </p:set>
                                    <p:animEffect filter="fade" transition="in">
                                      <p:cBhvr>
                                        <p:cTn dur="750" id="7"/>
                                        <p:tgtEl>
                                          <p:spTgt spid="92"/>
                                        </p:tgtEl>
                                      </p:cBhvr>
                                    </p:animEffect>
                                    <p:anim calcmode="lin" valueType="num">
                                      <p:cBhvr>
                                        <p:cTn dur="750" fill="hold" id="8"/>
                                        <p:tgtEl>
                                          <p:spTgt spid="92"/>
                                        </p:tgtEl>
                                        <p:attrNameLst>
                                          <p:attrName>ppt_x</p:attrName>
                                        </p:attrNameLst>
                                      </p:cBhvr>
                                      <p:tavLst>
                                        <p:tav tm="0">
                                          <p:val>
                                            <p:strVal val="#ppt_x"/>
                                          </p:val>
                                        </p:tav>
                                        <p:tav tm="100000">
                                          <p:val>
                                            <p:strVal val="#ppt_x"/>
                                          </p:val>
                                        </p:tav>
                                      </p:tavLst>
                                    </p:anim>
                                    <p:anim calcmode="lin" valueType="num">
                                      <p:cBhvr>
                                        <p:cTn decel="100000" dur="675" fill="hold" id="9"/>
                                        <p:tgtEl>
                                          <p:spTgt spid="92"/>
                                        </p:tgtEl>
                                        <p:attrNameLst>
                                          <p:attrName>ppt_y</p:attrName>
                                        </p:attrNameLst>
                                      </p:cBhvr>
                                      <p:tavLst>
                                        <p:tav tm="0">
                                          <p:val>
                                            <p:strVal val="#ppt_y+1"/>
                                          </p:val>
                                        </p:tav>
                                        <p:tav tm="100000">
                                          <p:val>
                                            <p:strVal val="#ppt_y-.03"/>
                                          </p:val>
                                        </p:tav>
                                      </p:tavLst>
                                    </p:anim>
                                    <p:anim calcmode="lin" valueType="num">
                                      <p:cBhvr>
                                        <p:cTn accel="100000" dur="75" fill="hold" id="10">
                                          <p:stCondLst>
                                            <p:cond delay="675"/>
                                          </p:stCondLst>
                                        </p:cTn>
                                        <p:tgtEl>
                                          <p:spTgt spid="92"/>
                                        </p:tgtEl>
                                        <p:attrNameLst>
                                          <p:attrName>ppt_y</p:attrName>
                                        </p:attrNameLst>
                                      </p:cBhvr>
                                      <p:tavLst>
                                        <p:tav tm="0">
                                          <p:val>
                                            <p:strVal val="#ppt_y-.03"/>
                                          </p:val>
                                        </p:tav>
                                        <p:tav tm="100000">
                                          <p:val>
                                            <p:strVal val="#ppt_y"/>
                                          </p:val>
                                        </p:tav>
                                      </p:tavLst>
                                    </p:anim>
                                  </p:childTnLst>
                                </p:cTn>
                              </p:par>
                              <p:par>
                                <p:cTn fill="hold" id="11" nodeType="withEffect" presetClass="entr" presetID="2" presetSubtype="2">
                                  <p:stCondLst>
                                    <p:cond delay="0"/>
                                  </p:stCondLst>
                                  <p:childTnLst>
                                    <p:set>
                                      <p:cBhvr>
                                        <p:cTn dur="1" fill="hold" id="12">
                                          <p:stCondLst>
                                            <p:cond delay="0"/>
                                          </p:stCondLst>
                                        </p:cTn>
                                        <p:tgtEl>
                                          <p:spTgt spid="65"/>
                                        </p:tgtEl>
                                        <p:attrNameLst>
                                          <p:attrName>style.visibility</p:attrName>
                                        </p:attrNameLst>
                                      </p:cBhvr>
                                      <p:to>
                                        <p:strVal val="visible"/>
                                      </p:to>
                                    </p:set>
                                    <p:anim calcmode="lin" valueType="num">
                                      <p:cBhvr additive="base">
                                        <p:cTn dur="750" fill="hold" id="13"/>
                                        <p:tgtEl>
                                          <p:spTgt spid="65"/>
                                        </p:tgtEl>
                                        <p:attrNameLst>
                                          <p:attrName>ppt_x</p:attrName>
                                        </p:attrNameLst>
                                      </p:cBhvr>
                                      <p:tavLst>
                                        <p:tav tm="0">
                                          <p:val>
                                            <p:strVal val="1+#ppt_w/2"/>
                                          </p:val>
                                        </p:tav>
                                        <p:tav tm="100000">
                                          <p:val>
                                            <p:strVal val="#ppt_x"/>
                                          </p:val>
                                        </p:tav>
                                      </p:tavLst>
                                    </p:anim>
                                    <p:anim calcmode="lin" valueType="num">
                                      <p:cBhvr additive="base">
                                        <p:cTn dur="750" fill="hold" id="14"/>
                                        <p:tgtEl>
                                          <p:spTgt spid="65"/>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750"/>
                            </p:stCondLst>
                            <p:childTnLst>
                              <p:par>
                                <p:cTn fill="hold" id="16" nodeType="afterEffect" presetClass="entr" presetID="16" presetSubtype="21">
                                  <p:stCondLst>
                                    <p:cond delay="0"/>
                                  </p:stCondLst>
                                  <p:childTnLst>
                                    <p:set>
                                      <p:cBhvr>
                                        <p:cTn dur="1" fill="hold" id="17">
                                          <p:stCondLst>
                                            <p:cond delay="0"/>
                                          </p:stCondLst>
                                        </p:cTn>
                                        <p:tgtEl>
                                          <p:spTgt spid="2"/>
                                        </p:tgtEl>
                                        <p:attrNameLst>
                                          <p:attrName>style.visibility</p:attrName>
                                        </p:attrNameLst>
                                      </p:cBhvr>
                                      <p:to>
                                        <p:strVal val="visible"/>
                                      </p:to>
                                    </p:set>
                                    <p:animEffect filter="barn(inVertical)" transition="in">
                                      <p:cBhvr>
                                        <p:cTn dur="500" id="18"/>
                                        <p:tgtEl>
                                          <p:spTgt spid="2"/>
                                        </p:tgtEl>
                                      </p:cBhvr>
                                    </p:animEffect>
                                  </p:childTnLst>
                                </p:cTn>
                              </p:par>
                            </p:childTnLst>
                          </p:cTn>
                        </p:par>
                        <p:par>
                          <p:cTn fill="hold" id="19" nodeType="afterGroup">
                            <p:stCondLst>
                              <p:cond delay="1250"/>
                            </p:stCondLst>
                            <p:childTnLst>
                              <p:par>
                                <p:cTn fill="hold" id="20" nodeType="afterEffect" presetClass="entr" presetID="2" presetSubtype="1">
                                  <p:stCondLst>
                                    <p:cond delay="0"/>
                                  </p:stCondLst>
                                  <p:childTnLst>
                                    <p:set>
                                      <p:cBhvr>
                                        <p:cTn dur="1" fill="hold" id="21">
                                          <p:stCondLst>
                                            <p:cond delay="0"/>
                                          </p:stCondLst>
                                        </p:cTn>
                                        <p:tgtEl>
                                          <p:spTgt spid="90"/>
                                        </p:tgtEl>
                                        <p:attrNameLst>
                                          <p:attrName>style.visibility</p:attrName>
                                        </p:attrNameLst>
                                      </p:cBhvr>
                                      <p:to>
                                        <p:strVal val="visible"/>
                                      </p:to>
                                    </p:set>
                                    <p:anim calcmode="lin" valueType="num">
                                      <p:cBhvr additive="base">
                                        <p:cTn dur="500" fill="hold" id="22"/>
                                        <p:tgtEl>
                                          <p:spTgt spid="90"/>
                                        </p:tgtEl>
                                        <p:attrNameLst>
                                          <p:attrName>ppt_x</p:attrName>
                                        </p:attrNameLst>
                                      </p:cBhvr>
                                      <p:tavLst>
                                        <p:tav tm="0">
                                          <p:val>
                                            <p:strVal val="#ppt_x"/>
                                          </p:val>
                                        </p:tav>
                                        <p:tav tm="100000">
                                          <p:val>
                                            <p:strVal val="#ppt_x"/>
                                          </p:val>
                                        </p:tav>
                                      </p:tavLst>
                                    </p:anim>
                                    <p:anim calcmode="lin" valueType="num">
                                      <p:cBhvr additive="base">
                                        <p:cTn dur="500" fill="hold" id="23"/>
                                        <p:tgtEl>
                                          <p:spTgt spid="90"/>
                                        </p:tgtEl>
                                        <p:attrNameLst>
                                          <p:attrName>ppt_y</p:attrName>
                                        </p:attrNameLst>
                                      </p:cBhvr>
                                      <p:tavLst>
                                        <p:tav tm="0">
                                          <p:val>
                                            <p:strVal val="0-#ppt_h/2"/>
                                          </p:val>
                                        </p:tav>
                                        <p:tav tm="100000">
                                          <p:val>
                                            <p:strVal val="#ppt_y"/>
                                          </p:val>
                                        </p:tav>
                                      </p:tavLst>
                                    </p:anim>
                                  </p:childTnLst>
                                </p:cTn>
                              </p:par>
                              <p:par>
                                <p:cTn fill="hold" id="24" nodeType="withEffect" presetClass="entr" presetID="2" presetSubtype="4">
                                  <p:stCondLst>
                                    <p:cond delay="0"/>
                                  </p:stCondLst>
                                  <p:childTnLst>
                                    <p:set>
                                      <p:cBhvr>
                                        <p:cTn dur="1" fill="hold" id="25">
                                          <p:stCondLst>
                                            <p:cond delay="0"/>
                                          </p:stCondLst>
                                        </p:cTn>
                                        <p:tgtEl>
                                          <p:spTgt spid="77"/>
                                        </p:tgtEl>
                                        <p:attrNameLst>
                                          <p:attrName>style.visibility</p:attrName>
                                        </p:attrNameLst>
                                      </p:cBhvr>
                                      <p:to>
                                        <p:strVal val="visible"/>
                                      </p:to>
                                    </p:set>
                                    <p:anim calcmode="lin" valueType="num">
                                      <p:cBhvr additive="base">
                                        <p:cTn dur="500" fill="hold" id="26"/>
                                        <p:tgtEl>
                                          <p:spTgt spid="77"/>
                                        </p:tgtEl>
                                        <p:attrNameLst>
                                          <p:attrName>ppt_x</p:attrName>
                                        </p:attrNameLst>
                                      </p:cBhvr>
                                      <p:tavLst>
                                        <p:tav tm="0">
                                          <p:val>
                                            <p:strVal val="#ppt_x"/>
                                          </p:val>
                                        </p:tav>
                                        <p:tav tm="100000">
                                          <p:val>
                                            <p:strVal val="#ppt_x"/>
                                          </p:val>
                                        </p:tav>
                                      </p:tavLst>
                                    </p:anim>
                                    <p:anim calcmode="lin" valueType="num">
                                      <p:cBhvr additive="base">
                                        <p:cTn dur="500" fill="hold" id="27"/>
                                        <p:tgtEl>
                                          <p:spTgt spid="77"/>
                                        </p:tgtEl>
                                        <p:attrNameLst>
                                          <p:attrName>ppt_y</p:attrName>
                                        </p:attrNameLst>
                                      </p:cBhvr>
                                      <p:tavLst>
                                        <p:tav tm="0">
                                          <p:val>
                                            <p:strVal val="1+#ppt_h/2"/>
                                          </p:val>
                                        </p:tav>
                                        <p:tav tm="100000">
                                          <p:val>
                                            <p:strVal val="#ppt_y"/>
                                          </p:val>
                                        </p:tav>
                                      </p:tavLst>
                                    </p:anim>
                                  </p:childTnLst>
                                </p:cTn>
                              </p:par>
                              <p:par>
                                <p:cTn fill="hold" grpId="0" id="28" nodeType="withEffect" presetClass="entr" presetID="10" presetSubtype="0">
                                  <p:stCondLst>
                                    <p:cond delay="0"/>
                                  </p:stCondLst>
                                  <p:childTnLst>
                                    <p:set>
                                      <p:cBhvr>
                                        <p:cTn dur="1" fill="hold" id="29">
                                          <p:stCondLst>
                                            <p:cond delay="0"/>
                                          </p:stCondLst>
                                        </p:cTn>
                                        <p:tgtEl>
                                          <p:spTgt spid="47"/>
                                        </p:tgtEl>
                                        <p:attrNameLst>
                                          <p:attrName>style.visibility</p:attrName>
                                        </p:attrNameLst>
                                      </p:cBhvr>
                                      <p:to>
                                        <p:strVal val="visible"/>
                                      </p:to>
                                    </p:set>
                                    <p:animEffect filter="fade" transition="in">
                                      <p:cBhvr>
                                        <p:cTn dur="500" id="30"/>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EA89417F-C411-47C6-94FA-ABCBE9503BE9}"/>
              </a:ext>
            </a:extLst>
          </p:cNvPr>
          <p:cNvGrpSpPr/>
          <p:nvPr/>
        </p:nvGrpSpPr>
        <p:grpSpPr>
          <a:xfrm>
            <a:off x="4439816" y="764704"/>
            <a:ext cx="3348000" cy="461665"/>
            <a:chOff x="4439816" y="764704"/>
            <a:chExt cx="3348000" cy="461665"/>
          </a:xfrm>
        </p:grpSpPr>
        <p:sp>
          <p:nvSpPr>
            <p:cNvPr id="7" name="矩形: 圆角 6">
              <a:extLst>
                <a:ext uri="{FF2B5EF4-FFF2-40B4-BE49-F238E27FC236}">
                  <a16:creationId xmlns:a16="http://schemas.microsoft.com/office/drawing/2014/main" id="{59F22B24-0FA6-45AB-BEE1-3140584CD683}"/>
                </a:ext>
              </a:extLst>
            </p:cNvPr>
            <p:cNvSpPr/>
            <p:nvPr/>
          </p:nvSpPr>
          <p:spPr>
            <a:xfrm>
              <a:off x="4439816" y="959536"/>
              <a:ext cx="3348000" cy="36000"/>
            </a:xfrm>
            <a:prstGeom prst="roundRect">
              <a:avLst>
                <a:gd fmla="val 50000" name="adj"/>
              </a:avLst>
            </a:prstGeom>
            <a:solidFill>
              <a:srgbClr val="66C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9749CD4E-AF6E-4419-B23A-4C4041464C00}"/>
                </a:ext>
              </a:extLst>
            </p:cNvPr>
            <p:cNvSpPr txBox="1"/>
            <p:nvPr/>
          </p:nvSpPr>
          <p:spPr>
            <a:xfrm>
              <a:off x="4789089" y="764704"/>
              <a:ext cx="2613823" cy="457200"/>
            </a:xfrm>
            <a:prstGeom prst="rect">
              <a:avLst/>
            </a:prstGeom>
            <a:solidFill>
              <a:schemeClr val="bg1"/>
            </a:solidFill>
          </p:spPr>
          <p:txBody>
            <a:bodyPr rtlCol="0" wrap="square">
              <a:spAutoFit/>
            </a:bodyPr>
            <a:lstStyle>
              <a:defPPr>
                <a:defRPr lang="zh-CN"/>
              </a:defPPr>
              <a:lvl1pPr algn="ctr">
                <a:defRPr sz="8800">
                  <a:ln>
                    <a:solidFill>
                      <a:schemeClr val="bg1"/>
                    </a:solidFill>
                  </a:ln>
                  <a:solidFill>
                    <a:srgbClr val="6EAA2E"/>
                  </a:solidFill>
                  <a:effectLst>
                    <a:outerShdw algn="tl" blurRad="38100" dir="2700000" dist="38100">
                      <a:srgbClr val="000000">
                        <a:alpha val="43137"/>
                      </a:srgbClr>
                    </a:outerShdw>
                  </a:effectLst>
                  <a:latin charset="-122" pitchFamily="2" typeface="禹卫书法行书简体 "/>
                  <a:ea charset="-122" pitchFamily="2" typeface="禹卫书法行书简体 "/>
                </a:defRPr>
              </a:lvl1pPr>
            </a:lstStyle>
            <a:p>
              <a:pPr algn="dist"/>
              <a:r>
                <a:rPr altLang="en-US" b="1" lang="zh-CN" sz="2400">
                  <a:ln w="6350">
                    <a:noFill/>
                  </a:ln>
                  <a:solidFill>
                    <a:schemeClr val="tx1">
                      <a:lumMod val="75000"/>
                      <a:lumOff val="25000"/>
                    </a:schemeClr>
                  </a:solidFill>
                  <a:effectLst/>
                  <a:latin charset="-122" panose="020b0503020204020204" pitchFamily="34" typeface="微软雅黑"/>
                  <a:ea charset="-122" panose="020b0503020204020204" pitchFamily="34" typeface="微软雅黑"/>
                  <a:sym charset="-122" panose="020b0503020204020204" pitchFamily="34" typeface="微软雅黑"/>
                </a:rPr>
                <a:t>发言致辞</a:t>
              </a:r>
            </a:p>
          </p:txBody>
        </p:sp>
      </p:grpSp>
      <p:sp>
        <p:nvSpPr>
          <p:cNvPr id="6" name="文本框 5">
            <a:extLst>
              <a:ext uri="{FF2B5EF4-FFF2-40B4-BE49-F238E27FC236}">
                <a16:creationId xmlns:a16="http://schemas.microsoft.com/office/drawing/2014/main" id="{E0332C7D-F9BF-4C4A-B108-7CA28609ABEE}"/>
              </a:ext>
            </a:extLst>
          </p:cNvPr>
          <p:cNvSpPr txBox="1"/>
          <p:nvPr/>
        </p:nvSpPr>
        <p:spPr>
          <a:xfrm>
            <a:off x="2913435" y="1772816"/>
            <a:ext cx="6400762" cy="789940"/>
          </a:xfrm>
          <a:prstGeom prst="rect">
            <a:avLst/>
          </a:prstGeom>
          <a:solidFill>
            <a:schemeClr val="bg1"/>
          </a:solidFill>
        </p:spPr>
        <p:txBody>
          <a:bodyPr wrap="square">
            <a:spAutoFit/>
          </a:bodyPr>
          <a:lstStyle/>
          <a:p>
            <a:pPr algn="ctr">
              <a:lnSpc>
                <a:spcPts val="5500"/>
              </a:lnSpc>
            </a:pPr>
            <a:r>
              <a:rPr altLang="en-US" b="1" i="0" lang="zh-CN" spc="300" sz="2600">
                <a:solidFill>
                  <a:srgbClr val="28A0D0"/>
                </a:solidFill>
                <a:effectLst/>
                <a:latin charset="-122" panose="020b0503020204020204" pitchFamily="34" typeface="微软雅黑"/>
                <a:ea charset="-122" panose="020b0503020204020204" pitchFamily="34" typeface="微软雅黑"/>
              </a:rPr>
              <a:t>希望全体运动员发扬更高效、更快速</a:t>
            </a:r>
          </a:p>
        </p:txBody>
      </p:sp>
      <p:sp>
        <p:nvSpPr>
          <p:cNvPr id="9" name="文本框 8">
            <a:extLst>
              <a:ext uri="{FF2B5EF4-FFF2-40B4-BE49-F238E27FC236}">
                <a16:creationId xmlns:a16="http://schemas.microsoft.com/office/drawing/2014/main" id="{F4861819-0745-455C-9282-7C009E4BE151}"/>
              </a:ext>
            </a:extLst>
          </p:cNvPr>
          <p:cNvSpPr txBox="1"/>
          <p:nvPr/>
        </p:nvSpPr>
        <p:spPr>
          <a:xfrm>
            <a:off x="2913435" y="2618867"/>
            <a:ext cx="6400762" cy="789940"/>
          </a:xfrm>
          <a:prstGeom prst="rect">
            <a:avLst/>
          </a:prstGeom>
          <a:solidFill>
            <a:schemeClr val="bg1"/>
          </a:solidFill>
        </p:spPr>
        <p:txBody>
          <a:bodyPr wrap="square">
            <a:spAutoFit/>
          </a:bodyPr>
          <a:lstStyle/>
          <a:p>
            <a:pPr algn="ctr">
              <a:lnSpc>
                <a:spcPts val="5500"/>
              </a:lnSpc>
            </a:pPr>
            <a:r>
              <a:rPr altLang="en-US" b="1" i="0" lang="zh-CN" spc="300" sz="2600">
                <a:solidFill>
                  <a:srgbClr val="165974"/>
                </a:solidFill>
                <a:effectLst/>
                <a:latin charset="-122" panose="020b0503020204020204" pitchFamily="34" typeface="微软雅黑"/>
                <a:ea charset="-122" panose="020b0503020204020204" pitchFamily="34" typeface="微软雅黑"/>
              </a:rPr>
              <a:t>更强大的运动会 精神,勇于拼搏</a:t>
            </a:r>
          </a:p>
        </p:txBody>
      </p:sp>
      <p:sp>
        <p:nvSpPr>
          <p:cNvPr id="10" name="文本框 9">
            <a:extLst>
              <a:ext uri="{FF2B5EF4-FFF2-40B4-BE49-F238E27FC236}">
                <a16:creationId xmlns:a16="http://schemas.microsoft.com/office/drawing/2014/main" id="{17E25AF5-1FB3-4BFB-9A24-C88EFAE70E43}"/>
              </a:ext>
            </a:extLst>
          </p:cNvPr>
          <p:cNvSpPr txBox="1"/>
          <p:nvPr/>
        </p:nvSpPr>
        <p:spPr>
          <a:xfrm>
            <a:off x="2913435" y="3419951"/>
            <a:ext cx="6400762" cy="789940"/>
          </a:xfrm>
          <a:prstGeom prst="rect">
            <a:avLst/>
          </a:prstGeom>
          <a:solidFill>
            <a:schemeClr val="bg1"/>
          </a:solidFill>
        </p:spPr>
        <p:txBody>
          <a:bodyPr wrap="square">
            <a:spAutoFit/>
          </a:bodyPr>
          <a:lstStyle/>
          <a:p>
            <a:pPr algn="ctr">
              <a:lnSpc>
                <a:spcPts val="5500"/>
              </a:lnSpc>
            </a:pPr>
            <a:r>
              <a:rPr altLang="en-US" b="1" i="0" lang="zh-CN" spc="300" sz="2600">
                <a:solidFill>
                  <a:srgbClr val="28A0D0"/>
                </a:solidFill>
                <a:effectLst/>
                <a:latin charset="-122" panose="020b0503020204020204" pitchFamily="34" typeface="微软雅黑"/>
                <a:ea charset="-122" panose="020b0503020204020204" pitchFamily="34" typeface="微软雅黑"/>
              </a:rPr>
              <a:t>赛出风格,赛出水平;强体魄,精技能</a:t>
            </a:r>
          </a:p>
        </p:txBody>
      </p:sp>
      <p:grpSp>
        <p:nvGrpSpPr>
          <p:cNvPr id="2" name="组合 1">
            <a:extLst>
              <a:ext uri="{FF2B5EF4-FFF2-40B4-BE49-F238E27FC236}">
                <a16:creationId xmlns:a16="http://schemas.microsoft.com/office/drawing/2014/main" id="{AD5E4CF3-3ADF-4248-8F6A-A20634B18600}"/>
              </a:ext>
            </a:extLst>
          </p:cNvPr>
          <p:cNvGrpSpPr/>
          <p:nvPr/>
        </p:nvGrpSpPr>
        <p:grpSpPr>
          <a:xfrm>
            <a:off x="678281" y="2796902"/>
            <a:ext cx="10909637" cy="3526882"/>
            <a:chOff x="678281" y="2796902"/>
            <a:chExt cx="10909637" cy="3526882"/>
          </a:xfrm>
        </p:grpSpPr>
        <p:sp>
          <p:nvSpPr>
            <p:cNvPr id="15" name="任意多边形: 形状 14">
              <a:extLst>
                <a:ext uri="{FF2B5EF4-FFF2-40B4-BE49-F238E27FC236}">
                  <a16:creationId xmlns:a16="http://schemas.microsoft.com/office/drawing/2014/main" id="{04E80D3E-DCF6-42D8-9855-884DB8E7D72F}"/>
                </a:ext>
              </a:extLst>
            </p:cNvPr>
            <p:cNvSpPr/>
            <p:nvPr/>
          </p:nvSpPr>
          <p:spPr>
            <a:xfrm>
              <a:off x="678281" y="4077214"/>
              <a:ext cx="10909637" cy="2246570"/>
            </a:xfrm>
            <a:custGeom>
              <a:gdLst>
                <a:gd fmla="*/ 3432310 w 10909637" name="connsiteX0"/>
                <a:gd fmla="*/ 101 h 2246570" name="connsiteY0"/>
                <a:gd fmla="*/ 4540645 w 10909637" name="connsiteX1"/>
                <a:gd fmla="*/ 389156 h 2246570" name="connsiteY1"/>
                <a:gd fmla="*/ 6217046 w 10909637" name="connsiteX2"/>
                <a:gd fmla="*/ 1532156 h 2246570" name="connsiteY2"/>
                <a:gd fmla="*/ 8293495 w 10909637" name="connsiteX3"/>
                <a:gd fmla="*/ 1017806 h 2246570" name="connsiteY3"/>
                <a:gd fmla="*/ 10676884 w 10909637" name="connsiteX4"/>
                <a:gd fmla="*/ 2112530 h 2246570" name="connsiteY4"/>
                <a:gd fmla="*/ 10909637 w 10909637" name="connsiteX5"/>
                <a:gd fmla="*/ 2246570 h 2246570" name="connsiteY5"/>
                <a:gd fmla="*/ 0 w 10909637" name="connsiteX6"/>
                <a:gd fmla="*/ 2246570 h 2246570" name="connsiteY6"/>
                <a:gd fmla="*/ 2597 w 10909637" name="connsiteX7"/>
                <a:gd fmla="*/ 2069593 h 2246570" name="connsiteY7"/>
                <a:gd fmla="*/ 216295 w 10909637" name="connsiteX8"/>
                <a:gd fmla="*/ 1341656 h 2246570" name="connsiteY8"/>
                <a:gd fmla="*/ 2045095 w 10909637" name="connsiteX9"/>
                <a:gd fmla="*/ 446306 h 2246570" name="connsiteY9"/>
                <a:gd fmla="*/ 3432310 w 10909637" name="connsiteX10"/>
                <a:gd fmla="*/ 101 h 224657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246570" w="10909637">
                  <a:moveTo>
                    <a:pt x="3432310" y="101"/>
                  </a:moveTo>
                  <a:cubicBezTo>
                    <a:pt x="3761927" y="4287"/>
                    <a:pt x="4076523" y="133814"/>
                    <a:pt x="4540645" y="389156"/>
                  </a:cubicBezTo>
                  <a:cubicBezTo>
                    <a:pt x="5004767" y="644498"/>
                    <a:pt x="5591571" y="1427381"/>
                    <a:pt x="6217046" y="1532156"/>
                  </a:cubicBezTo>
                  <a:cubicBezTo>
                    <a:pt x="6842520" y="1636931"/>
                    <a:pt x="7366395" y="808256"/>
                    <a:pt x="8293495" y="1017806"/>
                  </a:cubicBezTo>
                  <a:cubicBezTo>
                    <a:pt x="8872933" y="1148775"/>
                    <a:pt x="9872809" y="1655535"/>
                    <a:pt x="10676884" y="2112530"/>
                  </a:cubicBezTo>
                  <a:lnTo>
                    <a:pt x="10909637" y="2246570"/>
                  </a:lnTo>
                  <a:lnTo>
                    <a:pt x="0" y="2246570"/>
                  </a:lnTo>
                  <a:cubicBezTo>
                    <a:pt x="866" y="2187578"/>
                    <a:pt x="1731" y="2128585"/>
                    <a:pt x="2597" y="2069593"/>
                  </a:cubicBezTo>
                  <a:cubicBezTo>
                    <a:pt x="42018" y="1786652"/>
                    <a:pt x="168670" y="1519059"/>
                    <a:pt x="216295" y="1341656"/>
                  </a:cubicBezTo>
                  <a:cubicBezTo>
                    <a:pt x="343295" y="868581"/>
                    <a:pt x="1324370" y="605056"/>
                    <a:pt x="2045095" y="446306"/>
                  </a:cubicBezTo>
                  <a:cubicBezTo>
                    <a:pt x="2495548" y="347087"/>
                    <a:pt x="2882948" y="-6876"/>
                    <a:pt x="3432310" y="101"/>
                  </a:cubicBezTo>
                  <a:close/>
                </a:path>
              </a:pathLst>
            </a:custGeom>
            <a:solidFill>
              <a:srgbClr val="B6D5EA">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pic>
          <p:nvPicPr>
            <p:cNvPr id="12" name="图片 11">
              <a:extLst>
                <a:ext uri="{FF2B5EF4-FFF2-40B4-BE49-F238E27FC236}">
                  <a16:creationId xmlns:a16="http://schemas.microsoft.com/office/drawing/2014/main" id="{C2EDFB51-C91D-407A-A7FC-0F1BB508FB8A}"/>
                </a:ext>
              </a:extLst>
            </p:cNvPr>
            <p:cNvPicPr>
              <a:picLocks noChangeAspect="1"/>
            </p:cNvPicPr>
            <p:nvPr/>
          </p:nvPicPr>
          <p:blipFill>
            <a:blip r:embed="rId2">
              <a:extLst>
                <a:ext uri="{28A0092B-C50C-407E-A947-70E740481C1C}">
                  <a14:useLocalDpi val="0"/>
                </a:ext>
              </a:extLst>
            </a:blip>
            <a:stretch>
              <a:fillRect/>
            </a:stretch>
          </p:blipFill>
          <p:spPr>
            <a:xfrm>
              <a:off x="678281" y="2796902"/>
              <a:ext cx="3462195" cy="3462195"/>
            </a:xfrm>
            <a:prstGeom prst="rect">
              <a:avLst/>
            </a:prstGeom>
          </p:spPr>
        </p:pic>
      </p:grpSp>
      <p:pic>
        <p:nvPicPr>
          <p:cNvPr id="4" name="图片 3">
            <a:extLst>
              <a:ext uri="{FF2B5EF4-FFF2-40B4-BE49-F238E27FC236}">
                <a16:creationId xmlns:a16="http://schemas.microsoft.com/office/drawing/2014/main" id="{643CA90B-E2C7-4762-8103-F36AC1D28A73}"/>
              </a:ext>
            </a:extLst>
          </p:cNvPr>
          <p:cNvPicPr>
            <a:picLocks noChangeAspect="1"/>
          </p:cNvPicPr>
          <p:nvPr/>
        </p:nvPicPr>
        <p:blipFill>
          <a:blip r:embed="rId3">
            <a:extLst>
              <a:ext uri="{28A0092B-C50C-407E-A947-70E740481C1C}">
                <a14:useLocalDpi val="0"/>
              </a:ext>
            </a:extLst>
          </a:blip>
          <a:stretch>
            <a:fillRect/>
          </a:stretch>
        </p:blipFill>
        <p:spPr>
          <a:xfrm>
            <a:off x="8386236" y="3419951"/>
            <a:ext cx="3446623" cy="2823172"/>
          </a:xfrm>
          <a:prstGeom prst="rect">
            <a:avLst/>
          </a:prstGeom>
        </p:spPr>
      </p:pic>
    </p:spTree>
    <p:extLst>
      <p:ext uri="{BB962C8B-B14F-4D97-AF65-F5344CB8AC3E}">
        <p14:creationId val="2413554191"/>
      </p:ext>
    </p:extLst>
  </p:cSld>
  <p:clrMapOvr>
    <a:masterClrMapping/>
  </p:clrMapOvr>
  <mc:AlternateContent>
    <mc:Choice Requires="p14">
      <p:transition advClick="0" advTm="2000" p14:dur="1250" spd="slow">
        <p14:gallery dir="l"/>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 presetSubtype="6">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1+#ppt_w/2"/>
                                          </p:val>
                                        </p:tav>
                                        <p:tav tm="100000">
                                          <p:val>
                                            <p:strVal val="#ppt_x"/>
                                          </p:val>
                                        </p:tav>
                                      </p:tavLst>
                                    </p:anim>
                                    <p:anim calcmode="lin" valueType="num">
                                      <p:cBhvr additive="base">
                                        <p:cTn dur="500" fill="hold" id="12"/>
                                        <p:tgtEl>
                                          <p:spTgt spid="4"/>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42" presetSubtype="0">
                                  <p:stCondLst>
                                    <p:cond delay="0"/>
                                  </p:stCondLst>
                                  <p:childTnLst>
                                    <p:set>
                                      <p:cBhvr>
                                        <p:cTn dur="1" fill="hold" id="15">
                                          <p:stCondLst>
                                            <p:cond delay="0"/>
                                          </p:stCondLst>
                                        </p:cTn>
                                        <p:tgtEl>
                                          <p:spTgt spid="6"/>
                                        </p:tgtEl>
                                        <p:attrNameLst>
                                          <p:attrName>style.visibility</p:attrName>
                                        </p:attrNameLst>
                                      </p:cBhvr>
                                      <p:to>
                                        <p:strVal val="visible"/>
                                      </p:to>
                                    </p:set>
                                    <p:animEffect filter="fade" transition="in">
                                      <p:cBhvr>
                                        <p:cTn dur="500" id="16"/>
                                        <p:tgtEl>
                                          <p:spTgt spid="6"/>
                                        </p:tgtEl>
                                      </p:cBhvr>
                                    </p:animEffect>
                                    <p:anim calcmode="lin" valueType="num">
                                      <p:cBhvr>
                                        <p:cTn dur="500" fill="hold" id="17"/>
                                        <p:tgtEl>
                                          <p:spTgt spid="6"/>
                                        </p:tgtEl>
                                        <p:attrNameLst>
                                          <p:attrName>ppt_x</p:attrName>
                                        </p:attrNameLst>
                                      </p:cBhvr>
                                      <p:tavLst>
                                        <p:tav tm="0">
                                          <p:val>
                                            <p:strVal val="#ppt_x"/>
                                          </p:val>
                                        </p:tav>
                                        <p:tav tm="100000">
                                          <p:val>
                                            <p:strVal val="#ppt_x"/>
                                          </p:val>
                                        </p:tav>
                                      </p:tavLst>
                                    </p:anim>
                                    <p:anim calcmode="lin" valueType="num">
                                      <p:cBhvr>
                                        <p:cTn dur="500" fill="hold" id="18"/>
                                        <p:tgtEl>
                                          <p:spTgt spid="6"/>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42" presetSubtype="0">
                                  <p:stCondLst>
                                    <p:cond delay="0"/>
                                  </p:stCondLst>
                                  <p:childTnLst>
                                    <p:set>
                                      <p:cBhvr>
                                        <p:cTn dur="1" fill="hold" id="21">
                                          <p:stCondLst>
                                            <p:cond delay="0"/>
                                          </p:stCondLst>
                                        </p:cTn>
                                        <p:tgtEl>
                                          <p:spTgt spid="9"/>
                                        </p:tgtEl>
                                        <p:attrNameLst>
                                          <p:attrName>style.visibility</p:attrName>
                                        </p:attrNameLst>
                                      </p:cBhvr>
                                      <p:to>
                                        <p:strVal val="visible"/>
                                      </p:to>
                                    </p:set>
                                    <p:animEffect filter="fade" transition="in">
                                      <p:cBhvr>
                                        <p:cTn dur="500" id="22"/>
                                        <p:tgtEl>
                                          <p:spTgt spid="9"/>
                                        </p:tgtEl>
                                      </p:cBhvr>
                                    </p:animEffect>
                                    <p:anim calcmode="lin" valueType="num">
                                      <p:cBhvr>
                                        <p:cTn dur="500" fill="hold" id="23"/>
                                        <p:tgtEl>
                                          <p:spTgt spid="9"/>
                                        </p:tgtEl>
                                        <p:attrNameLst>
                                          <p:attrName>ppt_x</p:attrName>
                                        </p:attrNameLst>
                                      </p:cBhvr>
                                      <p:tavLst>
                                        <p:tav tm="0">
                                          <p:val>
                                            <p:strVal val="#ppt_x"/>
                                          </p:val>
                                        </p:tav>
                                        <p:tav tm="100000">
                                          <p:val>
                                            <p:strVal val="#ppt_x"/>
                                          </p:val>
                                        </p:tav>
                                      </p:tavLst>
                                    </p:anim>
                                    <p:anim calcmode="lin" valueType="num">
                                      <p:cBhvr>
                                        <p:cTn dur="500" fill="hold" id="24"/>
                                        <p:tgtEl>
                                          <p:spTgt spid="9"/>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000"/>
                            </p:stCondLst>
                            <p:childTnLst>
                              <p:par>
                                <p:cTn fill="hold" grpId="0" id="26" nodeType="afterEffect" presetClass="entr" presetID="42" presetSubtype="0">
                                  <p:stCondLst>
                                    <p:cond delay="0"/>
                                  </p:stCondLst>
                                  <p:childTnLst>
                                    <p:set>
                                      <p:cBhvr>
                                        <p:cTn dur="1" fill="hold" id="27">
                                          <p:stCondLst>
                                            <p:cond delay="0"/>
                                          </p:stCondLst>
                                        </p:cTn>
                                        <p:tgtEl>
                                          <p:spTgt spid="10"/>
                                        </p:tgtEl>
                                        <p:attrNameLst>
                                          <p:attrName>style.visibility</p:attrName>
                                        </p:attrNameLst>
                                      </p:cBhvr>
                                      <p:to>
                                        <p:strVal val="visible"/>
                                      </p:to>
                                    </p:set>
                                    <p:animEffect filter="fade" transition="in">
                                      <p:cBhvr>
                                        <p:cTn dur="500" id="28"/>
                                        <p:tgtEl>
                                          <p:spTgt spid="10"/>
                                        </p:tgtEl>
                                      </p:cBhvr>
                                    </p:animEffect>
                                    <p:anim calcmode="lin" valueType="num">
                                      <p:cBhvr>
                                        <p:cTn dur="500" fill="hold" id="29"/>
                                        <p:tgtEl>
                                          <p:spTgt spid="10"/>
                                        </p:tgtEl>
                                        <p:attrNameLst>
                                          <p:attrName>ppt_x</p:attrName>
                                        </p:attrNameLst>
                                      </p:cBhvr>
                                      <p:tavLst>
                                        <p:tav tm="0">
                                          <p:val>
                                            <p:strVal val="#ppt_x"/>
                                          </p:val>
                                        </p:tav>
                                        <p:tav tm="100000">
                                          <p:val>
                                            <p:strVal val="#ppt_x"/>
                                          </p:val>
                                        </p:tav>
                                      </p:tavLst>
                                    </p:anim>
                                    <p:anim calcmode="lin" valueType="num">
                                      <p:cBhvr>
                                        <p:cTn dur="500" fill="hold" id="30"/>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9"/>
      <p:bldP grpId="0" spid="10"/>
    </p:bldLst>
  </p:timing>
</p:sld>
</file>

<file path=ppt/tags/tag1.xml><?xml version="1.0" encoding="utf-8"?>
<p:tagLst xmlns:p="http://schemas.openxmlformats.org/presentationml/2006/main">
  <p:tag name="PA" val="v5.2.10"/>
  <p:tag name="RESOURCELIBID_ANIM" val="438"/>
</p:tagLst>
</file>

<file path=ppt/tags/tag10.xml><?xml version="1.0" encoding="utf-8"?>
<p:tagLst xmlns:p="http://schemas.openxmlformats.org/presentationml/2006/main">
  <p:tag name="PA" val="v5.2.10"/>
  <p:tag name="RESOURCELIBID_ANIM" val="438"/>
</p:tagLst>
</file>

<file path=ppt/tags/tag11.xml><?xml version="1.0" encoding="utf-8"?>
<p:tagLst xmlns:p="http://schemas.openxmlformats.org/presentationml/2006/main">
  <p:tag name="PA" val="v5.2.10"/>
  <p:tag name="RESOURCELIBID_ANIM" val="438"/>
</p:tagLst>
</file>

<file path=ppt/tags/tag12.xml><?xml version="1.0" encoding="utf-8"?>
<p:tagLst xmlns:p="http://schemas.openxmlformats.org/presentationml/2006/main">
  <p:tag name="PA" val="v5.2.10"/>
  <p:tag name="RESOURCELIBID_ANIM" val="438"/>
</p:tagLst>
</file>

<file path=ppt/tags/tag13.xml><?xml version="1.0" encoding="utf-8"?>
<p:tagLst xmlns:p="http://schemas.openxmlformats.org/presentationml/2006/main">
  <p:tag name="PA" val="v5.2.10"/>
  <p:tag name="RESOURCELIBID_ANIM" val="438"/>
</p:tagLst>
</file>

<file path=ppt/tags/tag14.xml><?xml version="1.0" encoding="utf-8"?>
<p:tagLst xmlns:p="http://schemas.openxmlformats.org/presentationml/2006/main">
  <p:tag name="PA" val="v5.2.10"/>
  <p:tag name="RESOURCELIBID_ANIM" val="438"/>
</p:tagLst>
</file>

<file path=ppt/tags/tag15.xml><?xml version="1.0" encoding="utf-8"?>
<p:tagLst xmlns:p="http://schemas.openxmlformats.org/presentationml/2006/main">
  <p:tag name="PA" val="v5.2.10"/>
  <p:tag name="RESOURCELIBID_ANIM" val="438"/>
</p:tagLst>
</file>

<file path=ppt/tags/tag16.xml><?xml version="1.0" encoding="utf-8"?>
<p:tagLst xmlns:p="http://schemas.openxmlformats.org/presentationml/2006/main">
  <p:tag name="PA" val="v4.0.0"/>
</p:tagLst>
</file>

<file path=ppt/tags/tag17.xml><?xml version="1.0" encoding="utf-8"?>
<p:tagLst xmlns:p="http://schemas.openxmlformats.org/presentationml/2006/main">
  <p:tag name="PA" val="v4.0.0"/>
</p:tagLst>
</file>

<file path=ppt/tags/tag1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PA" val="v5.2.10"/>
  <p:tag name="RESOURCELIBID_ANIM" val="438"/>
</p:tagLst>
</file>

<file path=ppt/tags/tag3.xml><?xml version="1.0" encoding="utf-8"?>
<p:tagLst xmlns:p="http://schemas.openxmlformats.org/presentationml/2006/main">
  <p:tag name="PA" val="v5.2.10"/>
  <p:tag name="RESOURCELIBID_ANIM" val="438"/>
</p:tagLst>
</file>

<file path=ppt/tags/tag4.xml><?xml version="1.0" encoding="utf-8"?>
<p:tagLst xmlns:p="http://schemas.openxmlformats.org/presentationml/2006/main">
  <p:tag name="PA" val="v5.2.10"/>
  <p:tag name="RESOURCELIBID_ANIM" val="438"/>
</p:tagLst>
</file>

<file path=ppt/tags/tag5.xml><?xml version="1.0" encoding="utf-8"?>
<p:tagLst xmlns:p="http://schemas.openxmlformats.org/presentationml/2006/main">
  <p:tag name="PA" val="v5.2.10"/>
  <p:tag name="RESOURCELIBID_ANIM" val="438"/>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5.2.10"/>
  <p:tag name="RESOURCELIBID_ANIM" val="438"/>
</p:tagLst>
</file>

<file path=ppt/tags/tag9.xml><?xml version="1.0" encoding="utf-8"?>
<p:tagLst xmlns:p="http://schemas.openxmlformats.org/presentationml/2006/main">
  <p:tag name="PA" val="v5.2.10"/>
  <p:tag name="RESOURCELIBID_ANIM" val="438"/>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178</Paragraphs>
  <Slides>23</Slides>
  <Notes>0</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23</vt:i4>
      </vt:variant>
    </vt:vector>
  </HeadingPairs>
  <TitlesOfParts>
    <vt:vector baseType="lpstr" size="33">
      <vt:lpstr>Arial</vt:lpstr>
      <vt:lpstr>Calibri</vt:lpstr>
      <vt:lpstr>Calibri Light</vt:lpstr>
      <vt:lpstr>宋体</vt:lpstr>
      <vt:lpstr>汉仪综艺体简</vt:lpstr>
      <vt:lpstr>微软雅黑</vt:lpstr>
      <vt:lpstr>禹卫书法行书简体 </vt:lpstr>
      <vt:lpstr>华文黑体</vt:lpstr>
      <vt:lpstr>方正姚体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2021-08-22T11:47:49Z</dcterms:created>
  <cp:lastPrinted>2021-08-22T11:47:49Z</cp:lastPrinted>
  <dcterms:modified xsi:type="dcterms:W3CDTF">2021-08-22T05:34:49Z</dcterms:modified>
  <cp:revision>1</cp:revision>
</cp:coreProperties>
</file>