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57" r:id="rId5"/>
    <p:sldId id="260" r:id="rId6"/>
    <p:sldId id="273" r:id="rId7"/>
    <p:sldId id="259" r:id="rId8"/>
    <p:sldId id="261" r:id="rId9"/>
    <p:sldId id="275" r:id="rId10"/>
    <p:sldId id="267" r:id="rId11"/>
    <p:sldId id="274" r:id="rId12"/>
    <p:sldId id="265" r:id="rId13"/>
    <p:sldId id="268" r:id="rId14"/>
    <p:sldId id="269" r:id="rId15"/>
    <p:sldId id="270" r:id="rId16"/>
  </p:sldIdLst>
  <p:sldSz cx="12192000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7" userDrawn="1">
          <p15:clr>
            <a:srgbClr val="A4A3A4"/>
          </p15:clr>
        </p15:guide>
        <p15:guide id="2" pos="6834" userDrawn="1">
          <p15:clr>
            <a:srgbClr val="A4A3A4"/>
          </p15:clr>
        </p15:guide>
        <p15:guide id="3" pos="733" userDrawn="1">
          <p15:clr>
            <a:srgbClr val="A4A3A4"/>
          </p15:clr>
        </p15:guide>
        <p15:guide id="4" orient="horz" pos="141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97" autoAdjust="0"/>
    <p:restoredTop sz="94390" autoAdjust="0"/>
  </p:normalViewPr>
  <p:slideViewPr>
    <p:cSldViewPr snapToGrid="0" showGuides="1">
      <p:cViewPr varScale="1">
        <p:scale>
          <a:sx n="86" d="100"/>
          <a:sy n="86" d="100"/>
        </p:scale>
        <p:origin x="102" y="102"/>
      </p:cViewPr>
      <p:guideLst>
        <p:guide orient="horz" pos="2387"/>
        <p:guide pos="6834"/>
        <p:guide pos="733"/>
        <p:guide orient="horz" pos="141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tags/tag1.xml" Type="http://schemas.openxmlformats.org/officeDocument/2006/relationships/tags"/><Relationship Id="rId18" Target="presProps.xml" Type="http://schemas.openxmlformats.org/officeDocument/2006/relationships/presProps"/><Relationship Id="rId19" Target="viewProps.xml" Type="http://schemas.openxmlformats.org/officeDocument/2006/relationships/viewProps"/><Relationship Id="rId2" Target="slideMasters/slideMaster2.xml" Type="http://schemas.openxmlformats.org/officeDocument/2006/relationships/slideMaster"/><Relationship Id="rId20" Target="theme/theme1.xml" Type="http://schemas.openxmlformats.org/officeDocument/2006/relationships/theme"/><Relationship Id="rId21" Target="tableStyles.xml" Type="http://schemas.openxmlformats.org/officeDocument/2006/relationships/tableStyles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DD0960-B1F2-45F7-BE4C-923E912F02CA}" type="datetimeFigureOut">
              <a:rPr lang="zh-CN" altLang="en-US" smtClean="0"/>
              <a:t>2016/1/15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1C545D-D9CF-48B0-B28D-B7BD085C422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207837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677459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158586616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F612-9F46-4A4B-91FE-9D9FA9053C4D}" type="datetimeFigureOut">
              <a:rPr lang="zh-CN" altLang="en-US" smtClean="0"/>
              <a:t>2016/1/15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DA5C-7D63-4992-952C-DCFCAD0CB6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580801627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F612-9F46-4A4B-91FE-9D9FA9053C4D}" type="datetimeFigureOut">
              <a:rPr lang="zh-CN" altLang="en-US" smtClean="0"/>
              <a:t>2016/1/15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DA5C-7D63-4992-952C-DCFCAD0CB6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747811464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F612-9F46-4A4B-91FE-9D9FA9053C4D}" type="datetimeFigureOut">
              <a:rPr lang="zh-CN" altLang="en-US" smtClean="0"/>
              <a:t>2016/1/15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DA5C-7D63-4992-952C-DCFCAD0CB6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455075257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252065575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49263177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22453403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97960901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15573575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4319459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17805192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00329966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F612-9F46-4A4B-91FE-9D9FA9053C4D}" type="datetimeFigureOut">
              <a:rPr lang="zh-CN" altLang="en-US" smtClean="0"/>
              <a:t>2016/1/15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DA5C-7D63-4992-952C-DCFCAD0CB6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259456873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2313936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80816913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82673970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F612-9F46-4A4B-91FE-9D9FA9053C4D}" type="datetimeFigureOut">
              <a:rPr lang="zh-CN" altLang="en-US" smtClean="0"/>
              <a:t>2016/1/15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DA5C-7D63-4992-952C-DCFCAD0CB6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943032220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F612-9F46-4A4B-91FE-9D9FA9053C4D}" type="datetimeFigureOut">
              <a:rPr lang="zh-CN" altLang="en-US" smtClean="0"/>
              <a:t>2016/1/15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DA5C-7D63-4992-952C-DCFCAD0CB6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03511051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F612-9F46-4A4B-91FE-9D9FA9053C4D}" type="datetimeFigureOut">
              <a:rPr lang="zh-CN" altLang="en-US" smtClean="0"/>
              <a:t>2016/1/15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DA5C-7D63-4992-952C-DCFCAD0CB6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171920420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F612-9F46-4A4B-91FE-9D9FA9053C4D}" type="datetimeFigureOut">
              <a:rPr lang="zh-CN" altLang="en-US" smtClean="0"/>
              <a:t>2016/1/15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DA5C-7D63-4992-952C-DCFCAD0CB6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15666987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F612-9F46-4A4B-91FE-9D9FA9053C4D}" type="datetimeFigureOut">
              <a:rPr lang="zh-CN" altLang="en-US" smtClean="0"/>
              <a:t>2016/1/15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DA5C-7D63-4992-952C-DCFCAD0CB6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20192013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F612-9F46-4A4B-91FE-9D9FA9053C4D}" type="datetimeFigureOut">
              <a:rPr lang="zh-CN" altLang="en-US" smtClean="0"/>
              <a:t>2016/1/15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DA5C-7D63-4992-952C-DCFCAD0CB6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187165583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F612-9F46-4A4B-91FE-9D9FA9053C4D}" type="datetimeFigureOut">
              <a:rPr lang="zh-CN" altLang="en-US" smtClean="0"/>
              <a:t>2016/1/15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DA5C-7D63-4992-952C-DCFCAD0CB6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743927850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FFF6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DF612-9F46-4A4B-91FE-9D9FA9053C4D}" type="datetimeFigureOut">
              <a:rPr lang="zh-CN" altLang="en-US" smtClean="0"/>
              <a:t>2016/1/15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1DA5C-7D63-4992-952C-DCFCAD0CB6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58498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33635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文本框 5"/>
          <p:cNvSpPr txBox="1"/>
          <p:nvPr/>
        </p:nvSpPr>
        <p:spPr>
          <a:xfrm>
            <a:off x="2293582" y="2753884"/>
            <a:ext cx="7040880" cy="11887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7200">
                <a:solidFill>
                  <a:srgbClr val="DF2708"/>
                </a:solidFill>
                <a:latin charset="-122" panose="02000000000000000000" pitchFamily="2" typeface="方正兰亭粗黑简体"/>
                <a:ea charset="-122" panose="02000000000000000000" pitchFamily="2" typeface="方正兰亭粗黑简体"/>
              </a:rPr>
              <a:t>论文答辩PPT模板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4196309" y="3954214"/>
            <a:ext cx="3561080" cy="9448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800">
                <a:solidFill>
                  <a:srgbClr val="DF2708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答辩学生：橘子皮</a:t>
            </a:r>
          </a:p>
          <a:p>
            <a:r>
              <a:rPr altLang="en-US" lang="zh-CN" smtClean="0" sz="2800">
                <a:solidFill>
                  <a:srgbClr val="DF2708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指导老师：PPT工作室</a:t>
            </a:r>
          </a:p>
        </p:txBody>
      </p:sp>
      <p:grpSp>
        <p:nvGrpSpPr>
          <p:cNvPr id="37" name="组合 36"/>
          <p:cNvGrpSpPr/>
          <p:nvPr/>
        </p:nvGrpSpPr>
        <p:grpSpPr>
          <a:xfrm>
            <a:off x="1396996" y="2849163"/>
            <a:ext cx="855345" cy="944140"/>
            <a:chOff x="1311271" y="2990807"/>
            <a:chExt cx="855345" cy="944140"/>
          </a:xfrm>
        </p:grpSpPr>
        <p:sp>
          <p:nvSpPr>
            <p:cNvPr id="30" name="Freeform 415"/>
            <p:cNvSpPr/>
            <p:nvPr/>
          </p:nvSpPr>
          <p:spPr bwMode="auto">
            <a:xfrm>
              <a:off x="1511300" y="3336815"/>
              <a:ext cx="655316" cy="79119"/>
            </a:xfrm>
            <a:custGeom>
              <a:gdLst>
                <a:gd fmla="*/ 43 w 45" name="T0"/>
                <a:gd fmla="*/ 0 h 5" name="T1"/>
                <a:gd fmla="*/ 2 w 45" name="T2"/>
                <a:gd fmla="*/ 0 h 5" name="T3"/>
                <a:gd fmla="*/ 0 w 45" name="T4"/>
                <a:gd fmla="*/ 2 h 5" name="T5"/>
                <a:gd fmla="*/ 2 w 45" name="T6"/>
                <a:gd fmla="*/ 5 h 5" name="T7"/>
                <a:gd fmla="*/ 43 w 45" name="T8"/>
                <a:gd fmla="*/ 5 h 5" name="T9"/>
                <a:gd fmla="*/ 45 w 45" name="T10"/>
                <a:gd fmla="*/ 2 h 5" name="T11"/>
                <a:gd fmla="*/ 43 w 45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FD6326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1" name="Freeform 416"/>
            <p:cNvSpPr/>
            <p:nvPr/>
          </p:nvSpPr>
          <p:spPr bwMode="auto">
            <a:xfrm>
              <a:off x="1625600" y="3509819"/>
              <a:ext cx="541016" cy="79119"/>
            </a:xfrm>
            <a:custGeom>
              <a:gdLst>
                <a:gd fmla="*/ 34 w 36" name="T0"/>
                <a:gd fmla="*/ 0 h 5" name="T1"/>
                <a:gd fmla="*/ 2 w 36" name="T2"/>
                <a:gd fmla="*/ 0 h 5" name="T3"/>
                <a:gd fmla="*/ 0 w 36" name="T4"/>
                <a:gd fmla="*/ 3 h 5" name="T5"/>
                <a:gd fmla="*/ 2 w 36" name="T6"/>
                <a:gd fmla="*/ 5 h 5" name="T7"/>
                <a:gd fmla="*/ 34 w 36" name="T8"/>
                <a:gd fmla="*/ 5 h 5" name="T9"/>
                <a:gd fmla="*/ 36 w 36" name="T10"/>
                <a:gd fmla="*/ 3 h 5" name="T11"/>
                <a:gd fmla="*/ 34 w 36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6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2" name="Freeform 417"/>
            <p:cNvSpPr/>
            <p:nvPr/>
          </p:nvSpPr>
          <p:spPr bwMode="auto">
            <a:xfrm>
              <a:off x="1717674" y="3682823"/>
              <a:ext cx="448941" cy="79119"/>
            </a:xfrm>
            <a:custGeom>
              <a:gdLst>
                <a:gd fmla="*/ 30 w 32" name="T0"/>
                <a:gd fmla="*/ 0 h 5" name="T1"/>
                <a:gd fmla="*/ 3 w 32" name="T2"/>
                <a:gd fmla="*/ 0 h 5" name="T3"/>
                <a:gd fmla="*/ 0 w 32" name="T4"/>
                <a:gd fmla="*/ 2 h 5" name="T5"/>
                <a:gd fmla="*/ 3 w 32" name="T6"/>
                <a:gd fmla="*/ 5 h 5" name="T7"/>
                <a:gd fmla="*/ 30 w 32" name="T8"/>
                <a:gd fmla="*/ 5 h 5" name="T9"/>
                <a:gd fmla="*/ 32 w 32" name="T10"/>
                <a:gd fmla="*/ 2 h 5" name="T11"/>
                <a:gd fmla="*/ 30 w 32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2">
                  <a:moveTo>
                    <a:pt x="3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1"/>
                    <a:pt x="0" y="2"/>
                  </a:cubicBezTo>
                  <a:cubicBezTo>
                    <a:pt x="0" y="4"/>
                    <a:pt x="2" y="5"/>
                    <a:pt x="3" y="5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31" y="5"/>
                    <a:pt x="32" y="4"/>
                    <a:pt x="32" y="2"/>
                  </a:cubicBezTo>
                  <a:cubicBezTo>
                    <a:pt x="32" y="1"/>
                    <a:pt x="31" y="0"/>
                    <a:pt x="30" y="0"/>
                  </a:cubicBezTo>
                  <a:close/>
                </a:path>
              </a:pathLst>
            </a:custGeom>
            <a:solidFill>
              <a:srgbClr val="FEC642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3" name="Freeform 418"/>
            <p:cNvSpPr/>
            <p:nvPr/>
          </p:nvSpPr>
          <p:spPr bwMode="auto">
            <a:xfrm>
              <a:off x="1841500" y="3855828"/>
              <a:ext cx="325116" cy="79119"/>
            </a:xfrm>
            <a:custGeom>
              <a:gdLst>
                <a:gd fmla="*/ 43 w 45" name="T0"/>
                <a:gd fmla="*/ 0 h 5" name="T1"/>
                <a:gd fmla="*/ 2 w 45" name="T2"/>
                <a:gd fmla="*/ 0 h 5" name="T3"/>
                <a:gd fmla="*/ 0 w 45" name="T4"/>
                <a:gd fmla="*/ 3 h 5" name="T5"/>
                <a:gd fmla="*/ 2 w 45" name="T6"/>
                <a:gd fmla="*/ 5 h 5" name="T7"/>
                <a:gd fmla="*/ 43 w 45" name="T8"/>
                <a:gd fmla="*/ 5 h 5" name="T9"/>
                <a:gd fmla="*/ 45 w 45" name="T10"/>
                <a:gd fmla="*/ 3 h 5" name="T11"/>
                <a:gd fmla="*/ 43 w 45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3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4" name="Freeform 419"/>
            <p:cNvSpPr/>
            <p:nvPr/>
          </p:nvSpPr>
          <p:spPr bwMode="auto">
            <a:xfrm>
              <a:off x="1311271" y="2990807"/>
              <a:ext cx="855345" cy="79119"/>
            </a:xfrm>
            <a:custGeom>
              <a:gdLst>
                <a:gd fmla="*/ 2 w 45" name="T0"/>
                <a:gd fmla="*/ 5 h 5" name="T1"/>
                <a:gd fmla="*/ 43 w 45" name="T2"/>
                <a:gd fmla="*/ 5 h 5" name="T3"/>
                <a:gd fmla="*/ 45 w 45" name="T4"/>
                <a:gd fmla="*/ 2 h 5" name="T5"/>
                <a:gd fmla="*/ 43 w 45" name="T6"/>
                <a:gd fmla="*/ 0 h 5" name="T7"/>
                <a:gd fmla="*/ 2 w 45" name="T8"/>
                <a:gd fmla="*/ 0 h 5" name="T9"/>
                <a:gd fmla="*/ 0 w 45" name="T10"/>
                <a:gd fmla="*/ 2 h 5" name="T11"/>
                <a:gd fmla="*/ 2 w 45" name="T12"/>
                <a:gd fmla="*/ 5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2" y="5"/>
                  </a:move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lose/>
                </a:path>
              </a:pathLst>
            </a:custGeom>
            <a:solidFill>
              <a:srgbClr val="DF2708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5" name="Freeform 420"/>
            <p:cNvSpPr/>
            <p:nvPr/>
          </p:nvSpPr>
          <p:spPr bwMode="auto">
            <a:xfrm>
              <a:off x="1416050" y="3163811"/>
              <a:ext cx="750566" cy="79119"/>
            </a:xfrm>
            <a:custGeom>
              <a:gdLst>
                <a:gd fmla="*/ 34 w 36" name="T0"/>
                <a:gd fmla="*/ 0 h 5" name="T1"/>
                <a:gd fmla="*/ 2 w 36" name="T2"/>
                <a:gd fmla="*/ 0 h 5" name="T3"/>
                <a:gd fmla="*/ 0 w 36" name="T4"/>
                <a:gd fmla="*/ 3 h 5" name="T5"/>
                <a:gd fmla="*/ 2 w 36" name="T6"/>
                <a:gd fmla="*/ 5 h 5" name="T7"/>
                <a:gd fmla="*/ 34 w 36" name="T8"/>
                <a:gd fmla="*/ 5 h 5" name="T9"/>
                <a:gd fmla="*/ 36 w 36" name="T10"/>
                <a:gd fmla="*/ 3 h 5" name="T11"/>
                <a:gd fmla="*/ 34 w 36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6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38" name="组合 37"/>
          <p:cNvGrpSpPr/>
          <p:nvPr/>
        </p:nvGrpSpPr>
        <p:grpSpPr>
          <a:xfrm flipH="1">
            <a:off x="10098374" y="2849163"/>
            <a:ext cx="934387" cy="944140"/>
            <a:chOff x="1311271" y="2990807"/>
            <a:chExt cx="855345" cy="944140"/>
          </a:xfrm>
        </p:grpSpPr>
        <p:sp>
          <p:nvSpPr>
            <p:cNvPr id="39" name="Freeform 415"/>
            <p:cNvSpPr/>
            <p:nvPr/>
          </p:nvSpPr>
          <p:spPr bwMode="auto">
            <a:xfrm>
              <a:off x="1511300" y="3336815"/>
              <a:ext cx="655316" cy="79119"/>
            </a:xfrm>
            <a:custGeom>
              <a:gdLst>
                <a:gd fmla="*/ 43 w 45" name="T0"/>
                <a:gd fmla="*/ 0 h 5" name="T1"/>
                <a:gd fmla="*/ 2 w 45" name="T2"/>
                <a:gd fmla="*/ 0 h 5" name="T3"/>
                <a:gd fmla="*/ 0 w 45" name="T4"/>
                <a:gd fmla="*/ 2 h 5" name="T5"/>
                <a:gd fmla="*/ 2 w 45" name="T6"/>
                <a:gd fmla="*/ 5 h 5" name="T7"/>
                <a:gd fmla="*/ 43 w 45" name="T8"/>
                <a:gd fmla="*/ 5 h 5" name="T9"/>
                <a:gd fmla="*/ 45 w 45" name="T10"/>
                <a:gd fmla="*/ 2 h 5" name="T11"/>
                <a:gd fmla="*/ 43 w 45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FD6326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0" name="Freeform 416"/>
            <p:cNvSpPr/>
            <p:nvPr/>
          </p:nvSpPr>
          <p:spPr bwMode="auto">
            <a:xfrm>
              <a:off x="1625600" y="3509819"/>
              <a:ext cx="541016" cy="79119"/>
            </a:xfrm>
            <a:custGeom>
              <a:gdLst>
                <a:gd fmla="*/ 34 w 36" name="T0"/>
                <a:gd fmla="*/ 0 h 5" name="T1"/>
                <a:gd fmla="*/ 2 w 36" name="T2"/>
                <a:gd fmla="*/ 0 h 5" name="T3"/>
                <a:gd fmla="*/ 0 w 36" name="T4"/>
                <a:gd fmla="*/ 3 h 5" name="T5"/>
                <a:gd fmla="*/ 2 w 36" name="T6"/>
                <a:gd fmla="*/ 5 h 5" name="T7"/>
                <a:gd fmla="*/ 34 w 36" name="T8"/>
                <a:gd fmla="*/ 5 h 5" name="T9"/>
                <a:gd fmla="*/ 36 w 36" name="T10"/>
                <a:gd fmla="*/ 3 h 5" name="T11"/>
                <a:gd fmla="*/ 34 w 36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6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1" name="Freeform 417"/>
            <p:cNvSpPr/>
            <p:nvPr/>
          </p:nvSpPr>
          <p:spPr bwMode="auto">
            <a:xfrm>
              <a:off x="1717674" y="3682823"/>
              <a:ext cx="448941" cy="79119"/>
            </a:xfrm>
            <a:custGeom>
              <a:gdLst>
                <a:gd fmla="*/ 30 w 32" name="T0"/>
                <a:gd fmla="*/ 0 h 5" name="T1"/>
                <a:gd fmla="*/ 3 w 32" name="T2"/>
                <a:gd fmla="*/ 0 h 5" name="T3"/>
                <a:gd fmla="*/ 0 w 32" name="T4"/>
                <a:gd fmla="*/ 2 h 5" name="T5"/>
                <a:gd fmla="*/ 3 w 32" name="T6"/>
                <a:gd fmla="*/ 5 h 5" name="T7"/>
                <a:gd fmla="*/ 30 w 32" name="T8"/>
                <a:gd fmla="*/ 5 h 5" name="T9"/>
                <a:gd fmla="*/ 32 w 32" name="T10"/>
                <a:gd fmla="*/ 2 h 5" name="T11"/>
                <a:gd fmla="*/ 30 w 32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2">
                  <a:moveTo>
                    <a:pt x="3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1"/>
                    <a:pt x="0" y="2"/>
                  </a:cubicBezTo>
                  <a:cubicBezTo>
                    <a:pt x="0" y="4"/>
                    <a:pt x="2" y="5"/>
                    <a:pt x="3" y="5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31" y="5"/>
                    <a:pt x="32" y="4"/>
                    <a:pt x="32" y="2"/>
                  </a:cubicBezTo>
                  <a:cubicBezTo>
                    <a:pt x="32" y="1"/>
                    <a:pt x="31" y="0"/>
                    <a:pt x="30" y="0"/>
                  </a:cubicBezTo>
                  <a:close/>
                </a:path>
              </a:pathLst>
            </a:custGeom>
            <a:solidFill>
              <a:srgbClr val="FEC642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2" name="Freeform 418"/>
            <p:cNvSpPr/>
            <p:nvPr/>
          </p:nvSpPr>
          <p:spPr bwMode="auto">
            <a:xfrm>
              <a:off x="1841500" y="3855828"/>
              <a:ext cx="325116" cy="79119"/>
            </a:xfrm>
            <a:custGeom>
              <a:gdLst>
                <a:gd fmla="*/ 43 w 45" name="T0"/>
                <a:gd fmla="*/ 0 h 5" name="T1"/>
                <a:gd fmla="*/ 2 w 45" name="T2"/>
                <a:gd fmla="*/ 0 h 5" name="T3"/>
                <a:gd fmla="*/ 0 w 45" name="T4"/>
                <a:gd fmla="*/ 3 h 5" name="T5"/>
                <a:gd fmla="*/ 2 w 45" name="T6"/>
                <a:gd fmla="*/ 5 h 5" name="T7"/>
                <a:gd fmla="*/ 43 w 45" name="T8"/>
                <a:gd fmla="*/ 5 h 5" name="T9"/>
                <a:gd fmla="*/ 45 w 45" name="T10"/>
                <a:gd fmla="*/ 3 h 5" name="T11"/>
                <a:gd fmla="*/ 43 w 45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3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" name="Freeform 419"/>
            <p:cNvSpPr/>
            <p:nvPr/>
          </p:nvSpPr>
          <p:spPr bwMode="auto">
            <a:xfrm>
              <a:off x="1311271" y="2990807"/>
              <a:ext cx="855345" cy="79119"/>
            </a:xfrm>
            <a:custGeom>
              <a:gdLst>
                <a:gd fmla="*/ 2 w 45" name="T0"/>
                <a:gd fmla="*/ 5 h 5" name="T1"/>
                <a:gd fmla="*/ 43 w 45" name="T2"/>
                <a:gd fmla="*/ 5 h 5" name="T3"/>
                <a:gd fmla="*/ 45 w 45" name="T4"/>
                <a:gd fmla="*/ 2 h 5" name="T5"/>
                <a:gd fmla="*/ 43 w 45" name="T6"/>
                <a:gd fmla="*/ 0 h 5" name="T7"/>
                <a:gd fmla="*/ 2 w 45" name="T8"/>
                <a:gd fmla="*/ 0 h 5" name="T9"/>
                <a:gd fmla="*/ 0 w 45" name="T10"/>
                <a:gd fmla="*/ 2 h 5" name="T11"/>
                <a:gd fmla="*/ 2 w 45" name="T12"/>
                <a:gd fmla="*/ 5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2" y="5"/>
                  </a:move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lose/>
                </a:path>
              </a:pathLst>
            </a:custGeom>
            <a:solidFill>
              <a:srgbClr val="DF2708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4" name="Freeform 420"/>
            <p:cNvSpPr/>
            <p:nvPr/>
          </p:nvSpPr>
          <p:spPr bwMode="auto">
            <a:xfrm>
              <a:off x="1416050" y="3163811"/>
              <a:ext cx="750566" cy="79119"/>
            </a:xfrm>
            <a:custGeom>
              <a:gdLst>
                <a:gd fmla="*/ 34 w 36" name="T0"/>
                <a:gd fmla="*/ 0 h 5" name="T1"/>
                <a:gd fmla="*/ 2 w 36" name="T2"/>
                <a:gd fmla="*/ 0 h 5" name="T3"/>
                <a:gd fmla="*/ 0 w 36" name="T4"/>
                <a:gd fmla="*/ 3 h 5" name="T5"/>
                <a:gd fmla="*/ 2 w 36" name="T6"/>
                <a:gd fmla="*/ 5 h 5" name="T7"/>
                <a:gd fmla="*/ 34 w 36" name="T8"/>
                <a:gd fmla="*/ 5 h 5" name="T9"/>
                <a:gd fmla="*/ 36 w 36" name="T10"/>
                <a:gd fmla="*/ 3 h 5" name="T11"/>
                <a:gd fmla="*/ 34 w 36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6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</p:spTree>
    <p:extLst>
      <p:ext uri="{BB962C8B-B14F-4D97-AF65-F5344CB8AC3E}">
        <p14:creationId val="716843229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3130546" y="2868213"/>
            <a:ext cx="855345" cy="944140"/>
            <a:chOff x="1311271" y="2990807"/>
            <a:chExt cx="855345" cy="944140"/>
          </a:xfrm>
        </p:grpSpPr>
        <p:sp>
          <p:nvSpPr>
            <p:cNvPr id="3" name="Freeform 415"/>
            <p:cNvSpPr/>
            <p:nvPr/>
          </p:nvSpPr>
          <p:spPr bwMode="auto">
            <a:xfrm>
              <a:off x="1511300" y="3336815"/>
              <a:ext cx="655316" cy="79119"/>
            </a:xfrm>
            <a:custGeom>
              <a:gdLst>
                <a:gd fmla="*/ 43 w 45" name="T0"/>
                <a:gd fmla="*/ 0 h 5" name="T1"/>
                <a:gd fmla="*/ 2 w 45" name="T2"/>
                <a:gd fmla="*/ 0 h 5" name="T3"/>
                <a:gd fmla="*/ 0 w 45" name="T4"/>
                <a:gd fmla="*/ 2 h 5" name="T5"/>
                <a:gd fmla="*/ 2 w 45" name="T6"/>
                <a:gd fmla="*/ 5 h 5" name="T7"/>
                <a:gd fmla="*/ 43 w 45" name="T8"/>
                <a:gd fmla="*/ 5 h 5" name="T9"/>
                <a:gd fmla="*/ 45 w 45" name="T10"/>
                <a:gd fmla="*/ 2 h 5" name="T11"/>
                <a:gd fmla="*/ 43 w 45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FD6326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" name="Freeform 416"/>
            <p:cNvSpPr/>
            <p:nvPr/>
          </p:nvSpPr>
          <p:spPr bwMode="auto">
            <a:xfrm>
              <a:off x="1625600" y="3509819"/>
              <a:ext cx="541016" cy="79119"/>
            </a:xfrm>
            <a:custGeom>
              <a:gdLst>
                <a:gd fmla="*/ 34 w 36" name="T0"/>
                <a:gd fmla="*/ 0 h 5" name="T1"/>
                <a:gd fmla="*/ 2 w 36" name="T2"/>
                <a:gd fmla="*/ 0 h 5" name="T3"/>
                <a:gd fmla="*/ 0 w 36" name="T4"/>
                <a:gd fmla="*/ 3 h 5" name="T5"/>
                <a:gd fmla="*/ 2 w 36" name="T6"/>
                <a:gd fmla="*/ 5 h 5" name="T7"/>
                <a:gd fmla="*/ 34 w 36" name="T8"/>
                <a:gd fmla="*/ 5 h 5" name="T9"/>
                <a:gd fmla="*/ 36 w 36" name="T10"/>
                <a:gd fmla="*/ 3 h 5" name="T11"/>
                <a:gd fmla="*/ 34 w 36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6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" name="Freeform 417"/>
            <p:cNvSpPr/>
            <p:nvPr/>
          </p:nvSpPr>
          <p:spPr bwMode="auto">
            <a:xfrm>
              <a:off x="1717674" y="3682823"/>
              <a:ext cx="448941" cy="79119"/>
            </a:xfrm>
            <a:custGeom>
              <a:gdLst>
                <a:gd fmla="*/ 30 w 32" name="T0"/>
                <a:gd fmla="*/ 0 h 5" name="T1"/>
                <a:gd fmla="*/ 3 w 32" name="T2"/>
                <a:gd fmla="*/ 0 h 5" name="T3"/>
                <a:gd fmla="*/ 0 w 32" name="T4"/>
                <a:gd fmla="*/ 2 h 5" name="T5"/>
                <a:gd fmla="*/ 3 w 32" name="T6"/>
                <a:gd fmla="*/ 5 h 5" name="T7"/>
                <a:gd fmla="*/ 30 w 32" name="T8"/>
                <a:gd fmla="*/ 5 h 5" name="T9"/>
                <a:gd fmla="*/ 32 w 32" name="T10"/>
                <a:gd fmla="*/ 2 h 5" name="T11"/>
                <a:gd fmla="*/ 30 w 32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2">
                  <a:moveTo>
                    <a:pt x="3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1"/>
                    <a:pt x="0" y="2"/>
                  </a:cubicBezTo>
                  <a:cubicBezTo>
                    <a:pt x="0" y="4"/>
                    <a:pt x="2" y="5"/>
                    <a:pt x="3" y="5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31" y="5"/>
                    <a:pt x="32" y="4"/>
                    <a:pt x="32" y="2"/>
                  </a:cubicBezTo>
                  <a:cubicBezTo>
                    <a:pt x="32" y="1"/>
                    <a:pt x="31" y="0"/>
                    <a:pt x="30" y="0"/>
                  </a:cubicBezTo>
                  <a:close/>
                </a:path>
              </a:pathLst>
            </a:custGeom>
            <a:solidFill>
              <a:srgbClr val="FEC642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" name="Freeform 418"/>
            <p:cNvSpPr/>
            <p:nvPr/>
          </p:nvSpPr>
          <p:spPr bwMode="auto">
            <a:xfrm>
              <a:off x="1841500" y="3855828"/>
              <a:ext cx="325116" cy="79119"/>
            </a:xfrm>
            <a:custGeom>
              <a:gdLst>
                <a:gd fmla="*/ 43 w 45" name="T0"/>
                <a:gd fmla="*/ 0 h 5" name="T1"/>
                <a:gd fmla="*/ 2 w 45" name="T2"/>
                <a:gd fmla="*/ 0 h 5" name="T3"/>
                <a:gd fmla="*/ 0 w 45" name="T4"/>
                <a:gd fmla="*/ 3 h 5" name="T5"/>
                <a:gd fmla="*/ 2 w 45" name="T6"/>
                <a:gd fmla="*/ 5 h 5" name="T7"/>
                <a:gd fmla="*/ 43 w 45" name="T8"/>
                <a:gd fmla="*/ 5 h 5" name="T9"/>
                <a:gd fmla="*/ 45 w 45" name="T10"/>
                <a:gd fmla="*/ 3 h 5" name="T11"/>
                <a:gd fmla="*/ 43 w 45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3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" name="Freeform 419"/>
            <p:cNvSpPr/>
            <p:nvPr/>
          </p:nvSpPr>
          <p:spPr bwMode="auto">
            <a:xfrm>
              <a:off x="1311271" y="2990807"/>
              <a:ext cx="855345" cy="79119"/>
            </a:xfrm>
            <a:custGeom>
              <a:gdLst>
                <a:gd fmla="*/ 2 w 45" name="T0"/>
                <a:gd fmla="*/ 5 h 5" name="T1"/>
                <a:gd fmla="*/ 43 w 45" name="T2"/>
                <a:gd fmla="*/ 5 h 5" name="T3"/>
                <a:gd fmla="*/ 45 w 45" name="T4"/>
                <a:gd fmla="*/ 2 h 5" name="T5"/>
                <a:gd fmla="*/ 43 w 45" name="T6"/>
                <a:gd fmla="*/ 0 h 5" name="T7"/>
                <a:gd fmla="*/ 2 w 45" name="T8"/>
                <a:gd fmla="*/ 0 h 5" name="T9"/>
                <a:gd fmla="*/ 0 w 45" name="T10"/>
                <a:gd fmla="*/ 2 h 5" name="T11"/>
                <a:gd fmla="*/ 2 w 45" name="T12"/>
                <a:gd fmla="*/ 5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2" y="5"/>
                  </a:move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lose/>
                </a:path>
              </a:pathLst>
            </a:custGeom>
            <a:solidFill>
              <a:srgbClr val="DF2708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" name="Freeform 420"/>
            <p:cNvSpPr/>
            <p:nvPr/>
          </p:nvSpPr>
          <p:spPr bwMode="auto">
            <a:xfrm>
              <a:off x="1416050" y="3163811"/>
              <a:ext cx="750566" cy="79119"/>
            </a:xfrm>
            <a:custGeom>
              <a:gdLst>
                <a:gd fmla="*/ 34 w 36" name="T0"/>
                <a:gd fmla="*/ 0 h 5" name="T1"/>
                <a:gd fmla="*/ 2 w 36" name="T2"/>
                <a:gd fmla="*/ 0 h 5" name="T3"/>
                <a:gd fmla="*/ 0 w 36" name="T4"/>
                <a:gd fmla="*/ 3 h 5" name="T5"/>
                <a:gd fmla="*/ 2 w 36" name="T6"/>
                <a:gd fmla="*/ 5 h 5" name="T7"/>
                <a:gd fmla="*/ 34 w 36" name="T8"/>
                <a:gd fmla="*/ 5 h 5" name="T9"/>
                <a:gd fmla="*/ 36 w 36" name="T10"/>
                <a:gd fmla="*/ 3 h 5" name="T11"/>
                <a:gd fmla="*/ 34 w 36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6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9" name="组合 8"/>
          <p:cNvGrpSpPr/>
          <p:nvPr/>
        </p:nvGrpSpPr>
        <p:grpSpPr>
          <a:xfrm flipH="1">
            <a:off x="8631524" y="2855330"/>
            <a:ext cx="934387" cy="944140"/>
            <a:chOff x="1311271" y="2990807"/>
            <a:chExt cx="855345" cy="944140"/>
          </a:xfrm>
        </p:grpSpPr>
        <p:sp>
          <p:nvSpPr>
            <p:cNvPr id="10" name="Freeform 415"/>
            <p:cNvSpPr/>
            <p:nvPr/>
          </p:nvSpPr>
          <p:spPr bwMode="auto">
            <a:xfrm>
              <a:off x="1511300" y="3336815"/>
              <a:ext cx="655316" cy="79119"/>
            </a:xfrm>
            <a:custGeom>
              <a:gdLst>
                <a:gd fmla="*/ 43 w 45" name="T0"/>
                <a:gd fmla="*/ 0 h 5" name="T1"/>
                <a:gd fmla="*/ 2 w 45" name="T2"/>
                <a:gd fmla="*/ 0 h 5" name="T3"/>
                <a:gd fmla="*/ 0 w 45" name="T4"/>
                <a:gd fmla="*/ 2 h 5" name="T5"/>
                <a:gd fmla="*/ 2 w 45" name="T6"/>
                <a:gd fmla="*/ 5 h 5" name="T7"/>
                <a:gd fmla="*/ 43 w 45" name="T8"/>
                <a:gd fmla="*/ 5 h 5" name="T9"/>
                <a:gd fmla="*/ 45 w 45" name="T10"/>
                <a:gd fmla="*/ 2 h 5" name="T11"/>
                <a:gd fmla="*/ 43 w 45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FD6326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" name="Freeform 416"/>
            <p:cNvSpPr/>
            <p:nvPr/>
          </p:nvSpPr>
          <p:spPr bwMode="auto">
            <a:xfrm>
              <a:off x="1625600" y="3509819"/>
              <a:ext cx="541016" cy="79119"/>
            </a:xfrm>
            <a:custGeom>
              <a:gdLst>
                <a:gd fmla="*/ 34 w 36" name="T0"/>
                <a:gd fmla="*/ 0 h 5" name="T1"/>
                <a:gd fmla="*/ 2 w 36" name="T2"/>
                <a:gd fmla="*/ 0 h 5" name="T3"/>
                <a:gd fmla="*/ 0 w 36" name="T4"/>
                <a:gd fmla="*/ 3 h 5" name="T5"/>
                <a:gd fmla="*/ 2 w 36" name="T6"/>
                <a:gd fmla="*/ 5 h 5" name="T7"/>
                <a:gd fmla="*/ 34 w 36" name="T8"/>
                <a:gd fmla="*/ 5 h 5" name="T9"/>
                <a:gd fmla="*/ 36 w 36" name="T10"/>
                <a:gd fmla="*/ 3 h 5" name="T11"/>
                <a:gd fmla="*/ 34 w 36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6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" name="Freeform 417"/>
            <p:cNvSpPr/>
            <p:nvPr/>
          </p:nvSpPr>
          <p:spPr bwMode="auto">
            <a:xfrm>
              <a:off x="1717674" y="3682823"/>
              <a:ext cx="448941" cy="79119"/>
            </a:xfrm>
            <a:custGeom>
              <a:gdLst>
                <a:gd fmla="*/ 30 w 32" name="T0"/>
                <a:gd fmla="*/ 0 h 5" name="T1"/>
                <a:gd fmla="*/ 3 w 32" name="T2"/>
                <a:gd fmla="*/ 0 h 5" name="T3"/>
                <a:gd fmla="*/ 0 w 32" name="T4"/>
                <a:gd fmla="*/ 2 h 5" name="T5"/>
                <a:gd fmla="*/ 3 w 32" name="T6"/>
                <a:gd fmla="*/ 5 h 5" name="T7"/>
                <a:gd fmla="*/ 30 w 32" name="T8"/>
                <a:gd fmla="*/ 5 h 5" name="T9"/>
                <a:gd fmla="*/ 32 w 32" name="T10"/>
                <a:gd fmla="*/ 2 h 5" name="T11"/>
                <a:gd fmla="*/ 30 w 32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2">
                  <a:moveTo>
                    <a:pt x="3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1"/>
                    <a:pt x="0" y="2"/>
                  </a:cubicBezTo>
                  <a:cubicBezTo>
                    <a:pt x="0" y="4"/>
                    <a:pt x="2" y="5"/>
                    <a:pt x="3" y="5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31" y="5"/>
                    <a:pt x="32" y="4"/>
                    <a:pt x="32" y="2"/>
                  </a:cubicBezTo>
                  <a:cubicBezTo>
                    <a:pt x="32" y="1"/>
                    <a:pt x="31" y="0"/>
                    <a:pt x="30" y="0"/>
                  </a:cubicBezTo>
                  <a:close/>
                </a:path>
              </a:pathLst>
            </a:custGeom>
            <a:solidFill>
              <a:srgbClr val="FEC642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" name="Freeform 418"/>
            <p:cNvSpPr/>
            <p:nvPr/>
          </p:nvSpPr>
          <p:spPr bwMode="auto">
            <a:xfrm>
              <a:off x="1841500" y="3855828"/>
              <a:ext cx="325116" cy="79119"/>
            </a:xfrm>
            <a:custGeom>
              <a:gdLst>
                <a:gd fmla="*/ 43 w 45" name="T0"/>
                <a:gd fmla="*/ 0 h 5" name="T1"/>
                <a:gd fmla="*/ 2 w 45" name="T2"/>
                <a:gd fmla="*/ 0 h 5" name="T3"/>
                <a:gd fmla="*/ 0 w 45" name="T4"/>
                <a:gd fmla="*/ 3 h 5" name="T5"/>
                <a:gd fmla="*/ 2 w 45" name="T6"/>
                <a:gd fmla="*/ 5 h 5" name="T7"/>
                <a:gd fmla="*/ 43 w 45" name="T8"/>
                <a:gd fmla="*/ 5 h 5" name="T9"/>
                <a:gd fmla="*/ 45 w 45" name="T10"/>
                <a:gd fmla="*/ 3 h 5" name="T11"/>
                <a:gd fmla="*/ 43 w 45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3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" name="Freeform 419"/>
            <p:cNvSpPr/>
            <p:nvPr/>
          </p:nvSpPr>
          <p:spPr bwMode="auto">
            <a:xfrm>
              <a:off x="1311271" y="2990807"/>
              <a:ext cx="855345" cy="79119"/>
            </a:xfrm>
            <a:custGeom>
              <a:gdLst>
                <a:gd fmla="*/ 2 w 45" name="T0"/>
                <a:gd fmla="*/ 5 h 5" name="T1"/>
                <a:gd fmla="*/ 43 w 45" name="T2"/>
                <a:gd fmla="*/ 5 h 5" name="T3"/>
                <a:gd fmla="*/ 45 w 45" name="T4"/>
                <a:gd fmla="*/ 2 h 5" name="T5"/>
                <a:gd fmla="*/ 43 w 45" name="T6"/>
                <a:gd fmla="*/ 0 h 5" name="T7"/>
                <a:gd fmla="*/ 2 w 45" name="T8"/>
                <a:gd fmla="*/ 0 h 5" name="T9"/>
                <a:gd fmla="*/ 0 w 45" name="T10"/>
                <a:gd fmla="*/ 2 h 5" name="T11"/>
                <a:gd fmla="*/ 2 w 45" name="T12"/>
                <a:gd fmla="*/ 5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2" y="5"/>
                  </a:move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lose/>
                </a:path>
              </a:pathLst>
            </a:custGeom>
            <a:solidFill>
              <a:srgbClr val="DF2708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" name="Freeform 420"/>
            <p:cNvSpPr/>
            <p:nvPr/>
          </p:nvSpPr>
          <p:spPr bwMode="auto">
            <a:xfrm>
              <a:off x="1416050" y="3163811"/>
              <a:ext cx="750566" cy="79119"/>
            </a:xfrm>
            <a:custGeom>
              <a:gdLst>
                <a:gd fmla="*/ 34 w 36" name="T0"/>
                <a:gd fmla="*/ 0 h 5" name="T1"/>
                <a:gd fmla="*/ 2 w 36" name="T2"/>
                <a:gd fmla="*/ 0 h 5" name="T3"/>
                <a:gd fmla="*/ 0 w 36" name="T4"/>
                <a:gd fmla="*/ 3 h 5" name="T5"/>
                <a:gd fmla="*/ 2 w 36" name="T6"/>
                <a:gd fmla="*/ 5 h 5" name="T7"/>
                <a:gd fmla="*/ 34 w 36" name="T8"/>
                <a:gd fmla="*/ 5 h 5" name="T9"/>
                <a:gd fmla="*/ 36 w 36" name="T10"/>
                <a:gd fmla="*/ 3 h 5" name="T11"/>
                <a:gd fmla="*/ 34 w 36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6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16" name="文本框 15"/>
          <p:cNvSpPr txBox="1"/>
          <p:nvPr/>
        </p:nvSpPr>
        <p:spPr>
          <a:xfrm>
            <a:off x="4191000" y="2762249"/>
            <a:ext cx="3840480" cy="11887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7200">
                <a:solidFill>
                  <a:srgbClr val="DF2708"/>
                </a:solidFill>
                <a:latin charset="-122" panose="02000000000000000000" pitchFamily="2" typeface="方正兰亭粗黑简体"/>
                <a:ea charset="-122" panose="02000000000000000000" pitchFamily="2" typeface="方正兰亭粗黑简体"/>
              </a:rPr>
              <a:t>谢谢各位！</a:t>
            </a:r>
          </a:p>
        </p:txBody>
      </p:sp>
    </p:spTree>
    <p:extLst>
      <p:ext uri="{BB962C8B-B14F-4D97-AF65-F5344CB8AC3E}">
        <p14:creationId val="828221332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5" name="文本框 114"/>
          <p:cNvSpPr txBox="1"/>
          <p:nvPr/>
        </p:nvSpPr>
        <p:spPr>
          <a:xfrm>
            <a:off x="2743287" y="2828835"/>
            <a:ext cx="6583680" cy="11887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7200">
                <a:solidFill>
                  <a:srgbClr val="1B2D3A"/>
                </a:solidFill>
                <a:latin charset="-122" panose="02000000000000000000" pitchFamily="2" typeface="方正兰亭粗黑简体"/>
                <a:ea charset="-122" panose="02000000000000000000" pitchFamily="2" typeface="方正兰亭粗黑简体"/>
              </a:rPr>
              <a:t>设计与规范指导</a:t>
            </a:r>
          </a:p>
        </p:txBody>
      </p:sp>
      <p:grpSp>
        <p:nvGrpSpPr>
          <p:cNvPr id="116" name="组合 115"/>
          <p:cNvGrpSpPr/>
          <p:nvPr/>
        </p:nvGrpSpPr>
        <p:grpSpPr>
          <a:xfrm>
            <a:off x="1756759" y="2849163"/>
            <a:ext cx="855345" cy="944140"/>
            <a:chOff x="1311271" y="2990807"/>
            <a:chExt cx="855345" cy="944140"/>
          </a:xfrm>
        </p:grpSpPr>
        <p:sp>
          <p:nvSpPr>
            <p:cNvPr id="117" name="Freeform 415"/>
            <p:cNvSpPr/>
            <p:nvPr/>
          </p:nvSpPr>
          <p:spPr bwMode="auto">
            <a:xfrm>
              <a:off x="1511300" y="3336815"/>
              <a:ext cx="655316" cy="79119"/>
            </a:xfrm>
            <a:custGeom>
              <a:gdLst>
                <a:gd fmla="*/ 43 w 45" name="T0"/>
                <a:gd fmla="*/ 0 h 5" name="T1"/>
                <a:gd fmla="*/ 2 w 45" name="T2"/>
                <a:gd fmla="*/ 0 h 5" name="T3"/>
                <a:gd fmla="*/ 0 w 45" name="T4"/>
                <a:gd fmla="*/ 2 h 5" name="T5"/>
                <a:gd fmla="*/ 2 w 45" name="T6"/>
                <a:gd fmla="*/ 5 h 5" name="T7"/>
                <a:gd fmla="*/ 43 w 45" name="T8"/>
                <a:gd fmla="*/ 5 h 5" name="T9"/>
                <a:gd fmla="*/ 45 w 45" name="T10"/>
                <a:gd fmla="*/ 2 h 5" name="T11"/>
                <a:gd fmla="*/ 43 w 45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FD6326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8" name="Freeform 416"/>
            <p:cNvSpPr/>
            <p:nvPr/>
          </p:nvSpPr>
          <p:spPr bwMode="auto">
            <a:xfrm>
              <a:off x="1625600" y="3509819"/>
              <a:ext cx="541016" cy="79119"/>
            </a:xfrm>
            <a:custGeom>
              <a:gdLst>
                <a:gd fmla="*/ 34 w 36" name="T0"/>
                <a:gd fmla="*/ 0 h 5" name="T1"/>
                <a:gd fmla="*/ 2 w 36" name="T2"/>
                <a:gd fmla="*/ 0 h 5" name="T3"/>
                <a:gd fmla="*/ 0 w 36" name="T4"/>
                <a:gd fmla="*/ 3 h 5" name="T5"/>
                <a:gd fmla="*/ 2 w 36" name="T6"/>
                <a:gd fmla="*/ 5 h 5" name="T7"/>
                <a:gd fmla="*/ 34 w 36" name="T8"/>
                <a:gd fmla="*/ 5 h 5" name="T9"/>
                <a:gd fmla="*/ 36 w 36" name="T10"/>
                <a:gd fmla="*/ 3 h 5" name="T11"/>
                <a:gd fmla="*/ 34 w 36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6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9" name="Freeform 417"/>
            <p:cNvSpPr/>
            <p:nvPr/>
          </p:nvSpPr>
          <p:spPr bwMode="auto">
            <a:xfrm>
              <a:off x="1717674" y="3682823"/>
              <a:ext cx="448941" cy="79119"/>
            </a:xfrm>
            <a:custGeom>
              <a:gdLst>
                <a:gd fmla="*/ 30 w 32" name="T0"/>
                <a:gd fmla="*/ 0 h 5" name="T1"/>
                <a:gd fmla="*/ 3 w 32" name="T2"/>
                <a:gd fmla="*/ 0 h 5" name="T3"/>
                <a:gd fmla="*/ 0 w 32" name="T4"/>
                <a:gd fmla="*/ 2 h 5" name="T5"/>
                <a:gd fmla="*/ 3 w 32" name="T6"/>
                <a:gd fmla="*/ 5 h 5" name="T7"/>
                <a:gd fmla="*/ 30 w 32" name="T8"/>
                <a:gd fmla="*/ 5 h 5" name="T9"/>
                <a:gd fmla="*/ 32 w 32" name="T10"/>
                <a:gd fmla="*/ 2 h 5" name="T11"/>
                <a:gd fmla="*/ 30 w 32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2">
                  <a:moveTo>
                    <a:pt x="3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1"/>
                    <a:pt x="0" y="2"/>
                  </a:cubicBezTo>
                  <a:cubicBezTo>
                    <a:pt x="0" y="4"/>
                    <a:pt x="2" y="5"/>
                    <a:pt x="3" y="5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31" y="5"/>
                    <a:pt x="32" y="4"/>
                    <a:pt x="32" y="2"/>
                  </a:cubicBezTo>
                  <a:cubicBezTo>
                    <a:pt x="32" y="1"/>
                    <a:pt x="31" y="0"/>
                    <a:pt x="30" y="0"/>
                  </a:cubicBezTo>
                  <a:close/>
                </a:path>
              </a:pathLst>
            </a:custGeom>
            <a:solidFill>
              <a:srgbClr val="FEC642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0" name="Freeform 418"/>
            <p:cNvSpPr/>
            <p:nvPr/>
          </p:nvSpPr>
          <p:spPr bwMode="auto">
            <a:xfrm>
              <a:off x="1841500" y="3855828"/>
              <a:ext cx="325116" cy="79119"/>
            </a:xfrm>
            <a:custGeom>
              <a:gdLst>
                <a:gd fmla="*/ 43 w 45" name="T0"/>
                <a:gd fmla="*/ 0 h 5" name="T1"/>
                <a:gd fmla="*/ 2 w 45" name="T2"/>
                <a:gd fmla="*/ 0 h 5" name="T3"/>
                <a:gd fmla="*/ 0 w 45" name="T4"/>
                <a:gd fmla="*/ 3 h 5" name="T5"/>
                <a:gd fmla="*/ 2 w 45" name="T6"/>
                <a:gd fmla="*/ 5 h 5" name="T7"/>
                <a:gd fmla="*/ 43 w 45" name="T8"/>
                <a:gd fmla="*/ 5 h 5" name="T9"/>
                <a:gd fmla="*/ 45 w 45" name="T10"/>
                <a:gd fmla="*/ 3 h 5" name="T11"/>
                <a:gd fmla="*/ 43 w 45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3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8" name="Freeform 419"/>
            <p:cNvSpPr/>
            <p:nvPr/>
          </p:nvSpPr>
          <p:spPr bwMode="auto">
            <a:xfrm>
              <a:off x="1311271" y="2990807"/>
              <a:ext cx="855345" cy="79119"/>
            </a:xfrm>
            <a:custGeom>
              <a:gdLst>
                <a:gd fmla="*/ 2 w 45" name="T0"/>
                <a:gd fmla="*/ 5 h 5" name="T1"/>
                <a:gd fmla="*/ 43 w 45" name="T2"/>
                <a:gd fmla="*/ 5 h 5" name="T3"/>
                <a:gd fmla="*/ 45 w 45" name="T4"/>
                <a:gd fmla="*/ 2 h 5" name="T5"/>
                <a:gd fmla="*/ 43 w 45" name="T6"/>
                <a:gd fmla="*/ 0 h 5" name="T7"/>
                <a:gd fmla="*/ 2 w 45" name="T8"/>
                <a:gd fmla="*/ 0 h 5" name="T9"/>
                <a:gd fmla="*/ 0 w 45" name="T10"/>
                <a:gd fmla="*/ 2 h 5" name="T11"/>
                <a:gd fmla="*/ 2 w 45" name="T12"/>
                <a:gd fmla="*/ 5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2" y="5"/>
                  </a:move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lose/>
                </a:path>
              </a:pathLst>
            </a:custGeom>
            <a:solidFill>
              <a:srgbClr val="DF2708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9" name="Freeform 420"/>
            <p:cNvSpPr/>
            <p:nvPr/>
          </p:nvSpPr>
          <p:spPr bwMode="auto">
            <a:xfrm>
              <a:off x="1416050" y="3163811"/>
              <a:ext cx="750566" cy="79119"/>
            </a:xfrm>
            <a:custGeom>
              <a:gdLst>
                <a:gd fmla="*/ 34 w 36" name="T0"/>
                <a:gd fmla="*/ 0 h 5" name="T1"/>
                <a:gd fmla="*/ 2 w 36" name="T2"/>
                <a:gd fmla="*/ 0 h 5" name="T3"/>
                <a:gd fmla="*/ 0 w 36" name="T4"/>
                <a:gd fmla="*/ 3 h 5" name="T5"/>
                <a:gd fmla="*/ 2 w 36" name="T6"/>
                <a:gd fmla="*/ 5 h 5" name="T7"/>
                <a:gd fmla="*/ 34 w 36" name="T8"/>
                <a:gd fmla="*/ 5 h 5" name="T9"/>
                <a:gd fmla="*/ 36 w 36" name="T10"/>
                <a:gd fmla="*/ 3 h 5" name="T11"/>
                <a:gd fmla="*/ 34 w 36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6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130" name="组合 129"/>
          <p:cNvGrpSpPr/>
          <p:nvPr/>
        </p:nvGrpSpPr>
        <p:grpSpPr>
          <a:xfrm flipH="1">
            <a:off x="9438812" y="2849163"/>
            <a:ext cx="934387" cy="944140"/>
            <a:chOff x="1311271" y="2990807"/>
            <a:chExt cx="855345" cy="944140"/>
          </a:xfrm>
        </p:grpSpPr>
        <p:sp>
          <p:nvSpPr>
            <p:cNvPr id="131" name="Freeform 415"/>
            <p:cNvSpPr/>
            <p:nvPr/>
          </p:nvSpPr>
          <p:spPr bwMode="auto">
            <a:xfrm>
              <a:off x="1511300" y="3336815"/>
              <a:ext cx="655316" cy="79119"/>
            </a:xfrm>
            <a:custGeom>
              <a:gdLst>
                <a:gd fmla="*/ 43 w 45" name="T0"/>
                <a:gd fmla="*/ 0 h 5" name="T1"/>
                <a:gd fmla="*/ 2 w 45" name="T2"/>
                <a:gd fmla="*/ 0 h 5" name="T3"/>
                <a:gd fmla="*/ 0 w 45" name="T4"/>
                <a:gd fmla="*/ 2 h 5" name="T5"/>
                <a:gd fmla="*/ 2 w 45" name="T6"/>
                <a:gd fmla="*/ 5 h 5" name="T7"/>
                <a:gd fmla="*/ 43 w 45" name="T8"/>
                <a:gd fmla="*/ 5 h 5" name="T9"/>
                <a:gd fmla="*/ 45 w 45" name="T10"/>
                <a:gd fmla="*/ 2 h 5" name="T11"/>
                <a:gd fmla="*/ 43 w 45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FD6326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2" name="Freeform 416"/>
            <p:cNvSpPr/>
            <p:nvPr/>
          </p:nvSpPr>
          <p:spPr bwMode="auto">
            <a:xfrm>
              <a:off x="1625600" y="3509819"/>
              <a:ext cx="541016" cy="79119"/>
            </a:xfrm>
            <a:custGeom>
              <a:gdLst>
                <a:gd fmla="*/ 34 w 36" name="T0"/>
                <a:gd fmla="*/ 0 h 5" name="T1"/>
                <a:gd fmla="*/ 2 w 36" name="T2"/>
                <a:gd fmla="*/ 0 h 5" name="T3"/>
                <a:gd fmla="*/ 0 w 36" name="T4"/>
                <a:gd fmla="*/ 3 h 5" name="T5"/>
                <a:gd fmla="*/ 2 w 36" name="T6"/>
                <a:gd fmla="*/ 5 h 5" name="T7"/>
                <a:gd fmla="*/ 34 w 36" name="T8"/>
                <a:gd fmla="*/ 5 h 5" name="T9"/>
                <a:gd fmla="*/ 36 w 36" name="T10"/>
                <a:gd fmla="*/ 3 h 5" name="T11"/>
                <a:gd fmla="*/ 34 w 36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6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3" name="Freeform 417"/>
            <p:cNvSpPr/>
            <p:nvPr/>
          </p:nvSpPr>
          <p:spPr bwMode="auto">
            <a:xfrm>
              <a:off x="1717674" y="3682823"/>
              <a:ext cx="448941" cy="79119"/>
            </a:xfrm>
            <a:custGeom>
              <a:gdLst>
                <a:gd fmla="*/ 30 w 32" name="T0"/>
                <a:gd fmla="*/ 0 h 5" name="T1"/>
                <a:gd fmla="*/ 3 w 32" name="T2"/>
                <a:gd fmla="*/ 0 h 5" name="T3"/>
                <a:gd fmla="*/ 0 w 32" name="T4"/>
                <a:gd fmla="*/ 2 h 5" name="T5"/>
                <a:gd fmla="*/ 3 w 32" name="T6"/>
                <a:gd fmla="*/ 5 h 5" name="T7"/>
                <a:gd fmla="*/ 30 w 32" name="T8"/>
                <a:gd fmla="*/ 5 h 5" name="T9"/>
                <a:gd fmla="*/ 32 w 32" name="T10"/>
                <a:gd fmla="*/ 2 h 5" name="T11"/>
                <a:gd fmla="*/ 30 w 32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2">
                  <a:moveTo>
                    <a:pt x="3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1"/>
                    <a:pt x="0" y="2"/>
                  </a:cubicBezTo>
                  <a:cubicBezTo>
                    <a:pt x="0" y="4"/>
                    <a:pt x="2" y="5"/>
                    <a:pt x="3" y="5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31" y="5"/>
                    <a:pt x="32" y="4"/>
                    <a:pt x="32" y="2"/>
                  </a:cubicBezTo>
                  <a:cubicBezTo>
                    <a:pt x="32" y="1"/>
                    <a:pt x="31" y="0"/>
                    <a:pt x="30" y="0"/>
                  </a:cubicBezTo>
                  <a:close/>
                </a:path>
              </a:pathLst>
            </a:custGeom>
            <a:solidFill>
              <a:srgbClr val="FEC642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4" name="Freeform 418"/>
            <p:cNvSpPr/>
            <p:nvPr/>
          </p:nvSpPr>
          <p:spPr bwMode="auto">
            <a:xfrm>
              <a:off x="1841500" y="3855828"/>
              <a:ext cx="325116" cy="79119"/>
            </a:xfrm>
            <a:custGeom>
              <a:gdLst>
                <a:gd fmla="*/ 43 w 45" name="T0"/>
                <a:gd fmla="*/ 0 h 5" name="T1"/>
                <a:gd fmla="*/ 2 w 45" name="T2"/>
                <a:gd fmla="*/ 0 h 5" name="T3"/>
                <a:gd fmla="*/ 0 w 45" name="T4"/>
                <a:gd fmla="*/ 3 h 5" name="T5"/>
                <a:gd fmla="*/ 2 w 45" name="T6"/>
                <a:gd fmla="*/ 5 h 5" name="T7"/>
                <a:gd fmla="*/ 43 w 45" name="T8"/>
                <a:gd fmla="*/ 5 h 5" name="T9"/>
                <a:gd fmla="*/ 45 w 45" name="T10"/>
                <a:gd fmla="*/ 3 h 5" name="T11"/>
                <a:gd fmla="*/ 43 w 45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3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5" name="Freeform 419"/>
            <p:cNvSpPr/>
            <p:nvPr/>
          </p:nvSpPr>
          <p:spPr bwMode="auto">
            <a:xfrm>
              <a:off x="1311271" y="2990807"/>
              <a:ext cx="855345" cy="79119"/>
            </a:xfrm>
            <a:custGeom>
              <a:gdLst>
                <a:gd fmla="*/ 2 w 45" name="T0"/>
                <a:gd fmla="*/ 5 h 5" name="T1"/>
                <a:gd fmla="*/ 43 w 45" name="T2"/>
                <a:gd fmla="*/ 5 h 5" name="T3"/>
                <a:gd fmla="*/ 45 w 45" name="T4"/>
                <a:gd fmla="*/ 2 h 5" name="T5"/>
                <a:gd fmla="*/ 43 w 45" name="T6"/>
                <a:gd fmla="*/ 0 h 5" name="T7"/>
                <a:gd fmla="*/ 2 w 45" name="T8"/>
                <a:gd fmla="*/ 0 h 5" name="T9"/>
                <a:gd fmla="*/ 0 w 45" name="T10"/>
                <a:gd fmla="*/ 2 h 5" name="T11"/>
                <a:gd fmla="*/ 2 w 45" name="T12"/>
                <a:gd fmla="*/ 5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2" y="5"/>
                  </a:move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lose/>
                </a:path>
              </a:pathLst>
            </a:custGeom>
            <a:solidFill>
              <a:srgbClr val="DF2708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6" name="Freeform 420"/>
            <p:cNvSpPr/>
            <p:nvPr/>
          </p:nvSpPr>
          <p:spPr bwMode="auto">
            <a:xfrm>
              <a:off x="1416050" y="3163811"/>
              <a:ext cx="750566" cy="79119"/>
            </a:xfrm>
            <a:custGeom>
              <a:gdLst>
                <a:gd fmla="*/ 34 w 36" name="T0"/>
                <a:gd fmla="*/ 0 h 5" name="T1"/>
                <a:gd fmla="*/ 2 w 36" name="T2"/>
                <a:gd fmla="*/ 0 h 5" name="T3"/>
                <a:gd fmla="*/ 0 w 36" name="T4"/>
                <a:gd fmla="*/ 3 h 5" name="T5"/>
                <a:gd fmla="*/ 2 w 36" name="T6"/>
                <a:gd fmla="*/ 5 h 5" name="T7"/>
                <a:gd fmla="*/ 34 w 36" name="T8"/>
                <a:gd fmla="*/ 5 h 5" name="T9"/>
                <a:gd fmla="*/ 36 w 36" name="T10"/>
                <a:gd fmla="*/ 3 h 5" name="T11"/>
                <a:gd fmla="*/ 34 w 36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6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</p:spTree>
    <p:extLst>
      <p:ext uri="{BB962C8B-B14F-4D97-AF65-F5344CB8AC3E}">
        <p14:creationId val="369157057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5845" name="文本框 5"/>
          <p:cNvSpPr txBox="1">
            <a:spLocks noChangeArrowheads="1"/>
          </p:cNvSpPr>
          <p:nvPr/>
        </p:nvSpPr>
        <p:spPr bwMode="auto">
          <a:xfrm>
            <a:off x="738890" y="4566198"/>
            <a:ext cx="3383280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3600">
                <a:solidFill>
                  <a:srgbClr val="1B2D3A"/>
                </a:solidFill>
                <a:latin charset="-122" panose="02000000000000000000" pitchFamily="2" typeface="方正兰亭黑简体"/>
              </a:rPr>
              <a:t>方正兰亭黑简体</a:t>
            </a:r>
          </a:p>
        </p:txBody>
      </p:sp>
      <p:sp>
        <p:nvSpPr>
          <p:cNvPr id="35846" name="文本框 6"/>
          <p:cNvSpPr txBox="1">
            <a:spLocks noChangeArrowheads="1"/>
          </p:cNvSpPr>
          <p:nvPr/>
        </p:nvSpPr>
        <p:spPr bwMode="auto">
          <a:xfrm>
            <a:off x="738890" y="3831186"/>
            <a:ext cx="3840480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3600">
                <a:solidFill>
                  <a:srgbClr val="1B2D3A"/>
                </a:solidFill>
                <a:latin charset="-122" panose="02000000000000000000" pitchFamily="2" typeface="方正兰亭粗黑简体"/>
                <a:ea charset="-122" panose="02000000000000000000" pitchFamily="2" typeface="方正兰亭粗黑简体"/>
              </a:rPr>
              <a:t>方正兰亭粗黑简体</a:t>
            </a:r>
          </a:p>
        </p:txBody>
      </p:sp>
      <p:sp>
        <p:nvSpPr>
          <p:cNvPr id="35847" name="文本框 7"/>
          <p:cNvSpPr txBox="1">
            <a:spLocks noChangeArrowheads="1"/>
          </p:cNvSpPr>
          <p:nvPr/>
        </p:nvSpPr>
        <p:spPr bwMode="auto">
          <a:xfrm>
            <a:off x="738890" y="5212311"/>
            <a:ext cx="1492567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mtClean="0" sz="3600">
                <a:solidFill>
                  <a:srgbClr val="1B2D3A"/>
                </a:solidFill>
                <a:latin charset="0" panose="020b0806030902050204" pitchFamily="34" typeface="Impact"/>
              </a:rPr>
              <a:t>impact</a:t>
            </a:r>
          </a:p>
        </p:txBody>
      </p:sp>
      <p:sp>
        <p:nvSpPr>
          <p:cNvPr id="35856" name="文本框 271"/>
          <p:cNvSpPr txBox="1">
            <a:spLocks noChangeArrowheads="1"/>
          </p:cNvSpPr>
          <p:nvPr/>
        </p:nvSpPr>
        <p:spPr bwMode="auto">
          <a:xfrm>
            <a:off x="7893049" y="2795588"/>
            <a:ext cx="2214880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600">
                <a:solidFill>
                  <a:srgbClr val="1B2D3A"/>
                </a:solidFill>
                <a:latin charset="-122" panose="02000000000000000000" pitchFamily="2" typeface="方正兰亭黑简体"/>
              </a:rPr>
              <a:t>一些模板中涉及的元素</a:t>
            </a:r>
          </a:p>
        </p:txBody>
      </p:sp>
      <p:sp>
        <p:nvSpPr>
          <p:cNvPr id="35857" name="文本框 272"/>
          <p:cNvSpPr txBox="1">
            <a:spLocks noChangeArrowheads="1"/>
          </p:cNvSpPr>
          <p:nvPr/>
        </p:nvSpPr>
        <p:spPr bwMode="auto">
          <a:xfrm>
            <a:off x="7893049" y="6018213"/>
            <a:ext cx="2214880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5pPr>
            <a:lvl6pPr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6pPr>
            <a:lvl7pPr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7pPr>
            <a:lvl8pPr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8pPr>
            <a:lvl9pPr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00000000000000000" pitchFamily="2" typeface="方正兰亭黑简体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en-US" lang="zh-CN" sz="1600">
                <a:solidFill>
                  <a:srgbClr val="1B2D3A"/>
                </a:solidFill>
                <a:latin charset="-122" panose="02000000000000000000" pitchFamily="2" typeface="方正兰亭黑简体"/>
              </a:rPr>
              <a:t>一些模板中涉及的元素</a:t>
            </a:r>
          </a:p>
        </p:txBody>
      </p:sp>
      <p:sp>
        <p:nvSpPr>
          <p:cNvPr id="66" name="矩形 65"/>
          <p:cNvSpPr/>
          <p:nvPr/>
        </p:nvSpPr>
        <p:spPr>
          <a:xfrm>
            <a:off x="3114852" y="1062825"/>
            <a:ext cx="1625365" cy="1625365"/>
          </a:xfrm>
          <a:prstGeom prst="rect">
            <a:avLst/>
          </a:prstGeom>
          <a:solidFill>
            <a:srgbClr val="1B2D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7" name="矩形 66"/>
          <p:cNvSpPr/>
          <p:nvPr/>
        </p:nvSpPr>
        <p:spPr>
          <a:xfrm>
            <a:off x="738890" y="1077339"/>
            <a:ext cx="1625365" cy="1625365"/>
          </a:xfrm>
          <a:prstGeom prst="rect">
            <a:avLst/>
          </a:prstGeom>
          <a:solidFill>
            <a:srgbClr val="DF27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" name="圆角矩形 1"/>
          <p:cNvSpPr/>
          <p:nvPr/>
        </p:nvSpPr>
        <p:spPr>
          <a:xfrm>
            <a:off x="7170772" y="1175657"/>
            <a:ext cx="914400" cy="914400"/>
          </a:xfrm>
          <a:prstGeom prst="roundRect">
            <a:avLst/>
          </a:prstGeom>
          <a:solidFill>
            <a:srgbClr val="DF27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71" name="组合 70"/>
          <p:cNvGrpSpPr/>
          <p:nvPr/>
        </p:nvGrpSpPr>
        <p:grpSpPr>
          <a:xfrm>
            <a:off x="8212752" y="3643086"/>
            <a:ext cx="1343705" cy="1343705"/>
            <a:chOff x="3568180" y="1583441"/>
            <a:chExt cx="2947738" cy="2947738"/>
          </a:xfrm>
        </p:grpSpPr>
        <p:sp>
          <p:nvSpPr>
            <p:cNvPr id="72" name="同心圆 71"/>
            <p:cNvSpPr/>
            <p:nvPr/>
          </p:nvSpPr>
          <p:spPr>
            <a:xfrm>
              <a:off x="3568180" y="1583441"/>
              <a:ext cx="2947738" cy="2947738"/>
            </a:xfrm>
            <a:prstGeom prst="donut">
              <a:avLst>
                <a:gd fmla="val 2793" name="adj"/>
              </a:avLst>
            </a:prstGeom>
            <a:solidFill>
              <a:srgbClr val="1B2D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grpSp>
          <p:nvGrpSpPr>
            <p:cNvPr id="73" name="组合 72"/>
            <p:cNvGrpSpPr/>
            <p:nvPr/>
          </p:nvGrpSpPr>
          <p:grpSpPr>
            <a:xfrm>
              <a:off x="3721158" y="1735950"/>
              <a:ext cx="2640966" cy="2640733"/>
              <a:chOff x="7162858" y="643750"/>
              <a:chExt cx="2640966" cy="2640733"/>
            </a:xfrm>
          </p:grpSpPr>
          <p:sp>
            <p:nvSpPr>
              <p:cNvPr id="74" name="任意多边形 73"/>
              <p:cNvSpPr/>
              <p:nvPr/>
            </p:nvSpPr>
            <p:spPr>
              <a:xfrm flipV="1" rot="16200000">
                <a:off x="7598724" y="625755"/>
                <a:ext cx="852363" cy="888354"/>
              </a:xfrm>
              <a:custGeom>
                <a:gdLst>
                  <a:gd fmla="*/ 852363 w 852363" name="connsiteX0"/>
                  <a:gd fmla="*/ 0 h 888354" name="connsiteY0"/>
                  <a:gd fmla="*/ 153927 w 852363" name="connsiteX1"/>
                  <a:gd fmla="*/ 0 h 888354" name="connsiteY1"/>
                  <a:gd fmla="*/ 142700 w 852363" name="connsiteX2"/>
                  <a:gd fmla="*/ 111372 h 888354" name="connsiteY2"/>
                  <a:gd fmla="*/ 48904 w 852363" name="connsiteX3"/>
                  <a:gd fmla="*/ 334273 h 888354" name="connsiteY3"/>
                  <a:gd fmla="*/ 0 w 852363" name="connsiteX4"/>
                  <a:gd fmla="*/ 393545 h 888354" name="connsiteY4"/>
                  <a:gd fmla="*/ 494809 w 852363" name="connsiteX5"/>
                  <a:gd fmla="*/ 888354 h 888354" name="connsiteY5"/>
                  <a:gd fmla="*/ 551411 w 852363" name="connsiteX6"/>
                  <a:gd fmla="*/ 826076 h 888354" name="connsiteY6"/>
                  <a:gd fmla="*/ 846262 w 852363" name="connsiteX7"/>
                  <a:gd fmla="*/ 120815 h 888354" name="connsiteY7"/>
                  <a:gd fmla="*/ 852363 w 852363" name="connsiteX8"/>
                  <a:gd fmla="*/ 0 h 888354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888354" w="852363">
                    <a:moveTo>
                      <a:pt x="852363" y="0"/>
                    </a:moveTo>
                    <a:lnTo>
                      <a:pt x="153927" y="0"/>
                    </a:lnTo>
                    <a:lnTo>
                      <a:pt x="142700" y="111372"/>
                    </a:lnTo>
                    <a:cubicBezTo>
                      <a:pt x="126092" y="192532"/>
                      <a:pt x="93713" y="267946"/>
                      <a:pt x="48904" y="334273"/>
                    </a:cubicBezTo>
                    <a:lnTo>
                      <a:pt x="0" y="393545"/>
                    </a:lnTo>
                    <a:lnTo>
                      <a:pt x="494809" y="888354"/>
                    </a:lnTo>
                    <a:lnTo>
                      <a:pt x="551411" y="826076"/>
                    </a:lnTo>
                    <a:cubicBezTo>
                      <a:pt x="712949" y="630337"/>
                      <a:pt x="819201" y="387282"/>
                      <a:pt x="846262" y="120815"/>
                    </a:cubicBezTo>
                    <a:lnTo>
                      <a:pt x="852363" y="0"/>
                    </a:lnTo>
                    <a:close/>
                  </a:path>
                </a:pathLst>
              </a:custGeom>
              <a:solidFill>
                <a:srgbClr val="1725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75" name="任意多边形 74"/>
              <p:cNvSpPr/>
              <p:nvPr/>
            </p:nvSpPr>
            <p:spPr>
              <a:xfrm flipV="1" rot="16200000">
                <a:off x="8533476" y="642452"/>
                <a:ext cx="858163" cy="864086"/>
              </a:xfrm>
              <a:custGeom>
                <a:gdLst>
                  <a:gd fmla="*/ 858163 w 858163" name="connsiteX0"/>
                  <a:gd fmla="*/ 864086 h 864086" name="connsiteY0"/>
                  <a:gd fmla="*/ 853725 w 858163" name="connsiteX1"/>
                  <a:gd fmla="*/ 776187 h 864086" name="connsiteY1"/>
                  <a:gd fmla="*/ 558874 w 858163" name="connsiteX2"/>
                  <a:gd fmla="*/ 70926 h 864086" name="connsiteY2"/>
                  <a:gd fmla="*/ 494412 w 858163" name="connsiteX3"/>
                  <a:gd fmla="*/ 0 h 864086" name="connsiteY3"/>
                  <a:gd fmla="*/ 0 w 858163" name="connsiteX4"/>
                  <a:gd fmla="*/ 494412 h 864086" name="connsiteY4"/>
                  <a:gd fmla="*/ 56367 w 858163" name="connsiteX5"/>
                  <a:gd fmla="*/ 562729 h 864086" name="connsiteY5"/>
                  <a:gd fmla="*/ 150163 w 858163" name="connsiteX6"/>
                  <a:gd fmla="*/ 785630 h 864086" name="connsiteY6"/>
                  <a:gd fmla="*/ 158072 w 858163" name="connsiteX7"/>
                  <a:gd fmla="*/ 864086 h 864086" name="connsiteY7"/>
                  <a:gd fmla="*/ 858163 w 858163" name="connsiteX8"/>
                  <a:gd fmla="*/ 864086 h 864086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864086" w="858163">
                    <a:moveTo>
                      <a:pt x="858163" y="864086"/>
                    </a:moveTo>
                    <a:lnTo>
                      <a:pt x="853725" y="776187"/>
                    </a:lnTo>
                    <a:cubicBezTo>
                      <a:pt x="826664" y="509720"/>
                      <a:pt x="720412" y="266665"/>
                      <a:pt x="558874" y="70926"/>
                    </a:cubicBezTo>
                    <a:lnTo>
                      <a:pt x="494412" y="0"/>
                    </a:lnTo>
                    <a:lnTo>
                      <a:pt x="0" y="494412"/>
                    </a:lnTo>
                    <a:lnTo>
                      <a:pt x="56367" y="562729"/>
                    </a:lnTo>
                    <a:cubicBezTo>
                      <a:pt x="101176" y="629055"/>
                      <a:pt x="133555" y="704470"/>
                      <a:pt x="150163" y="785630"/>
                    </a:cubicBezTo>
                    <a:lnTo>
                      <a:pt x="158072" y="864086"/>
                    </a:lnTo>
                    <a:lnTo>
                      <a:pt x="858163" y="864086"/>
                    </a:lnTo>
                    <a:close/>
                  </a:path>
                </a:pathLst>
              </a:custGeom>
              <a:solidFill>
                <a:srgbClr val="F9C64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76" name="任意多边形 75"/>
              <p:cNvSpPr/>
              <p:nvPr/>
            </p:nvSpPr>
            <p:spPr>
              <a:xfrm flipV="1" rot="16200000">
                <a:off x="7153588" y="1047864"/>
                <a:ext cx="892845" cy="872100"/>
              </a:xfrm>
              <a:custGeom>
                <a:gdLst>
                  <a:gd fmla="*/ 892845 w 892845" name="connsiteX0"/>
                  <a:gd fmla="*/ 493707 h 872100" name="connsiteY0"/>
                  <a:gd fmla="*/ 399139 w 892845" name="connsiteX1"/>
                  <a:gd fmla="*/ 0 h 872100" name="connsiteY1"/>
                  <a:gd fmla="*/ 314751 w 892845" name="connsiteX2"/>
                  <a:gd fmla="*/ 69627 h 872100" name="connsiteY2"/>
                  <a:gd fmla="*/ 91850 w 892845" name="connsiteX3"/>
                  <a:gd fmla="*/ 163423 h 872100" name="connsiteY3"/>
                  <a:gd fmla="*/ 0 w 892845" name="connsiteX4"/>
                  <a:gd fmla="*/ 172682 h 872100" name="connsiteY4"/>
                  <a:gd fmla="*/ 0 w 892845" name="connsiteX5"/>
                  <a:gd fmla="*/ 872100 h 872100" name="connsiteY5"/>
                  <a:gd fmla="*/ 101293 w 892845" name="connsiteX6"/>
                  <a:gd fmla="*/ 866985 h 872100" name="connsiteY6"/>
                  <a:gd fmla="*/ 806554 w 892845" name="connsiteX7"/>
                  <a:gd fmla="*/ 572134 h 872100" name="connsiteY7"/>
                  <a:gd fmla="*/ 892845 w 892845" name="connsiteX8"/>
                  <a:gd fmla="*/ 493707 h 872100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872100" w="892845">
                    <a:moveTo>
                      <a:pt x="892845" y="493707"/>
                    </a:moveTo>
                    <a:lnTo>
                      <a:pt x="399139" y="0"/>
                    </a:lnTo>
                    <a:lnTo>
                      <a:pt x="314751" y="69627"/>
                    </a:lnTo>
                    <a:cubicBezTo>
                      <a:pt x="248424" y="114436"/>
                      <a:pt x="173010" y="146815"/>
                      <a:pt x="91850" y="163423"/>
                    </a:cubicBezTo>
                    <a:lnTo>
                      <a:pt x="0" y="172682"/>
                    </a:lnTo>
                    <a:lnTo>
                      <a:pt x="0" y="872100"/>
                    </a:lnTo>
                    <a:lnTo>
                      <a:pt x="101293" y="866985"/>
                    </a:lnTo>
                    <a:cubicBezTo>
                      <a:pt x="367759" y="839924"/>
                      <a:pt x="610815" y="733672"/>
                      <a:pt x="806554" y="572134"/>
                    </a:cubicBezTo>
                    <a:lnTo>
                      <a:pt x="892845" y="493707"/>
                    </a:lnTo>
                    <a:close/>
                  </a:path>
                </a:pathLst>
              </a:custGeom>
              <a:solidFill>
                <a:srgbClr val="1E45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77" name="任意多边形 76"/>
              <p:cNvSpPr/>
              <p:nvPr/>
            </p:nvSpPr>
            <p:spPr>
              <a:xfrm flipV="1" rot="16200000">
                <a:off x="8933047" y="1060663"/>
                <a:ext cx="879105" cy="860243"/>
              </a:xfrm>
              <a:custGeom>
                <a:gdLst>
                  <a:gd fmla="*/ 879105 w 879105" name="connsiteX0"/>
                  <a:gd fmla="*/ 365905 h 860243" name="connsiteY0"/>
                  <a:gd fmla="*/ 806554 w 879105" name="connsiteX1"/>
                  <a:gd fmla="*/ 299966 h 860243" name="connsiteY1"/>
                  <a:gd fmla="*/ 101293 w 879105" name="connsiteX2"/>
                  <a:gd fmla="*/ 5115 h 860243" name="connsiteY2"/>
                  <a:gd fmla="*/ 0 w 879105" name="connsiteX3"/>
                  <a:gd fmla="*/ 0 h 860243" name="connsiteY3"/>
                  <a:gd fmla="*/ 0 w 879105" name="connsiteX4"/>
                  <a:gd fmla="*/ 699417 h 860243" name="connsiteY4"/>
                  <a:gd fmla="*/ 91850 w 879105" name="connsiteX5"/>
                  <a:gd fmla="*/ 708677 h 860243" name="connsiteY5"/>
                  <a:gd fmla="*/ 314751 w 879105" name="connsiteX6"/>
                  <a:gd fmla="*/ 802473 h 860243" name="connsiteY6"/>
                  <a:gd fmla="*/ 384768 w 879105" name="connsiteX7"/>
                  <a:gd fmla="*/ 860243 h 860243" name="connsiteY7"/>
                  <a:gd fmla="*/ 879105 w 879105" name="connsiteX8"/>
                  <a:gd fmla="*/ 365905 h 860243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860243" w="879105">
                    <a:moveTo>
                      <a:pt x="879105" y="365905"/>
                    </a:moveTo>
                    <a:lnTo>
                      <a:pt x="806554" y="299966"/>
                    </a:lnTo>
                    <a:cubicBezTo>
                      <a:pt x="610815" y="138428"/>
                      <a:pt x="367759" y="32175"/>
                      <a:pt x="101293" y="5115"/>
                    </a:cubicBezTo>
                    <a:lnTo>
                      <a:pt x="0" y="0"/>
                    </a:lnTo>
                    <a:lnTo>
                      <a:pt x="0" y="699417"/>
                    </a:lnTo>
                    <a:lnTo>
                      <a:pt x="91850" y="708677"/>
                    </a:lnTo>
                    <a:cubicBezTo>
                      <a:pt x="173010" y="725284"/>
                      <a:pt x="248424" y="757664"/>
                      <a:pt x="314751" y="802473"/>
                    </a:cubicBezTo>
                    <a:lnTo>
                      <a:pt x="384768" y="860243"/>
                    </a:lnTo>
                    <a:lnTo>
                      <a:pt x="879105" y="365905"/>
                    </a:lnTo>
                    <a:close/>
                  </a:path>
                </a:pathLst>
              </a:custGeom>
              <a:solidFill>
                <a:srgbClr val="FB890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78" name="任意多边形 77"/>
              <p:cNvSpPr/>
              <p:nvPr/>
            </p:nvSpPr>
            <p:spPr>
              <a:xfrm flipV="1" rot="16200000">
                <a:off x="7143169" y="1995746"/>
                <a:ext cx="899321" cy="859943"/>
              </a:xfrm>
              <a:custGeom>
                <a:gdLst>
                  <a:gd fmla="*/ 899321 w 899321" name="connsiteX0"/>
                  <a:gd fmla="*/ 859943 h 859943" name="connsiteY0"/>
                  <a:gd fmla="*/ 899321 w 899321" name="connsiteX1"/>
                  <a:gd fmla="*/ 161624 h 859943" name="connsiteY1"/>
                  <a:gd fmla="*/ 785630 w 899321" name="connsiteX2"/>
                  <a:gd fmla="*/ 150163 h 859943" name="connsiteY2"/>
                  <a:gd fmla="*/ 562729 w 899321" name="connsiteX3"/>
                  <a:gd fmla="*/ 56367 h 859943" name="connsiteY3"/>
                  <a:gd fmla="*/ 494412 w 899321" name="connsiteX4"/>
                  <a:gd fmla="*/ 0 h 859943" name="connsiteY4"/>
                  <a:gd fmla="*/ 0 w 899321" name="connsiteX5"/>
                  <a:gd fmla="*/ 494412 h 859943" name="connsiteY5"/>
                  <a:gd fmla="*/ 70926 w 899321" name="connsiteX6"/>
                  <a:gd fmla="*/ 558874 h 859943" name="connsiteY6"/>
                  <a:gd fmla="*/ 776187 w 899321" name="connsiteX7"/>
                  <a:gd fmla="*/ 853725 h 859943" name="connsiteY7"/>
                  <a:gd fmla="*/ 899321 w 899321" name="connsiteX8"/>
                  <a:gd fmla="*/ 859943 h 859943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859943" w="899321">
                    <a:moveTo>
                      <a:pt x="899321" y="859943"/>
                    </a:moveTo>
                    <a:lnTo>
                      <a:pt x="899321" y="161624"/>
                    </a:lnTo>
                    <a:lnTo>
                      <a:pt x="785630" y="150163"/>
                    </a:lnTo>
                    <a:cubicBezTo>
                      <a:pt x="704470" y="133555"/>
                      <a:pt x="629056" y="101176"/>
                      <a:pt x="562729" y="56367"/>
                    </a:cubicBezTo>
                    <a:lnTo>
                      <a:pt x="494412" y="0"/>
                    </a:lnTo>
                    <a:lnTo>
                      <a:pt x="0" y="494412"/>
                    </a:lnTo>
                    <a:lnTo>
                      <a:pt x="70926" y="558874"/>
                    </a:lnTo>
                    <a:cubicBezTo>
                      <a:pt x="266665" y="720412"/>
                      <a:pt x="509721" y="826664"/>
                      <a:pt x="776187" y="853725"/>
                    </a:cubicBezTo>
                    <a:lnTo>
                      <a:pt x="899321" y="859943"/>
                    </a:lnTo>
                    <a:close/>
                  </a:path>
                </a:pathLst>
              </a:custGeom>
              <a:solidFill>
                <a:srgbClr val="39759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79" name="任意多边形 78"/>
              <p:cNvSpPr/>
              <p:nvPr/>
            </p:nvSpPr>
            <p:spPr>
              <a:xfrm flipV="1" rot="16200000">
                <a:off x="8932247" y="1995153"/>
                <a:ext cx="890673" cy="852480"/>
              </a:xfrm>
              <a:custGeom>
                <a:gdLst>
                  <a:gd fmla="*/ 890673 w 890673" name="connsiteX0"/>
                  <a:gd fmla="*/ 698318 h 852480" name="connsiteY0"/>
                  <a:gd fmla="*/ 890673 w 890673" name="connsiteX1"/>
                  <a:gd fmla="*/ 0 h 852480" name="connsiteY1"/>
                  <a:gd fmla="*/ 767539 w 890673" name="connsiteX2"/>
                  <a:gd fmla="*/ 6218 h 852480" name="connsiteY2"/>
                  <a:gd fmla="*/ 62278 w 890673" name="connsiteX3"/>
                  <a:gd fmla="*/ 301069 h 852480" name="connsiteY3"/>
                  <a:gd fmla="*/ 0 w 890673" name="connsiteX4"/>
                  <a:gd fmla="*/ 357671 h 852480" name="connsiteY4"/>
                  <a:gd fmla="*/ 494809 w 890673" name="connsiteX5"/>
                  <a:gd fmla="*/ 852480 h 852480" name="connsiteY5"/>
                  <a:gd fmla="*/ 554081 w 890673" name="connsiteX6"/>
                  <a:gd fmla="*/ 803576 h 852480" name="connsiteY6"/>
                  <a:gd fmla="*/ 776982 w 890673" name="connsiteX7"/>
                  <a:gd fmla="*/ 709780 h 852480" name="connsiteY7"/>
                  <a:gd fmla="*/ 890673 w 890673" name="connsiteX8"/>
                  <a:gd fmla="*/ 698318 h 852480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852480" w="890673">
                    <a:moveTo>
                      <a:pt x="890673" y="698318"/>
                    </a:moveTo>
                    <a:lnTo>
                      <a:pt x="890673" y="0"/>
                    </a:lnTo>
                    <a:lnTo>
                      <a:pt x="767539" y="6218"/>
                    </a:lnTo>
                    <a:cubicBezTo>
                      <a:pt x="501073" y="33278"/>
                      <a:pt x="258017" y="139531"/>
                      <a:pt x="62278" y="301069"/>
                    </a:cubicBezTo>
                    <a:lnTo>
                      <a:pt x="0" y="357671"/>
                    </a:lnTo>
                    <a:lnTo>
                      <a:pt x="494809" y="852480"/>
                    </a:lnTo>
                    <a:lnTo>
                      <a:pt x="554081" y="803576"/>
                    </a:lnTo>
                    <a:cubicBezTo>
                      <a:pt x="620408" y="758767"/>
                      <a:pt x="695822" y="726387"/>
                      <a:pt x="776982" y="709780"/>
                    </a:cubicBezTo>
                    <a:lnTo>
                      <a:pt x="890673" y="698318"/>
                    </a:lnTo>
                    <a:close/>
                  </a:path>
                </a:pathLst>
              </a:custGeom>
              <a:solidFill>
                <a:srgbClr val="F0602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80" name="任意多边形 79"/>
              <p:cNvSpPr/>
              <p:nvPr/>
            </p:nvSpPr>
            <p:spPr>
              <a:xfrm flipV="1" rot="16200000">
                <a:off x="8534528" y="2407384"/>
                <a:ext cx="871424" cy="879452"/>
              </a:xfrm>
              <a:custGeom>
                <a:gdLst>
                  <a:gd fmla="*/ 871424 w 871424" name="connsiteX0"/>
                  <a:gd fmla="*/ 493707 h 879452" name="connsiteY0"/>
                  <a:gd fmla="*/ 377717 w 871424" name="connsiteX1"/>
                  <a:gd fmla="*/ 0 h 879452" name="connsiteY1"/>
                  <a:gd fmla="*/ 299290 w 871424" name="connsiteX2"/>
                  <a:gd fmla="*/ 86292 h 879452" name="connsiteY2"/>
                  <a:gd fmla="*/ 4439 w 871424" name="connsiteX3"/>
                  <a:gd fmla="*/ 791553 h 879452" name="connsiteY3"/>
                  <a:gd fmla="*/ 0 w 871424" name="connsiteX4"/>
                  <a:gd fmla="*/ 879452 h 879452" name="connsiteY4"/>
                  <a:gd fmla="*/ 700092 w 871424" name="connsiteX5"/>
                  <a:gd fmla="*/ 879452 h 879452" name="connsiteY5"/>
                  <a:gd fmla="*/ 708001 w 871424" name="connsiteX6"/>
                  <a:gd fmla="*/ 800996 h 879452" name="connsiteY6"/>
                  <a:gd fmla="*/ 801797 w 871424" name="connsiteX7"/>
                  <a:gd fmla="*/ 578095 h 879452" name="connsiteY7"/>
                  <a:gd fmla="*/ 871424 w 871424" name="connsiteX8"/>
                  <a:gd fmla="*/ 493707 h 879452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879451" w="871424">
                    <a:moveTo>
                      <a:pt x="871424" y="493707"/>
                    </a:moveTo>
                    <a:lnTo>
                      <a:pt x="377717" y="0"/>
                    </a:lnTo>
                    <a:lnTo>
                      <a:pt x="299290" y="86292"/>
                    </a:lnTo>
                    <a:cubicBezTo>
                      <a:pt x="137752" y="282031"/>
                      <a:pt x="31500" y="525086"/>
                      <a:pt x="4439" y="791553"/>
                    </a:cubicBezTo>
                    <a:lnTo>
                      <a:pt x="0" y="879452"/>
                    </a:lnTo>
                    <a:lnTo>
                      <a:pt x="700092" y="879452"/>
                    </a:lnTo>
                    <a:lnTo>
                      <a:pt x="708001" y="800996"/>
                    </a:lnTo>
                    <a:cubicBezTo>
                      <a:pt x="724609" y="719836"/>
                      <a:pt x="756988" y="644421"/>
                      <a:pt x="801797" y="578095"/>
                    </a:cubicBezTo>
                    <a:lnTo>
                      <a:pt x="871424" y="493707"/>
                    </a:lnTo>
                    <a:close/>
                  </a:path>
                </a:pathLst>
              </a:custGeom>
              <a:solidFill>
                <a:srgbClr val="D2260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81" name="任意多边形 80"/>
              <p:cNvSpPr/>
              <p:nvPr/>
            </p:nvSpPr>
            <p:spPr>
              <a:xfrm flipV="1" rot="16200000">
                <a:off x="7589154" y="2404555"/>
                <a:ext cx="861229" cy="898628"/>
              </a:xfrm>
              <a:custGeom>
                <a:gdLst>
                  <a:gd fmla="*/ 861229 w 861229" name="connsiteX0"/>
                  <a:gd fmla="*/ 404291 h 898628" name="connsiteY0"/>
                  <a:gd fmla="*/ 803459 w 861229" name="connsiteX1"/>
                  <a:gd fmla="*/ 334273 h 898628" name="connsiteY1"/>
                  <a:gd fmla="*/ 709663 w 861229" name="connsiteX2"/>
                  <a:gd fmla="*/ 111372 h 898628" name="connsiteY2"/>
                  <a:gd fmla="*/ 698436 w 861229" name="connsiteX3"/>
                  <a:gd fmla="*/ 0 h 898628" name="connsiteY3"/>
                  <a:gd fmla="*/ 0 w 861229" name="connsiteX4"/>
                  <a:gd fmla="*/ 0 h 898628" name="connsiteY4"/>
                  <a:gd fmla="*/ 6101 w 861229" name="connsiteX5"/>
                  <a:gd fmla="*/ 120815 h 898628" name="connsiteY5"/>
                  <a:gd fmla="*/ 300952 w 861229" name="connsiteX6"/>
                  <a:gd fmla="*/ 826076 h 898628" name="connsiteY6"/>
                  <a:gd fmla="*/ 366892 w 861229" name="connsiteX7"/>
                  <a:gd fmla="*/ 898628 h 898628" name="connsiteY7"/>
                  <a:gd fmla="*/ 861229 w 861229" name="connsiteX8"/>
                  <a:gd fmla="*/ 404291 h 898628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898628" w="861229">
                    <a:moveTo>
                      <a:pt x="861229" y="404291"/>
                    </a:moveTo>
                    <a:lnTo>
                      <a:pt x="803459" y="334273"/>
                    </a:lnTo>
                    <a:cubicBezTo>
                      <a:pt x="758650" y="267946"/>
                      <a:pt x="726271" y="192532"/>
                      <a:pt x="709663" y="111372"/>
                    </a:cubicBezTo>
                    <a:lnTo>
                      <a:pt x="698436" y="0"/>
                    </a:lnTo>
                    <a:lnTo>
                      <a:pt x="0" y="0"/>
                    </a:lnTo>
                    <a:lnTo>
                      <a:pt x="6101" y="120815"/>
                    </a:lnTo>
                    <a:cubicBezTo>
                      <a:pt x="33162" y="387282"/>
                      <a:pt x="139414" y="630337"/>
                      <a:pt x="300952" y="826076"/>
                    </a:cubicBezTo>
                    <a:lnTo>
                      <a:pt x="366892" y="898628"/>
                    </a:lnTo>
                    <a:lnTo>
                      <a:pt x="861229" y="404291"/>
                    </a:lnTo>
                    <a:close/>
                  </a:path>
                </a:pathLst>
              </a:custGeom>
              <a:solidFill>
                <a:srgbClr val="5AA5B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grpSp>
        <p:nvGrpSpPr>
          <p:cNvPr id="82" name="组合 81"/>
          <p:cNvGrpSpPr/>
          <p:nvPr/>
        </p:nvGrpSpPr>
        <p:grpSpPr>
          <a:xfrm>
            <a:off x="6710604" y="5212582"/>
            <a:ext cx="4392826" cy="482730"/>
            <a:chOff x="3463925" y="2589214"/>
            <a:chExt cx="5329247" cy="639762"/>
          </a:xfrm>
        </p:grpSpPr>
        <p:sp>
          <p:nvSpPr>
            <p:cNvPr id="83" name="Rectangle 23"/>
            <p:cNvSpPr>
              <a:spLocks noChangeArrowheads="1"/>
            </p:cNvSpPr>
            <p:nvPr/>
          </p:nvSpPr>
          <p:spPr bwMode="auto">
            <a:xfrm>
              <a:off x="3549398" y="2784475"/>
              <a:ext cx="2054477" cy="444500"/>
            </a:xfrm>
            <a:prstGeom prst="rect">
              <a:avLst/>
            </a:prstGeom>
            <a:solidFill>
              <a:srgbClr val="DF270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0" lIns="0" rIns="432000" tIns="0"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en-US" lang="zh-CN">
                <a:solidFill>
                  <a:srgbClr val="FFFFFF"/>
                </a:solidFill>
              </a:endParaRPr>
            </a:p>
          </p:txBody>
        </p:sp>
        <p:sp>
          <p:nvSpPr>
            <p:cNvPr id="84" name="Rectangle 24"/>
            <p:cNvSpPr>
              <a:spLocks noChangeArrowheads="1"/>
            </p:cNvSpPr>
            <p:nvPr/>
          </p:nvSpPr>
          <p:spPr bwMode="auto">
            <a:xfrm>
              <a:off x="3463925" y="2784475"/>
              <a:ext cx="2139950" cy="444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>
                <a:solidFill>
                  <a:srgbClr val="FFFFFF"/>
                </a:solidFill>
              </a:endParaRPr>
            </a:p>
          </p:txBody>
        </p:sp>
        <p:sp>
          <p:nvSpPr>
            <p:cNvPr id="85" name="Rectangle 25"/>
            <p:cNvSpPr>
              <a:spLocks noChangeArrowheads="1"/>
            </p:cNvSpPr>
            <p:nvPr/>
          </p:nvSpPr>
          <p:spPr bwMode="auto">
            <a:xfrm>
              <a:off x="5141913" y="2589214"/>
              <a:ext cx="3651259" cy="473075"/>
            </a:xfrm>
            <a:prstGeom prst="rect">
              <a:avLst/>
            </a:prstGeom>
            <a:solidFill>
              <a:srgbClr val="DF270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 sz="1600">
                <a:solidFill>
                  <a:srgbClr val="FFFFFF"/>
                </a:solidFill>
              </a:endParaRPr>
            </a:p>
          </p:txBody>
        </p:sp>
        <p:sp>
          <p:nvSpPr>
            <p:cNvPr id="86" name="Freeform 27"/>
            <p:cNvSpPr/>
            <p:nvPr/>
          </p:nvSpPr>
          <p:spPr bwMode="auto">
            <a:xfrm>
              <a:off x="5141913" y="3062289"/>
              <a:ext cx="461962" cy="166687"/>
            </a:xfrm>
            <a:custGeom>
              <a:gdLst>
                <a:gd fmla="*/ 461929 w 294" name="T0"/>
                <a:gd fmla="*/ 0 h 105" name="T1"/>
                <a:gd fmla="*/ 0 w 294" name="T2"/>
                <a:gd fmla="*/ 0 h 105" name="T3"/>
                <a:gd fmla="*/ 461929 w 294" name="T4"/>
                <a:gd fmla="*/ 166688 h 105" name="T5"/>
                <a:gd fmla="*/ 461929 w 294" name="T6"/>
                <a:gd fmla="*/ 0 h 105" name="T7"/>
                <a:gd fmla="*/ 0 60000 65536" name="T8"/>
                <a:gd fmla="*/ 0 60000 65536" name="T9"/>
                <a:gd fmla="*/ 0 60000 65536" name="T10"/>
                <a:gd fmla="*/ 0 60000 65536" name="T11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b" l="0" r="r" t="0"/>
              <a:pathLst>
                <a:path h="105" w="294">
                  <a:moveTo>
                    <a:pt x="294" y="0"/>
                  </a:moveTo>
                  <a:lnTo>
                    <a:pt x="0" y="0"/>
                  </a:lnTo>
                  <a:lnTo>
                    <a:pt x="294" y="105"/>
                  </a:lnTo>
                  <a:lnTo>
                    <a:pt x="294" y="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87" name="Freeform 28"/>
            <p:cNvSpPr/>
            <p:nvPr/>
          </p:nvSpPr>
          <p:spPr bwMode="auto">
            <a:xfrm>
              <a:off x="5141913" y="3062289"/>
              <a:ext cx="461962" cy="166687"/>
            </a:xfrm>
            <a:custGeom>
              <a:gdLst>
                <a:gd fmla="*/ 294 w 294" name="T0"/>
                <a:gd fmla="*/ 0 h 105" name="T1"/>
                <a:gd fmla="*/ 0 w 294" name="T2"/>
                <a:gd fmla="*/ 0 h 105" name="T3"/>
                <a:gd fmla="*/ 294 w 294" name="T4"/>
                <a:gd fmla="*/ 105 h 105" name="T5"/>
                <a:gd fmla="*/ 294 w 294" name="T6"/>
                <a:gd fmla="*/ 0 h 105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05" w="294">
                  <a:moveTo>
                    <a:pt x="294" y="0"/>
                  </a:moveTo>
                  <a:lnTo>
                    <a:pt x="0" y="0"/>
                  </a:lnTo>
                  <a:lnTo>
                    <a:pt x="294" y="105"/>
                  </a:lnTo>
                  <a:lnTo>
                    <a:pt x="294" y="0"/>
                  </a:lnTo>
                </a:path>
              </a:pathLst>
            </a:custGeom>
            <a:solidFill>
              <a:srgbClr val="C00000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altLang="en-US" lang="zh-CN" sz="1600">
                <a:solidFill>
                  <a:srgbClr val="FFFFFF"/>
                </a:solidFill>
              </a:endParaRPr>
            </a:p>
          </p:txBody>
        </p:sp>
      </p:grpSp>
      <p:sp>
        <p:nvSpPr>
          <p:cNvPr id="3" name="矩形 2"/>
          <p:cNvSpPr/>
          <p:nvPr/>
        </p:nvSpPr>
        <p:spPr>
          <a:xfrm>
            <a:off x="8545416" y="1175657"/>
            <a:ext cx="899886" cy="899886"/>
          </a:xfrm>
          <a:prstGeom prst="rect">
            <a:avLst/>
          </a:prstGeom>
          <a:solidFill>
            <a:srgbClr val="1B2D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椭圆 3"/>
          <p:cNvSpPr/>
          <p:nvPr/>
        </p:nvSpPr>
        <p:spPr>
          <a:xfrm>
            <a:off x="9905546" y="1175657"/>
            <a:ext cx="943429" cy="943429"/>
          </a:xfrm>
          <a:prstGeom prst="ellipse">
            <a:avLst/>
          </a:prstGeom>
          <a:solidFill>
            <a:srgbClr val="DF27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文本框 5"/>
          <p:cNvSpPr txBox="1"/>
          <p:nvPr/>
        </p:nvSpPr>
        <p:spPr>
          <a:xfrm>
            <a:off x="3344063" y="1625600"/>
            <a:ext cx="1259205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2400">
                <a:solidFill>
                  <a:schemeClr val="bg1"/>
                </a:solidFill>
              </a:rPr>
              <a:t>27,45,58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902452" y="1644674"/>
            <a:ext cx="1259205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2400">
                <a:solidFill>
                  <a:schemeClr val="bg1"/>
                </a:solidFill>
              </a:rPr>
              <a:t>223,39,8</a:t>
            </a:r>
          </a:p>
        </p:txBody>
      </p:sp>
    </p:spTree>
    <p:extLst>
      <p:ext uri="{BB962C8B-B14F-4D97-AF65-F5344CB8AC3E}">
        <p14:creationId val="2178500804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2863850" y="1508887"/>
            <a:ext cx="6734175" cy="3906838"/>
            <a:chOff x="2863850" y="1508887"/>
            <a:chExt cx="6734175" cy="3906838"/>
          </a:xfrm>
        </p:grpSpPr>
        <p:sp>
          <p:nvSpPr>
            <p:cNvPr id="36866" name="文本框 4"/>
            <p:cNvSpPr txBox="1">
              <a:spLocks noChangeArrowheads="1"/>
            </p:cNvSpPr>
            <p:nvPr/>
          </p:nvSpPr>
          <p:spPr bwMode="auto">
            <a:xfrm>
              <a:off x="3471863" y="1508887"/>
              <a:ext cx="1249680" cy="518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lang="zh-CN">
                  <a:solidFill>
                    <a:srgbClr val="1B2D3A"/>
                  </a:solidFill>
                  <a:latin charset="-122" panose="02000000000000000000" pitchFamily="2" typeface="方正兰亭黑简体"/>
                </a:rPr>
                <a:t>复制：</a:t>
              </a:r>
            </a:p>
          </p:txBody>
        </p:sp>
        <p:sp>
          <p:nvSpPr>
            <p:cNvPr id="36867" name="文本框 6"/>
            <p:cNvSpPr txBox="1">
              <a:spLocks noChangeArrowheads="1"/>
            </p:cNvSpPr>
            <p:nvPr/>
          </p:nvSpPr>
          <p:spPr bwMode="auto">
            <a:xfrm>
              <a:off x="3471863" y="2032762"/>
              <a:ext cx="1249680" cy="518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lang="zh-CN">
                  <a:solidFill>
                    <a:srgbClr val="1B2D3A"/>
                  </a:solidFill>
                  <a:latin charset="-122" panose="02000000000000000000" pitchFamily="2" typeface="方正兰亭黑简体"/>
                </a:rPr>
                <a:t>粘贴：</a:t>
              </a:r>
            </a:p>
          </p:txBody>
        </p:sp>
        <p:sp>
          <p:nvSpPr>
            <p:cNvPr id="36868" name="文本框 8"/>
            <p:cNvSpPr txBox="1">
              <a:spLocks noChangeArrowheads="1"/>
            </p:cNvSpPr>
            <p:nvPr/>
          </p:nvSpPr>
          <p:spPr bwMode="auto">
            <a:xfrm>
              <a:off x="6294438" y="1508887"/>
              <a:ext cx="1249680" cy="518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lang="zh-CN">
                  <a:solidFill>
                    <a:srgbClr val="1B2D3A"/>
                  </a:solidFill>
                  <a:latin charset="-122" panose="02000000000000000000" pitchFamily="2" typeface="方正兰亭黑简体"/>
                </a:rPr>
                <a:t>撤销：</a:t>
              </a:r>
            </a:p>
          </p:txBody>
        </p:sp>
        <p:sp>
          <p:nvSpPr>
            <p:cNvPr id="36869" name="文本框 9"/>
            <p:cNvSpPr txBox="1">
              <a:spLocks noChangeArrowheads="1"/>
            </p:cNvSpPr>
            <p:nvPr/>
          </p:nvSpPr>
          <p:spPr bwMode="auto">
            <a:xfrm>
              <a:off x="6294438" y="2032762"/>
              <a:ext cx="1249680" cy="518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lang="zh-CN">
                  <a:solidFill>
                    <a:srgbClr val="1B2D3A"/>
                  </a:solidFill>
                  <a:latin charset="-122" panose="02000000000000000000" pitchFamily="2" typeface="方正兰亭黑简体"/>
                </a:rPr>
                <a:t>恢复：</a:t>
              </a:r>
            </a:p>
          </p:txBody>
        </p:sp>
        <p:sp>
          <p:nvSpPr>
            <p:cNvPr id="36870" name="文本框 10"/>
            <p:cNvSpPr txBox="1">
              <a:spLocks noChangeArrowheads="1"/>
            </p:cNvSpPr>
            <p:nvPr/>
          </p:nvSpPr>
          <p:spPr bwMode="auto">
            <a:xfrm>
              <a:off x="4202113" y="3482150"/>
              <a:ext cx="109728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lang="zh-CN" sz="2400">
                  <a:solidFill>
                    <a:srgbClr val="1B2D3A"/>
                  </a:solidFill>
                  <a:latin charset="-122" panose="02000000000000000000" pitchFamily="2" typeface="方正兰亭黑简体"/>
                </a:rPr>
                <a:t>复制：</a:t>
              </a:r>
            </a:p>
          </p:txBody>
        </p:sp>
        <p:sp>
          <p:nvSpPr>
            <p:cNvPr id="36871" name="文本框 11"/>
            <p:cNvSpPr txBox="1">
              <a:spLocks noChangeArrowheads="1"/>
            </p:cNvSpPr>
            <p:nvPr/>
          </p:nvSpPr>
          <p:spPr bwMode="auto">
            <a:xfrm>
              <a:off x="3557588" y="3982212"/>
              <a:ext cx="185928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2400">
                  <a:solidFill>
                    <a:srgbClr val="1B2D3A"/>
                  </a:solidFill>
                  <a:latin charset="-122" panose="02000000000000000000" pitchFamily="2" typeface="方正兰亭黑简体"/>
                </a:rPr>
                <a:t>平移+复制：</a:t>
              </a:r>
            </a:p>
          </p:txBody>
        </p:sp>
        <p:sp>
          <p:nvSpPr>
            <p:cNvPr id="36872" name="文本框 12"/>
            <p:cNvSpPr txBox="1">
              <a:spLocks noChangeArrowheads="1"/>
            </p:cNvSpPr>
            <p:nvPr/>
          </p:nvSpPr>
          <p:spPr bwMode="auto">
            <a:xfrm>
              <a:off x="3000375" y="4467987"/>
              <a:ext cx="262128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2400">
                  <a:solidFill>
                    <a:srgbClr val="1B2D3A"/>
                  </a:solidFill>
                  <a:latin charset="-122" panose="02000000000000000000" pitchFamily="2" typeface="方正兰亭黑简体"/>
                </a:rPr>
                <a:t>平移+复制+微调：</a:t>
              </a:r>
            </a:p>
          </p:txBody>
        </p:sp>
        <p:sp>
          <p:nvSpPr>
            <p:cNvPr id="36873" name="文本框 13"/>
            <p:cNvSpPr txBox="1">
              <a:spLocks noChangeArrowheads="1"/>
            </p:cNvSpPr>
            <p:nvPr/>
          </p:nvSpPr>
          <p:spPr bwMode="auto">
            <a:xfrm>
              <a:off x="2863850" y="4944237"/>
              <a:ext cx="246888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en-US" lang="zh-CN" sz="2400">
                  <a:solidFill>
                    <a:srgbClr val="1B2D3A"/>
                  </a:solidFill>
                  <a:latin charset="-122" panose="02000000000000000000" pitchFamily="2" typeface="方正兰亭黑简体"/>
                </a:rPr>
                <a:t>中心放大/缩小：</a:t>
              </a:r>
            </a:p>
          </p:txBody>
        </p:sp>
        <p:sp>
          <p:nvSpPr>
            <p:cNvPr id="36874" name="文本框 14"/>
            <p:cNvSpPr txBox="1">
              <a:spLocks noChangeArrowheads="1"/>
            </p:cNvSpPr>
            <p:nvPr/>
          </p:nvSpPr>
          <p:spPr bwMode="auto">
            <a:xfrm>
              <a:off x="4152900" y="2912237"/>
              <a:ext cx="4094480" cy="518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b="1" lang="zh-CN">
                  <a:solidFill>
                    <a:srgbClr val="1B2D3A"/>
                  </a:solidFill>
                  <a:latin charset="-122" panose="02000000000000000000" pitchFamily="2" typeface="方正兰亭黑简体"/>
                </a:rPr>
                <a:t>当选中需要复制的元素：</a:t>
              </a:r>
            </a:p>
          </p:txBody>
        </p:sp>
        <p:sp>
          <p:nvSpPr>
            <p:cNvPr id="36875" name="文本框 21"/>
            <p:cNvSpPr txBox="1">
              <a:spLocks noChangeArrowheads="1"/>
            </p:cNvSpPr>
            <p:nvPr/>
          </p:nvSpPr>
          <p:spPr bwMode="auto">
            <a:xfrm>
              <a:off x="4551363" y="1508887"/>
              <a:ext cx="1249680" cy="518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zh-CN" lang="en-US">
                  <a:solidFill>
                    <a:srgbClr val="1B2D3A"/>
                  </a:solidFill>
                  <a:latin charset="-122" panose="02000000000000000000" pitchFamily="2" typeface="方正兰亭黑简体"/>
                </a:rPr>
                <a:t>Ctrl+C</a:t>
              </a:r>
            </a:p>
          </p:txBody>
        </p:sp>
        <p:sp>
          <p:nvSpPr>
            <p:cNvPr id="36876" name="文本框 22"/>
            <p:cNvSpPr txBox="1">
              <a:spLocks noChangeArrowheads="1"/>
            </p:cNvSpPr>
            <p:nvPr/>
          </p:nvSpPr>
          <p:spPr bwMode="auto">
            <a:xfrm>
              <a:off x="4551363" y="2032762"/>
              <a:ext cx="1249680" cy="518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zh-CN" lang="en-US">
                  <a:solidFill>
                    <a:srgbClr val="1B2D3A"/>
                  </a:solidFill>
                  <a:latin charset="-122" panose="02000000000000000000" pitchFamily="2" typeface="方正兰亭黑简体"/>
                </a:rPr>
                <a:t>Ctrl+V</a:t>
              </a:r>
            </a:p>
          </p:txBody>
        </p:sp>
        <p:sp>
          <p:nvSpPr>
            <p:cNvPr id="36877" name="文本框 23"/>
            <p:cNvSpPr txBox="1">
              <a:spLocks noChangeArrowheads="1"/>
            </p:cNvSpPr>
            <p:nvPr/>
          </p:nvSpPr>
          <p:spPr bwMode="auto">
            <a:xfrm>
              <a:off x="7373940" y="1508887"/>
              <a:ext cx="1249680" cy="518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zh-CN" lang="en-US">
                  <a:solidFill>
                    <a:srgbClr val="1B2D3A"/>
                  </a:solidFill>
                  <a:latin charset="-122" panose="02000000000000000000" pitchFamily="2" typeface="方正兰亭黑简体"/>
                </a:rPr>
                <a:t>Ctrl+Z</a:t>
              </a:r>
            </a:p>
          </p:txBody>
        </p:sp>
        <p:sp>
          <p:nvSpPr>
            <p:cNvPr id="36878" name="文本框 24"/>
            <p:cNvSpPr txBox="1">
              <a:spLocks noChangeArrowheads="1"/>
            </p:cNvSpPr>
            <p:nvPr/>
          </p:nvSpPr>
          <p:spPr bwMode="auto">
            <a:xfrm>
              <a:off x="7373940" y="2032762"/>
              <a:ext cx="1249680" cy="518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zh-CN" lang="en-US">
                  <a:solidFill>
                    <a:srgbClr val="1B2D3A"/>
                  </a:solidFill>
                  <a:latin charset="-122" panose="02000000000000000000" pitchFamily="2" typeface="方正兰亭黑简体"/>
                </a:rPr>
                <a:t>Ctrl+Y</a:t>
              </a:r>
            </a:p>
          </p:txBody>
        </p:sp>
        <p:sp>
          <p:nvSpPr>
            <p:cNvPr id="36879" name="文本框 25"/>
            <p:cNvSpPr txBox="1">
              <a:spLocks noChangeArrowheads="1"/>
            </p:cNvSpPr>
            <p:nvPr/>
          </p:nvSpPr>
          <p:spPr bwMode="auto">
            <a:xfrm>
              <a:off x="5132388" y="3529775"/>
              <a:ext cx="277368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zh-CN" lang="en-US" sz="2400">
                  <a:solidFill>
                    <a:srgbClr val="1B2D3A"/>
                  </a:solidFill>
                  <a:latin charset="-122" panose="02000000000000000000" pitchFamily="2" typeface="方正兰亭黑简体"/>
                </a:rPr>
                <a:t>Ctrl+鼠标左键拖动</a:t>
              </a:r>
            </a:p>
          </p:txBody>
        </p:sp>
        <p:sp>
          <p:nvSpPr>
            <p:cNvPr id="36880" name="文本框 26"/>
            <p:cNvSpPr txBox="1">
              <a:spLocks noChangeArrowheads="1"/>
            </p:cNvSpPr>
            <p:nvPr/>
          </p:nvSpPr>
          <p:spPr bwMode="auto">
            <a:xfrm>
              <a:off x="5246688" y="4028250"/>
              <a:ext cx="368808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zh-CN" lang="en-US" sz="2400">
                  <a:solidFill>
                    <a:srgbClr val="1B2D3A"/>
                  </a:solidFill>
                  <a:latin charset="-122" panose="02000000000000000000" pitchFamily="2" typeface="方正兰亭黑简体"/>
                </a:rPr>
                <a:t>Ctrl+Shift+鼠标左键拖动</a:t>
              </a:r>
            </a:p>
          </p:txBody>
        </p:sp>
        <p:sp>
          <p:nvSpPr>
            <p:cNvPr id="36881" name="文本框 27"/>
            <p:cNvSpPr txBox="1">
              <a:spLocks noChangeArrowheads="1"/>
            </p:cNvSpPr>
            <p:nvPr/>
          </p:nvSpPr>
          <p:spPr bwMode="auto">
            <a:xfrm>
              <a:off x="5421312" y="4477512"/>
              <a:ext cx="429768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zh-CN" lang="en-US" sz="2400">
                  <a:solidFill>
                    <a:srgbClr val="1B2D3A"/>
                  </a:solidFill>
                  <a:latin charset="-122" panose="02000000000000000000" pitchFamily="2" typeface="方正兰亭黑简体"/>
                </a:rPr>
                <a:t>Ctrl+Shift+alt+鼠标左键拖动</a:t>
              </a:r>
            </a:p>
          </p:txBody>
        </p:sp>
        <p:sp>
          <p:nvSpPr>
            <p:cNvPr id="36882" name="文本框 28"/>
            <p:cNvSpPr txBox="1">
              <a:spLocks noChangeArrowheads="1"/>
            </p:cNvSpPr>
            <p:nvPr/>
          </p:nvSpPr>
          <p:spPr bwMode="auto">
            <a:xfrm>
              <a:off x="5029200" y="4953762"/>
              <a:ext cx="460248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5pPr>
              <a:lvl6pPr eaLnBrk="0" fontAlgn="base" hangingPunct="0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6pPr>
              <a:lvl7pPr eaLnBrk="0" fontAlgn="base" hangingPunct="0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7pPr>
              <a:lvl8pPr eaLnBrk="0" fontAlgn="base" hangingPunct="0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8pPr>
              <a:lvl9pPr eaLnBrk="0" fontAlgn="base" hangingPunct="0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00000000000000000" pitchFamily="2" typeface="方正兰亭黑简体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</a:pPr>
              <a:r>
                <a:rPr altLang="zh-CN" lang="en-US" sz="2400">
                  <a:solidFill>
                    <a:srgbClr val="1B2D3A"/>
                  </a:solidFill>
                  <a:latin charset="-122" panose="02000000000000000000" pitchFamily="2" typeface="方正兰亭黑简体"/>
                </a:rPr>
                <a:t>Ctrl+Shift+拖动元素方框上的点</a:t>
              </a: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1871372" y="2973144"/>
            <a:ext cx="855345" cy="944140"/>
            <a:chOff x="1311271" y="2990807"/>
            <a:chExt cx="855345" cy="944140"/>
          </a:xfrm>
        </p:grpSpPr>
        <p:sp>
          <p:nvSpPr>
            <p:cNvPr id="24" name="Freeform 415"/>
            <p:cNvSpPr/>
            <p:nvPr/>
          </p:nvSpPr>
          <p:spPr bwMode="auto">
            <a:xfrm>
              <a:off x="1511300" y="3336815"/>
              <a:ext cx="655316" cy="79119"/>
            </a:xfrm>
            <a:custGeom>
              <a:gdLst>
                <a:gd fmla="*/ 43 w 45" name="T0"/>
                <a:gd fmla="*/ 0 h 5" name="T1"/>
                <a:gd fmla="*/ 2 w 45" name="T2"/>
                <a:gd fmla="*/ 0 h 5" name="T3"/>
                <a:gd fmla="*/ 0 w 45" name="T4"/>
                <a:gd fmla="*/ 2 h 5" name="T5"/>
                <a:gd fmla="*/ 2 w 45" name="T6"/>
                <a:gd fmla="*/ 5 h 5" name="T7"/>
                <a:gd fmla="*/ 43 w 45" name="T8"/>
                <a:gd fmla="*/ 5 h 5" name="T9"/>
                <a:gd fmla="*/ 45 w 45" name="T10"/>
                <a:gd fmla="*/ 2 h 5" name="T11"/>
                <a:gd fmla="*/ 43 w 45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FD6326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5" name="Freeform 416"/>
            <p:cNvSpPr/>
            <p:nvPr/>
          </p:nvSpPr>
          <p:spPr bwMode="auto">
            <a:xfrm>
              <a:off x="1625600" y="3509819"/>
              <a:ext cx="541016" cy="79119"/>
            </a:xfrm>
            <a:custGeom>
              <a:gdLst>
                <a:gd fmla="*/ 34 w 36" name="T0"/>
                <a:gd fmla="*/ 0 h 5" name="T1"/>
                <a:gd fmla="*/ 2 w 36" name="T2"/>
                <a:gd fmla="*/ 0 h 5" name="T3"/>
                <a:gd fmla="*/ 0 w 36" name="T4"/>
                <a:gd fmla="*/ 3 h 5" name="T5"/>
                <a:gd fmla="*/ 2 w 36" name="T6"/>
                <a:gd fmla="*/ 5 h 5" name="T7"/>
                <a:gd fmla="*/ 34 w 36" name="T8"/>
                <a:gd fmla="*/ 5 h 5" name="T9"/>
                <a:gd fmla="*/ 36 w 36" name="T10"/>
                <a:gd fmla="*/ 3 h 5" name="T11"/>
                <a:gd fmla="*/ 34 w 36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6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" name="Freeform 417"/>
            <p:cNvSpPr/>
            <p:nvPr/>
          </p:nvSpPr>
          <p:spPr bwMode="auto">
            <a:xfrm>
              <a:off x="1717674" y="3682823"/>
              <a:ext cx="448941" cy="79119"/>
            </a:xfrm>
            <a:custGeom>
              <a:gdLst>
                <a:gd fmla="*/ 30 w 32" name="T0"/>
                <a:gd fmla="*/ 0 h 5" name="T1"/>
                <a:gd fmla="*/ 3 w 32" name="T2"/>
                <a:gd fmla="*/ 0 h 5" name="T3"/>
                <a:gd fmla="*/ 0 w 32" name="T4"/>
                <a:gd fmla="*/ 2 h 5" name="T5"/>
                <a:gd fmla="*/ 3 w 32" name="T6"/>
                <a:gd fmla="*/ 5 h 5" name="T7"/>
                <a:gd fmla="*/ 30 w 32" name="T8"/>
                <a:gd fmla="*/ 5 h 5" name="T9"/>
                <a:gd fmla="*/ 32 w 32" name="T10"/>
                <a:gd fmla="*/ 2 h 5" name="T11"/>
                <a:gd fmla="*/ 30 w 32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2">
                  <a:moveTo>
                    <a:pt x="3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1"/>
                    <a:pt x="0" y="2"/>
                  </a:cubicBezTo>
                  <a:cubicBezTo>
                    <a:pt x="0" y="4"/>
                    <a:pt x="2" y="5"/>
                    <a:pt x="3" y="5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31" y="5"/>
                    <a:pt x="32" y="4"/>
                    <a:pt x="32" y="2"/>
                  </a:cubicBezTo>
                  <a:cubicBezTo>
                    <a:pt x="32" y="1"/>
                    <a:pt x="31" y="0"/>
                    <a:pt x="30" y="0"/>
                  </a:cubicBezTo>
                  <a:close/>
                </a:path>
              </a:pathLst>
            </a:custGeom>
            <a:solidFill>
              <a:srgbClr val="FEC642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" name="Freeform 418"/>
            <p:cNvSpPr/>
            <p:nvPr/>
          </p:nvSpPr>
          <p:spPr bwMode="auto">
            <a:xfrm>
              <a:off x="1841500" y="3855828"/>
              <a:ext cx="325116" cy="79119"/>
            </a:xfrm>
            <a:custGeom>
              <a:gdLst>
                <a:gd fmla="*/ 43 w 45" name="T0"/>
                <a:gd fmla="*/ 0 h 5" name="T1"/>
                <a:gd fmla="*/ 2 w 45" name="T2"/>
                <a:gd fmla="*/ 0 h 5" name="T3"/>
                <a:gd fmla="*/ 0 w 45" name="T4"/>
                <a:gd fmla="*/ 3 h 5" name="T5"/>
                <a:gd fmla="*/ 2 w 45" name="T6"/>
                <a:gd fmla="*/ 5 h 5" name="T7"/>
                <a:gd fmla="*/ 43 w 45" name="T8"/>
                <a:gd fmla="*/ 5 h 5" name="T9"/>
                <a:gd fmla="*/ 45 w 45" name="T10"/>
                <a:gd fmla="*/ 3 h 5" name="T11"/>
                <a:gd fmla="*/ 43 w 45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3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8" name="Freeform 419"/>
            <p:cNvSpPr/>
            <p:nvPr/>
          </p:nvSpPr>
          <p:spPr bwMode="auto">
            <a:xfrm>
              <a:off x="1311271" y="2990807"/>
              <a:ext cx="855345" cy="79119"/>
            </a:xfrm>
            <a:custGeom>
              <a:gdLst>
                <a:gd fmla="*/ 2 w 45" name="T0"/>
                <a:gd fmla="*/ 5 h 5" name="T1"/>
                <a:gd fmla="*/ 43 w 45" name="T2"/>
                <a:gd fmla="*/ 5 h 5" name="T3"/>
                <a:gd fmla="*/ 45 w 45" name="T4"/>
                <a:gd fmla="*/ 2 h 5" name="T5"/>
                <a:gd fmla="*/ 43 w 45" name="T6"/>
                <a:gd fmla="*/ 0 h 5" name="T7"/>
                <a:gd fmla="*/ 2 w 45" name="T8"/>
                <a:gd fmla="*/ 0 h 5" name="T9"/>
                <a:gd fmla="*/ 0 w 45" name="T10"/>
                <a:gd fmla="*/ 2 h 5" name="T11"/>
                <a:gd fmla="*/ 2 w 45" name="T12"/>
                <a:gd fmla="*/ 5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2" y="5"/>
                  </a:move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lose/>
                </a:path>
              </a:pathLst>
            </a:custGeom>
            <a:solidFill>
              <a:srgbClr val="DF2708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9" name="Freeform 420"/>
            <p:cNvSpPr/>
            <p:nvPr/>
          </p:nvSpPr>
          <p:spPr bwMode="auto">
            <a:xfrm>
              <a:off x="1416050" y="3163811"/>
              <a:ext cx="750566" cy="79119"/>
            </a:xfrm>
            <a:custGeom>
              <a:gdLst>
                <a:gd fmla="*/ 34 w 36" name="T0"/>
                <a:gd fmla="*/ 0 h 5" name="T1"/>
                <a:gd fmla="*/ 2 w 36" name="T2"/>
                <a:gd fmla="*/ 0 h 5" name="T3"/>
                <a:gd fmla="*/ 0 w 36" name="T4"/>
                <a:gd fmla="*/ 3 h 5" name="T5"/>
                <a:gd fmla="*/ 2 w 36" name="T6"/>
                <a:gd fmla="*/ 5 h 5" name="T7"/>
                <a:gd fmla="*/ 34 w 36" name="T8"/>
                <a:gd fmla="*/ 5 h 5" name="T9"/>
                <a:gd fmla="*/ 36 w 36" name="T10"/>
                <a:gd fmla="*/ 3 h 5" name="T11"/>
                <a:gd fmla="*/ 34 w 36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6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30" name="组合 29"/>
          <p:cNvGrpSpPr/>
          <p:nvPr/>
        </p:nvGrpSpPr>
        <p:grpSpPr>
          <a:xfrm flipH="1">
            <a:off x="9740794" y="2960261"/>
            <a:ext cx="934387" cy="944140"/>
            <a:chOff x="1311271" y="2990807"/>
            <a:chExt cx="855345" cy="944140"/>
          </a:xfrm>
        </p:grpSpPr>
        <p:sp>
          <p:nvSpPr>
            <p:cNvPr id="31" name="Freeform 415"/>
            <p:cNvSpPr/>
            <p:nvPr/>
          </p:nvSpPr>
          <p:spPr bwMode="auto">
            <a:xfrm>
              <a:off x="1511300" y="3336815"/>
              <a:ext cx="655316" cy="79119"/>
            </a:xfrm>
            <a:custGeom>
              <a:gdLst>
                <a:gd fmla="*/ 43 w 45" name="T0"/>
                <a:gd fmla="*/ 0 h 5" name="T1"/>
                <a:gd fmla="*/ 2 w 45" name="T2"/>
                <a:gd fmla="*/ 0 h 5" name="T3"/>
                <a:gd fmla="*/ 0 w 45" name="T4"/>
                <a:gd fmla="*/ 2 h 5" name="T5"/>
                <a:gd fmla="*/ 2 w 45" name="T6"/>
                <a:gd fmla="*/ 5 h 5" name="T7"/>
                <a:gd fmla="*/ 43 w 45" name="T8"/>
                <a:gd fmla="*/ 5 h 5" name="T9"/>
                <a:gd fmla="*/ 45 w 45" name="T10"/>
                <a:gd fmla="*/ 2 h 5" name="T11"/>
                <a:gd fmla="*/ 43 w 45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FD6326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2" name="Freeform 416"/>
            <p:cNvSpPr/>
            <p:nvPr/>
          </p:nvSpPr>
          <p:spPr bwMode="auto">
            <a:xfrm>
              <a:off x="1625600" y="3509819"/>
              <a:ext cx="541016" cy="79119"/>
            </a:xfrm>
            <a:custGeom>
              <a:gdLst>
                <a:gd fmla="*/ 34 w 36" name="T0"/>
                <a:gd fmla="*/ 0 h 5" name="T1"/>
                <a:gd fmla="*/ 2 w 36" name="T2"/>
                <a:gd fmla="*/ 0 h 5" name="T3"/>
                <a:gd fmla="*/ 0 w 36" name="T4"/>
                <a:gd fmla="*/ 3 h 5" name="T5"/>
                <a:gd fmla="*/ 2 w 36" name="T6"/>
                <a:gd fmla="*/ 5 h 5" name="T7"/>
                <a:gd fmla="*/ 34 w 36" name="T8"/>
                <a:gd fmla="*/ 5 h 5" name="T9"/>
                <a:gd fmla="*/ 36 w 36" name="T10"/>
                <a:gd fmla="*/ 3 h 5" name="T11"/>
                <a:gd fmla="*/ 34 w 36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6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3" name="Freeform 417"/>
            <p:cNvSpPr/>
            <p:nvPr/>
          </p:nvSpPr>
          <p:spPr bwMode="auto">
            <a:xfrm>
              <a:off x="1717674" y="3682823"/>
              <a:ext cx="448941" cy="79119"/>
            </a:xfrm>
            <a:custGeom>
              <a:gdLst>
                <a:gd fmla="*/ 30 w 32" name="T0"/>
                <a:gd fmla="*/ 0 h 5" name="T1"/>
                <a:gd fmla="*/ 3 w 32" name="T2"/>
                <a:gd fmla="*/ 0 h 5" name="T3"/>
                <a:gd fmla="*/ 0 w 32" name="T4"/>
                <a:gd fmla="*/ 2 h 5" name="T5"/>
                <a:gd fmla="*/ 3 w 32" name="T6"/>
                <a:gd fmla="*/ 5 h 5" name="T7"/>
                <a:gd fmla="*/ 30 w 32" name="T8"/>
                <a:gd fmla="*/ 5 h 5" name="T9"/>
                <a:gd fmla="*/ 32 w 32" name="T10"/>
                <a:gd fmla="*/ 2 h 5" name="T11"/>
                <a:gd fmla="*/ 30 w 32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2">
                  <a:moveTo>
                    <a:pt x="3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1"/>
                    <a:pt x="0" y="2"/>
                  </a:cubicBezTo>
                  <a:cubicBezTo>
                    <a:pt x="0" y="4"/>
                    <a:pt x="2" y="5"/>
                    <a:pt x="3" y="5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31" y="5"/>
                    <a:pt x="32" y="4"/>
                    <a:pt x="32" y="2"/>
                  </a:cubicBezTo>
                  <a:cubicBezTo>
                    <a:pt x="32" y="1"/>
                    <a:pt x="31" y="0"/>
                    <a:pt x="30" y="0"/>
                  </a:cubicBezTo>
                  <a:close/>
                </a:path>
              </a:pathLst>
            </a:custGeom>
            <a:solidFill>
              <a:srgbClr val="FEC642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4" name="Freeform 418"/>
            <p:cNvSpPr/>
            <p:nvPr/>
          </p:nvSpPr>
          <p:spPr bwMode="auto">
            <a:xfrm>
              <a:off x="1841500" y="3855828"/>
              <a:ext cx="325116" cy="79119"/>
            </a:xfrm>
            <a:custGeom>
              <a:gdLst>
                <a:gd fmla="*/ 43 w 45" name="T0"/>
                <a:gd fmla="*/ 0 h 5" name="T1"/>
                <a:gd fmla="*/ 2 w 45" name="T2"/>
                <a:gd fmla="*/ 0 h 5" name="T3"/>
                <a:gd fmla="*/ 0 w 45" name="T4"/>
                <a:gd fmla="*/ 3 h 5" name="T5"/>
                <a:gd fmla="*/ 2 w 45" name="T6"/>
                <a:gd fmla="*/ 5 h 5" name="T7"/>
                <a:gd fmla="*/ 43 w 45" name="T8"/>
                <a:gd fmla="*/ 5 h 5" name="T9"/>
                <a:gd fmla="*/ 45 w 45" name="T10"/>
                <a:gd fmla="*/ 3 h 5" name="T11"/>
                <a:gd fmla="*/ 43 w 45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3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5" name="Freeform 419"/>
            <p:cNvSpPr/>
            <p:nvPr/>
          </p:nvSpPr>
          <p:spPr bwMode="auto">
            <a:xfrm>
              <a:off x="1311271" y="2990807"/>
              <a:ext cx="855345" cy="79119"/>
            </a:xfrm>
            <a:custGeom>
              <a:gdLst>
                <a:gd fmla="*/ 2 w 45" name="T0"/>
                <a:gd fmla="*/ 5 h 5" name="T1"/>
                <a:gd fmla="*/ 43 w 45" name="T2"/>
                <a:gd fmla="*/ 5 h 5" name="T3"/>
                <a:gd fmla="*/ 45 w 45" name="T4"/>
                <a:gd fmla="*/ 2 h 5" name="T5"/>
                <a:gd fmla="*/ 43 w 45" name="T6"/>
                <a:gd fmla="*/ 0 h 5" name="T7"/>
                <a:gd fmla="*/ 2 w 45" name="T8"/>
                <a:gd fmla="*/ 0 h 5" name="T9"/>
                <a:gd fmla="*/ 0 w 45" name="T10"/>
                <a:gd fmla="*/ 2 h 5" name="T11"/>
                <a:gd fmla="*/ 2 w 45" name="T12"/>
                <a:gd fmla="*/ 5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2" y="5"/>
                  </a:move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lose/>
                </a:path>
              </a:pathLst>
            </a:custGeom>
            <a:solidFill>
              <a:srgbClr val="DF2708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6" name="Freeform 420"/>
            <p:cNvSpPr/>
            <p:nvPr/>
          </p:nvSpPr>
          <p:spPr bwMode="auto">
            <a:xfrm>
              <a:off x="1416050" y="3163811"/>
              <a:ext cx="750566" cy="79119"/>
            </a:xfrm>
            <a:custGeom>
              <a:gdLst>
                <a:gd fmla="*/ 34 w 36" name="T0"/>
                <a:gd fmla="*/ 0 h 5" name="T1"/>
                <a:gd fmla="*/ 2 w 36" name="T2"/>
                <a:gd fmla="*/ 0 h 5" name="T3"/>
                <a:gd fmla="*/ 0 w 36" name="T4"/>
                <a:gd fmla="*/ 3 h 5" name="T5"/>
                <a:gd fmla="*/ 2 w 36" name="T6"/>
                <a:gd fmla="*/ 5 h 5" name="T7"/>
                <a:gd fmla="*/ 34 w 36" name="T8"/>
                <a:gd fmla="*/ 5 h 5" name="T9"/>
                <a:gd fmla="*/ 36 w 36" name="T10"/>
                <a:gd fmla="*/ 3 h 5" name="T11"/>
                <a:gd fmla="*/ 34 w 36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6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</p:spTree>
    <p:extLst>
      <p:ext uri="{BB962C8B-B14F-4D97-AF65-F5344CB8AC3E}">
        <p14:creationId val="434632980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文本框 5"/>
          <p:cNvSpPr txBox="1"/>
          <p:nvPr/>
        </p:nvSpPr>
        <p:spPr>
          <a:xfrm>
            <a:off x="1279851" y="530590"/>
            <a:ext cx="2621280" cy="8229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4800">
                <a:solidFill>
                  <a:srgbClr val="1B2D3A"/>
                </a:solidFill>
                <a:latin charset="-122" panose="02000000000000000000" pitchFamily="2" typeface="方正兰亭粗黑简体"/>
                <a:ea charset="-122" panose="02000000000000000000" pitchFamily="2" typeface="方正兰亭粗黑简体"/>
              </a:rPr>
              <a:t>答辩纲要</a:t>
            </a:r>
          </a:p>
        </p:txBody>
      </p:sp>
      <p:grpSp>
        <p:nvGrpSpPr>
          <p:cNvPr id="15" name="组合 14"/>
          <p:cNvGrpSpPr/>
          <p:nvPr/>
        </p:nvGrpSpPr>
        <p:grpSpPr>
          <a:xfrm>
            <a:off x="332694" y="315825"/>
            <a:ext cx="855345" cy="944140"/>
            <a:chOff x="1311271" y="2990807"/>
            <a:chExt cx="855345" cy="944140"/>
          </a:xfrm>
        </p:grpSpPr>
        <p:sp>
          <p:nvSpPr>
            <p:cNvPr id="16" name="Freeform 415"/>
            <p:cNvSpPr/>
            <p:nvPr/>
          </p:nvSpPr>
          <p:spPr bwMode="auto">
            <a:xfrm>
              <a:off x="1511300" y="3336815"/>
              <a:ext cx="655316" cy="79119"/>
            </a:xfrm>
            <a:custGeom>
              <a:gdLst>
                <a:gd fmla="*/ 43 w 45" name="T0"/>
                <a:gd fmla="*/ 0 h 5" name="T1"/>
                <a:gd fmla="*/ 2 w 45" name="T2"/>
                <a:gd fmla="*/ 0 h 5" name="T3"/>
                <a:gd fmla="*/ 0 w 45" name="T4"/>
                <a:gd fmla="*/ 2 h 5" name="T5"/>
                <a:gd fmla="*/ 2 w 45" name="T6"/>
                <a:gd fmla="*/ 5 h 5" name="T7"/>
                <a:gd fmla="*/ 43 w 45" name="T8"/>
                <a:gd fmla="*/ 5 h 5" name="T9"/>
                <a:gd fmla="*/ 45 w 45" name="T10"/>
                <a:gd fmla="*/ 2 h 5" name="T11"/>
                <a:gd fmla="*/ 43 w 45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FD6326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" name="Freeform 416"/>
            <p:cNvSpPr/>
            <p:nvPr/>
          </p:nvSpPr>
          <p:spPr bwMode="auto">
            <a:xfrm>
              <a:off x="1625600" y="3509819"/>
              <a:ext cx="541016" cy="79119"/>
            </a:xfrm>
            <a:custGeom>
              <a:gdLst>
                <a:gd fmla="*/ 34 w 36" name="T0"/>
                <a:gd fmla="*/ 0 h 5" name="T1"/>
                <a:gd fmla="*/ 2 w 36" name="T2"/>
                <a:gd fmla="*/ 0 h 5" name="T3"/>
                <a:gd fmla="*/ 0 w 36" name="T4"/>
                <a:gd fmla="*/ 3 h 5" name="T5"/>
                <a:gd fmla="*/ 2 w 36" name="T6"/>
                <a:gd fmla="*/ 5 h 5" name="T7"/>
                <a:gd fmla="*/ 34 w 36" name="T8"/>
                <a:gd fmla="*/ 5 h 5" name="T9"/>
                <a:gd fmla="*/ 36 w 36" name="T10"/>
                <a:gd fmla="*/ 3 h 5" name="T11"/>
                <a:gd fmla="*/ 34 w 36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6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8" name="Freeform 417"/>
            <p:cNvSpPr/>
            <p:nvPr/>
          </p:nvSpPr>
          <p:spPr bwMode="auto">
            <a:xfrm>
              <a:off x="1717674" y="3682823"/>
              <a:ext cx="448941" cy="79119"/>
            </a:xfrm>
            <a:custGeom>
              <a:gdLst>
                <a:gd fmla="*/ 30 w 32" name="T0"/>
                <a:gd fmla="*/ 0 h 5" name="T1"/>
                <a:gd fmla="*/ 3 w 32" name="T2"/>
                <a:gd fmla="*/ 0 h 5" name="T3"/>
                <a:gd fmla="*/ 0 w 32" name="T4"/>
                <a:gd fmla="*/ 2 h 5" name="T5"/>
                <a:gd fmla="*/ 3 w 32" name="T6"/>
                <a:gd fmla="*/ 5 h 5" name="T7"/>
                <a:gd fmla="*/ 30 w 32" name="T8"/>
                <a:gd fmla="*/ 5 h 5" name="T9"/>
                <a:gd fmla="*/ 32 w 32" name="T10"/>
                <a:gd fmla="*/ 2 h 5" name="T11"/>
                <a:gd fmla="*/ 30 w 32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2">
                  <a:moveTo>
                    <a:pt x="3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1"/>
                    <a:pt x="0" y="2"/>
                  </a:cubicBezTo>
                  <a:cubicBezTo>
                    <a:pt x="0" y="4"/>
                    <a:pt x="2" y="5"/>
                    <a:pt x="3" y="5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31" y="5"/>
                    <a:pt x="32" y="4"/>
                    <a:pt x="32" y="2"/>
                  </a:cubicBezTo>
                  <a:cubicBezTo>
                    <a:pt x="32" y="1"/>
                    <a:pt x="31" y="0"/>
                    <a:pt x="30" y="0"/>
                  </a:cubicBezTo>
                  <a:close/>
                </a:path>
              </a:pathLst>
            </a:custGeom>
            <a:solidFill>
              <a:srgbClr val="FEC642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" name="Freeform 418"/>
            <p:cNvSpPr/>
            <p:nvPr/>
          </p:nvSpPr>
          <p:spPr bwMode="auto">
            <a:xfrm>
              <a:off x="1841500" y="3855828"/>
              <a:ext cx="325116" cy="79119"/>
            </a:xfrm>
            <a:custGeom>
              <a:gdLst>
                <a:gd fmla="*/ 43 w 45" name="T0"/>
                <a:gd fmla="*/ 0 h 5" name="T1"/>
                <a:gd fmla="*/ 2 w 45" name="T2"/>
                <a:gd fmla="*/ 0 h 5" name="T3"/>
                <a:gd fmla="*/ 0 w 45" name="T4"/>
                <a:gd fmla="*/ 3 h 5" name="T5"/>
                <a:gd fmla="*/ 2 w 45" name="T6"/>
                <a:gd fmla="*/ 5 h 5" name="T7"/>
                <a:gd fmla="*/ 43 w 45" name="T8"/>
                <a:gd fmla="*/ 5 h 5" name="T9"/>
                <a:gd fmla="*/ 45 w 45" name="T10"/>
                <a:gd fmla="*/ 3 h 5" name="T11"/>
                <a:gd fmla="*/ 43 w 45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3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" name="Freeform 419"/>
            <p:cNvSpPr/>
            <p:nvPr/>
          </p:nvSpPr>
          <p:spPr bwMode="auto">
            <a:xfrm>
              <a:off x="1311271" y="2990807"/>
              <a:ext cx="855345" cy="79119"/>
            </a:xfrm>
            <a:custGeom>
              <a:gdLst>
                <a:gd fmla="*/ 2 w 45" name="T0"/>
                <a:gd fmla="*/ 5 h 5" name="T1"/>
                <a:gd fmla="*/ 43 w 45" name="T2"/>
                <a:gd fmla="*/ 5 h 5" name="T3"/>
                <a:gd fmla="*/ 45 w 45" name="T4"/>
                <a:gd fmla="*/ 2 h 5" name="T5"/>
                <a:gd fmla="*/ 43 w 45" name="T6"/>
                <a:gd fmla="*/ 0 h 5" name="T7"/>
                <a:gd fmla="*/ 2 w 45" name="T8"/>
                <a:gd fmla="*/ 0 h 5" name="T9"/>
                <a:gd fmla="*/ 0 w 45" name="T10"/>
                <a:gd fmla="*/ 2 h 5" name="T11"/>
                <a:gd fmla="*/ 2 w 45" name="T12"/>
                <a:gd fmla="*/ 5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2" y="5"/>
                  </a:move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lose/>
                </a:path>
              </a:pathLst>
            </a:custGeom>
            <a:solidFill>
              <a:srgbClr val="DF2708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" name="Freeform 420"/>
            <p:cNvSpPr/>
            <p:nvPr/>
          </p:nvSpPr>
          <p:spPr bwMode="auto">
            <a:xfrm>
              <a:off x="1416050" y="3163811"/>
              <a:ext cx="750566" cy="79119"/>
            </a:xfrm>
            <a:custGeom>
              <a:gdLst>
                <a:gd fmla="*/ 34 w 36" name="T0"/>
                <a:gd fmla="*/ 0 h 5" name="T1"/>
                <a:gd fmla="*/ 2 w 36" name="T2"/>
                <a:gd fmla="*/ 0 h 5" name="T3"/>
                <a:gd fmla="*/ 0 w 36" name="T4"/>
                <a:gd fmla="*/ 3 h 5" name="T5"/>
                <a:gd fmla="*/ 2 w 36" name="T6"/>
                <a:gd fmla="*/ 5 h 5" name="T7"/>
                <a:gd fmla="*/ 34 w 36" name="T8"/>
                <a:gd fmla="*/ 5 h 5" name="T9"/>
                <a:gd fmla="*/ 36 w 36" name="T10"/>
                <a:gd fmla="*/ 3 h 5" name="T11"/>
                <a:gd fmla="*/ 34 w 36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6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78" name="组合 77"/>
          <p:cNvGrpSpPr/>
          <p:nvPr/>
        </p:nvGrpSpPr>
        <p:grpSpPr>
          <a:xfrm>
            <a:off x="1683493" y="2271011"/>
            <a:ext cx="4301836" cy="884418"/>
            <a:chOff x="1109272" y="2278505"/>
            <a:chExt cx="4878778" cy="869429"/>
          </a:xfrm>
        </p:grpSpPr>
        <p:sp>
          <p:nvSpPr>
            <p:cNvPr id="72" name="圆角矩形 71"/>
            <p:cNvSpPr/>
            <p:nvPr/>
          </p:nvSpPr>
          <p:spPr>
            <a:xfrm>
              <a:off x="1109272" y="2278505"/>
              <a:ext cx="4257207" cy="869429"/>
            </a:xfrm>
            <a:prstGeom prst="roundRect">
              <a:avLst/>
            </a:prstGeom>
            <a:solidFill>
              <a:srgbClr val="DF27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7" name="等腰三角形 46"/>
            <p:cNvSpPr/>
            <p:nvPr/>
          </p:nvSpPr>
          <p:spPr>
            <a:xfrm rot="5400000">
              <a:off x="5496341" y="2408475"/>
              <a:ext cx="351854" cy="631564"/>
            </a:xfrm>
            <a:prstGeom prst="triangle">
              <a:avLst>
                <a:gd fmla="val 53261" name="adj"/>
              </a:avLst>
            </a:prstGeom>
            <a:solidFill>
              <a:srgbClr val="DF27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3" name="文本框 52"/>
            <p:cNvSpPr txBox="1"/>
            <p:nvPr/>
          </p:nvSpPr>
          <p:spPr>
            <a:xfrm flipH="1">
              <a:off x="4257206" y="2293494"/>
              <a:ext cx="1154243" cy="809013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4800">
                  <a:solidFill>
                    <a:schemeClr val="bg1"/>
                  </a:solidFill>
                  <a:latin charset="0" panose="020b0806030902050204" pitchFamily="34" typeface="Impact"/>
                </a:rPr>
                <a:t>01</a:t>
              </a:r>
            </a:p>
          </p:txBody>
        </p:sp>
        <p:sp>
          <p:nvSpPr>
            <p:cNvPr id="66" name="文本框 65"/>
            <p:cNvSpPr txBox="1"/>
            <p:nvPr/>
          </p:nvSpPr>
          <p:spPr>
            <a:xfrm>
              <a:off x="1765898" y="2353456"/>
              <a:ext cx="2511929" cy="689159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4000">
                  <a:solidFill>
                    <a:schemeClr val="bg1"/>
                  </a:solidFill>
                  <a:latin charset="-122" panose="02000000000000000000" pitchFamily="2" typeface="方正兰亭黑简体"/>
                  <a:ea charset="-122" panose="02000000000000000000" pitchFamily="2" typeface="方正兰亭黑简体"/>
                </a:rPr>
                <a:t>选题来源</a:t>
              </a:r>
            </a:p>
          </p:txBody>
        </p:sp>
      </p:grpSp>
      <p:grpSp>
        <p:nvGrpSpPr>
          <p:cNvPr id="79" name="组合 78"/>
          <p:cNvGrpSpPr/>
          <p:nvPr/>
        </p:nvGrpSpPr>
        <p:grpSpPr>
          <a:xfrm>
            <a:off x="6162467" y="2266950"/>
            <a:ext cx="4305508" cy="884420"/>
            <a:chOff x="6254750" y="2293495"/>
            <a:chExt cx="4882942" cy="869430"/>
          </a:xfrm>
        </p:grpSpPr>
        <p:sp>
          <p:nvSpPr>
            <p:cNvPr id="74" name="圆角矩形 73"/>
            <p:cNvSpPr/>
            <p:nvPr/>
          </p:nvSpPr>
          <p:spPr>
            <a:xfrm>
              <a:off x="6880485" y="2293496"/>
              <a:ext cx="4257207" cy="869429"/>
            </a:xfrm>
            <a:prstGeom prst="roundRect">
              <a:avLst/>
            </a:prstGeom>
            <a:solidFill>
              <a:srgbClr val="1B2D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61" name="组合 60"/>
            <p:cNvGrpSpPr/>
            <p:nvPr/>
          </p:nvGrpSpPr>
          <p:grpSpPr>
            <a:xfrm>
              <a:off x="6254750" y="2293495"/>
              <a:ext cx="2019817" cy="830997"/>
              <a:chOff x="6254750" y="2293495"/>
              <a:chExt cx="2019817" cy="830997"/>
            </a:xfrm>
          </p:grpSpPr>
          <p:sp>
            <p:nvSpPr>
              <p:cNvPr id="52" name="等腰三角形 51"/>
              <p:cNvSpPr/>
              <p:nvPr/>
            </p:nvSpPr>
            <p:spPr>
              <a:xfrm flipH="1" rot="16200000">
                <a:off x="6394605" y="2408476"/>
                <a:ext cx="351854" cy="631564"/>
              </a:xfrm>
              <a:prstGeom prst="triangle">
                <a:avLst>
                  <a:gd fmla="val 53261" name="adj"/>
                </a:avLst>
              </a:prstGeom>
              <a:solidFill>
                <a:srgbClr val="1B2D3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4" name="文本框 53"/>
              <p:cNvSpPr txBox="1"/>
              <p:nvPr/>
            </p:nvSpPr>
            <p:spPr>
              <a:xfrm flipH="1">
                <a:off x="7120324" y="2293495"/>
                <a:ext cx="1154243" cy="809012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zh-CN" lang="en-US" smtClean="0" sz="4800">
                    <a:solidFill>
                      <a:schemeClr val="bg1"/>
                    </a:solidFill>
                    <a:latin charset="0" panose="020b0806030902050204" pitchFamily="34" typeface="Impact"/>
                  </a:rPr>
                  <a:t>02</a:t>
                </a:r>
              </a:p>
            </p:txBody>
          </p:sp>
        </p:grpSp>
        <p:sp>
          <p:nvSpPr>
            <p:cNvPr id="67" name="文本框 66"/>
            <p:cNvSpPr txBox="1"/>
            <p:nvPr/>
          </p:nvSpPr>
          <p:spPr>
            <a:xfrm>
              <a:off x="8184628" y="2353456"/>
              <a:ext cx="2511929" cy="689158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4000">
                  <a:solidFill>
                    <a:schemeClr val="bg1"/>
                  </a:solidFill>
                  <a:latin charset="-122" panose="02000000000000000000" pitchFamily="2" typeface="方正兰亭黑简体"/>
                  <a:ea charset="-122" panose="02000000000000000000" pitchFamily="2" typeface="方正兰亭黑简体"/>
                </a:rPr>
                <a:t>研究方法</a:t>
              </a:r>
            </a:p>
          </p:txBody>
        </p:sp>
      </p:grpSp>
      <p:grpSp>
        <p:nvGrpSpPr>
          <p:cNvPr id="83" name="组合 82"/>
          <p:cNvGrpSpPr/>
          <p:nvPr/>
        </p:nvGrpSpPr>
        <p:grpSpPr>
          <a:xfrm>
            <a:off x="1683118" y="3516445"/>
            <a:ext cx="4296236" cy="884418"/>
            <a:chOff x="1109272" y="3672590"/>
            <a:chExt cx="4872428" cy="869429"/>
          </a:xfrm>
        </p:grpSpPr>
        <p:sp>
          <p:nvSpPr>
            <p:cNvPr id="73" name="圆角矩形 72"/>
            <p:cNvSpPr/>
            <p:nvPr/>
          </p:nvSpPr>
          <p:spPr>
            <a:xfrm>
              <a:off x="1109272" y="3672590"/>
              <a:ext cx="4257207" cy="869429"/>
            </a:xfrm>
            <a:prstGeom prst="roundRect">
              <a:avLst/>
            </a:prstGeom>
            <a:solidFill>
              <a:srgbClr val="1B2D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65" name="组合 64"/>
            <p:cNvGrpSpPr/>
            <p:nvPr/>
          </p:nvGrpSpPr>
          <p:grpSpPr>
            <a:xfrm>
              <a:off x="4242219" y="3687580"/>
              <a:ext cx="1739481" cy="830997"/>
              <a:chOff x="4242219" y="3687580"/>
              <a:chExt cx="1739481" cy="830997"/>
            </a:xfrm>
          </p:grpSpPr>
          <p:sp>
            <p:nvSpPr>
              <p:cNvPr id="48" name="等腰三角形 47"/>
              <p:cNvSpPr/>
              <p:nvPr/>
            </p:nvSpPr>
            <p:spPr>
              <a:xfrm rot="5400000">
                <a:off x="5489991" y="3783615"/>
                <a:ext cx="351854" cy="631564"/>
              </a:xfrm>
              <a:prstGeom prst="triangle">
                <a:avLst>
                  <a:gd fmla="val 53261" name="adj"/>
                </a:avLst>
              </a:prstGeom>
              <a:solidFill>
                <a:srgbClr val="1B2D3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8" name="文本框 57"/>
              <p:cNvSpPr txBox="1"/>
              <p:nvPr/>
            </p:nvSpPr>
            <p:spPr>
              <a:xfrm flipH="1">
                <a:off x="4242219" y="3687580"/>
                <a:ext cx="1154243" cy="809013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zh-CN" lang="en-US" smtClean="0" sz="4800">
                    <a:solidFill>
                      <a:schemeClr val="bg1"/>
                    </a:solidFill>
                    <a:latin charset="0" panose="020b0806030902050204" pitchFamily="34" typeface="Impact"/>
                  </a:rPr>
                  <a:t>03</a:t>
                </a:r>
              </a:p>
            </p:txBody>
          </p:sp>
        </p:grpSp>
        <p:sp>
          <p:nvSpPr>
            <p:cNvPr id="68" name="文本框 67"/>
            <p:cNvSpPr txBox="1"/>
            <p:nvPr/>
          </p:nvSpPr>
          <p:spPr>
            <a:xfrm>
              <a:off x="1765898" y="3747541"/>
              <a:ext cx="2511930" cy="689159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4000">
                  <a:solidFill>
                    <a:schemeClr val="bg1"/>
                  </a:solidFill>
                  <a:latin charset="-122" panose="02000000000000000000" pitchFamily="2" typeface="方正兰亭黑简体"/>
                  <a:ea charset="-122" panose="02000000000000000000" pitchFamily="2" typeface="方正兰亭黑简体"/>
                </a:rPr>
                <a:t>文献综述</a:t>
              </a:r>
            </a:p>
          </p:txBody>
        </p:sp>
      </p:grpSp>
      <p:grpSp>
        <p:nvGrpSpPr>
          <p:cNvPr id="80" name="组合 79"/>
          <p:cNvGrpSpPr/>
          <p:nvPr/>
        </p:nvGrpSpPr>
        <p:grpSpPr>
          <a:xfrm>
            <a:off x="6162467" y="3497619"/>
            <a:ext cx="4305508" cy="891750"/>
            <a:chOff x="6254750" y="3687580"/>
            <a:chExt cx="4882942" cy="876639"/>
          </a:xfrm>
        </p:grpSpPr>
        <p:sp>
          <p:nvSpPr>
            <p:cNvPr id="75" name="圆角矩形 74"/>
            <p:cNvSpPr/>
            <p:nvPr/>
          </p:nvSpPr>
          <p:spPr>
            <a:xfrm>
              <a:off x="6880485" y="3694790"/>
              <a:ext cx="4257207" cy="869429"/>
            </a:xfrm>
            <a:prstGeom prst="roundRect">
              <a:avLst/>
            </a:prstGeom>
            <a:solidFill>
              <a:srgbClr val="DF27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62" name="组合 61"/>
            <p:cNvGrpSpPr/>
            <p:nvPr/>
          </p:nvGrpSpPr>
          <p:grpSpPr>
            <a:xfrm>
              <a:off x="6254750" y="3687580"/>
              <a:ext cx="2034807" cy="830997"/>
              <a:chOff x="6254750" y="3687580"/>
              <a:chExt cx="2034807" cy="830997"/>
            </a:xfrm>
          </p:grpSpPr>
          <p:sp>
            <p:nvSpPr>
              <p:cNvPr id="51" name="等腰三角形 50"/>
              <p:cNvSpPr/>
              <p:nvPr/>
            </p:nvSpPr>
            <p:spPr>
              <a:xfrm flipH="1" rot="16200000">
                <a:off x="6394605" y="3783616"/>
                <a:ext cx="351854" cy="631564"/>
              </a:xfrm>
              <a:prstGeom prst="triangle">
                <a:avLst>
                  <a:gd fmla="val 53261" name="adj"/>
                </a:avLst>
              </a:prstGeom>
              <a:solidFill>
                <a:srgbClr val="DF270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5" name="文本框 54"/>
              <p:cNvSpPr txBox="1"/>
              <p:nvPr/>
            </p:nvSpPr>
            <p:spPr>
              <a:xfrm flipH="1">
                <a:off x="7135313" y="3687580"/>
                <a:ext cx="1154243" cy="809015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zh-CN" lang="en-US" smtClean="0" sz="4800">
                    <a:solidFill>
                      <a:schemeClr val="bg1"/>
                    </a:solidFill>
                    <a:latin charset="0" panose="020b0806030902050204" pitchFamily="34" typeface="Impact"/>
                  </a:rPr>
                  <a:t>04</a:t>
                </a:r>
              </a:p>
            </p:txBody>
          </p:sp>
        </p:grpSp>
        <p:sp>
          <p:nvSpPr>
            <p:cNvPr id="69" name="文本框 68"/>
            <p:cNvSpPr txBox="1"/>
            <p:nvPr/>
          </p:nvSpPr>
          <p:spPr>
            <a:xfrm>
              <a:off x="8184629" y="3776077"/>
              <a:ext cx="2511929" cy="689161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4000">
                  <a:solidFill>
                    <a:schemeClr val="bg1"/>
                  </a:solidFill>
                  <a:latin charset="-122" panose="02000000000000000000" pitchFamily="2" typeface="方正兰亭黑简体"/>
                  <a:ea charset="-122" panose="02000000000000000000" pitchFamily="2" typeface="方正兰亭黑简体"/>
                </a:rPr>
                <a:t>论文框架</a:t>
              </a:r>
            </a:p>
          </p:txBody>
        </p:sp>
      </p:grpSp>
      <p:grpSp>
        <p:nvGrpSpPr>
          <p:cNvPr id="82" name="组合 81"/>
          <p:cNvGrpSpPr/>
          <p:nvPr/>
        </p:nvGrpSpPr>
        <p:grpSpPr>
          <a:xfrm>
            <a:off x="1685469" y="4761879"/>
            <a:ext cx="4294034" cy="884418"/>
            <a:chOff x="1111771" y="5069173"/>
            <a:chExt cx="4869929" cy="869429"/>
          </a:xfrm>
        </p:grpSpPr>
        <p:sp>
          <p:nvSpPr>
            <p:cNvPr id="77" name="圆角矩形 76"/>
            <p:cNvSpPr/>
            <p:nvPr/>
          </p:nvSpPr>
          <p:spPr>
            <a:xfrm>
              <a:off x="1111771" y="5069173"/>
              <a:ext cx="4257207" cy="869429"/>
            </a:xfrm>
            <a:prstGeom prst="roundRect">
              <a:avLst/>
            </a:prstGeom>
            <a:solidFill>
              <a:srgbClr val="DF27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64" name="组合 63"/>
            <p:cNvGrpSpPr/>
            <p:nvPr/>
          </p:nvGrpSpPr>
          <p:grpSpPr>
            <a:xfrm>
              <a:off x="4242219" y="5081665"/>
              <a:ext cx="1739481" cy="830997"/>
              <a:chOff x="4242219" y="5081665"/>
              <a:chExt cx="1739481" cy="830997"/>
            </a:xfrm>
          </p:grpSpPr>
          <p:sp>
            <p:nvSpPr>
              <p:cNvPr id="49" name="等腰三角形 48"/>
              <p:cNvSpPr/>
              <p:nvPr/>
            </p:nvSpPr>
            <p:spPr>
              <a:xfrm rot="5400000">
                <a:off x="5489991" y="5197895"/>
                <a:ext cx="351854" cy="631564"/>
              </a:xfrm>
              <a:prstGeom prst="triangle">
                <a:avLst>
                  <a:gd fmla="val 53261" name="adj"/>
                </a:avLst>
              </a:prstGeom>
              <a:solidFill>
                <a:srgbClr val="DF270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7" name="文本框 56"/>
              <p:cNvSpPr txBox="1"/>
              <p:nvPr/>
            </p:nvSpPr>
            <p:spPr>
              <a:xfrm flipH="1">
                <a:off x="4242219" y="5081665"/>
                <a:ext cx="1154243" cy="809013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zh-CN" lang="en-US" smtClean="0" sz="4800">
                    <a:solidFill>
                      <a:schemeClr val="bg1"/>
                    </a:solidFill>
                    <a:latin charset="0" panose="020b0806030902050204" pitchFamily="34" typeface="Impact"/>
                  </a:rPr>
                  <a:t>05</a:t>
                </a:r>
              </a:p>
            </p:txBody>
          </p:sp>
        </p:grpSp>
        <p:sp>
          <p:nvSpPr>
            <p:cNvPr id="70" name="文本框 69"/>
            <p:cNvSpPr txBox="1"/>
            <p:nvPr/>
          </p:nvSpPr>
          <p:spPr>
            <a:xfrm>
              <a:off x="1765898" y="5169440"/>
              <a:ext cx="2511929" cy="689159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4000">
                  <a:solidFill>
                    <a:schemeClr val="bg1"/>
                  </a:solidFill>
                  <a:latin charset="-122" panose="02000000000000000000" pitchFamily="2" typeface="方正兰亭黑简体"/>
                  <a:ea charset="-122" panose="02000000000000000000" pitchFamily="2" typeface="方正兰亭黑简体"/>
                </a:rPr>
                <a:t>数据支撑</a:t>
              </a:r>
            </a:p>
          </p:txBody>
        </p:sp>
      </p:grpSp>
      <p:grpSp>
        <p:nvGrpSpPr>
          <p:cNvPr id="81" name="组合 80"/>
          <p:cNvGrpSpPr/>
          <p:nvPr/>
        </p:nvGrpSpPr>
        <p:grpSpPr>
          <a:xfrm>
            <a:off x="6146591" y="4735558"/>
            <a:ext cx="4292290" cy="891750"/>
            <a:chOff x="6224770" y="5081665"/>
            <a:chExt cx="4867951" cy="876639"/>
          </a:xfrm>
        </p:grpSpPr>
        <p:sp>
          <p:nvSpPr>
            <p:cNvPr id="76" name="圆角矩形 75"/>
            <p:cNvSpPr/>
            <p:nvPr/>
          </p:nvSpPr>
          <p:spPr>
            <a:xfrm>
              <a:off x="6835514" y="5088875"/>
              <a:ext cx="4257207" cy="869429"/>
            </a:xfrm>
            <a:prstGeom prst="roundRect">
              <a:avLst/>
            </a:prstGeom>
            <a:solidFill>
              <a:srgbClr val="1B2D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63" name="组合 62"/>
            <p:cNvGrpSpPr/>
            <p:nvPr/>
          </p:nvGrpSpPr>
          <p:grpSpPr>
            <a:xfrm>
              <a:off x="6224770" y="5081665"/>
              <a:ext cx="2049797" cy="830997"/>
              <a:chOff x="6224770" y="5081665"/>
              <a:chExt cx="2049797" cy="830997"/>
            </a:xfrm>
          </p:grpSpPr>
          <p:sp>
            <p:nvSpPr>
              <p:cNvPr id="50" name="等腰三角形 49"/>
              <p:cNvSpPr/>
              <p:nvPr/>
            </p:nvSpPr>
            <p:spPr>
              <a:xfrm flipH="1" rot="16200000">
                <a:off x="6364625" y="5197896"/>
                <a:ext cx="351854" cy="631564"/>
              </a:xfrm>
              <a:prstGeom prst="triangle">
                <a:avLst>
                  <a:gd fmla="val 53261" name="adj"/>
                </a:avLst>
              </a:prstGeom>
              <a:solidFill>
                <a:srgbClr val="1B2D3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6" name="文本框 55"/>
              <p:cNvSpPr txBox="1"/>
              <p:nvPr/>
            </p:nvSpPr>
            <p:spPr>
              <a:xfrm flipH="1">
                <a:off x="7120327" y="5081665"/>
                <a:ext cx="1154243" cy="809015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zh-CN" lang="en-US" smtClean="0" sz="4800">
                    <a:solidFill>
                      <a:schemeClr val="bg1"/>
                    </a:solidFill>
                    <a:latin charset="0" panose="020b0806030902050204" pitchFamily="34" typeface="Impact"/>
                  </a:rPr>
                  <a:t>06</a:t>
                </a:r>
              </a:p>
            </p:txBody>
          </p:sp>
        </p:grpSp>
        <p:sp>
          <p:nvSpPr>
            <p:cNvPr id="71" name="文本框 70"/>
            <p:cNvSpPr txBox="1"/>
            <p:nvPr/>
          </p:nvSpPr>
          <p:spPr>
            <a:xfrm>
              <a:off x="8184629" y="5197977"/>
              <a:ext cx="2511929" cy="689161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4000">
                  <a:solidFill>
                    <a:schemeClr val="bg1"/>
                  </a:solidFill>
                  <a:latin charset="-122" panose="02000000000000000000" pitchFamily="2" typeface="方正兰亭黑简体"/>
                  <a:ea charset="-122" panose="02000000000000000000" pitchFamily="2" typeface="方正兰亭黑简体"/>
                </a:rPr>
                <a:t>参考文献</a:t>
              </a:r>
            </a:p>
          </p:txBody>
        </p:sp>
      </p:grpSp>
    </p:spTree>
    <p:extLst>
      <p:ext uri="{BB962C8B-B14F-4D97-AF65-F5344CB8AC3E}">
        <p14:creationId val="2502962004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" name="文本框 13"/>
          <p:cNvSpPr txBox="1"/>
          <p:nvPr/>
        </p:nvSpPr>
        <p:spPr>
          <a:xfrm>
            <a:off x="1279851" y="530590"/>
            <a:ext cx="2621280" cy="8229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4800">
                <a:solidFill>
                  <a:srgbClr val="DF2708"/>
                </a:solidFill>
                <a:latin charset="-122" panose="02000000000000000000" pitchFamily="2" typeface="方正兰亭粗黑简体"/>
                <a:ea charset="-122" panose="02000000000000000000" pitchFamily="2" typeface="方正兰亭粗黑简体"/>
              </a:rPr>
              <a:t>选题来源</a:t>
            </a:r>
          </a:p>
        </p:txBody>
      </p:sp>
      <p:grpSp>
        <p:nvGrpSpPr>
          <p:cNvPr id="15" name="组合 14"/>
          <p:cNvGrpSpPr/>
          <p:nvPr/>
        </p:nvGrpSpPr>
        <p:grpSpPr>
          <a:xfrm>
            <a:off x="332694" y="315825"/>
            <a:ext cx="855345" cy="944140"/>
            <a:chOff x="1311271" y="2990807"/>
            <a:chExt cx="855345" cy="944140"/>
          </a:xfrm>
        </p:grpSpPr>
        <p:sp>
          <p:nvSpPr>
            <p:cNvPr id="16" name="Freeform 415"/>
            <p:cNvSpPr/>
            <p:nvPr/>
          </p:nvSpPr>
          <p:spPr bwMode="auto">
            <a:xfrm>
              <a:off x="1511300" y="3336815"/>
              <a:ext cx="655316" cy="79119"/>
            </a:xfrm>
            <a:custGeom>
              <a:gdLst>
                <a:gd fmla="*/ 43 w 45" name="T0"/>
                <a:gd fmla="*/ 0 h 5" name="T1"/>
                <a:gd fmla="*/ 2 w 45" name="T2"/>
                <a:gd fmla="*/ 0 h 5" name="T3"/>
                <a:gd fmla="*/ 0 w 45" name="T4"/>
                <a:gd fmla="*/ 2 h 5" name="T5"/>
                <a:gd fmla="*/ 2 w 45" name="T6"/>
                <a:gd fmla="*/ 5 h 5" name="T7"/>
                <a:gd fmla="*/ 43 w 45" name="T8"/>
                <a:gd fmla="*/ 5 h 5" name="T9"/>
                <a:gd fmla="*/ 45 w 45" name="T10"/>
                <a:gd fmla="*/ 2 h 5" name="T11"/>
                <a:gd fmla="*/ 43 w 45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FD6326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" name="Freeform 416"/>
            <p:cNvSpPr/>
            <p:nvPr/>
          </p:nvSpPr>
          <p:spPr bwMode="auto">
            <a:xfrm>
              <a:off x="1625600" y="3509819"/>
              <a:ext cx="541016" cy="79119"/>
            </a:xfrm>
            <a:custGeom>
              <a:gdLst>
                <a:gd fmla="*/ 34 w 36" name="T0"/>
                <a:gd fmla="*/ 0 h 5" name="T1"/>
                <a:gd fmla="*/ 2 w 36" name="T2"/>
                <a:gd fmla="*/ 0 h 5" name="T3"/>
                <a:gd fmla="*/ 0 w 36" name="T4"/>
                <a:gd fmla="*/ 3 h 5" name="T5"/>
                <a:gd fmla="*/ 2 w 36" name="T6"/>
                <a:gd fmla="*/ 5 h 5" name="T7"/>
                <a:gd fmla="*/ 34 w 36" name="T8"/>
                <a:gd fmla="*/ 5 h 5" name="T9"/>
                <a:gd fmla="*/ 36 w 36" name="T10"/>
                <a:gd fmla="*/ 3 h 5" name="T11"/>
                <a:gd fmla="*/ 34 w 36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6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8" name="Freeform 417"/>
            <p:cNvSpPr/>
            <p:nvPr/>
          </p:nvSpPr>
          <p:spPr bwMode="auto">
            <a:xfrm>
              <a:off x="1717674" y="3682823"/>
              <a:ext cx="448941" cy="79119"/>
            </a:xfrm>
            <a:custGeom>
              <a:gdLst>
                <a:gd fmla="*/ 30 w 32" name="T0"/>
                <a:gd fmla="*/ 0 h 5" name="T1"/>
                <a:gd fmla="*/ 3 w 32" name="T2"/>
                <a:gd fmla="*/ 0 h 5" name="T3"/>
                <a:gd fmla="*/ 0 w 32" name="T4"/>
                <a:gd fmla="*/ 2 h 5" name="T5"/>
                <a:gd fmla="*/ 3 w 32" name="T6"/>
                <a:gd fmla="*/ 5 h 5" name="T7"/>
                <a:gd fmla="*/ 30 w 32" name="T8"/>
                <a:gd fmla="*/ 5 h 5" name="T9"/>
                <a:gd fmla="*/ 32 w 32" name="T10"/>
                <a:gd fmla="*/ 2 h 5" name="T11"/>
                <a:gd fmla="*/ 30 w 32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2">
                  <a:moveTo>
                    <a:pt x="3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1"/>
                    <a:pt x="0" y="2"/>
                  </a:cubicBezTo>
                  <a:cubicBezTo>
                    <a:pt x="0" y="4"/>
                    <a:pt x="2" y="5"/>
                    <a:pt x="3" y="5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31" y="5"/>
                    <a:pt x="32" y="4"/>
                    <a:pt x="32" y="2"/>
                  </a:cubicBezTo>
                  <a:cubicBezTo>
                    <a:pt x="32" y="1"/>
                    <a:pt x="31" y="0"/>
                    <a:pt x="30" y="0"/>
                  </a:cubicBezTo>
                  <a:close/>
                </a:path>
              </a:pathLst>
            </a:custGeom>
            <a:solidFill>
              <a:srgbClr val="FEC642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" name="Freeform 418"/>
            <p:cNvSpPr/>
            <p:nvPr/>
          </p:nvSpPr>
          <p:spPr bwMode="auto">
            <a:xfrm>
              <a:off x="1841500" y="3855828"/>
              <a:ext cx="325116" cy="79119"/>
            </a:xfrm>
            <a:custGeom>
              <a:gdLst>
                <a:gd fmla="*/ 43 w 45" name="T0"/>
                <a:gd fmla="*/ 0 h 5" name="T1"/>
                <a:gd fmla="*/ 2 w 45" name="T2"/>
                <a:gd fmla="*/ 0 h 5" name="T3"/>
                <a:gd fmla="*/ 0 w 45" name="T4"/>
                <a:gd fmla="*/ 3 h 5" name="T5"/>
                <a:gd fmla="*/ 2 w 45" name="T6"/>
                <a:gd fmla="*/ 5 h 5" name="T7"/>
                <a:gd fmla="*/ 43 w 45" name="T8"/>
                <a:gd fmla="*/ 5 h 5" name="T9"/>
                <a:gd fmla="*/ 45 w 45" name="T10"/>
                <a:gd fmla="*/ 3 h 5" name="T11"/>
                <a:gd fmla="*/ 43 w 45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3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" name="Freeform 419"/>
            <p:cNvSpPr/>
            <p:nvPr/>
          </p:nvSpPr>
          <p:spPr bwMode="auto">
            <a:xfrm>
              <a:off x="1311271" y="2990807"/>
              <a:ext cx="855345" cy="79119"/>
            </a:xfrm>
            <a:custGeom>
              <a:gdLst>
                <a:gd fmla="*/ 2 w 45" name="T0"/>
                <a:gd fmla="*/ 5 h 5" name="T1"/>
                <a:gd fmla="*/ 43 w 45" name="T2"/>
                <a:gd fmla="*/ 5 h 5" name="T3"/>
                <a:gd fmla="*/ 45 w 45" name="T4"/>
                <a:gd fmla="*/ 2 h 5" name="T5"/>
                <a:gd fmla="*/ 43 w 45" name="T6"/>
                <a:gd fmla="*/ 0 h 5" name="T7"/>
                <a:gd fmla="*/ 2 w 45" name="T8"/>
                <a:gd fmla="*/ 0 h 5" name="T9"/>
                <a:gd fmla="*/ 0 w 45" name="T10"/>
                <a:gd fmla="*/ 2 h 5" name="T11"/>
                <a:gd fmla="*/ 2 w 45" name="T12"/>
                <a:gd fmla="*/ 5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2" y="5"/>
                  </a:move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lose/>
                </a:path>
              </a:pathLst>
            </a:custGeom>
            <a:solidFill>
              <a:srgbClr val="DF2708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" name="Freeform 420"/>
            <p:cNvSpPr/>
            <p:nvPr/>
          </p:nvSpPr>
          <p:spPr bwMode="auto">
            <a:xfrm>
              <a:off x="1416050" y="3163811"/>
              <a:ext cx="750566" cy="79119"/>
            </a:xfrm>
            <a:custGeom>
              <a:gdLst>
                <a:gd fmla="*/ 34 w 36" name="T0"/>
                <a:gd fmla="*/ 0 h 5" name="T1"/>
                <a:gd fmla="*/ 2 w 36" name="T2"/>
                <a:gd fmla="*/ 0 h 5" name="T3"/>
                <a:gd fmla="*/ 0 w 36" name="T4"/>
                <a:gd fmla="*/ 3 h 5" name="T5"/>
                <a:gd fmla="*/ 2 w 36" name="T6"/>
                <a:gd fmla="*/ 5 h 5" name="T7"/>
                <a:gd fmla="*/ 34 w 36" name="T8"/>
                <a:gd fmla="*/ 5 h 5" name="T9"/>
                <a:gd fmla="*/ 36 w 36" name="T10"/>
                <a:gd fmla="*/ 3 h 5" name="T11"/>
                <a:gd fmla="*/ 34 w 36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6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48" name="矩形 47"/>
          <p:cNvSpPr/>
          <p:nvPr/>
        </p:nvSpPr>
        <p:spPr>
          <a:xfrm>
            <a:off x="1596571" y="2508997"/>
            <a:ext cx="2365829" cy="35425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l="26010" r="19731"/>
          <a:stretch>
            <a:fillRect/>
          </a:stretch>
        </p:blipFill>
        <p:spPr>
          <a:xfrm>
            <a:off x="1569133" y="2491920"/>
            <a:ext cx="2419097" cy="3580716"/>
          </a:xfrm>
          <a:prstGeom prst="rect">
            <a:avLst/>
          </a:prstGeom>
        </p:spPr>
      </p:pic>
      <p:sp>
        <p:nvSpPr>
          <p:cNvPr id="64" name="任意多边形 63"/>
          <p:cNvSpPr/>
          <p:nvPr/>
        </p:nvSpPr>
        <p:spPr>
          <a:xfrm>
            <a:off x="1163638" y="2241550"/>
            <a:ext cx="2444036" cy="3990263"/>
          </a:xfrm>
          <a:custGeom>
            <a:gdLst>
              <a:gd fmla="*/ 0 w 2844800" name="connsiteX0"/>
              <a:gd fmla="*/ 0 h 4644571" name="connsiteY0"/>
              <a:gd fmla="*/ 2844800 w 2844800" name="connsiteX1"/>
              <a:gd fmla="*/ 0 h 4644571" name="connsiteY1"/>
              <a:gd fmla="*/ 2844800 w 2844800" name="connsiteX2"/>
              <a:gd fmla="*/ 4644571 h 4644571" name="connsiteY2"/>
              <a:gd fmla="*/ 1698172 w 2844800" name="connsiteX3"/>
              <a:gd fmla="*/ 4644571 h 4644571" name="connsiteY3"/>
              <a:gd fmla="*/ 1698172 w 2844800" name="connsiteX4"/>
              <a:gd fmla="*/ 4591231 h 4644571" name="connsiteY4"/>
              <a:gd fmla="*/ 2791460 w 2844800" name="connsiteX5"/>
              <a:gd fmla="*/ 4591231 h 4644571" name="connsiteY5"/>
              <a:gd fmla="*/ 2791460 w 2844800" name="connsiteX6"/>
              <a:gd fmla="*/ 53340 h 4644571" name="connsiteY6"/>
              <a:gd fmla="*/ 53340 w 2844800" name="connsiteX7"/>
              <a:gd fmla="*/ 53340 h 4644571" name="connsiteY7"/>
              <a:gd fmla="*/ 53340 w 2844800" name="connsiteX8"/>
              <a:gd fmla="*/ 556758 h 4644571" name="connsiteY8"/>
              <a:gd fmla="*/ 0 w 2844800" name="connsiteX9"/>
              <a:gd fmla="*/ 556758 h 4644571" name="connsiteY9"/>
              <a:gd fmla="*/ 0 w 2844800" name="connsiteX10"/>
              <a:gd fmla="*/ 0 h 4644571" name="connsiteY1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b="b" l="l" r="r" t="t"/>
            <a:pathLst>
              <a:path h="4644571" w="2844800">
                <a:moveTo>
                  <a:pt x="0" y="0"/>
                </a:moveTo>
                <a:lnTo>
                  <a:pt x="2844800" y="0"/>
                </a:lnTo>
                <a:lnTo>
                  <a:pt x="2844800" y="4644571"/>
                </a:lnTo>
                <a:lnTo>
                  <a:pt x="1698172" y="4644571"/>
                </a:lnTo>
                <a:lnTo>
                  <a:pt x="1698172" y="4591231"/>
                </a:lnTo>
                <a:lnTo>
                  <a:pt x="2791460" y="4591231"/>
                </a:lnTo>
                <a:lnTo>
                  <a:pt x="2791460" y="53340"/>
                </a:lnTo>
                <a:lnTo>
                  <a:pt x="53340" y="53340"/>
                </a:lnTo>
                <a:lnTo>
                  <a:pt x="53340" y="556758"/>
                </a:lnTo>
                <a:lnTo>
                  <a:pt x="0" y="556758"/>
                </a:lnTo>
                <a:lnTo>
                  <a:pt x="0" y="0"/>
                </a:lnTo>
                <a:close/>
              </a:path>
            </a:pathLst>
          </a:custGeom>
          <a:solidFill>
            <a:srgbClr val="DF27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文本框 9"/>
          <p:cNvSpPr txBox="1"/>
          <p:nvPr/>
        </p:nvSpPr>
        <p:spPr>
          <a:xfrm>
            <a:off x="4893124" y="3789362"/>
            <a:ext cx="6386286" cy="1615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rgbClr val="DF2708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在这里可以添加你的选题来源，尽量简洁、精炼。如果无法做到，可以提取关键词，对关键词进行放大或者颜色的改变。在这里可以添加你的选题来源，尽量简洁、精炼。如果无法做到，可以提取关键词，对关键词进行放大或者颜色的改变。</a:t>
            </a:r>
          </a:p>
        </p:txBody>
      </p:sp>
    </p:spTree>
    <p:extLst>
      <p:ext uri="{BB962C8B-B14F-4D97-AF65-F5344CB8AC3E}">
        <p14:creationId val="2382144528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1745794" y="2275553"/>
            <a:ext cx="9517328" cy="6843959"/>
            <a:chOff x="695325" y="1665470"/>
            <a:chExt cx="11407703" cy="8203337"/>
          </a:xfrm>
        </p:grpSpPr>
        <p:sp>
          <p:nvSpPr>
            <p:cNvPr id="11" name="弧形 10"/>
            <p:cNvSpPr/>
            <p:nvPr/>
          </p:nvSpPr>
          <p:spPr>
            <a:xfrm rot="21335180">
              <a:off x="3074836" y="3760568"/>
              <a:ext cx="5912172" cy="6108239"/>
            </a:xfrm>
            <a:prstGeom prst="arc">
              <a:avLst>
                <a:gd fmla="val 10564905" name="adj1"/>
                <a:gd fmla="val 939473" name="adj2"/>
              </a:avLst>
            </a:prstGeom>
            <a:ln cmpd="sng" w="57150">
              <a:solidFill>
                <a:schemeClr val="bg1"/>
              </a:solidFill>
              <a:prstDash val="solid"/>
            </a:ln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3" name="组合 2"/>
            <p:cNvGrpSpPr/>
            <p:nvPr/>
          </p:nvGrpSpPr>
          <p:grpSpPr>
            <a:xfrm>
              <a:off x="3532954" y="4168322"/>
              <a:ext cx="4995936" cy="5007817"/>
              <a:chOff x="2662237" y="648380"/>
              <a:chExt cx="6310313" cy="6325319"/>
            </a:xfrm>
          </p:grpSpPr>
          <p:sp>
            <p:nvSpPr>
              <p:cNvPr id="2" name="椭圆 1"/>
              <p:cNvSpPr/>
              <p:nvPr/>
            </p:nvSpPr>
            <p:spPr>
              <a:xfrm>
                <a:off x="2662237" y="663575"/>
                <a:ext cx="6283325" cy="628332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grpSp>
            <p:nvGrpSpPr>
              <p:cNvPr id="56" name="组合 55"/>
              <p:cNvGrpSpPr/>
              <p:nvPr/>
            </p:nvGrpSpPr>
            <p:grpSpPr>
              <a:xfrm>
                <a:off x="3101747" y="648380"/>
                <a:ext cx="5870803" cy="6325319"/>
                <a:chOff x="10626266" y="5738223"/>
                <a:chExt cx="547715" cy="590119"/>
              </a:xfrm>
              <a:solidFill>
                <a:srgbClr val="232726"/>
              </a:solidFill>
            </p:grpSpPr>
            <p:sp>
              <p:nvSpPr>
                <p:cNvPr id="62" name="Freeform 2069"/>
                <p:cNvSpPr>
                  <a:spLocks noEditPoints="1"/>
                </p:cNvSpPr>
                <p:nvPr/>
              </p:nvSpPr>
              <p:spPr bwMode="auto">
                <a:xfrm>
                  <a:off x="10626266" y="5738223"/>
                  <a:ext cx="547715" cy="590119"/>
                </a:xfrm>
                <a:custGeom>
                  <a:gdLst>
                    <a:gd fmla="*/ 33 w 103" name="T0"/>
                    <a:gd fmla="*/ 94 h 111" name="T1"/>
                    <a:gd fmla="*/ 42 w 103" name="T2"/>
                    <a:gd fmla="*/ 84 h 111" name="T3"/>
                    <a:gd fmla="*/ 46 w 103" name="T4"/>
                    <a:gd fmla="*/ 60 h 111" name="T5"/>
                    <a:gd fmla="*/ 27 w 103" name="T6"/>
                    <a:gd fmla="*/ 47 h 111" name="T7"/>
                    <a:gd fmla="*/ 13 w 103" name="T8"/>
                    <a:gd fmla="*/ 42 h 111" name="T9"/>
                    <a:gd fmla="*/ 11 w 103" name="T10"/>
                    <a:gd fmla="*/ 29 h 111" name="T11"/>
                    <a:gd fmla="*/ 23 w 103" name="T12"/>
                    <a:gd fmla="*/ 24 h 111" name="T13"/>
                    <a:gd fmla="*/ 33 w 103" name="T14"/>
                    <a:gd fmla="*/ 17 h 111" name="T15"/>
                    <a:gd fmla="*/ 40 w 103" name="T16"/>
                    <a:gd fmla="*/ 12 h 111" name="T17"/>
                    <a:gd fmla="*/ 26 w 103" name="T18"/>
                    <a:gd fmla="*/ 12 h 111" name="T19"/>
                    <a:gd fmla="*/ 34 w 103" name="T20"/>
                    <a:gd fmla="*/ 6 h 111" name="T21"/>
                    <a:gd fmla="*/ 37 w 103" name="T22"/>
                    <a:gd fmla="*/ 3 h 111" name="T23"/>
                    <a:gd fmla="*/ 29 w 103" name="T24"/>
                    <a:gd fmla="*/ 5 h 111" name="T25"/>
                    <a:gd fmla="*/ 1 w 103" name="T26"/>
                    <a:gd fmla="*/ 30 h 111" name="T27"/>
                    <a:gd fmla="*/ 10 w 103" name="T28"/>
                    <a:gd fmla="*/ 45 h 111" name="T29"/>
                    <a:gd fmla="*/ 14 w 103" name="T30"/>
                    <a:gd fmla="*/ 58 h 111" name="T31"/>
                    <a:gd fmla="*/ 27 w 103" name="T32"/>
                    <a:gd fmla="*/ 94 h 111" name="T33"/>
                    <a:gd fmla="*/ 36 w 103" name="T34"/>
                    <a:gd fmla="*/ 11 h 111" name="T35"/>
                    <a:gd fmla="*/ 30 w 103" name="T36"/>
                    <a:gd fmla="*/ 13 h 111" name="T37"/>
                    <a:gd fmla="*/ 31 w 103" name="T38"/>
                    <a:gd fmla="*/ 6 h 111" name="T39"/>
                    <a:gd fmla="*/ 25 w 103" name="T40"/>
                    <a:gd fmla="*/ 18 h 111" name="T41"/>
                    <a:gd fmla="*/ 22 w 103" name="T42"/>
                    <a:gd fmla="*/ 18 h 111" name="T43"/>
                    <a:gd fmla="*/ 22 w 103" name="T44"/>
                    <a:gd fmla="*/ 14 h 111" name="T45"/>
                    <a:gd fmla="*/ 20 w 103" name="T46"/>
                    <a:gd fmla="*/ 15 h 111" name="T47"/>
                    <a:gd fmla="*/ 9 w 103" name="T48"/>
                    <a:gd fmla="*/ 42 h 111" name="T49"/>
                    <a:gd fmla="*/ 32 w 103" name="T50"/>
                    <a:gd fmla="*/ 101 h 111" name="T51"/>
                    <a:gd fmla="*/ 102 w 103" name="T52"/>
                    <a:gd fmla="*/ 46 h 111" name="T53"/>
                    <a:gd fmla="*/ 69 w 103" name="T54"/>
                    <a:gd fmla="*/ 9 h 111" name="T55"/>
                    <a:gd fmla="*/ 75 w 103" name="T56"/>
                    <a:gd fmla="*/ 9 h 111" name="T57"/>
                    <a:gd fmla="*/ 71 w 103" name="T58"/>
                    <a:gd fmla="*/ 14 h 111" name="T59"/>
                    <a:gd fmla="*/ 77 w 103" name="T60"/>
                    <a:gd fmla="*/ 19 h 111" name="T61"/>
                    <a:gd fmla="*/ 80 w 103" name="T62"/>
                    <a:gd fmla="*/ 16 h 111" name="T63"/>
                    <a:gd fmla="*/ 86 w 103" name="T64"/>
                    <a:gd fmla="*/ 16 h 111" name="T65"/>
                    <a:gd fmla="*/ 91 w 103" name="T66"/>
                    <a:gd fmla="*/ 23 h 111" name="T67"/>
                    <a:gd fmla="*/ 77 w 103" name="T68"/>
                    <a:gd fmla="*/ 24 h 111" name="T69"/>
                    <a:gd fmla="*/ 77 w 103" name="T70"/>
                    <a:gd fmla="*/ 51 h 111" name="T71"/>
                    <a:gd fmla="*/ 90 w 103" name="T72"/>
                    <a:gd fmla="*/ 79 h 111" name="T73"/>
                    <a:gd fmla="*/ 101 w 103" name="T74"/>
                    <a:gd fmla="*/ 42 h 111" name="T75"/>
                    <a:gd fmla="*/ 100 w 103" name="T76"/>
                    <a:gd fmla="*/ 65 h 111" name="T77"/>
                    <a:gd fmla="*/ 102 w 103" name="T78"/>
                    <a:gd fmla="*/ 55 h 111" name="T79"/>
                    <a:gd fmla="*/ 39 w 103" name="T80"/>
                    <a:gd fmla="*/ 107 h 111" name="T81"/>
                    <a:gd fmla="*/ 67 w 103" name="T82"/>
                    <a:gd fmla="*/ 107 h 111" name="T83"/>
                    <a:gd fmla="*/ 51 w 103" name="T84"/>
                    <a:gd fmla="*/ 1 h 111" name="T85"/>
                    <a:gd fmla="*/ 44 w 103" name="T86"/>
                    <a:gd fmla="*/ 4 h 111" name="T87"/>
                    <a:gd fmla="*/ 65 w 103" name="T88"/>
                    <a:gd fmla="*/ 9 h 111" name="T89"/>
                    <a:gd fmla="*/ 41 w 103" name="T90"/>
                    <a:gd fmla="*/ 15 h 111" name="T91"/>
                    <a:gd fmla="*/ 37 w 103" name="T92"/>
                    <a:gd fmla="*/ 15 h 111" name="T93"/>
                    <a:gd fmla="*/ 21 w 103" name="T94"/>
                    <a:gd fmla="*/ 38 h 111" name="T95"/>
                    <a:gd fmla="*/ 56 w 103" name="T96"/>
                    <a:gd fmla="*/ 5 h 111" name="T97"/>
                    <a:gd fmla="*/ 58 w 103" name="T98"/>
                    <a:gd fmla="*/ 2 h 111" name="T99"/>
                    <a:gd fmla="*/ 27 w 103" name="T100"/>
                    <a:gd fmla="*/ 39 h 111" name="T101"/>
                    <a:gd fmla="*/ 35 w 103" name="T102"/>
                    <a:gd fmla="*/ 2 h 111" name="T103"/>
                    <a:gd fmla="*/ 79 w 103" name="T104"/>
                    <a:gd fmla="*/ 18 h 111" name="T105"/>
                    <a:gd fmla="*/ 34 w 103" name="T106"/>
                    <a:gd fmla="*/ 16 h 111" name="T107"/>
                    <a:gd fmla="*/ 35 w 103" name="T108"/>
                    <a:gd fmla="*/ 5 h 111" name="T109"/>
                    <a:gd fmla="*/ 14 w 103" name="T110"/>
                    <a:gd fmla="*/ 36 h 111" name="T111"/>
                    <a:gd fmla="*/ 33 w 103" name="T112"/>
                    <a:gd fmla="*/ 3 h 111" name="T113"/>
                    <a:gd fmla="*/ 14 w 103" name="T114"/>
                    <a:gd fmla="*/ 60 h 111" name="T115"/>
                    <a:gd fmla="*/ 85 w 103" name="T116"/>
                    <a:gd fmla="*/ 20 h 111" name="T117"/>
                    <a:gd fmla="*/ 19 w 103" name="T118"/>
                    <a:gd fmla="*/ 12 h 111" name="T11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b="b" l="0" r="r" t="0"/>
                  <a:pathLst>
                    <a:path h="110" w="103">
                      <a:moveTo>
                        <a:pt x="35" y="102"/>
                      </a:moveTo>
                      <a:cubicBezTo>
                        <a:pt x="36" y="102"/>
                        <a:pt x="36" y="102"/>
                        <a:pt x="36" y="102"/>
                      </a:cubicBezTo>
                      <a:cubicBezTo>
                        <a:pt x="35" y="101"/>
                        <a:pt x="34" y="101"/>
                        <a:pt x="34" y="101"/>
                      </a:cubicBezTo>
                      <a:cubicBezTo>
                        <a:pt x="34" y="101"/>
                        <a:pt x="32" y="100"/>
                        <a:pt x="33" y="101"/>
                      </a:cubicBezTo>
                      <a:cubicBezTo>
                        <a:pt x="33" y="101"/>
                        <a:pt x="33" y="101"/>
                        <a:pt x="33" y="101"/>
                      </a:cubicBezTo>
                      <a:cubicBezTo>
                        <a:pt x="33" y="101"/>
                        <a:pt x="33" y="101"/>
                        <a:pt x="33" y="101"/>
                      </a:cubicBezTo>
                      <a:cubicBezTo>
                        <a:pt x="33" y="101"/>
                        <a:pt x="31" y="100"/>
                        <a:pt x="33" y="100"/>
                      </a:cubicBezTo>
                      <a:cubicBezTo>
                        <a:pt x="32" y="99"/>
                        <a:pt x="33" y="99"/>
                        <a:pt x="33" y="99"/>
                      </a:cubicBezTo>
                      <a:cubicBezTo>
                        <a:pt x="32" y="98"/>
                        <a:pt x="34" y="98"/>
                        <a:pt x="33" y="97"/>
                      </a:cubicBezTo>
                      <a:cubicBezTo>
                        <a:pt x="33" y="97"/>
                        <a:pt x="32" y="97"/>
                        <a:pt x="32" y="97"/>
                      </a:cubicBezTo>
                      <a:cubicBezTo>
                        <a:pt x="31" y="96"/>
                        <a:pt x="32" y="96"/>
                        <a:pt x="32" y="96"/>
                      </a:cubicBezTo>
                      <a:cubicBezTo>
                        <a:pt x="33" y="94"/>
                        <a:pt x="33" y="94"/>
                        <a:pt x="33" y="94"/>
                      </a:cubicBezTo>
                      <a:cubicBezTo>
                        <a:pt x="32" y="93"/>
                        <a:pt x="32" y="93"/>
                        <a:pt x="32" y="93"/>
                      </a:cubicBezTo>
                      <a:cubicBezTo>
                        <a:pt x="32" y="93"/>
                        <a:pt x="34" y="94"/>
                        <a:pt x="34" y="93"/>
                      </a:cubicBezTo>
                      <a:cubicBezTo>
                        <a:pt x="33" y="91"/>
                        <a:pt x="33" y="91"/>
                        <a:pt x="33" y="91"/>
                      </a:cubicBezTo>
                      <a:cubicBezTo>
                        <a:pt x="34" y="91"/>
                        <a:pt x="38" y="91"/>
                        <a:pt x="37" y="90"/>
                      </a:cubicBezTo>
                      <a:cubicBezTo>
                        <a:pt x="37" y="89"/>
                        <a:pt x="35" y="88"/>
                        <a:pt x="35" y="88"/>
                      </a:cubicBezTo>
                      <a:cubicBezTo>
                        <a:pt x="36" y="88"/>
                        <a:pt x="37" y="89"/>
                        <a:pt x="38" y="88"/>
                      </a:cubicBezTo>
                      <a:cubicBezTo>
                        <a:pt x="38" y="88"/>
                        <a:pt x="38" y="89"/>
                        <a:pt x="39" y="88"/>
                      </a:cubicBezTo>
                      <a:cubicBezTo>
                        <a:pt x="40" y="87"/>
                        <a:pt x="40" y="87"/>
                        <a:pt x="40" y="87"/>
                      </a:cubicBezTo>
                      <a:cubicBezTo>
                        <a:pt x="39" y="87"/>
                        <a:pt x="39" y="87"/>
                        <a:pt x="39" y="87"/>
                      </a:cubicBezTo>
                      <a:cubicBezTo>
                        <a:pt x="39" y="87"/>
                        <a:pt x="39" y="87"/>
                        <a:pt x="40" y="86"/>
                      </a:cubicBezTo>
                      <a:cubicBezTo>
                        <a:pt x="40" y="87"/>
                        <a:pt x="40" y="87"/>
                        <a:pt x="40" y="87"/>
                      </a:cubicBezTo>
                      <a:cubicBezTo>
                        <a:pt x="40" y="86"/>
                        <a:pt x="42" y="84"/>
                        <a:pt x="42" y="84"/>
                      </a:cubicBezTo>
                      <a:cubicBezTo>
                        <a:pt x="43" y="83"/>
                        <a:pt x="42" y="81"/>
                        <a:pt x="43" y="81"/>
                      </a:cubicBezTo>
                      <a:cubicBezTo>
                        <a:pt x="44" y="80"/>
                        <a:pt x="45" y="79"/>
                        <a:pt x="46" y="79"/>
                      </a:cubicBezTo>
                      <a:cubicBezTo>
                        <a:pt x="47" y="78"/>
                        <a:pt x="47" y="78"/>
                        <a:pt x="47" y="78"/>
                      </a:cubicBezTo>
                      <a:cubicBezTo>
                        <a:pt x="49" y="79"/>
                        <a:pt x="49" y="77"/>
                        <a:pt x="50" y="76"/>
                      </a:cubicBezTo>
                      <a:cubicBezTo>
                        <a:pt x="51" y="75"/>
                        <a:pt x="51" y="69"/>
                        <a:pt x="52" y="69"/>
                      </a:cubicBezTo>
                      <a:cubicBezTo>
                        <a:pt x="52" y="69"/>
                        <a:pt x="54" y="67"/>
                        <a:pt x="54" y="66"/>
                      </a:cubicBezTo>
                      <a:cubicBezTo>
                        <a:pt x="55" y="65"/>
                        <a:pt x="55" y="64"/>
                        <a:pt x="55" y="63"/>
                      </a:cubicBezTo>
                      <a:cubicBezTo>
                        <a:pt x="55" y="61"/>
                        <a:pt x="54" y="62"/>
                        <a:pt x="53" y="62"/>
                      </a:cubicBezTo>
                      <a:cubicBezTo>
                        <a:pt x="52" y="61"/>
                        <a:pt x="51" y="60"/>
                        <a:pt x="50" y="60"/>
                      </a:cubicBezTo>
                      <a:cubicBezTo>
                        <a:pt x="49" y="60"/>
                        <a:pt x="49" y="60"/>
                        <a:pt x="48" y="60"/>
                      </a:cubicBezTo>
                      <a:cubicBezTo>
                        <a:pt x="48" y="59"/>
                        <a:pt x="47" y="59"/>
                        <a:pt x="46" y="59"/>
                      </a:cubicBezTo>
                      <a:cubicBezTo>
                        <a:pt x="46" y="60"/>
                        <a:pt x="46" y="60"/>
                        <a:pt x="46" y="60"/>
                      </a:cubicBezTo>
                      <a:cubicBezTo>
                        <a:pt x="46" y="59"/>
                        <a:pt x="46" y="59"/>
                        <a:pt x="46" y="59"/>
                      </a:cubicBezTo>
                      <a:cubicBezTo>
                        <a:pt x="45" y="58"/>
                        <a:pt x="44" y="58"/>
                        <a:pt x="44" y="58"/>
                      </a:cubicBezTo>
                      <a:cubicBezTo>
                        <a:pt x="43" y="57"/>
                        <a:pt x="42" y="59"/>
                        <a:pt x="42" y="57"/>
                      </a:cubicBezTo>
                      <a:cubicBezTo>
                        <a:pt x="41" y="57"/>
                        <a:pt x="40" y="56"/>
                        <a:pt x="40" y="56"/>
                      </a:cubicBezTo>
                      <a:cubicBezTo>
                        <a:pt x="39" y="53"/>
                        <a:pt x="39" y="53"/>
                        <a:pt x="39" y="53"/>
                      </a:cubicBezTo>
                      <a:cubicBezTo>
                        <a:pt x="39" y="52"/>
                        <a:pt x="36" y="51"/>
                        <a:pt x="35" y="51"/>
                      </a:cubicBezTo>
                      <a:cubicBezTo>
                        <a:pt x="34" y="52"/>
                        <a:pt x="33" y="51"/>
                        <a:pt x="33" y="50"/>
                      </a:cubicBezTo>
                      <a:cubicBezTo>
                        <a:pt x="32" y="50"/>
                        <a:pt x="32" y="49"/>
                        <a:pt x="31" y="49"/>
                      </a:cubicBezTo>
                      <a:cubicBezTo>
                        <a:pt x="31" y="49"/>
                        <a:pt x="30" y="49"/>
                        <a:pt x="31" y="48"/>
                      </a:cubicBezTo>
                      <a:cubicBezTo>
                        <a:pt x="31" y="48"/>
                        <a:pt x="29" y="47"/>
                        <a:pt x="29" y="47"/>
                      </a:cubicBezTo>
                      <a:cubicBezTo>
                        <a:pt x="30" y="47"/>
                        <a:pt x="30" y="47"/>
                        <a:pt x="30" y="47"/>
                      </a:cubicBezTo>
                      <a:cubicBezTo>
                        <a:pt x="29" y="47"/>
                        <a:pt x="28" y="46"/>
                        <a:pt x="27" y="47"/>
                      </a:cubicBezTo>
                      <a:cubicBezTo>
                        <a:pt x="27" y="48"/>
                        <a:pt x="26" y="47"/>
                        <a:pt x="25" y="47"/>
                      </a:cubicBezTo>
                      <a:cubicBezTo>
                        <a:pt x="24" y="47"/>
                        <a:pt x="25" y="47"/>
                        <a:pt x="24" y="46"/>
                      </a:cubicBezTo>
                      <a:cubicBezTo>
                        <a:pt x="24" y="46"/>
                        <a:pt x="22" y="45"/>
                        <a:pt x="23" y="45"/>
                      </a:cubicBezTo>
                      <a:cubicBezTo>
                        <a:pt x="22" y="45"/>
                        <a:pt x="23" y="46"/>
                        <a:pt x="22" y="46"/>
                      </a:cubicBezTo>
                      <a:cubicBezTo>
                        <a:pt x="22" y="46"/>
                        <a:pt x="21" y="46"/>
                        <a:pt x="21" y="47"/>
                      </a:cubicBezTo>
                      <a:cubicBezTo>
                        <a:pt x="22" y="49"/>
                        <a:pt x="20" y="48"/>
                        <a:pt x="21" y="47"/>
                      </a:cubicBezTo>
                      <a:cubicBezTo>
                        <a:pt x="21" y="45"/>
                        <a:pt x="21" y="45"/>
                        <a:pt x="21" y="45"/>
                      </a:cubicBezTo>
                      <a:cubicBezTo>
                        <a:pt x="19" y="47"/>
                        <a:pt x="19" y="47"/>
                        <a:pt x="19" y="47"/>
                      </a:cubicBezTo>
                      <a:cubicBezTo>
                        <a:pt x="18" y="45"/>
                        <a:pt x="17" y="49"/>
                        <a:pt x="17" y="49"/>
                      </a:cubicBezTo>
                      <a:cubicBezTo>
                        <a:pt x="17" y="48"/>
                        <a:pt x="16" y="48"/>
                        <a:pt x="15" y="48"/>
                      </a:cubicBezTo>
                      <a:cubicBezTo>
                        <a:pt x="14" y="47"/>
                        <a:pt x="14" y="49"/>
                        <a:pt x="13" y="48"/>
                      </a:cubicBezTo>
                      <a:cubicBezTo>
                        <a:pt x="11" y="47"/>
                        <a:pt x="12" y="44"/>
                        <a:pt x="13" y="42"/>
                      </a:cubicBezTo>
                      <a:cubicBezTo>
                        <a:pt x="13" y="42"/>
                        <a:pt x="10" y="41"/>
                        <a:pt x="10" y="42"/>
                      </a:cubicBezTo>
                      <a:cubicBezTo>
                        <a:pt x="9" y="42"/>
                        <a:pt x="10" y="40"/>
                        <a:pt x="10" y="40"/>
                      </a:cubicBezTo>
                      <a:cubicBezTo>
                        <a:pt x="10" y="40"/>
                        <a:pt x="10" y="39"/>
                        <a:pt x="10" y="39"/>
                      </a:cubicBezTo>
                      <a:cubicBezTo>
                        <a:pt x="10" y="39"/>
                        <a:pt x="12" y="37"/>
                        <a:pt x="11" y="36"/>
                      </a:cubicBezTo>
                      <a:cubicBezTo>
                        <a:pt x="11" y="35"/>
                        <a:pt x="9" y="37"/>
                        <a:pt x="9" y="38"/>
                      </a:cubicBezTo>
                      <a:cubicBezTo>
                        <a:pt x="9" y="38"/>
                        <a:pt x="8" y="39"/>
                        <a:pt x="8" y="39"/>
                      </a:cubicBezTo>
                      <a:cubicBezTo>
                        <a:pt x="8" y="39"/>
                        <a:pt x="8" y="39"/>
                        <a:pt x="7" y="39"/>
                      </a:cubicBezTo>
                      <a:cubicBezTo>
                        <a:pt x="6" y="40"/>
                        <a:pt x="5" y="39"/>
                        <a:pt x="5" y="38"/>
                      </a:cubicBezTo>
                      <a:cubicBezTo>
                        <a:pt x="6" y="37"/>
                        <a:pt x="5" y="34"/>
                        <a:pt x="7" y="33"/>
                      </a:cubicBezTo>
                      <a:cubicBezTo>
                        <a:pt x="7" y="32"/>
                        <a:pt x="7" y="31"/>
                        <a:pt x="8" y="30"/>
                      </a:cubicBezTo>
                      <a:cubicBezTo>
                        <a:pt x="9" y="29"/>
                        <a:pt x="9" y="29"/>
                        <a:pt x="9" y="29"/>
                      </a:cubicBezTo>
                      <a:cubicBezTo>
                        <a:pt x="11" y="29"/>
                        <a:pt x="11" y="29"/>
                        <a:pt x="11" y="29"/>
                      </a:cubicBezTo>
                      <a:cubicBezTo>
                        <a:pt x="12" y="30"/>
                        <a:pt x="12" y="30"/>
                        <a:pt x="12" y="30"/>
                      </a:cubicBezTo>
                      <a:cubicBezTo>
                        <a:pt x="12" y="29"/>
                        <a:pt x="12" y="29"/>
                        <a:pt x="12" y="29"/>
                      </a:cubicBezTo>
                      <a:cubicBezTo>
                        <a:pt x="12" y="29"/>
                        <a:pt x="12" y="29"/>
                        <a:pt x="12" y="29"/>
                      </a:cubicBezTo>
                      <a:cubicBezTo>
                        <a:pt x="14" y="29"/>
                        <a:pt x="14" y="29"/>
                        <a:pt x="14" y="29"/>
                      </a:cubicBezTo>
                      <a:cubicBezTo>
                        <a:pt x="14" y="29"/>
                        <a:pt x="15" y="29"/>
                        <a:pt x="15" y="29"/>
                      </a:cubicBezTo>
                      <a:cubicBezTo>
                        <a:pt x="16" y="28"/>
                        <a:pt x="16" y="32"/>
                        <a:pt x="16" y="33"/>
                      </a:cubicBezTo>
                      <a:cubicBezTo>
                        <a:pt x="17" y="33"/>
                        <a:pt x="17" y="33"/>
                        <a:pt x="17" y="33"/>
                      </a:cubicBezTo>
                      <a:cubicBezTo>
                        <a:pt x="17" y="33"/>
                        <a:pt x="17" y="28"/>
                        <a:pt x="18" y="27"/>
                      </a:cubicBezTo>
                      <a:cubicBezTo>
                        <a:pt x="19" y="26"/>
                        <a:pt x="20" y="26"/>
                        <a:pt x="21" y="25"/>
                      </a:cubicBezTo>
                      <a:cubicBezTo>
                        <a:pt x="23" y="24"/>
                        <a:pt x="23" y="24"/>
                        <a:pt x="23" y="24"/>
                      </a:cubicBezTo>
                      <a:cubicBezTo>
                        <a:pt x="22" y="24"/>
                        <a:pt x="22" y="24"/>
                        <a:pt x="22" y="24"/>
                      </a:cubicBezTo>
                      <a:cubicBezTo>
                        <a:pt x="23" y="24"/>
                        <a:pt x="23" y="24"/>
                        <a:pt x="23" y="24"/>
                      </a:cubicBezTo>
                      <a:cubicBezTo>
                        <a:pt x="23" y="23"/>
                        <a:pt x="23" y="23"/>
                        <a:pt x="23" y="23"/>
                      </a:cubicBezTo>
                      <a:cubicBezTo>
                        <a:pt x="23" y="23"/>
                        <a:pt x="23" y="23"/>
                        <a:pt x="23" y="23"/>
                      </a:cubicBezTo>
                      <a:cubicBezTo>
                        <a:pt x="23" y="23"/>
                        <a:pt x="23" y="23"/>
                        <a:pt x="23" y="23"/>
                      </a:cubicBezTo>
                      <a:cubicBezTo>
                        <a:pt x="23" y="23"/>
                        <a:pt x="23" y="22"/>
                        <a:pt x="23" y="22"/>
                      </a:cubicBezTo>
                      <a:cubicBezTo>
                        <a:pt x="23" y="23"/>
                        <a:pt x="23" y="21"/>
                        <a:pt x="24" y="21"/>
                      </a:cubicBezTo>
                      <a:cubicBezTo>
                        <a:pt x="23" y="22"/>
                        <a:pt x="23" y="22"/>
                        <a:pt x="24" y="22"/>
                      </a:cubicBezTo>
                      <a:cubicBezTo>
                        <a:pt x="24" y="23"/>
                        <a:pt x="24" y="21"/>
                        <a:pt x="24" y="22"/>
                      </a:cubicBezTo>
                      <a:cubicBezTo>
                        <a:pt x="25" y="21"/>
                        <a:pt x="26" y="21"/>
                        <a:pt x="26" y="20"/>
                      </a:cubicBezTo>
                      <a:cubicBezTo>
                        <a:pt x="26" y="20"/>
                        <a:pt x="26" y="20"/>
                        <a:pt x="26" y="20"/>
                      </a:cubicBezTo>
                      <a:cubicBezTo>
                        <a:pt x="27" y="20"/>
                        <a:pt x="27" y="20"/>
                        <a:pt x="28" y="20"/>
                      </a:cubicBezTo>
                      <a:cubicBezTo>
                        <a:pt x="28" y="19"/>
                        <a:pt x="28" y="18"/>
                        <a:pt x="29" y="18"/>
                      </a:cubicBezTo>
                      <a:cubicBezTo>
                        <a:pt x="30" y="18"/>
                        <a:pt x="32" y="17"/>
                        <a:pt x="33" y="17"/>
                      </a:cubicBezTo>
                      <a:cubicBezTo>
                        <a:pt x="33" y="17"/>
                        <a:pt x="33" y="17"/>
                        <a:pt x="33" y="17"/>
                      </a:cubicBezTo>
                      <a:cubicBezTo>
                        <a:pt x="33" y="16"/>
                        <a:pt x="31" y="19"/>
                        <a:pt x="32" y="18"/>
                      </a:cubicBezTo>
                      <a:cubicBezTo>
                        <a:pt x="33" y="18"/>
                        <a:pt x="36" y="17"/>
                        <a:pt x="36" y="17"/>
                      </a:cubicBezTo>
                      <a:cubicBezTo>
                        <a:pt x="36" y="16"/>
                        <a:pt x="36" y="16"/>
                        <a:pt x="36" y="16"/>
                      </a:cubicBezTo>
                      <a:cubicBezTo>
                        <a:pt x="35" y="16"/>
                        <a:pt x="35" y="17"/>
                        <a:pt x="34" y="17"/>
                      </a:cubicBezTo>
                      <a:cubicBezTo>
                        <a:pt x="33" y="17"/>
                        <a:pt x="34" y="16"/>
                        <a:pt x="33" y="15"/>
                      </a:cubicBezTo>
                      <a:cubicBezTo>
                        <a:pt x="33" y="15"/>
                        <a:pt x="33" y="15"/>
                        <a:pt x="33" y="15"/>
                      </a:cubicBezTo>
                      <a:cubicBezTo>
                        <a:pt x="33" y="15"/>
                        <a:pt x="35" y="15"/>
                        <a:pt x="34" y="15"/>
                      </a:cubicBezTo>
                      <a:cubicBezTo>
                        <a:pt x="32" y="14"/>
                        <a:pt x="31" y="16"/>
                        <a:pt x="29" y="16"/>
                      </a:cubicBezTo>
                      <a:cubicBezTo>
                        <a:pt x="30" y="15"/>
                        <a:pt x="32" y="14"/>
                        <a:pt x="33" y="14"/>
                      </a:cubicBezTo>
                      <a:cubicBezTo>
                        <a:pt x="34" y="14"/>
                        <a:pt x="36" y="14"/>
                        <a:pt x="37" y="14"/>
                      </a:cubicBezTo>
                      <a:cubicBezTo>
                        <a:pt x="38" y="13"/>
                        <a:pt x="39" y="13"/>
                        <a:pt x="40" y="12"/>
                      </a:cubicBezTo>
                      <a:cubicBezTo>
                        <a:pt x="39" y="11"/>
                        <a:pt x="39" y="11"/>
                        <a:pt x="39" y="11"/>
                      </a:cubicBezTo>
                      <a:cubicBezTo>
                        <a:pt x="39" y="11"/>
                        <a:pt x="39" y="11"/>
                        <a:pt x="39" y="11"/>
                      </a:cubicBezTo>
                      <a:cubicBezTo>
                        <a:pt x="38" y="10"/>
                        <a:pt x="37" y="10"/>
                        <a:pt x="37" y="8"/>
                      </a:cubicBezTo>
                      <a:cubicBezTo>
                        <a:pt x="36" y="9"/>
                        <a:pt x="34" y="10"/>
                        <a:pt x="35" y="8"/>
                      </a:cubicBezTo>
                      <a:cubicBezTo>
                        <a:pt x="35" y="8"/>
                        <a:pt x="33" y="6"/>
                        <a:pt x="32" y="7"/>
                      </a:cubicBezTo>
                      <a:cubicBezTo>
                        <a:pt x="32" y="8"/>
                        <a:pt x="32" y="8"/>
                        <a:pt x="31" y="9"/>
                      </a:cubicBezTo>
                      <a:cubicBezTo>
                        <a:pt x="30" y="9"/>
                        <a:pt x="31" y="9"/>
                        <a:pt x="31" y="10"/>
                      </a:cubicBezTo>
                      <a:cubicBezTo>
                        <a:pt x="30" y="11"/>
                        <a:pt x="29" y="11"/>
                        <a:pt x="28" y="12"/>
                      </a:cubicBezTo>
                      <a:cubicBezTo>
                        <a:pt x="27" y="12"/>
                        <a:pt x="27" y="13"/>
                        <a:pt x="27" y="13"/>
                      </a:cubicBezTo>
                      <a:cubicBezTo>
                        <a:pt x="26" y="13"/>
                        <a:pt x="26" y="13"/>
                        <a:pt x="26" y="12"/>
                      </a:cubicBezTo>
                      <a:cubicBezTo>
                        <a:pt x="27" y="12"/>
                        <a:pt x="27" y="12"/>
                        <a:pt x="27" y="12"/>
                      </a:cubicBezTo>
                      <a:cubicBezTo>
                        <a:pt x="26" y="12"/>
                        <a:pt x="26" y="12"/>
                        <a:pt x="26" y="12"/>
                      </a:cubicBezTo>
                      <a:cubicBezTo>
                        <a:pt x="27" y="11"/>
                        <a:pt x="27" y="11"/>
                        <a:pt x="27" y="11"/>
                      </a:cubicBezTo>
                      <a:cubicBezTo>
                        <a:pt x="27" y="11"/>
                        <a:pt x="25" y="11"/>
                        <a:pt x="25" y="10"/>
                      </a:cubicBezTo>
                      <a:cubicBezTo>
                        <a:pt x="26" y="9"/>
                        <a:pt x="25" y="10"/>
                        <a:pt x="24" y="10"/>
                      </a:cubicBezTo>
                      <a:cubicBezTo>
                        <a:pt x="25" y="9"/>
                        <a:pt x="25" y="8"/>
                        <a:pt x="27" y="7"/>
                      </a:cubicBezTo>
                      <a:cubicBezTo>
                        <a:pt x="27" y="7"/>
                        <a:pt x="30" y="6"/>
                        <a:pt x="31" y="6"/>
                      </a:cubicBezTo>
                      <a:cubicBezTo>
                        <a:pt x="30" y="6"/>
                        <a:pt x="30" y="6"/>
                        <a:pt x="30" y="6"/>
                      </a:cubicBezTo>
                      <a:cubicBezTo>
                        <a:pt x="31" y="7"/>
                        <a:pt x="32" y="7"/>
                        <a:pt x="32" y="6"/>
                      </a:cubicBezTo>
                      <a:cubicBezTo>
                        <a:pt x="32" y="5"/>
                        <a:pt x="32" y="5"/>
                        <a:pt x="32" y="5"/>
                      </a:cubicBezTo>
                      <a:cubicBezTo>
                        <a:pt x="33" y="5"/>
                        <a:pt x="33" y="5"/>
                        <a:pt x="33" y="5"/>
                      </a:cubicBezTo>
                      <a:cubicBezTo>
                        <a:pt x="33" y="5"/>
                        <a:pt x="34" y="5"/>
                        <a:pt x="34" y="5"/>
                      </a:cubicBezTo>
                      <a:cubicBezTo>
                        <a:pt x="34" y="4"/>
                        <a:pt x="36" y="4"/>
                        <a:pt x="36" y="4"/>
                      </a:cubicBezTo>
                      <a:cubicBezTo>
                        <a:pt x="38" y="5"/>
                        <a:pt x="34" y="6"/>
                        <a:pt x="34" y="6"/>
                      </a:cubicBezTo>
                      <a:cubicBezTo>
                        <a:pt x="34" y="6"/>
                        <a:pt x="35" y="6"/>
                        <a:pt x="35" y="7"/>
                      </a:cubicBezTo>
                      <a:cubicBezTo>
                        <a:pt x="37" y="7"/>
                        <a:pt x="37" y="7"/>
                        <a:pt x="37" y="7"/>
                      </a:cubicBezTo>
                      <a:cubicBezTo>
                        <a:pt x="37" y="6"/>
                        <a:pt x="37" y="6"/>
                        <a:pt x="37" y="6"/>
                      </a:cubicBezTo>
                      <a:cubicBezTo>
                        <a:pt x="38" y="7"/>
                        <a:pt x="38" y="7"/>
                        <a:pt x="38" y="6"/>
                      </a:cubicBezTo>
                      <a:cubicBezTo>
                        <a:pt x="38" y="5"/>
                        <a:pt x="39" y="6"/>
                        <a:pt x="39" y="6"/>
                      </a:cubicBezTo>
                      <a:cubicBezTo>
                        <a:pt x="40" y="5"/>
                        <a:pt x="40" y="5"/>
                        <a:pt x="40" y="5"/>
                      </a:cubicBezTo>
                      <a:cubicBezTo>
                        <a:pt x="40" y="5"/>
                        <a:pt x="39" y="5"/>
                        <a:pt x="39" y="5"/>
                      </a:cubicBezTo>
                      <a:cubicBezTo>
                        <a:pt x="39" y="4"/>
                        <a:pt x="40" y="4"/>
                        <a:pt x="39" y="4"/>
                      </a:cubicBezTo>
                      <a:cubicBezTo>
                        <a:pt x="39" y="3"/>
                        <a:pt x="38" y="4"/>
                        <a:pt x="38" y="3"/>
                      </a:cubicBezTo>
                      <a:cubicBezTo>
                        <a:pt x="38" y="3"/>
                        <a:pt x="38" y="3"/>
                        <a:pt x="38" y="3"/>
                      </a:cubicBezTo>
                      <a:cubicBezTo>
                        <a:pt x="38" y="3"/>
                        <a:pt x="38" y="3"/>
                        <a:pt x="38" y="3"/>
                      </a:cubicBezTo>
                      <a:cubicBezTo>
                        <a:pt x="37" y="3"/>
                        <a:pt x="37" y="3"/>
                        <a:pt x="37" y="3"/>
                      </a:cubicBezTo>
                      <a:cubicBezTo>
                        <a:pt x="37" y="3"/>
                        <a:pt x="37" y="3"/>
                        <a:pt x="37" y="3"/>
                      </a:cubicBezTo>
                      <a:cubicBezTo>
                        <a:pt x="37" y="3"/>
                        <a:pt x="36" y="3"/>
                        <a:pt x="35" y="3"/>
                      </a:cubicBezTo>
                      <a:cubicBezTo>
                        <a:pt x="36" y="3"/>
                        <a:pt x="36" y="3"/>
                        <a:pt x="36" y="3"/>
                      </a:cubicBezTo>
                      <a:cubicBezTo>
                        <a:pt x="35" y="3"/>
                        <a:pt x="35" y="3"/>
                        <a:pt x="34" y="4"/>
                      </a:cubicBezTo>
                      <a:cubicBezTo>
                        <a:pt x="34" y="4"/>
                        <a:pt x="34" y="4"/>
                        <a:pt x="34" y="4"/>
                      </a:cubicBezTo>
                      <a:cubicBezTo>
                        <a:pt x="34" y="4"/>
                        <a:pt x="33" y="5"/>
                        <a:pt x="32" y="5"/>
                      </a:cubicBezTo>
                      <a:cubicBezTo>
                        <a:pt x="32" y="4"/>
                        <a:pt x="33" y="5"/>
                        <a:pt x="33" y="4"/>
                      </a:cubicBezTo>
                      <a:cubicBezTo>
                        <a:pt x="32" y="4"/>
                        <a:pt x="32" y="4"/>
                        <a:pt x="32" y="4"/>
                      </a:cubicBezTo>
                      <a:cubicBezTo>
                        <a:pt x="34" y="3"/>
                        <a:pt x="34" y="3"/>
                        <a:pt x="34" y="3"/>
                      </a:cubicBezTo>
                      <a:cubicBezTo>
                        <a:pt x="32" y="3"/>
                        <a:pt x="32" y="5"/>
                        <a:pt x="31" y="5"/>
                      </a:cubicBezTo>
                      <a:cubicBezTo>
                        <a:pt x="31" y="4"/>
                        <a:pt x="31" y="4"/>
                        <a:pt x="32" y="4"/>
                      </a:cubicBezTo>
                      <a:cubicBezTo>
                        <a:pt x="31" y="4"/>
                        <a:pt x="29" y="5"/>
                        <a:pt x="29" y="5"/>
                      </a:cubicBezTo>
                      <a:cubicBezTo>
                        <a:pt x="29" y="4"/>
                        <a:pt x="32" y="3"/>
                        <a:pt x="33" y="3"/>
                      </a:cubicBezTo>
                      <a:cubicBezTo>
                        <a:pt x="32" y="3"/>
                        <a:pt x="32" y="3"/>
                        <a:pt x="32" y="3"/>
                      </a:cubicBezTo>
                      <a:cubicBezTo>
                        <a:pt x="33" y="2"/>
                        <a:pt x="33" y="2"/>
                        <a:pt x="33" y="2"/>
                      </a:cubicBezTo>
                      <a:cubicBezTo>
                        <a:pt x="32" y="2"/>
                        <a:pt x="29" y="4"/>
                        <a:pt x="29" y="4"/>
                      </a:cubicBezTo>
                      <a:cubicBezTo>
                        <a:pt x="28" y="5"/>
                        <a:pt x="28" y="5"/>
                        <a:pt x="27" y="5"/>
                      </a:cubicBezTo>
                      <a:cubicBezTo>
                        <a:pt x="28" y="4"/>
                        <a:pt x="28" y="4"/>
                        <a:pt x="28" y="4"/>
                      </a:cubicBezTo>
                      <a:cubicBezTo>
                        <a:pt x="27" y="4"/>
                        <a:pt x="26" y="5"/>
                        <a:pt x="25" y="5"/>
                      </a:cubicBezTo>
                      <a:cubicBezTo>
                        <a:pt x="23" y="6"/>
                        <a:pt x="21" y="7"/>
                        <a:pt x="19" y="8"/>
                      </a:cubicBezTo>
                      <a:cubicBezTo>
                        <a:pt x="15" y="10"/>
                        <a:pt x="13" y="13"/>
                        <a:pt x="10" y="16"/>
                      </a:cubicBezTo>
                      <a:cubicBezTo>
                        <a:pt x="8" y="17"/>
                        <a:pt x="3" y="23"/>
                        <a:pt x="3" y="25"/>
                      </a:cubicBezTo>
                      <a:cubicBezTo>
                        <a:pt x="3" y="26"/>
                        <a:pt x="2" y="27"/>
                        <a:pt x="2" y="28"/>
                      </a:cubicBezTo>
                      <a:cubicBezTo>
                        <a:pt x="2" y="28"/>
                        <a:pt x="2" y="29"/>
                        <a:pt x="1" y="30"/>
                      </a:cubicBezTo>
                      <a:cubicBezTo>
                        <a:pt x="0" y="31"/>
                        <a:pt x="1" y="33"/>
                        <a:pt x="0" y="35"/>
                      </a:cubicBezTo>
                      <a:cubicBezTo>
                        <a:pt x="1" y="34"/>
                        <a:pt x="2" y="27"/>
                        <a:pt x="3" y="27"/>
                      </a:cubicBezTo>
                      <a:cubicBezTo>
                        <a:pt x="3" y="27"/>
                        <a:pt x="2" y="30"/>
                        <a:pt x="2" y="31"/>
                      </a:cubicBezTo>
                      <a:cubicBezTo>
                        <a:pt x="1" y="32"/>
                        <a:pt x="2" y="34"/>
                        <a:pt x="2" y="36"/>
                      </a:cubicBezTo>
                      <a:cubicBezTo>
                        <a:pt x="1" y="37"/>
                        <a:pt x="1" y="37"/>
                        <a:pt x="1" y="37"/>
                      </a:cubicBezTo>
                      <a:cubicBezTo>
                        <a:pt x="1" y="38"/>
                        <a:pt x="2" y="38"/>
                        <a:pt x="2" y="39"/>
                      </a:cubicBezTo>
                      <a:cubicBezTo>
                        <a:pt x="2" y="39"/>
                        <a:pt x="4" y="41"/>
                        <a:pt x="4" y="41"/>
                      </a:cubicBezTo>
                      <a:cubicBezTo>
                        <a:pt x="5" y="42"/>
                        <a:pt x="5" y="41"/>
                        <a:pt x="6" y="41"/>
                      </a:cubicBezTo>
                      <a:cubicBezTo>
                        <a:pt x="6" y="41"/>
                        <a:pt x="7" y="43"/>
                        <a:pt x="7" y="43"/>
                      </a:cubicBezTo>
                      <a:cubicBezTo>
                        <a:pt x="7" y="44"/>
                        <a:pt x="9" y="44"/>
                        <a:pt x="10" y="44"/>
                      </a:cubicBezTo>
                      <a:cubicBezTo>
                        <a:pt x="10" y="44"/>
                        <a:pt x="10" y="46"/>
                        <a:pt x="10" y="46"/>
                      </a:cubicBezTo>
                      <a:cubicBezTo>
                        <a:pt x="10" y="45"/>
                        <a:pt x="10" y="45"/>
                        <a:pt x="10" y="45"/>
                      </a:cubicBezTo>
                      <a:cubicBezTo>
                        <a:pt x="11" y="46"/>
                        <a:pt x="11" y="46"/>
                        <a:pt x="11" y="46"/>
                      </a:cubicBezTo>
                      <a:cubicBezTo>
                        <a:pt x="10" y="46"/>
                        <a:pt x="10" y="46"/>
                        <a:pt x="10" y="46"/>
                      </a:cubicBezTo>
                      <a:cubicBezTo>
                        <a:pt x="10" y="46"/>
                        <a:pt x="10" y="48"/>
                        <a:pt x="11" y="47"/>
                      </a:cubicBezTo>
                      <a:cubicBezTo>
                        <a:pt x="11" y="47"/>
                        <a:pt x="11" y="47"/>
                        <a:pt x="11" y="47"/>
                      </a:cubicBezTo>
                      <a:cubicBezTo>
                        <a:pt x="12" y="47"/>
                        <a:pt x="11" y="48"/>
                        <a:pt x="12" y="49"/>
                      </a:cubicBezTo>
                      <a:cubicBezTo>
                        <a:pt x="13" y="49"/>
                        <a:pt x="13" y="50"/>
                        <a:pt x="14" y="50"/>
                      </a:cubicBezTo>
                      <a:cubicBezTo>
                        <a:pt x="14" y="50"/>
                        <a:pt x="14" y="48"/>
                        <a:pt x="15" y="48"/>
                      </a:cubicBezTo>
                      <a:cubicBezTo>
                        <a:pt x="16" y="48"/>
                        <a:pt x="16" y="50"/>
                        <a:pt x="16" y="50"/>
                      </a:cubicBezTo>
                      <a:cubicBezTo>
                        <a:pt x="17" y="51"/>
                        <a:pt x="16" y="53"/>
                        <a:pt x="16" y="53"/>
                      </a:cubicBezTo>
                      <a:cubicBezTo>
                        <a:pt x="17" y="54"/>
                        <a:pt x="15" y="55"/>
                        <a:pt x="15" y="55"/>
                      </a:cubicBezTo>
                      <a:cubicBezTo>
                        <a:pt x="15" y="56"/>
                        <a:pt x="14" y="56"/>
                        <a:pt x="14" y="56"/>
                      </a:cubicBezTo>
                      <a:cubicBezTo>
                        <a:pt x="14" y="57"/>
                        <a:pt x="14" y="57"/>
                        <a:pt x="14" y="58"/>
                      </a:cubicBezTo>
                      <a:cubicBezTo>
                        <a:pt x="13" y="59"/>
                        <a:pt x="13" y="59"/>
                        <a:pt x="14" y="59"/>
                      </a:cubicBezTo>
                      <a:cubicBezTo>
                        <a:pt x="14" y="59"/>
                        <a:pt x="13" y="62"/>
                        <a:pt x="14" y="63"/>
                      </a:cubicBezTo>
                      <a:cubicBezTo>
                        <a:pt x="15" y="64"/>
                        <a:pt x="17" y="66"/>
                        <a:pt x="17" y="68"/>
                      </a:cubicBezTo>
                      <a:cubicBezTo>
                        <a:pt x="18" y="70"/>
                        <a:pt x="19" y="72"/>
                        <a:pt x="21" y="73"/>
                      </a:cubicBezTo>
                      <a:cubicBezTo>
                        <a:pt x="23" y="74"/>
                        <a:pt x="24" y="75"/>
                        <a:pt x="24" y="77"/>
                      </a:cubicBezTo>
                      <a:cubicBezTo>
                        <a:pt x="24" y="78"/>
                        <a:pt x="24" y="80"/>
                        <a:pt x="24" y="81"/>
                      </a:cubicBezTo>
                      <a:cubicBezTo>
                        <a:pt x="25" y="82"/>
                        <a:pt x="24" y="83"/>
                        <a:pt x="25" y="84"/>
                      </a:cubicBezTo>
                      <a:cubicBezTo>
                        <a:pt x="25" y="84"/>
                        <a:pt x="25" y="85"/>
                        <a:pt x="25" y="85"/>
                      </a:cubicBezTo>
                      <a:cubicBezTo>
                        <a:pt x="25" y="85"/>
                        <a:pt x="25" y="86"/>
                        <a:pt x="25" y="87"/>
                      </a:cubicBezTo>
                      <a:cubicBezTo>
                        <a:pt x="25" y="88"/>
                        <a:pt x="25" y="89"/>
                        <a:pt x="25" y="90"/>
                      </a:cubicBezTo>
                      <a:cubicBezTo>
                        <a:pt x="25" y="90"/>
                        <a:pt x="25" y="90"/>
                        <a:pt x="25" y="90"/>
                      </a:cubicBezTo>
                      <a:cubicBezTo>
                        <a:pt x="26" y="91"/>
                        <a:pt x="27" y="94"/>
                        <a:pt x="27" y="94"/>
                      </a:cubicBezTo>
                      <a:cubicBezTo>
                        <a:pt x="27" y="95"/>
                        <a:pt x="28" y="94"/>
                        <a:pt x="27" y="94"/>
                      </a:cubicBezTo>
                      <a:cubicBezTo>
                        <a:pt x="28" y="93"/>
                        <a:pt x="28" y="95"/>
                        <a:pt x="28" y="95"/>
                      </a:cubicBezTo>
                      <a:cubicBezTo>
                        <a:pt x="27" y="95"/>
                        <a:pt x="27" y="95"/>
                        <a:pt x="27" y="96"/>
                      </a:cubicBezTo>
                      <a:cubicBezTo>
                        <a:pt x="27" y="97"/>
                        <a:pt x="27" y="97"/>
                        <a:pt x="28" y="97"/>
                      </a:cubicBezTo>
                      <a:cubicBezTo>
                        <a:pt x="29" y="97"/>
                        <a:pt x="28" y="98"/>
                        <a:pt x="28" y="98"/>
                      </a:cubicBezTo>
                      <a:cubicBezTo>
                        <a:pt x="29" y="99"/>
                        <a:pt x="30" y="100"/>
                        <a:pt x="30" y="101"/>
                      </a:cubicBezTo>
                      <a:cubicBezTo>
                        <a:pt x="32" y="102"/>
                        <a:pt x="33" y="102"/>
                        <a:pt x="35" y="102"/>
                      </a:cubicBezTo>
                      <a:close/>
                      <a:moveTo>
                        <a:pt x="38" y="11"/>
                      </a:moveTo>
                      <a:cubicBezTo>
                        <a:pt x="37" y="12"/>
                        <a:pt x="37" y="12"/>
                        <a:pt x="37" y="12"/>
                      </a:cubicBezTo>
                      <a:cubicBezTo>
                        <a:pt x="38" y="12"/>
                        <a:pt x="38" y="12"/>
                        <a:pt x="38" y="11"/>
                      </a:cubicBezTo>
                      <a:close/>
                      <a:moveTo>
                        <a:pt x="35" y="11"/>
                      </a:moveTo>
                      <a:cubicBezTo>
                        <a:pt x="36" y="11"/>
                        <a:pt x="36" y="11"/>
                        <a:pt x="36" y="11"/>
                      </a:cubicBezTo>
                      <a:cubicBezTo>
                        <a:pt x="35" y="12"/>
                        <a:pt x="35" y="12"/>
                        <a:pt x="35" y="12"/>
                      </a:cubicBezTo>
                      <a:cubicBezTo>
                        <a:pt x="35" y="11"/>
                        <a:pt x="35" y="11"/>
                        <a:pt x="35" y="11"/>
                      </a:cubicBezTo>
                      <a:close/>
                      <a:moveTo>
                        <a:pt x="33" y="13"/>
                      </a:moveTo>
                      <a:cubicBezTo>
                        <a:pt x="33" y="13"/>
                        <a:pt x="33" y="13"/>
                        <a:pt x="33" y="13"/>
                      </a:cubicBezTo>
                      <a:moveTo>
                        <a:pt x="31" y="10"/>
                      </a:moveTo>
                      <a:cubicBezTo>
                        <a:pt x="31" y="10"/>
                        <a:pt x="31" y="10"/>
                        <a:pt x="31" y="10"/>
                      </a:cubicBezTo>
                      <a:close/>
                      <a:moveTo>
                        <a:pt x="29" y="15"/>
                      </a:moveTo>
                      <a:cubicBezTo>
                        <a:pt x="29" y="15"/>
                        <a:pt x="29" y="15"/>
                        <a:pt x="29" y="15"/>
                      </a:cubicBezTo>
                      <a:moveTo>
                        <a:pt x="30" y="13"/>
                      </a:moveTo>
                      <a:cubicBezTo>
                        <a:pt x="28" y="15"/>
                        <a:pt x="29" y="13"/>
                        <a:pt x="29" y="14"/>
                      </a:cubicBezTo>
                      <a:cubicBezTo>
                        <a:pt x="29" y="14"/>
                        <a:pt x="29" y="14"/>
                        <a:pt x="29" y="14"/>
                      </a:cubicBezTo>
                      <a:lnTo>
                        <a:pt x="30" y="13"/>
                      </a:lnTo>
                      <a:close/>
                      <a:moveTo>
                        <a:pt x="29" y="11"/>
                      </a:moveTo>
                      <a:cubicBezTo>
                        <a:pt x="29" y="12"/>
                        <a:pt x="29" y="12"/>
                        <a:pt x="29" y="12"/>
                      </a:cubicBezTo>
                      <a:lnTo>
                        <a:pt x="29" y="11"/>
                      </a:lnTo>
                      <a:close/>
                      <a:moveTo>
                        <a:pt x="36" y="6"/>
                      </a:moveTo>
                      <a:cubicBezTo>
                        <a:pt x="36" y="6"/>
                        <a:pt x="36" y="6"/>
                        <a:pt x="36" y="6"/>
                      </a:cubicBezTo>
                      <a:cubicBezTo>
                        <a:pt x="36" y="6"/>
                        <a:pt x="36" y="6"/>
                        <a:pt x="36" y="6"/>
                      </a:cubicBezTo>
                      <a:close/>
                      <a:moveTo>
                        <a:pt x="37" y="5"/>
                      </a:moveTo>
                      <a:cubicBezTo>
                        <a:pt x="37" y="5"/>
                        <a:pt x="37" y="5"/>
                        <a:pt x="37" y="5"/>
                      </a:cubicBezTo>
                      <a:cubicBezTo>
                        <a:pt x="37" y="5"/>
                        <a:pt x="37" y="5"/>
                        <a:pt x="37" y="5"/>
                      </a:cubicBezTo>
                      <a:close/>
                      <a:moveTo>
                        <a:pt x="31" y="6"/>
                      </a:moveTo>
                      <a:cubicBezTo>
                        <a:pt x="31" y="6"/>
                        <a:pt x="31" y="6"/>
                        <a:pt x="31" y="6"/>
                      </a:cubicBezTo>
                      <a:cubicBezTo>
                        <a:pt x="32" y="6"/>
                        <a:pt x="31" y="6"/>
                        <a:pt x="31" y="6"/>
                      </a:cubicBezTo>
                      <a:close/>
                      <a:moveTo>
                        <a:pt x="31" y="5"/>
                      </a:moveTo>
                      <a:cubicBezTo>
                        <a:pt x="31" y="6"/>
                        <a:pt x="31" y="6"/>
                        <a:pt x="31" y="6"/>
                      </a:cubicBezTo>
                      <a:lnTo>
                        <a:pt x="31" y="5"/>
                      </a:lnTo>
                      <a:close/>
                      <a:moveTo>
                        <a:pt x="23" y="19"/>
                      </a:moveTo>
                      <a:cubicBezTo>
                        <a:pt x="23" y="19"/>
                        <a:pt x="20" y="20"/>
                        <a:pt x="20" y="20"/>
                      </a:cubicBezTo>
                      <a:cubicBezTo>
                        <a:pt x="21" y="19"/>
                        <a:pt x="21" y="19"/>
                        <a:pt x="21" y="19"/>
                      </a:cubicBezTo>
                      <a:cubicBezTo>
                        <a:pt x="21" y="19"/>
                        <a:pt x="23" y="19"/>
                        <a:pt x="23" y="19"/>
                      </a:cubicBezTo>
                      <a:cubicBezTo>
                        <a:pt x="23" y="19"/>
                        <a:pt x="23" y="19"/>
                        <a:pt x="23" y="19"/>
                      </a:cubicBezTo>
                      <a:cubicBezTo>
                        <a:pt x="22" y="19"/>
                        <a:pt x="23" y="19"/>
                        <a:pt x="23" y="19"/>
                      </a:cubicBezTo>
                      <a:close/>
                      <a:moveTo>
                        <a:pt x="25" y="18"/>
                      </a:moveTo>
                      <a:cubicBezTo>
                        <a:pt x="27" y="18"/>
                        <a:pt x="23" y="19"/>
                        <a:pt x="23" y="18"/>
                      </a:cubicBezTo>
                      <a:cubicBezTo>
                        <a:pt x="24" y="18"/>
                        <a:pt x="24" y="18"/>
                        <a:pt x="25" y="18"/>
                      </a:cubicBezTo>
                      <a:cubicBezTo>
                        <a:pt x="25" y="18"/>
                        <a:pt x="24" y="18"/>
                        <a:pt x="25" y="18"/>
                      </a:cubicBezTo>
                      <a:close/>
                      <a:moveTo>
                        <a:pt x="24" y="6"/>
                      </a:moveTo>
                      <a:cubicBezTo>
                        <a:pt x="25" y="5"/>
                        <a:pt x="25" y="5"/>
                        <a:pt x="26" y="5"/>
                      </a:cubicBezTo>
                      <a:cubicBezTo>
                        <a:pt x="26" y="5"/>
                        <a:pt x="25" y="5"/>
                        <a:pt x="24" y="6"/>
                      </a:cubicBezTo>
                      <a:close/>
                      <a:moveTo>
                        <a:pt x="24" y="16"/>
                      </a:moveTo>
                      <a:cubicBezTo>
                        <a:pt x="24" y="16"/>
                        <a:pt x="24" y="16"/>
                        <a:pt x="24" y="16"/>
                      </a:cubicBezTo>
                      <a:close/>
                      <a:moveTo>
                        <a:pt x="24" y="18"/>
                      </a:moveTo>
                      <a:cubicBezTo>
                        <a:pt x="24" y="18"/>
                        <a:pt x="24" y="18"/>
                        <a:pt x="24" y="18"/>
                      </a:cubicBezTo>
                      <a:moveTo>
                        <a:pt x="23" y="17"/>
                      </a:moveTo>
                      <a:cubicBezTo>
                        <a:pt x="24" y="17"/>
                        <a:pt x="24" y="18"/>
                        <a:pt x="23" y="17"/>
                      </a:cubicBezTo>
                      <a:cubicBezTo>
                        <a:pt x="23" y="18"/>
                        <a:pt x="22" y="19"/>
                        <a:pt x="21" y="19"/>
                      </a:cubicBezTo>
                      <a:cubicBezTo>
                        <a:pt x="22" y="18"/>
                        <a:pt x="22" y="18"/>
                        <a:pt x="22" y="18"/>
                      </a:cubicBezTo>
                      <a:cubicBezTo>
                        <a:pt x="21" y="18"/>
                        <a:pt x="21" y="18"/>
                        <a:pt x="21" y="18"/>
                      </a:cubicBezTo>
                      <a:cubicBezTo>
                        <a:pt x="21" y="19"/>
                        <a:pt x="22" y="16"/>
                        <a:pt x="21" y="17"/>
                      </a:cubicBezTo>
                      <a:cubicBezTo>
                        <a:pt x="21" y="17"/>
                        <a:pt x="18" y="20"/>
                        <a:pt x="18" y="20"/>
                      </a:cubicBezTo>
                      <a:cubicBezTo>
                        <a:pt x="19" y="17"/>
                        <a:pt x="19" y="17"/>
                        <a:pt x="19" y="17"/>
                      </a:cubicBezTo>
                      <a:cubicBezTo>
                        <a:pt x="20" y="17"/>
                        <a:pt x="22" y="16"/>
                        <a:pt x="23" y="17"/>
                      </a:cubicBezTo>
                      <a:close/>
                      <a:moveTo>
                        <a:pt x="22" y="7"/>
                      </a:moveTo>
                      <a:cubicBezTo>
                        <a:pt x="23" y="7"/>
                        <a:pt x="23" y="7"/>
                        <a:pt x="23" y="7"/>
                      </a:cubicBezTo>
                      <a:cubicBezTo>
                        <a:pt x="21" y="8"/>
                        <a:pt x="21" y="8"/>
                        <a:pt x="21" y="8"/>
                      </a:cubicBezTo>
                      <a:lnTo>
                        <a:pt x="22" y="7"/>
                      </a:lnTo>
                      <a:close/>
                      <a:moveTo>
                        <a:pt x="22" y="14"/>
                      </a:moveTo>
                      <a:cubicBezTo>
                        <a:pt x="21" y="14"/>
                        <a:pt x="21" y="14"/>
                        <a:pt x="21" y="14"/>
                      </a:cubicBezTo>
                      <a:lnTo>
                        <a:pt x="22" y="14"/>
                      </a:lnTo>
                      <a:close/>
                      <a:moveTo>
                        <a:pt x="20" y="9"/>
                      </a:moveTo>
                      <a:cubicBezTo>
                        <a:pt x="22" y="8"/>
                        <a:pt x="22" y="8"/>
                        <a:pt x="22" y="8"/>
                      </a:cubicBezTo>
                      <a:lnTo>
                        <a:pt x="20" y="9"/>
                      </a:lnTo>
                      <a:close/>
                      <a:moveTo>
                        <a:pt x="20" y="10"/>
                      </a:moveTo>
                      <a:cubicBezTo>
                        <a:pt x="20" y="10"/>
                        <a:pt x="20" y="10"/>
                        <a:pt x="20" y="10"/>
                      </a:cubicBezTo>
                      <a:close/>
                      <a:moveTo>
                        <a:pt x="19" y="13"/>
                      </a:moveTo>
                      <a:cubicBezTo>
                        <a:pt x="19" y="12"/>
                        <a:pt x="19" y="12"/>
                        <a:pt x="19" y="12"/>
                      </a:cubicBezTo>
                      <a:cubicBezTo>
                        <a:pt x="19" y="12"/>
                        <a:pt x="19" y="12"/>
                        <a:pt x="19" y="12"/>
                      </a:cubicBezTo>
                      <a:cubicBezTo>
                        <a:pt x="20" y="11"/>
                        <a:pt x="20" y="11"/>
                        <a:pt x="20" y="11"/>
                      </a:cubicBezTo>
                      <a:cubicBezTo>
                        <a:pt x="19" y="14"/>
                        <a:pt x="19" y="14"/>
                        <a:pt x="19" y="14"/>
                      </a:cubicBezTo>
                      <a:lnTo>
                        <a:pt x="19" y="13"/>
                      </a:lnTo>
                      <a:close/>
                      <a:moveTo>
                        <a:pt x="20" y="15"/>
                      </a:moveTo>
                      <a:cubicBezTo>
                        <a:pt x="21" y="15"/>
                        <a:pt x="21" y="14"/>
                        <a:pt x="22" y="15"/>
                      </a:cubicBezTo>
                      <a:cubicBezTo>
                        <a:pt x="22" y="15"/>
                        <a:pt x="22" y="16"/>
                        <a:pt x="22" y="16"/>
                      </a:cubicBezTo>
                      <a:cubicBezTo>
                        <a:pt x="22" y="16"/>
                        <a:pt x="20" y="16"/>
                        <a:pt x="20" y="16"/>
                      </a:cubicBezTo>
                      <a:cubicBezTo>
                        <a:pt x="20" y="16"/>
                        <a:pt x="19" y="16"/>
                        <a:pt x="19" y="16"/>
                      </a:cubicBezTo>
                      <a:cubicBezTo>
                        <a:pt x="19" y="16"/>
                        <a:pt x="19" y="15"/>
                        <a:pt x="20" y="15"/>
                      </a:cubicBezTo>
                      <a:cubicBezTo>
                        <a:pt x="20" y="15"/>
                        <a:pt x="19" y="15"/>
                        <a:pt x="20" y="15"/>
                      </a:cubicBezTo>
                      <a:close/>
                      <a:moveTo>
                        <a:pt x="18" y="13"/>
                      </a:moveTo>
                      <a:cubicBezTo>
                        <a:pt x="18" y="14"/>
                        <a:pt x="18" y="14"/>
                        <a:pt x="18" y="14"/>
                      </a:cubicBezTo>
                      <a:lnTo>
                        <a:pt x="18" y="13"/>
                      </a:lnTo>
                      <a:close/>
                      <a:moveTo>
                        <a:pt x="2" y="37"/>
                      </a:moveTo>
                      <a:cubicBezTo>
                        <a:pt x="2" y="37"/>
                        <a:pt x="2" y="37"/>
                        <a:pt x="2" y="37"/>
                      </a:cubicBezTo>
                      <a:moveTo>
                        <a:pt x="9" y="42"/>
                      </a:moveTo>
                      <a:cubicBezTo>
                        <a:pt x="9" y="42"/>
                        <a:pt x="9" y="42"/>
                        <a:pt x="9" y="42"/>
                      </a:cubicBezTo>
                      <a:moveTo>
                        <a:pt x="24" y="47"/>
                      </a:moveTo>
                      <a:cubicBezTo>
                        <a:pt x="24" y="47"/>
                        <a:pt x="24" y="47"/>
                        <a:pt x="24" y="47"/>
                      </a:cubicBezTo>
                      <a:moveTo>
                        <a:pt x="27" y="93"/>
                      </a:moveTo>
                      <a:cubicBezTo>
                        <a:pt x="27" y="93"/>
                        <a:pt x="27" y="93"/>
                        <a:pt x="27" y="93"/>
                      </a:cubicBezTo>
                      <a:moveTo>
                        <a:pt x="28" y="70"/>
                      </a:moveTo>
                      <a:cubicBezTo>
                        <a:pt x="28" y="70"/>
                        <a:pt x="28" y="70"/>
                        <a:pt x="28" y="70"/>
                      </a:cubicBezTo>
                      <a:moveTo>
                        <a:pt x="28" y="84"/>
                      </a:moveTo>
                      <a:cubicBezTo>
                        <a:pt x="28" y="84"/>
                        <a:pt x="28" y="84"/>
                        <a:pt x="28" y="84"/>
                      </a:cubicBezTo>
                      <a:moveTo>
                        <a:pt x="30" y="100"/>
                      </a:moveTo>
                      <a:cubicBezTo>
                        <a:pt x="30" y="100"/>
                        <a:pt x="30" y="100"/>
                        <a:pt x="30" y="100"/>
                      </a:cubicBezTo>
                      <a:close/>
                      <a:moveTo>
                        <a:pt x="32" y="101"/>
                      </a:moveTo>
                      <a:cubicBezTo>
                        <a:pt x="32" y="101"/>
                        <a:pt x="32" y="101"/>
                        <a:pt x="32" y="101"/>
                      </a:cubicBezTo>
                      <a:close/>
                      <a:moveTo>
                        <a:pt x="28" y="95"/>
                      </a:moveTo>
                      <a:cubicBezTo>
                        <a:pt x="28" y="95"/>
                        <a:pt x="28" y="95"/>
                        <a:pt x="28" y="95"/>
                      </a:cubicBezTo>
                      <a:close/>
                      <a:moveTo>
                        <a:pt x="33" y="3"/>
                      </a:moveTo>
                      <a:cubicBezTo>
                        <a:pt x="33" y="3"/>
                        <a:pt x="33" y="3"/>
                        <a:pt x="33" y="3"/>
                      </a:cubicBezTo>
                      <a:cubicBezTo>
                        <a:pt x="33" y="3"/>
                        <a:pt x="33" y="3"/>
                        <a:pt x="33" y="3"/>
                      </a:cubicBezTo>
                      <a:close/>
                      <a:moveTo>
                        <a:pt x="14" y="12"/>
                      </a:moveTo>
                      <a:cubicBezTo>
                        <a:pt x="14" y="12"/>
                        <a:pt x="14" y="12"/>
                        <a:pt x="14" y="12"/>
                      </a:cubicBezTo>
                      <a:close/>
                      <a:moveTo>
                        <a:pt x="14" y="11"/>
                      </a:moveTo>
                      <a:cubicBezTo>
                        <a:pt x="14" y="11"/>
                        <a:pt x="14" y="11"/>
                        <a:pt x="14" y="11"/>
                      </a:cubicBezTo>
                      <a:close/>
                      <a:moveTo>
                        <a:pt x="102" y="46"/>
                      </a:moveTo>
                      <a:cubicBezTo>
                        <a:pt x="102" y="46"/>
                        <a:pt x="102" y="46"/>
                        <a:pt x="102" y="46"/>
                      </a:cubicBezTo>
                      <a:cubicBezTo>
                        <a:pt x="101" y="42"/>
                        <a:pt x="100" y="38"/>
                        <a:pt x="99" y="34"/>
                      </a:cubicBezTo>
                      <a:cubicBezTo>
                        <a:pt x="97" y="29"/>
                        <a:pt x="94" y="25"/>
                        <a:pt x="91" y="21"/>
                      </a:cubicBezTo>
                      <a:cubicBezTo>
                        <a:pt x="88" y="17"/>
                        <a:pt x="85" y="14"/>
                        <a:pt x="81" y="11"/>
                      </a:cubicBezTo>
                      <a:cubicBezTo>
                        <a:pt x="79" y="10"/>
                        <a:pt x="77" y="8"/>
                        <a:pt x="75" y="7"/>
                      </a:cubicBezTo>
                      <a:cubicBezTo>
                        <a:pt x="74" y="7"/>
                        <a:pt x="73" y="6"/>
                        <a:pt x="72" y="6"/>
                      </a:cubicBezTo>
                      <a:cubicBezTo>
                        <a:pt x="72" y="6"/>
                        <a:pt x="70" y="5"/>
                        <a:pt x="70" y="5"/>
                      </a:cubicBezTo>
                      <a:cubicBezTo>
                        <a:pt x="71" y="6"/>
                        <a:pt x="71" y="6"/>
                        <a:pt x="71" y="6"/>
                      </a:cubicBezTo>
                      <a:cubicBezTo>
                        <a:pt x="70" y="5"/>
                        <a:pt x="69" y="5"/>
                        <a:pt x="69" y="5"/>
                      </a:cubicBezTo>
                      <a:cubicBezTo>
                        <a:pt x="69" y="5"/>
                        <a:pt x="69" y="5"/>
                        <a:pt x="69" y="5"/>
                      </a:cubicBezTo>
                      <a:cubicBezTo>
                        <a:pt x="68" y="4"/>
                        <a:pt x="65" y="3"/>
                        <a:pt x="64" y="4"/>
                      </a:cubicBezTo>
                      <a:cubicBezTo>
                        <a:pt x="64" y="3"/>
                        <a:pt x="66" y="6"/>
                        <a:pt x="67" y="6"/>
                      </a:cubicBezTo>
                      <a:cubicBezTo>
                        <a:pt x="67" y="7"/>
                        <a:pt x="68" y="8"/>
                        <a:pt x="69" y="9"/>
                      </a:cubicBezTo>
                      <a:cubicBezTo>
                        <a:pt x="70" y="9"/>
                        <a:pt x="69" y="8"/>
                        <a:pt x="70" y="8"/>
                      </a:cubicBezTo>
                      <a:cubicBezTo>
                        <a:pt x="71" y="9"/>
                        <a:pt x="71" y="9"/>
                        <a:pt x="71" y="9"/>
                      </a:cubicBezTo>
                      <a:cubicBezTo>
                        <a:pt x="71" y="9"/>
                        <a:pt x="71" y="9"/>
                        <a:pt x="71" y="9"/>
                      </a:cubicBezTo>
                      <a:cubicBezTo>
                        <a:pt x="71" y="8"/>
                        <a:pt x="71" y="8"/>
                        <a:pt x="71" y="8"/>
                      </a:cubicBezTo>
                      <a:cubicBezTo>
                        <a:pt x="71" y="8"/>
                        <a:pt x="73" y="11"/>
                        <a:pt x="73" y="10"/>
                      </a:cubicBezTo>
                      <a:cubicBezTo>
                        <a:pt x="73" y="9"/>
                        <a:pt x="73" y="9"/>
                        <a:pt x="72" y="8"/>
                      </a:cubicBezTo>
                      <a:cubicBezTo>
                        <a:pt x="71" y="7"/>
                        <a:pt x="70" y="7"/>
                        <a:pt x="70" y="7"/>
                      </a:cubicBezTo>
                      <a:cubicBezTo>
                        <a:pt x="69" y="6"/>
                        <a:pt x="68" y="5"/>
                        <a:pt x="68" y="5"/>
                      </a:cubicBezTo>
                      <a:cubicBezTo>
                        <a:pt x="70" y="5"/>
                        <a:pt x="72" y="9"/>
                        <a:pt x="73" y="7"/>
                      </a:cubicBezTo>
                      <a:cubicBezTo>
                        <a:pt x="73" y="7"/>
                        <a:pt x="73" y="7"/>
                        <a:pt x="73" y="7"/>
                      </a:cubicBezTo>
                      <a:cubicBezTo>
                        <a:pt x="73" y="7"/>
                        <a:pt x="74" y="7"/>
                        <a:pt x="74" y="8"/>
                      </a:cubicBezTo>
                      <a:cubicBezTo>
                        <a:pt x="72" y="8"/>
                        <a:pt x="75" y="9"/>
                        <a:pt x="75" y="9"/>
                      </a:cubicBezTo>
                      <a:cubicBezTo>
                        <a:pt x="74" y="9"/>
                        <a:pt x="74" y="9"/>
                        <a:pt x="74" y="9"/>
                      </a:cubicBezTo>
                      <a:cubicBezTo>
                        <a:pt x="74" y="9"/>
                        <a:pt x="76" y="10"/>
                        <a:pt x="76" y="11"/>
                      </a:cubicBezTo>
                      <a:cubicBezTo>
                        <a:pt x="75" y="11"/>
                        <a:pt x="75" y="10"/>
                        <a:pt x="75" y="11"/>
                      </a:cubicBezTo>
                      <a:cubicBezTo>
                        <a:pt x="75" y="11"/>
                        <a:pt x="74" y="11"/>
                        <a:pt x="74" y="11"/>
                      </a:cubicBezTo>
                      <a:cubicBezTo>
                        <a:pt x="73" y="11"/>
                        <a:pt x="72" y="9"/>
                        <a:pt x="71" y="9"/>
                      </a:cubicBezTo>
                      <a:cubicBezTo>
                        <a:pt x="71" y="10"/>
                        <a:pt x="72" y="10"/>
                        <a:pt x="73" y="11"/>
                      </a:cubicBezTo>
                      <a:cubicBezTo>
                        <a:pt x="73" y="11"/>
                        <a:pt x="72" y="11"/>
                        <a:pt x="72" y="12"/>
                      </a:cubicBezTo>
                      <a:cubicBezTo>
                        <a:pt x="72" y="12"/>
                        <a:pt x="72" y="12"/>
                        <a:pt x="72" y="12"/>
                      </a:cubicBezTo>
                      <a:cubicBezTo>
                        <a:pt x="72" y="12"/>
                        <a:pt x="72" y="12"/>
                        <a:pt x="72" y="12"/>
                      </a:cubicBezTo>
                      <a:cubicBezTo>
                        <a:pt x="72" y="13"/>
                        <a:pt x="72" y="13"/>
                        <a:pt x="72" y="13"/>
                      </a:cubicBezTo>
                      <a:cubicBezTo>
                        <a:pt x="73" y="14"/>
                        <a:pt x="71" y="14"/>
                        <a:pt x="71" y="14"/>
                      </a:cubicBezTo>
                      <a:cubicBezTo>
                        <a:pt x="71" y="14"/>
                        <a:pt x="71" y="14"/>
                        <a:pt x="71" y="14"/>
                      </a:cubicBezTo>
                      <a:cubicBezTo>
                        <a:pt x="71" y="14"/>
                        <a:pt x="70" y="14"/>
                        <a:pt x="70" y="15"/>
                      </a:cubicBezTo>
                      <a:cubicBezTo>
                        <a:pt x="71" y="15"/>
                        <a:pt x="75" y="17"/>
                        <a:pt x="74" y="18"/>
                      </a:cubicBezTo>
                      <a:cubicBezTo>
                        <a:pt x="73" y="18"/>
                        <a:pt x="71" y="18"/>
                        <a:pt x="70" y="18"/>
                      </a:cubicBezTo>
                      <a:cubicBezTo>
                        <a:pt x="69" y="18"/>
                        <a:pt x="70" y="19"/>
                        <a:pt x="70" y="19"/>
                      </a:cubicBezTo>
                      <a:cubicBezTo>
                        <a:pt x="70" y="20"/>
                        <a:pt x="71" y="20"/>
                        <a:pt x="71" y="21"/>
                      </a:cubicBezTo>
                      <a:cubicBezTo>
                        <a:pt x="71" y="22"/>
                        <a:pt x="72" y="22"/>
                        <a:pt x="72" y="22"/>
                      </a:cubicBezTo>
                      <a:cubicBezTo>
                        <a:pt x="72" y="23"/>
                        <a:pt x="72" y="23"/>
                        <a:pt x="72" y="23"/>
                      </a:cubicBezTo>
                      <a:cubicBezTo>
                        <a:pt x="73" y="23"/>
                        <a:pt x="73" y="23"/>
                        <a:pt x="74" y="23"/>
                      </a:cubicBezTo>
                      <a:cubicBezTo>
                        <a:pt x="75" y="24"/>
                        <a:pt x="75" y="23"/>
                        <a:pt x="75" y="23"/>
                      </a:cubicBezTo>
                      <a:cubicBezTo>
                        <a:pt x="77" y="23"/>
                        <a:pt x="76" y="23"/>
                        <a:pt x="76" y="22"/>
                      </a:cubicBezTo>
                      <a:cubicBezTo>
                        <a:pt x="77" y="22"/>
                        <a:pt x="76" y="21"/>
                        <a:pt x="76" y="20"/>
                      </a:cubicBezTo>
                      <a:cubicBezTo>
                        <a:pt x="76" y="20"/>
                        <a:pt x="76" y="20"/>
                        <a:pt x="77" y="19"/>
                      </a:cubicBezTo>
                      <a:cubicBezTo>
                        <a:pt x="77" y="19"/>
                        <a:pt x="76" y="18"/>
                        <a:pt x="76" y="18"/>
                      </a:cubicBezTo>
                      <a:cubicBezTo>
                        <a:pt x="76" y="18"/>
                        <a:pt x="79" y="19"/>
                        <a:pt x="78" y="17"/>
                      </a:cubicBezTo>
                      <a:cubicBezTo>
                        <a:pt x="80" y="17"/>
                        <a:pt x="81" y="19"/>
                        <a:pt x="82" y="19"/>
                      </a:cubicBezTo>
                      <a:cubicBezTo>
                        <a:pt x="83" y="20"/>
                        <a:pt x="84" y="20"/>
                        <a:pt x="84" y="21"/>
                      </a:cubicBezTo>
                      <a:cubicBezTo>
                        <a:pt x="85" y="22"/>
                        <a:pt x="83" y="21"/>
                        <a:pt x="83" y="22"/>
                      </a:cubicBezTo>
                      <a:cubicBezTo>
                        <a:pt x="85" y="23"/>
                        <a:pt x="85" y="23"/>
                        <a:pt x="85" y="23"/>
                      </a:cubicBezTo>
                      <a:cubicBezTo>
                        <a:pt x="85" y="22"/>
                        <a:pt x="85" y="22"/>
                        <a:pt x="85" y="22"/>
                      </a:cubicBezTo>
                      <a:cubicBezTo>
                        <a:pt x="85" y="21"/>
                        <a:pt x="84" y="20"/>
                        <a:pt x="84" y="20"/>
                      </a:cubicBezTo>
                      <a:cubicBezTo>
                        <a:pt x="85" y="20"/>
                        <a:pt x="85" y="20"/>
                        <a:pt x="85" y="20"/>
                      </a:cubicBezTo>
                      <a:cubicBezTo>
                        <a:pt x="84" y="19"/>
                        <a:pt x="82" y="19"/>
                        <a:pt x="82" y="18"/>
                      </a:cubicBezTo>
                      <a:cubicBezTo>
                        <a:pt x="81" y="18"/>
                        <a:pt x="80" y="18"/>
                        <a:pt x="80" y="17"/>
                      </a:cubicBezTo>
                      <a:cubicBezTo>
                        <a:pt x="80" y="17"/>
                        <a:pt x="79" y="16"/>
                        <a:pt x="80" y="16"/>
                      </a:cubicBezTo>
                      <a:cubicBezTo>
                        <a:pt x="81" y="16"/>
                        <a:pt x="82" y="18"/>
                        <a:pt x="83" y="18"/>
                      </a:cubicBezTo>
                      <a:cubicBezTo>
                        <a:pt x="84" y="19"/>
                        <a:pt x="84" y="19"/>
                        <a:pt x="84" y="20"/>
                      </a:cubicBezTo>
                      <a:cubicBezTo>
                        <a:pt x="86" y="21"/>
                        <a:pt x="86" y="21"/>
                        <a:pt x="86" y="21"/>
                      </a:cubicBezTo>
                      <a:cubicBezTo>
                        <a:pt x="86" y="21"/>
                        <a:pt x="87" y="22"/>
                        <a:pt x="88" y="23"/>
                      </a:cubicBezTo>
                      <a:cubicBezTo>
                        <a:pt x="88" y="22"/>
                        <a:pt x="88" y="22"/>
                        <a:pt x="87" y="21"/>
                      </a:cubicBezTo>
                      <a:cubicBezTo>
                        <a:pt x="87" y="21"/>
                        <a:pt x="86" y="20"/>
                        <a:pt x="86" y="20"/>
                      </a:cubicBezTo>
                      <a:cubicBezTo>
                        <a:pt x="86" y="20"/>
                        <a:pt x="86" y="19"/>
                        <a:pt x="87" y="19"/>
                      </a:cubicBezTo>
                      <a:cubicBezTo>
                        <a:pt x="87" y="19"/>
                        <a:pt x="87" y="19"/>
                        <a:pt x="87" y="19"/>
                      </a:cubicBezTo>
                      <a:cubicBezTo>
                        <a:pt x="86" y="18"/>
                        <a:pt x="84" y="16"/>
                        <a:pt x="84" y="15"/>
                      </a:cubicBezTo>
                      <a:cubicBezTo>
                        <a:pt x="85" y="15"/>
                        <a:pt x="85" y="15"/>
                        <a:pt x="85" y="15"/>
                      </a:cubicBezTo>
                      <a:cubicBezTo>
                        <a:pt x="85" y="15"/>
                        <a:pt x="85" y="15"/>
                        <a:pt x="85" y="15"/>
                      </a:cubicBezTo>
                      <a:cubicBezTo>
                        <a:pt x="86" y="16"/>
                        <a:pt x="86" y="16"/>
                        <a:pt x="86" y="16"/>
                      </a:cubicBezTo>
                      <a:cubicBezTo>
                        <a:pt x="85" y="16"/>
                        <a:pt x="85" y="16"/>
                        <a:pt x="85" y="16"/>
                      </a:cubicBezTo>
                      <a:cubicBezTo>
                        <a:pt x="85" y="16"/>
                        <a:pt x="86" y="16"/>
                        <a:pt x="86" y="17"/>
                      </a:cubicBezTo>
                      <a:cubicBezTo>
                        <a:pt x="86" y="16"/>
                        <a:pt x="86" y="16"/>
                        <a:pt x="86" y="16"/>
                      </a:cubicBezTo>
                      <a:cubicBezTo>
                        <a:pt x="87" y="16"/>
                        <a:pt x="89" y="18"/>
                        <a:pt x="89" y="19"/>
                      </a:cubicBezTo>
                      <a:cubicBezTo>
                        <a:pt x="89" y="19"/>
                        <a:pt x="88" y="18"/>
                        <a:pt x="87" y="18"/>
                      </a:cubicBezTo>
                      <a:cubicBezTo>
                        <a:pt x="87" y="19"/>
                        <a:pt x="87" y="19"/>
                        <a:pt x="87" y="19"/>
                      </a:cubicBezTo>
                      <a:cubicBezTo>
                        <a:pt x="87" y="19"/>
                        <a:pt x="87" y="19"/>
                        <a:pt x="87" y="19"/>
                      </a:cubicBezTo>
                      <a:cubicBezTo>
                        <a:pt x="87" y="20"/>
                        <a:pt x="87" y="20"/>
                        <a:pt x="87" y="20"/>
                      </a:cubicBezTo>
                      <a:cubicBezTo>
                        <a:pt x="87" y="20"/>
                        <a:pt x="87" y="20"/>
                        <a:pt x="87" y="20"/>
                      </a:cubicBezTo>
                      <a:cubicBezTo>
                        <a:pt x="87" y="20"/>
                        <a:pt x="90" y="23"/>
                        <a:pt x="90" y="23"/>
                      </a:cubicBezTo>
                      <a:cubicBezTo>
                        <a:pt x="90" y="22"/>
                        <a:pt x="90" y="22"/>
                        <a:pt x="90" y="22"/>
                      </a:cubicBezTo>
                      <a:cubicBezTo>
                        <a:pt x="91" y="23"/>
                        <a:pt x="91" y="23"/>
                        <a:pt x="91" y="23"/>
                      </a:cubicBezTo>
                      <a:cubicBezTo>
                        <a:pt x="91" y="22"/>
                        <a:pt x="91" y="22"/>
                        <a:pt x="91" y="22"/>
                      </a:cubicBezTo>
                      <a:cubicBezTo>
                        <a:pt x="91" y="22"/>
                        <a:pt x="93" y="25"/>
                        <a:pt x="93" y="26"/>
                      </a:cubicBezTo>
                      <a:cubicBezTo>
                        <a:pt x="94" y="27"/>
                        <a:pt x="93" y="26"/>
                        <a:pt x="93" y="27"/>
                      </a:cubicBezTo>
                      <a:cubicBezTo>
                        <a:pt x="93" y="27"/>
                        <a:pt x="93" y="27"/>
                        <a:pt x="93" y="27"/>
                      </a:cubicBezTo>
                      <a:cubicBezTo>
                        <a:pt x="92" y="27"/>
                        <a:pt x="91" y="26"/>
                        <a:pt x="90" y="26"/>
                      </a:cubicBezTo>
                      <a:cubicBezTo>
                        <a:pt x="88" y="25"/>
                        <a:pt x="90" y="28"/>
                        <a:pt x="89" y="28"/>
                      </a:cubicBezTo>
                      <a:cubicBezTo>
                        <a:pt x="89" y="28"/>
                        <a:pt x="89" y="27"/>
                        <a:pt x="88" y="27"/>
                      </a:cubicBezTo>
                      <a:cubicBezTo>
                        <a:pt x="87" y="27"/>
                        <a:pt x="87" y="26"/>
                        <a:pt x="87" y="26"/>
                      </a:cubicBezTo>
                      <a:cubicBezTo>
                        <a:pt x="86" y="26"/>
                        <a:pt x="84" y="26"/>
                        <a:pt x="84" y="25"/>
                      </a:cubicBezTo>
                      <a:cubicBezTo>
                        <a:pt x="84" y="24"/>
                        <a:pt x="83" y="23"/>
                        <a:pt x="83" y="23"/>
                      </a:cubicBezTo>
                      <a:cubicBezTo>
                        <a:pt x="82" y="22"/>
                        <a:pt x="80" y="23"/>
                        <a:pt x="79" y="23"/>
                      </a:cubicBezTo>
                      <a:cubicBezTo>
                        <a:pt x="79" y="23"/>
                        <a:pt x="78" y="23"/>
                        <a:pt x="77" y="24"/>
                      </a:cubicBezTo>
                      <a:cubicBezTo>
                        <a:pt x="77" y="25"/>
                        <a:pt x="75" y="24"/>
                        <a:pt x="74" y="24"/>
                      </a:cubicBezTo>
                      <a:cubicBezTo>
                        <a:pt x="74" y="25"/>
                        <a:pt x="74" y="25"/>
                        <a:pt x="74" y="25"/>
                      </a:cubicBezTo>
                      <a:cubicBezTo>
                        <a:pt x="74" y="26"/>
                        <a:pt x="73" y="26"/>
                        <a:pt x="73" y="26"/>
                      </a:cubicBezTo>
                      <a:cubicBezTo>
                        <a:pt x="73" y="27"/>
                        <a:pt x="74" y="28"/>
                        <a:pt x="73" y="29"/>
                      </a:cubicBezTo>
                      <a:cubicBezTo>
                        <a:pt x="73" y="30"/>
                        <a:pt x="72" y="30"/>
                        <a:pt x="72" y="31"/>
                      </a:cubicBezTo>
                      <a:cubicBezTo>
                        <a:pt x="71" y="32"/>
                        <a:pt x="71" y="32"/>
                        <a:pt x="71" y="32"/>
                      </a:cubicBezTo>
                      <a:cubicBezTo>
                        <a:pt x="71" y="32"/>
                        <a:pt x="71" y="33"/>
                        <a:pt x="71" y="33"/>
                      </a:cubicBezTo>
                      <a:cubicBezTo>
                        <a:pt x="69" y="36"/>
                        <a:pt x="72" y="38"/>
                        <a:pt x="71" y="41"/>
                      </a:cubicBezTo>
                      <a:cubicBezTo>
                        <a:pt x="71" y="42"/>
                        <a:pt x="71" y="42"/>
                        <a:pt x="71" y="43"/>
                      </a:cubicBezTo>
                      <a:cubicBezTo>
                        <a:pt x="71" y="44"/>
                        <a:pt x="71" y="46"/>
                        <a:pt x="72" y="45"/>
                      </a:cubicBezTo>
                      <a:cubicBezTo>
                        <a:pt x="72" y="46"/>
                        <a:pt x="74" y="47"/>
                        <a:pt x="74" y="48"/>
                      </a:cubicBezTo>
                      <a:cubicBezTo>
                        <a:pt x="75" y="49"/>
                        <a:pt x="76" y="50"/>
                        <a:pt x="77" y="51"/>
                      </a:cubicBezTo>
                      <a:cubicBezTo>
                        <a:pt x="78" y="51"/>
                        <a:pt x="78" y="52"/>
                        <a:pt x="79" y="52"/>
                      </a:cubicBezTo>
                      <a:cubicBezTo>
                        <a:pt x="80" y="52"/>
                        <a:pt x="80" y="52"/>
                        <a:pt x="81" y="51"/>
                      </a:cubicBezTo>
                      <a:cubicBezTo>
                        <a:pt x="82" y="51"/>
                        <a:pt x="83" y="51"/>
                        <a:pt x="83" y="52"/>
                      </a:cubicBezTo>
                      <a:cubicBezTo>
                        <a:pt x="84" y="52"/>
                        <a:pt x="87" y="50"/>
                        <a:pt x="88" y="50"/>
                      </a:cubicBezTo>
                      <a:cubicBezTo>
                        <a:pt x="89" y="50"/>
                        <a:pt x="89" y="51"/>
                        <a:pt x="89" y="52"/>
                      </a:cubicBezTo>
                      <a:cubicBezTo>
                        <a:pt x="89" y="52"/>
                        <a:pt x="90" y="51"/>
                        <a:pt x="91" y="52"/>
                      </a:cubicBezTo>
                      <a:cubicBezTo>
                        <a:pt x="92" y="52"/>
                        <a:pt x="92" y="56"/>
                        <a:pt x="91" y="57"/>
                      </a:cubicBezTo>
                      <a:cubicBezTo>
                        <a:pt x="91" y="57"/>
                        <a:pt x="92" y="59"/>
                        <a:pt x="92" y="60"/>
                      </a:cubicBezTo>
                      <a:cubicBezTo>
                        <a:pt x="93" y="61"/>
                        <a:pt x="93" y="63"/>
                        <a:pt x="93" y="64"/>
                      </a:cubicBezTo>
                      <a:cubicBezTo>
                        <a:pt x="93" y="65"/>
                        <a:pt x="93" y="67"/>
                        <a:pt x="93" y="68"/>
                      </a:cubicBezTo>
                      <a:cubicBezTo>
                        <a:pt x="92" y="69"/>
                        <a:pt x="92" y="70"/>
                        <a:pt x="91" y="71"/>
                      </a:cubicBezTo>
                      <a:cubicBezTo>
                        <a:pt x="90" y="74"/>
                        <a:pt x="91" y="77"/>
                        <a:pt x="90" y="79"/>
                      </a:cubicBezTo>
                      <a:cubicBezTo>
                        <a:pt x="90" y="81"/>
                        <a:pt x="90" y="82"/>
                        <a:pt x="89" y="84"/>
                      </a:cubicBezTo>
                      <a:cubicBezTo>
                        <a:pt x="89" y="85"/>
                        <a:pt x="88" y="86"/>
                        <a:pt x="88" y="87"/>
                      </a:cubicBezTo>
                      <a:cubicBezTo>
                        <a:pt x="89" y="87"/>
                        <a:pt x="90" y="87"/>
                        <a:pt x="91" y="86"/>
                      </a:cubicBezTo>
                      <a:cubicBezTo>
                        <a:pt x="93" y="86"/>
                        <a:pt x="93" y="84"/>
                        <a:pt x="95" y="82"/>
                      </a:cubicBezTo>
                      <a:cubicBezTo>
                        <a:pt x="95" y="82"/>
                        <a:pt x="96" y="81"/>
                        <a:pt x="96" y="80"/>
                      </a:cubicBezTo>
                      <a:cubicBezTo>
                        <a:pt x="96" y="79"/>
                        <a:pt x="97" y="79"/>
                        <a:pt x="97" y="78"/>
                      </a:cubicBezTo>
                      <a:cubicBezTo>
                        <a:pt x="98" y="76"/>
                        <a:pt x="99" y="74"/>
                        <a:pt x="100" y="72"/>
                      </a:cubicBezTo>
                      <a:cubicBezTo>
                        <a:pt x="102" y="68"/>
                        <a:pt x="102" y="64"/>
                        <a:pt x="102" y="60"/>
                      </a:cubicBezTo>
                      <a:cubicBezTo>
                        <a:pt x="103" y="55"/>
                        <a:pt x="103" y="50"/>
                        <a:pt x="102" y="46"/>
                      </a:cubicBezTo>
                      <a:close/>
                      <a:moveTo>
                        <a:pt x="98" y="35"/>
                      </a:moveTo>
                      <a:cubicBezTo>
                        <a:pt x="98" y="34"/>
                        <a:pt x="95" y="30"/>
                        <a:pt x="95" y="29"/>
                      </a:cubicBezTo>
                      <a:cubicBezTo>
                        <a:pt x="96" y="29"/>
                        <a:pt x="102" y="40"/>
                        <a:pt x="101" y="42"/>
                      </a:cubicBezTo>
                      <a:cubicBezTo>
                        <a:pt x="100" y="40"/>
                        <a:pt x="99" y="37"/>
                        <a:pt x="98" y="35"/>
                      </a:cubicBezTo>
                      <a:cubicBezTo>
                        <a:pt x="98" y="35"/>
                        <a:pt x="98" y="35"/>
                        <a:pt x="98" y="35"/>
                      </a:cubicBezTo>
                      <a:close/>
                      <a:moveTo>
                        <a:pt x="101" y="54"/>
                      </a:moveTo>
                      <a:cubicBezTo>
                        <a:pt x="101" y="54"/>
                        <a:pt x="101" y="54"/>
                        <a:pt x="101" y="53"/>
                      </a:cubicBezTo>
                      <a:cubicBezTo>
                        <a:pt x="101" y="54"/>
                        <a:pt x="101" y="54"/>
                        <a:pt x="101" y="54"/>
                      </a:cubicBezTo>
                      <a:close/>
                      <a:moveTo>
                        <a:pt x="100" y="56"/>
                      </a:moveTo>
                      <a:cubicBezTo>
                        <a:pt x="101" y="56"/>
                        <a:pt x="101" y="56"/>
                        <a:pt x="101" y="56"/>
                      </a:cubicBezTo>
                      <a:lnTo>
                        <a:pt x="100" y="56"/>
                      </a:lnTo>
                      <a:close/>
                      <a:moveTo>
                        <a:pt x="99" y="70"/>
                      </a:moveTo>
                      <a:cubicBezTo>
                        <a:pt x="99" y="71"/>
                        <a:pt x="99" y="71"/>
                        <a:pt x="99" y="71"/>
                      </a:cubicBezTo>
                      <a:cubicBezTo>
                        <a:pt x="99" y="70"/>
                        <a:pt x="99" y="70"/>
                        <a:pt x="99" y="70"/>
                      </a:cubicBezTo>
                      <a:close/>
                      <a:moveTo>
                        <a:pt x="100" y="65"/>
                      </a:moveTo>
                      <a:cubicBezTo>
                        <a:pt x="99" y="64"/>
                        <a:pt x="100" y="64"/>
                        <a:pt x="100" y="64"/>
                      </a:cubicBezTo>
                      <a:cubicBezTo>
                        <a:pt x="100" y="64"/>
                        <a:pt x="100" y="64"/>
                        <a:pt x="100" y="65"/>
                      </a:cubicBezTo>
                      <a:close/>
                      <a:moveTo>
                        <a:pt x="100" y="62"/>
                      </a:moveTo>
                      <a:cubicBezTo>
                        <a:pt x="100" y="61"/>
                        <a:pt x="100" y="60"/>
                        <a:pt x="100" y="59"/>
                      </a:cubicBezTo>
                      <a:cubicBezTo>
                        <a:pt x="100" y="60"/>
                        <a:pt x="100" y="62"/>
                        <a:pt x="100" y="64"/>
                      </a:cubicBezTo>
                      <a:cubicBezTo>
                        <a:pt x="100" y="63"/>
                        <a:pt x="100" y="62"/>
                        <a:pt x="100" y="62"/>
                      </a:cubicBezTo>
                      <a:close/>
                      <a:moveTo>
                        <a:pt x="101" y="65"/>
                      </a:moveTo>
                      <a:cubicBezTo>
                        <a:pt x="101" y="66"/>
                        <a:pt x="101" y="68"/>
                        <a:pt x="100" y="69"/>
                      </a:cubicBezTo>
                      <a:cubicBezTo>
                        <a:pt x="100" y="67"/>
                        <a:pt x="101" y="66"/>
                        <a:pt x="101" y="65"/>
                      </a:cubicBezTo>
                      <a:close/>
                      <a:moveTo>
                        <a:pt x="102" y="56"/>
                      </a:moveTo>
                      <a:cubicBezTo>
                        <a:pt x="101" y="57"/>
                        <a:pt x="102" y="57"/>
                        <a:pt x="101" y="58"/>
                      </a:cubicBezTo>
                      <a:cubicBezTo>
                        <a:pt x="101" y="57"/>
                        <a:pt x="101" y="56"/>
                        <a:pt x="102" y="55"/>
                      </a:cubicBezTo>
                      <a:cubicBezTo>
                        <a:pt x="102" y="56"/>
                        <a:pt x="102" y="56"/>
                        <a:pt x="102" y="56"/>
                      </a:cubicBezTo>
                      <a:cubicBezTo>
                        <a:pt x="102" y="56"/>
                        <a:pt x="102" y="56"/>
                        <a:pt x="102" y="56"/>
                      </a:cubicBezTo>
                      <a:close/>
                      <a:moveTo>
                        <a:pt x="67" y="107"/>
                      </a:moveTo>
                      <a:cubicBezTo>
                        <a:pt x="67" y="108"/>
                        <a:pt x="60" y="110"/>
                        <a:pt x="59" y="110"/>
                      </a:cubicBezTo>
                      <a:cubicBezTo>
                        <a:pt x="56" y="110"/>
                        <a:pt x="53" y="111"/>
                        <a:pt x="50" y="111"/>
                      </a:cubicBezTo>
                      <a:cubicBezTo>
                        <a:pt x="45" y="111"/>
                        <a:pt x="39" y="111"/>
                        <a:pt x="33" y="109"/>
                      </a:cubicBezTo>
                      <a:cubicBezTo>
                        <a:pt x="34" y="109"/>
                        <a:pt x="35" y="109"/>
                        <a:pt x="35" y="109"/>
                      </a:cubicBezTo>
                      <a:cubicBezTo>
                        <a:pt x="35" y="109"/>
                        <a:pt x="34" y="109"/>
                        <a:pt x="33" y="108"/>
                      </a:cubicBezTo>
                      <a:cubicBezTo>
                        <a:pt x="36" y="109"/>
                        <a:pt x="38" y="109"/>
                        <a:pt x="40" y="109"/>
                      </a:cubicBezTo>
                      <a:cubicBezTo>
                        <a:pt x="38" y="108"/>
                        <a:pt x="38" y="108"/>
                        <a:pt x="38" y="108"/>
                      </a:cubicBezTo>
                      <a:cubicBezTo>
                        <a:pt x="40" y="108"/>
                        <a:pt x="40" y="108"/>
                        <a:pt x="40" y="108"/>
                      </a:cubicBezTo>
                      <a:cubicBezTo>
                        <a:pt x="40" y="107"/>
                        <a:pt x="38" y="107"/>
                        <a:pt x="39" y="107"/>
                      </a:cubicBezTo>
                      <a:cubicBezTo>
                        <a:pt x="39" y="107"/>
                        <a:pt x="39" y="107"/>
                        <a:pt x="39" y="107"/>
                      </a:cubicBezTo>
                      <a:cubicBezTo>
                        <a:pt x="40" y="107"/>
                        <a:pt x="39" y="106"/>
                        <a:pt x="39" y="106"/>
                      </a:cubicBezTo>
                      <a:cubicBezTo>
                        <a:pt x="43" y="106"/>
                        <a:pt x="43" y="106"/>
                        <a:pt x="43" y="106"/>
                      </a:cubicBezTo>
                      <a:cubicBezTo>
                        <a:pt x="42" y="106"/>
                        <a:pt x="42" y="106"/>
                        <a:pt x="42" y="106"/>
                      </a:cubicBezTo>
                      <a:cubicBezTo>
                        <a:pt x="42" y="106"/>
                        <a:pt x="41" y="106"/>
                        <a:pt x="41" y="106"/>
                      </a:cubicBezTo>
                      <a:cubicBezTo>
                        <a:pt x="42" y="108"/>
                        <a:pt x="42" y="108"/>
                        <a:pt x="42" y="108"/>
                      </a:cubicBezTo>
                      <a:cubicBezTo>
                        <a:pt x="42" y="108"/>
                        <a:pt x="43" y="109"/>
                        <a:pt x="43" y="109"/>
                      </a:cubicBezTo>
                      <a:cubicBezTo>
                        <a:pt x="43" y="110"/>
                        <a:pt x="49" y="110"/>
                        <a:pt x="49" y="110"/>
                      </a:cubicBezTo>
                      <a:cubicBezTo>
                        <a:pt x="51" y="110"/>
                        <a:pt x="53" y="109"/>
                        <a:pt x="55" y="109"/>
                      </a:cubicBezTo>
                      <a:cubicBezTo>
                        <a:pt x="56" y="108"/>
                        <a:pt x="58" y="108"/>
                        <a:pt x="59" y="108"/>
                      </a:cubicBezTo>
                      <a:cubicBezTo>
                        <a:pt x="59" y="108"/>
                        <a:pt x="61" y="107"/>
                        <a:pt x="61" y="108"/>
                      </a:cubicBezTo>
                      <a:cubicBezTo>
                        <a:pt x="62" y="108"/>
                        <a:pt x="66" y="107"/>
                        <a:pt x="67" y="107"/>
                      </a:cubicBezTo>
                      <a:close/>
                      <a:moveTo>
                        <a:pt x="99" y="77"/>
                      </a:moveTo>
                      <a:cubicBezTo>
                        <a:pt x="99" y="76"/>
                        <a:pt x="99" y="76"/>
                        <a:pt x="99" y="75"/>
                      </a:cubicBezTo>
                      <a:cubicBezTo>
                        <a:pt x="99" y="76"/>
                        <a:pt x="99" y="76"/>
                        <a:pt x="99" y="77"/>
                      </a:cubicBezTo>
                      <a:close/>
                      <a:moveTo>
                        <a:pt x="100" y="75"/>
                      </a:moveTo>
                      <a:cubicBezTo>
                        <a:pt x="100" y="74"/>
                        <a:pt x="100" y="74"/>
                        <a:pt x="100" y="74"/>
                      </a:cubicBezTo>
                      <a:lnTo>
                        <a:pt x="100" y="75"/>
                      </a:lnTo>
                      <a:close/>
                      <a:moveTo>
                        <a:pt x="39" y="2"/>
                      </a:moveTo>
                      <a:cubicBezTo>
                        <a:pt x="38" y="2"/>
                        <a:pt x="38" y="2"/>
                        <a:pt x="38" y="2"/>
                      </a:cubicBezTo>
                      <a:cubicBezTo>
                        <a:pt x="38" y="2"/>
                        <a:pt x="39" y="2"/>
                        <a:pt x="39" y="1"/>
                      </a:cubicBezTo>
                      <a:cubicBezTo>
                        <a:pt x="40" y="1"/>
                        <a:pt x="43" y="1"/>
                        <a:pt x="44" y="1"/>
                      </a:cubicBezTo>
                      <a:cubicBezTo>
                        <a:pt x="46" y="1"/>
                        <a:pt x="48" y="0"/>
                        <a:pt x="49" y="1"/>
                      </a:cubicBezTo>
                      <a:cubicBezTo>
                        <a:pt x="50" y="1"/>
                        <a:pt x="50" y="1"/>
                        <a:pt x="51" y="1"/>
                      </a:cubicBezTo>
                      <a:cubicBezTo>
                        <a:pt x="52" y="1"/>
                        <a:pt x="51" y="1"/>
                        <a:pt x="52" y="2"/>
                      </a:cubicBezTo>
                      <a:cubicBezTo>
                        <a:pt x="52" y="2"/>
                        <a:pt x="53" y="2"/>
                        <a:pt x="53" y="2"/>
                      </a:cubicBezTo>
                      <a:cubicBezTo>
                        <a:pt x="53" y="3"/>
                        <a:pt x="53" y="2"/>
                        <a:pt x="53" y="3"/>
                      </a:cubicBezTo>
                      <a:cubicBezTo>
                        <a:pt x="54" y="4"/>
                        <a:pt x="54" y="4"/>
                        <a:pt x="54" y="4"/>
                      </a:cubicBezTo>
                      <a:cubicBezTo>
                        <a:pt x="52" y="4"/>
                        <a:pt x="52" y="4"/>
                        <a:pt x="52" y="4"/>
                      </a:cubicBezTo>
                      <a:cubicBezTo>
                        <a:pt x="52" y="4"/>
                        <a:pt x="52" y="4"/>
                        <a:pt x="52" y="4"/>
                      </a:cubicBezTo>
                      <a:cubicBezTo>
                        <a:pt x="52" y="4"/>
                        <a:pt x="53" y="4"/>
                        <a:pt x="54" y="4"/>
                      </a:cubicBezTo>
                      <a:cubicBezTo>
                        <a:pt x="53" y="5"/>
                        <a:pt x="51" y="5"/>
                        <a:pt x="50" y="5"/>
                      </a:cubicBezTo>
                      <a:cubicBezTo>
                        <a:pt x="50" y="6"/>
                        <a:pt x="49" y="6"/>
                        <a:pt x="48" y="6"/>
                      </a:cubicBezTo>
                      <a:cubicBezTo>
                        <a:pt x="48" y="7"/>
                        <a:pt x="47" y="7"/>
                        <a:pt x="47" y="8"/>
                      </a:cubicBezTo>
                      <a:cubicBezTo>
                        <a:pt x="47" y="9"/>
                        <a:pt x="44" y="8"/>
                        <a:pt x="44" y="7"/>
                      </a:cubicBezTo>
                      <a:cubicBezTo>
                        <a:pt x="44" y="7"/>
                        <a:pt x="42" y="5"/>
                        <a:pt x="44" y="4"/>
                      </a:cubicBezTo>
                      <a:cubicBezTo>
                        <a:pt x="45" y="4"/>
                        <a:pt x="44" y="4"/>
                        <a:pt x="43" y="4"/>
                      </a:cubicBezTo>
                      <a:cubicBezTo>
                        <a:pt x="44" y="4"/>
                        <a:pt x="44" y="4"/>
                        <a:pt x="45" y="4"/>
                      </a:cubicBezTo>
                      <a:cubicBezTo>
                        <a:pt x="44" y="3"/>
                        <a:pt x="44" y="3"/>
                        <a:pt x="43" y="3"/>
                      </a:cubicBezTo>
                      <a:cubicBezTo>
                        <a:pt x="43" y="3"/>
                        <a:pt x="44" y="3"/>
                        <a:pt x="43" y="2"/>
                      </a:cubicBezTo>
                      <a:cubicBezTo>
                        <a:pt x="41" y="2"/>
                        <a:pt x="41" y="2"/>
                        <a:pt x="41" y="2"/>
                      </a:cubicBezTo>
                      <a:cubicBezTo>
                        <a:pt x="41" y="1"/>
                        <a:pt x="43" y="2"/>
                        <a:pt x="44" y="1"/>
                      </a:cubicBezTo>
                      <a:cubicBezTo>
                        <a:pt x="42" y="1"/>
                        <a:pt x="41" y="2"/>
                        <a:pt x="39" y="2"/>
                      </a:cubicBezTo>
                      <a:close/>
                      <a:moveTo>
                        <a:pt x="68" y="13"/>
                      </a:moveTo>
                      <a:cubicBezTo>
                        <a:pt x="68" y="12"/>
                        <a:pt x="68" y="12"/>
                        <a:pt x="68" y="12"/>
                      </a:cubicBezTo>
                      <a:cubicBezTo>
                        <a:pt x="68" y="11"/>
                        <a:pt x="68" y="11"/>
                        <a:pt x="68" y="11"/>
                      </a:cubicBezTo>
                      <a:cubicBezTo>
                        <a:pt x="66" y="10"/>
                        <a:pt x="66" y="10"/>
                        <a:pt x="66" y="10"/>
                      </a:cubicBezTo>
                      <a:cubicBezTo>
                        <a:pt x="66" y="11"/>
                        <a:pt x="65" y="9"/>
                        <a:pt x="65" y="9"/>
                      </a:cubicBezTo>
                      <a:cubicBezTo>
                        <a:pt x="66" y="9"/>
                        <a:pt x="67" y="10"/>
                        <a:pt x="68" y="10"/>
                      </a:cubicBezTo>
                      <a:cubicBezTo>
                        <a:pt x="68" y="11"/>
                        <a:pt x="71" y="12"/>
                        <a:pt x="71" y="13"/>
                      </a:cubicBezTo>
                      <a:cubicBezTo>
                        <a:pt x="71" y="13"/>
                        <a:pt x="69" y="13"/>
                        <a:pt x="69" y="14"/>
                      </a:cubicBezTo>
                      <a:cubicBezTo>
                        <a:pt x="69" y="13"/>
                        <a:pt x="69" y="13"/>
                        <a:pt x="69" y="13"/>
                      </a:cubicBezTo>
                      <a:lnTo>
                        <a:pt x="68" y="13"/>
                      </a:lnTo>
                      <a:close/>
                      <a:moveTo>
                        <a:pt x="39" y="13"/>
                      </a:moveTo>
                      <a:cubicBezTo>
                        <a:pt x="37" y="15"/>
                        <a:pt x="37" y="15"/>
                        <a:pt x="37" y="15"/>
                      </a:cubicBezTo>
                      <a:cubicBezTo>
                        <a:pt x="39" y="16"/>
                        <a:pt x="39" y="16"/>
                        <a:pt x="39" y="16"/>
                      </a:cubicBezTo>
                      <a:cubicBezTo>
                        <a:pt x="39" y="16"/>
                        <a:pt x="39" y="16"/>
                        <a:pt x="39" y="16"/>
                      </a:cubicBezTo>
                      <a:cubicBezTo>
                        <a:pt x="40" y="16"/>
                        <a:pt x="40" y="16"/>
                        <a:pt x="40" y="16"/>
                      </a:cubicBezTo>
                      <a:cubicBezTo>
                        <a:pt x="40" y="16"/>
                        <a:pt x="40" y="16"/>
                        <a:pt x="40" y="16"/>
                      </a:cubicBezTo>
                      <a:cubicBezTo>
                        <a:pt x="41" y="17"/>
                        <a:pt x="41" y="15"/>
                        <a:pt x="41" y="15"/>
                      </a:cubicBezTo>
                      <a:cubicBezTo>
                        <a:pt x="40" y="15"/>
                        <a:pt x="41" y="14"/>
                        <a:pt x="40" y="14"/>
                      </a:cubicBezTo>
                      <a:cubicBezTo>
                        <a:pt x="39" y="14"/>
                        <a:pt x="39" y="14"/>
                        <a:pt x="39" y="14"/>
                      </a:cubicBezTo>
                      <a:cubicBezTo>
                        <a:pt x="40" y="13"/>
                        <a:pt x="40" y="13"/>
                        <a:pt x="40" y="13"/>
                      </a:cubicBezTo>
                      <a:cubicBezTo>
                        <a:pt x="39" y="13"/>
                        <a:pt x="39" y="13"/>
                        <a:pt x="39" y="13"/>
                      </a:cubicBezTo>
                      <a:close/>
                      <a:moveTo>
                        <a:pt x="41" y="15"/>
                      </a:moveTo>
                      <a:cubicBezTo>
                        <a:pt x="41" y="15"/>
                        <a:pt x="41" y="15"/>
                        <a:pt x="41" y="15"/>
                      </a:cubicBezTo>
                      <a:moveTo>
                        <a:pt x="40" y="15"/>
                      </a:moveTo>
                      <a:cubicBezTo>
                        <a:pt x="40" y="15"/>
                        <a:pt x="40" y="15"/>
                        <a:pt x="40" y="15"/>
                      </a:cubicBezTo>
                      <a:close/>
                      <a:moveTo>
                        <a:pt x="39" y="13"/>
                      </a:moveTo>
                      <a:cubicBezTo>
                        <a:pt x="39" y="13"/>
                        <a:pt x="39" y="13"/>
                        <a:pt x="39" y="13"/>
                      </a:cubicBezTo>
                      <a:cubicBezTo>
                        <a:pt x="39" y="13"/>
                        <a:pt x="39" y="13"/>
                        <a:pt x="39" y="13"/>
                      </a:cubicBezTo>
                      <a:close/>
                      <a:moveTo>
                        <a:pt x="37" y="15"/>
                      </a:moveTo>
                      <a:cubicBezTo>
                        <a:pt x="37" y="15"/>
                        <a:pt x="37" y="15"/>
                        <a:pt x="37" y="15"/>
                      </a:cubicBezTo>
                      <a:close/>
                      <a:moveTo>
                        <a:pt x="18" y="38"/>
                      </a:moveTo>
                      <a:cubicBezTo>
                        <a:pt x="17" y="38"/>
                        <a:pt x="18" y="38"/>
                        <a:pt x="18" y="37"/>
                      </a:cubicBezTo>
                      <a:cubicBezTo>
                        <a:pt x="18" y="37"/>
                        <a:pt x="15" y="36"/>
                        <a:pt x="15" y="36"/>
                      </a:cubicBezTo>
                      <a:cubicBezTo>
                        <a:pt x="15" y="35"/>
                        <a:pt x="15" y="35"/>
                        <a:pt x="15" y="35"/>
                      </a:cubicBezTo>
                      <a:cubicBezTo>
                        <a:pt x="14" y="35"/>
                        <a:pt x="14" y="36"/>
                        <a:pt x="13" y="36"/>
                      </a:cubicBezTo>
                      <a:cubicBezTo>
                        <a:pt x="15" y="33"/>
                        <a:pt x="19" y="36"/>
                        <a:pt x="20" y="38"/>
                      </a:cubicBezTo>
                      <a:cubicBezTo>
                        <a:pt x="20" y="38"/>
                        <a:pt x="19" y="38"/>
                        <a:pt x="18" y="38"/>
                      </a:cubicBezTo>
                      <a:cubicBezTo>
                        <a:pt x="18" y="38"/>
                        <a:pt x="18" y="38"/>
                        <a:pt x="18" y="38"/>
                      </a:cubicBezTo>
                      <a:close/>
                      <a:moveTo>
                        <a:pt x="20" y="39"/>
                      </a:moveTo>
                      <a:cubicBezTo>
                        <a:pt x="20" y="39"/>
                        <a:pt x="21" y="39"/>
                        <a:pt x="21" y="39"/>
                      </a:cubicBezTo>
                      <a:cubicBezTo>
                        <a:pt x="21" y="39"/>
                        <a:pt x="21" y="38"/>
                        <a:pt x="21" y="38"/>
                      </a:cubicBezTo>
                      <a:cubicBezTo>
                        <a:pt x="21" y="37"/>
                        <a:pt x="23" y="38"/>
                        <a:pt x="24" y="39"/>
                      </a:cubicBezTo>
                      <a:cubicBezTo>
                        <a:pt x="24" y="39"/>
                        <a:pt x="24" y="39"/>
                        <a:pt x="24" y="39"/>
                      </a:cubicBezTo>
                      <a:cubicBezTo>
                        <a:pt x="24" y="39"/>
                        <a:pt x="25" y="40"/>
                        <a:pt x="24" y="39"/>
                      </a:cubicBezTo>
                      <a:cubicBezTo>
                        <a:pt x="23" y="39"/>
                        <a:pt x="23" y="40"/>
                        <a:pt x="22" y="40"/>
                      </a:cubicBezTo>
                      <a:cubicBezTo>
                        <a:pt x="22" y="39"/>
                        <a:pt x="21" y="40"/>
                        <a:pt x="20" y="39"/>
                      </a:cubicBezTo>
                      <a:close/>
                      <a:moveTo>
                        <a:pt x="67" y="11"/>
                      </a:moveTo>
                      <a:cubicBezTo>
                        <a:pt x="68" y="12"/>
                        <a:pt x="66" y="13"/>
                        <a:pt x="66" y="13"/>
                      </a:cubicBezTo>
                      <a:cubicBezTo>
                        <a:pt x="65" y="12"/>
                        <a:pt x="66" y="11"/>
                        <a:pt x="65" y="11"/>
                      </a:cubicBezTo>
                      <a:cubicBezTo>
                        <a:pt x="65" y="11"/>
                        <a:pt x="65" y="11"/>
                        <a:pt x="65" y="11"/>
                      </a:cubicBezTo>
                      <a:cubicBezTo>
                        <a:pt x="65" y="10"/>
                        <a:pt x="67" y="11"/>
                        <a:pt x="67" y="11"/>
                      </a:cubicBezTo>
                      <a:close/>
                      <a:moveTo>
                        <a:pt x="55" y="5"/>
                      </a:moveTo>
                      <a:cubicBezTo>
                        <a:pt x="56" y="5"/>
                        <a:pt x="56" y="5"/>
                        <a:pt x="56" y="5"/>
                      </a:cubicBezTo>
                      <a:cubicBezTo>
                        <a:pt x="57" y="5"/>
                        <a:pt x="59" y="6"/>
                        <a:pt x="58" y="6"/>
                      </a:cubicBezTo>
                      <a:cubicBezTo>
                        <a:pt x="58" y="6"/>
                        <a:pt x="56" y="7"/>
                        <a:pt x="56" y="6"/>
                      </a:cubicBezTo>
                      <a:lnTo>
                        <a:pt x="55" y="5"/>
                      </a:lnTo>
                      <a:close/>
                      <a:moveTo>
                        <a:pt x="80" y="19"/>
                      </a:moveTo>
                      <a:cubicBezTo>
                        <a:pt x="81" y="21"/>
                        <a:pt x="81" y="21"/>
                        <a:pt x="81" y="21"/>
                      </a:cubicBezTo>
                      <a:cubicBezTo>
                        <a:pt x="81" y="21"/>
                        <a:pt x="80" y="20"/>
                        <a:pt x="80" y="20"/>
                      </a:cubicBezTo>
                      <a:lnTo>
                        <a:pt x="80" y="19"/>
                      </a:lnTo>
                      <a:close/>
                      <a:moveTo>
                        <a:pt x="36" y="2"/>
                      </a:moveTo>
                      <a:cubicBezTo>
                        <a:pt x="37" y="2"/>
                        <a:pt x="38" y="2"/>
                        <a:pt x="39" y="2"/>
                      </a:cubicBezTo>
                      <a:cubicBezTo>
                        <a:pt x="38" y="3"/>
                        <a:pt x="37" y="3"/>
                        <a:pt x="36" y="2"/>
                      </a:cubicBezTo>
                      <a:cubicBezTo>
                        <a:pt x="37" y="2"/>
                        <a:pt x="37" y="3"/>
                        <a:pt x="36" y="2"/>
                      </a:cubicBezTo>
                      <a:close/>
                      <a:moveTo>
                        <a:pt x="58" y="2"/>
                      </a:moveTo>
                      <a:cubicBezTo>
                        <a:pt x="57" y="1"/>
                        <a:pt x="56" y="1"/>
                        <a:pt x="55" y="1"/>
                      </a:cubicBezTo>
                      <a:cubicBezTo>
                        <a:pt x="56" y="1"/>
                        <a:pt x="57" y="1"/>
                        <a:pt x="58" y="1"/>
                      </a:cubicBezTo>
                      <a:cubicBezTo>
                        <a:pt x="58" y="2"/>
                        <a:pt x="58" y="2"/>
                        <a:pt x="58" y="2"/>
                      </a:cubicBezTo>
                      <a:cubicBezTo>
                        <a:pt x="57" y="1"/>
                        <a:pt x="58" y="2"/>
                        <a:pt x="58" y="2"/>
                      </a:cubicBezTo>
                      <a:close/>
                      <a:moveTo>
                        <a:pt x="55" y="1"/>
                      </a:moveTo>
                      <a:cubicBezTo>
                        <a:pt x="55" y="1"/>
                        <a:pt x="55" y="1"/>
                        <a:pt x="55" y="1"/>
                      </a:cubicBezTo>
                      <a:close/>
                      <a:moveTo>
                        <a:pt x="18" y="39"/>
                      </a:moveTo>
                      <a:cubicBezTo>
                        <a:pt x="18" y="40"/>
                        <a:pt x="18" y="40"/>
                        <a:pt x="18" y="40"/>
                      </a:cubicBezTo>
                      <a:cubicBezTo>
                        <a:pt x="18" y="40"/>
                        <a:pt x="17" y="40"/>
                        <a:pt x="17" y="39"/>
                      </a:cubicBezTo>
                      <a:cubicBezTo>
                        <a:pt x="17" y="39"/>
                        <a:pt x="18" y="39"/>
                        <a:pt x="18" y="39"/>
                      </a:cubicBezTo>
                      <a:close/>
                      <a:moveTo>
                        <a:pt x="27" y="39"/>
                      </a:moveTo>
                      <a:cubicBezTo>
                        <a:pt x="26" y="41"/>
                        <a:pt x="25" y="38"/>
                        <a:pt x="27" y="39"/>
                      </a:cubicBezTo>
                      <a:cubicBezTo>
                        <a:pt x="27" y="40"/>
                        <a:pt x="27" y="39"/>
                        <a:pt x="27" y="39"/>
                      </a:cubicBezTo>
                      <a:close/>
                      <a:moveTo>
                        <a:pt x="30" y="47"/>
                      </a:moveTo>
                      <a:cubicBezTo>
                        <a:pt x="30" y="47"/>
                        <a:pt x="30" y="47"/>
                        <a:pt x="30" y="47"/>
                      </a:cubicBezTo>
                      <a:cubicBezTo>
                        <a:pt x="30" y="47"/>
                        <a:pt x="30" y="47"/>
                        <a:pt x="30" y="47"/>
                      </a:cubicBezTo>
                      <a:close/>
                      <a:moveTo>
                        <a:pt x="30" y="47"/>
                      </a:moveTo>
                      <a:cubicBezTo>
                        <a:pt x="30" y="47"/>
                        <a:pt x="30" y="47"/>
                        <a:pt x="30" y="47"/>
                      </a:cubicBezTo>
                      <a:cubicBezTo>
                        <a:pt x="31" y="47"/>
                        <a:pt x="30" y="47"/>
                        <a:pt x="30" y="47"/>
                      </a:cubicBezTo>
                      <a:cubicBezTo>
                        <a:pt x="30" y="47"/>
                        <a:pt x="30" y="47"/>
                        <a:pt x="30" y="47"/>
                      </a:cubicBezTo>
                      <a:close/>
                      <a:moveTo>
                        <a:pt x="35" y="2"/>
                      </a:moveTo>
                      <a:cubicBezTo>
                        <a:pt x="35" y="2"/>
                        <a:pt x="34" y="2"/>
                        <a:pt x="34" y="2"/>
                      </a:cubicBezTo>
                      <a:cubicBezTo>
                        <a:pt x="34" y="2"/>
                        <a:pt x="35" y="2"/>
                        <a:pt x="35" y="2"/>
                      </a:cubicBezTo>
                      <a:cubicBezTo>
                        <a:pt x="35" y="2"/>
                        <a:pt x="35" y="2"/>
                        <a:pt x="35" y="2"/>
                      </a:cubicBezTo>
                      <a:close/>
                      <a:moveTo>
                        <a:pt x="18" y="35"/>
                      </a:moveTo>
                      <a:cubicBezTo>
                        <a:pt x="18" y="34"/>
                        <a:pt x="18" y="34"/>
                        <a:pt x="18" y="33"/>
                      </a:cubicBezTo>
                      <a:cubicBezTo>
                        <a:pt x="19" y="34"/>
                        <a:pt x="19" y="34"/>
                        <a:pt x="18" y="35"/>
                      </a:cubicBezTo>
                      <a:close/>
                      <a:moveTo>
                        <a:pt x="6" y="57"/>
                      </a:moveTo>
                      <a:cubicBezTo>
                        <a:pt x="6" y="58"/>
                        <a:pt x="6" y="58"/>
                        <a:pt x="6" y="58"/>
                      </a:cubicBezTo>
                      <a:cubicBezTo>
                        <a:pt x="6" y="57"/>
                        <a:pt x="6" y="57"/>
                        <a:pt x="6" y="57"/>
                      </a:cubicBezTo>
                      <a:close/>
                      <a:moveTo>
                        <a:pt x="34" y="14"/>
                      </a:moveTo>
                      <a:cubicBezTo>
                        <a:pt x="35" y="14"/>
                        <a:pt x="35" y="14"/>
                        <a:pt x="36" y="15"/>
                      </a:cubicBezTo>
                      <a:cubicBezTo>
                        <a:pt x="35" y="15"/>
                        <a:pt x="35" y="14"/>
                        <a:pt x="34" y="14"/>
                      </a:cubicBezTo>
                      <a:close/>
                      <a:moveTo>
                        <a:pt x="80" y="19"/>
                      </a:moveTo>
                      <a:cubicBezTo>
                        <a:pt x="80" y="19"/>
                        <a:pt x="80" y="19"/>
                        <a:pt x="80" y="19"/>
                      </a:cubicBezTo>
                      <a:cubicBezTo>
                        <a:pt x="80" y="19"/>
                        <a:pt x="79" y="19"/>
                        <a:pt x="79" y="18"/>
                      </a:cubicBezTo>
                      <a:lnTo>
                        <a:pt x="80" y="19"/>
                      </a:lnTo>
                      <a:close/>
                      <a:moveTo>
                        <a:pt x="89" y="24"/>
                      </a:moveTo>
                      <a:cubicBezTo>
                        <a:pt x="89" y="24"/>
                        <a:pt x="89" y="24"/>
                        <a:pt x="89" y="23"/>
                      </a:cubicBezTo>
                      <a:cubicBezTo>
                        <a:pt x="90" y="24"/>
                        <a:pt x="90" y="24"/>
                        <a:pt x="90" y="24"/>
                      </a:cubicBezTo>
                      <a:lnTo>
                        <a:pt x="89" y="24"/>
                      </a:lnTo>
                      <a:close/>
                      <a:moveTo>
                        <a:pt x="36" y="2"/>
                      </a:moveTo>
                      <a:cubicBezTo>
                        <a:pt x="35" y="2"/>
                        <a:pt x="35" y="2"/>
                        <a:pt x="35" y="2"/>
                      </a:cubicBezTo>
                      <a:cubicBezTo>
                        <a:pt x="36" y="2"/>
                        <a:pt x="36" y="2"/>
                        <a:pt x="36" y="2"/>
                      </a:cubicBezTo>
                      <a:close/>
                      <a:moveTo>
                        <a:pt x="34" y="3"/>
                      </a:moveTo>
                      <a:cubicBezTo>
                        <a:pt x="34" y="3"/>
                        <a:pt x="33" y="3"/>
                        <a:pt x="33" y="3"/>
                      </a:cubicBezTo>
                      <a:cubicBezTo>
                        <a:pt x="33" y="3"/>
                        <a:pt x="34" y="3"/>
                        <a:pt x="34" y="3"/>
                      </a:cubicBezTo>
                      <a:close/>
                      <a:moveTo>
                        <a:pt x="34" y="16"/>
                      </a:moveTo>
                      <a:cubicBezTo>
                        <a:pt x="35" y="16"/>
                        <a:pt x="35" y="16"/>
                        <a:pt x="35" y="16"/>
                      </a:cubicBezTo>
                      <a:cubicBezTo>
                        <a:pt x="34" y="17"/>
                        <a:pt x="33" y="16"/>
                        <a:pt x="33" y="16"/>
                      </a:cubicBezTo>
                      <a:lnTo>
                        <a:pt x="34" y="16"/>
                      </a:lnTo>
                      <a:close/>
                      <a:moveTo>
                        <a:pt x="34" y="3"/>
                      </a:moveTo>
                      <a:cubicBezTo>
                        <a:pt x="35" y="3"/>
                        <a:pt x="35" y="3"/>
                        <a:pt x="36" y="3"/>
                      </a:cubicBezTo>
                      <a:cubicBezTo>
                        <a:pt x="35" y="3"/>
                        <a:pt x="35" y="3"/>
                        <a:pt x="34" y="3"/>
                      </a:cubicBezTo>
                      <a:close/>
                      <a:moveTo>
                        <a:pt x="78" y="21"/>
                      </a:moveTo>
                      <a:cubicBezTo>
                        <a:pt x="77" y="21"/>
                        <a:pt x="79" y="20"/>
                        <a:pt x="78" y="21"/>
                      </a:cubicBezTo>
                      <a:close/>
                      <a:moveTo>
                        <a:pt x="92" y="24"/>
                      </a:moveTo>
                      <a:cubicBezTo>
                        <a:pt x="91" y="23"/>
                        <a:pt x="91" y="23"/>
                        <a:pt x="91" y="23"/>
                      </a:cubicBezTo>
                      <a:lnTo>
                        <a:pt x="92" y="24"/>
                      </a:lnTo>
                      <a:close/>
                      <a:moveTo>
                        <a:pt x="35" y="5"/>
                      </a:moveTo>
                      <a:cubicBezTo>
                        <a:pt x="35" y="5"/>
                        <a:pt x="36" y="5"/>
                        <a:pt x="36" y="5"/>
                      </a:cubicBezTo>
                      <a:lnTo>
                        <a:pt x="35" y="5"/>
                      </a:lnTo>
                      <a:close/>
                      <a:moveTo>
                        <a:pt x="31" y="7"/>
                      </a:moveTo>
                      <a:cubicBezTo>
                        <a:pt x="30" y="7"/>
                        <a:pt x="30" y="7"/>
                        <a:pt x="30" y="7"/>
                      </a:cubicBezTo>
                      <a:cubicBezTo>
                        <a:pt x="31" y="7"/>
                        <a:pt x="31" y="7"/>
                        <a:pt x="31" y="7"/>
                      </a:cubicBezTo>
                      <a:close/>
                      <a:moveTo>
                        <a:pt x="65" y="9"/>
                      </a:moveTo>
                      <a:cubicBezTo>
                        <a:pt x="65" y="9"/>
                        <a:pt x="65" y="9"/>
                        <a:pt x="65" y="9"/>
                      </a:cubicBezTo>
                      <a:cubicBezTo>
                        <a:pt x="64" y="9"/>
                        <a:pt x="64" y="9"/>
                        <a:pt x="64" y="9"/>
                      </a:cubicBezTo>
                      <a:lnTo>
                        <a:pt x="65" y="9"/>
                      </a:lnTo>
                      <a:close/>
                      <a:moveTo>
                        <a:pt x="14" y="36"/>
                      </a:moveTo>
                      <a:cubicBezTo>
                        <a:pt x="14" y="37"/>
                        <a:pt x="14" y="37"/>
                        <a:pt x="14" y="37"/>
                      </a:cubicBezTo>
                      <a:lnTo>
                        <a:pt x="14" y="36"/>
                      </a:lnTo>
                      <a:close/>
                      <a:moveTo>
                        <a:pt x="33" y="94"/>
                      </a:moveTo>
                      <a:cubicBezTo>
                        <a:pt x="33" y="94"/>
                        <a:pt x="33" y="94"/>
                        <a:pt x="33" y="94"/>
                      </a:cubicBezTo>
                      <a:cubicBezTo>
                        <a:pt x="33" y="95"/>
                        <a:pt x="32" y="94"/>
                        <a:pt x="33" y="94"/>
                      </a:cubicBezTo>
                      <a:close/>
                      <a:moveTo>
                        <a:pt x="32" y="7"/>
                      </a:moveTo>
                      <a:cubicBezTo>
                        <a:pt x="31" y="7"/>
                        <a:pt x="31" y="7"/>
                        <a:pt x="31" y="7"/>
                      </a:cubicBezTo>
                      <a:lnTo>
                        <a:pt x="32" y="7"/>
                      </a:lnTo>
                      <a:close/>
                      <a:moveTo>
                        <a:pt x="7" y="57"/>
                      </a:moveTo>
                      <a:cubicBezTo>
                        <a:pt x="7" y="57"/>
                        <a:pt x="7" y="57"/>
                        <a:pt x="7" y="57"/>
                      </a:cubicBezTo>
                      <a:moveTo>
                        <a:pt x="36" y="8"/>
                      </a:moveTo>
                      <a:cubicBezTo>
                        <a:pt x="36" y="8"/>
                        <a:pt x="36" y="8"/>
                        <a:pt x="36" y="8"/>
                      </a:cubicBezTo>
                      <a:close/>
                      <a:moveTo>
                        <a:pt x="33" y="3"/>
                      </a:moveTo>
                      <a:cubicBezTo>
                        <a:pt x="33" y="3"/>
                        <a:pt x="33" y="3"/>
                        <a:pt x="33" y="3"/>
                      </a:cubicBezTo>
                      <a:close/>
                      <a:moveTo>
                        <a:pt x="33" y="3"/>
                      </a:moveTo>
                      <a:cubicBezTo>
                        <a:pt x="33" y="3"/>
                        <a:pt x="33" y="3"/>
                        <a:pt x="33" y="3"/>
                      </a:cubicBezTo>
                      <a:close/>
                      <a:moveTo>
                        <a:pt x="33" y="3"/>
                      </a:moveTo>
                      <a:cubicBezTo>
                        <a:pt x="33" y="3"/>
                        <a:pt x="33" y="3"/>
                        <a:pt x="33" y="3"/>
                      </a:cubicBezTo>
                      <a:close/>
                      <a:moveTo>
                        <a:pt x="33" y="3"/>
                      </a:moveTo>
                      <a:cubicBezTo>
                        <a:pt x="33" y="3"/>
                        <a:pt x="33" y="3"/>
                        <a:pt x="33" y="3"/>
                      </a:cubicBezTo>
                      <a:close/>
                      <a:moveTo>
                        <a:pt x="34" y="3"/>
                      </a:moveTo>
                      <a:cubicBezTo>
                        <a:pt x="34" y="3"/>
                        <a:pt x="34" y="3"/>
                        <a:pt x="34" y="3"/>
                      </a:cubicBezTo>
                      <a:close/>
                      <a:moveTo>
                        <a:pt x="34" y="3"/>
                      </a:moveTo>
                      <a:cubicBezTo>
                        <a:pt x="34" y="3"/>
                        <a:pt x="34" y="3"/>
                        <a:pt x="34" y="3"/>
                      </a:cubicBezTo>
                      <a:close/>
                      <a:moveTo>
                        <a:pt x="14" y="60"/>
                      </a:moveTo>
                      <a:cubicBezTo>
                        <a:pt x="14" y="60"/>
                        <a:pt x="14" y="60"/>
                        <a:pt x="14" y="60"/>
                      </a:cubicBezTo>
                      <a:moveTo>
                        <a:pt x="73" y="7"/>
                      </a:moveTo>
                      <a:cubicBezTo>
                        <a:pt x="73" y="7"/>
                        <a:pt x="73" y="7"/>
                        <a:pt x="73" y="7"/>
                      </a:cubicBezTo>
                      <a:moveTo>
                        <a:pt x="65" y="9"/>
                      </a:moveTo>
                      <a:cubicBezTo>
                        <a:pt x="65" y="9"/>
                        <a:pt x="65" y="9"/>
                        <a:pt x="65" y="9"/>
                      </a:cubicBezTo>
                      <a:cubicBezTo>
                        <a:pt x="65" y="9"/>
                        <a:pt x="65" y="9"/>
                        <a:pt x="65" y="9"/>
                      </a:cubicBezTo>
                      <a:close/>
                      <a:moveTo>
                        <a:pt x="34" y="3"/>
                      </a:moveTo>
                      <a:cubicBezTo>
                        <a:pt x="34" y="3"/>
                        <a:pt x="34" y="3"/>
                        <a:pt x="34" y="3"/>
                      </a:cubicBezTo>
                      <a:cubicBezTo>
                        <a:pt x="34" y="3"/>
                        <a:pt x="34" y="3"/>
                        <a:pt x="34" y="3"/>
                      </a:cubicBezTo>
                      <a:close/>
                      <a:moveTo>
                        <a:pt x="34" y="3"/>
                      </a:moveTo>
                      <a:cubicBezTo>
                        <a:pt x="34" y="3"/>
                        <a:pt x="34" y="3"/>
                        <a:pt x="34" y="3"/>
                      </a:cubicBezTo>
                      <a:close/>
                      <a:moveTo>
                        <a:pt x="85" y="20"/>
                      </a:moveTo>
                      <a:cubicBezTo>
                        <a:pt x="85" y="20"/>
                        <a:pt x="85" y="20"/>
                        <a:pt x="85" y="20"/>
                      </a:cubicBezTo>
                      <a:cubicBezTo>
                        <a:pt x="85" y="20"/>
                        <a:pt x="85" y="20"/>
                        <a:pt x="85" y="20"/>
                      </a:cubicBezTo>
                      <a:close/>
                      <a:moveTo>
                        <a:pt x="41" y="56"/>
                      </a:moveTo>
                      <a:cubicBezTo>
                        <a:pt x="41" y="56"/>
                        <a:pt x="41" y="56"/>
                        <a:pt x="41" y="56"/>
                      </a:cubicBezTo>
                      <a:moveTo>
                        <a:pt x="67" y="107"/>
                      </a:moveTo>
                      <a:cubicBezTo>
                        <a:pt x="67" y="107"/>
                        <a:pt x="67" y="107"/>
                        <a:pt x="67" y="107"/>
                      </a:cubicBezTo>
                      <a:cubicBezTo>
                        <a:pt x="67" y="107"/>
                        <a:pt x="67" y="107"/>
                        <a:pt x="67" y="107"/>
                      </a:cubicBezTo>
                      <a:close/>
                      <a:moveTo>
                        <a:pt x="67" y="107"/>
                      </a:moveTo>
                      <a:cubicBezTo>
                        <a:pt x="67" y="107"/>
                        <a:pt x="67" y="107"/>
                        <a:pt x="67" y="107"/>
                      </a:cubicBezTo>
                      <a:moveTo>
                        <a:pt x="23" y="17"/>
                      </a:moveTo>
                      <a:cubicBezTo>
                        <a:pt x="23" y="17"/>
                        <a:pt x="23" y="17"/>
                        <a:pt x="23" y="17"/>
                      </a:cubicBezTo>
                      <a:close/>
                      <a:moveTo>
                        <a:pt x="19" y="12"/>
                      </a:moveTo>
                      <a:cubicBezTo>
                        <a:pt x="19" y="12"/>
                        <a:pt x="19" y="12"/>
                        <a:pt x="19" y="12"/>
                      </a:cubicBezTo>
                      <a:close/>
                    </a:path>
                  </a:pathLst>
                </a:custGeom>
                <a:solidFill>
                  <a:srgbClr val="1B2D3A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63" name="Freeform 2071"/>
                <p:cNvSpPr>
                  <a:spLocks noEditPoints="1"/>
                </p:cNvSpPr>
                <p:nvPr/>
              </p:nvSpPr>
              <p:spPr bwMode="auto">
                <a:xfrm>
                  <a:off x="10781742" y="5766493"/>
                  <a:ext cx="392235" cy="561849"/>
                </a:xfrm>
                <a:custGeom>
                  <a:gdLst>
                    <a:gd fmla="*/ 63 w 74" name="T0"/>
                    <a:gd fmla="*/ 19 h 106" name="T1"/>
                    <a:gd fmla="*/ 0 w 74" name="T2"/>
                    <a:gd fmla="*/ 94 h 106" name="T3"/>
                    <a:gd fmla="*/ 4 w 74" name="T4"/>
                    <a:gd fmla="*/ 96 h 106" name="T5"/>
                    <a:gd fmla="*/ 5 w 74" name="T6"/>
                    <a:gd fmla="*/ 96 h 106" name="T7"/>
                    <a:gd fmla="*/ 1 w 74" name="T8"/>
                    <a:gd fmla="*/ 95 h 106" name="T9"/>
                    <a:gd fmla="*/ 3 w 74" name="T10"/>
                    <a:gd fmla="*/ 96 h 106" name="T11"/>
                    <a:gd fmla="*/ 60 w 74" name="T12"/>
                    <a:gd fmla="*/ 19 h 106" name="T13"/>
                    <a:gd fmla="*/ 56 w 74" name="T14"/>
                    <a:gd fmla="*/ 15 h 106" name="T15"/>
                    <a:gd fmla="*/ 56 w 74" name="T16"/>
                    <a:gd fmla="*/ 15 h 106" name="T17"/>
                    <a:gd fmla="*/ 69 w 74" name="T18"/>
                    <a:gd fmla="*/ 30 h 106" name="T19"/>
                    <a:gd fmla="*/ 32 w 74" name="T20"/>
                    <a:gd fmla="*/ 103 h 106" name="T21"/>
                    <a:gd fmla="*/ 20 w 74" name="T22"/>
                    <a:gd fmla="*/ 105 h 106" name="T23"/>
                    <a:gd fmla="*/ 12 w 74" name="T24"/>
                    <a:gd fmla="*/ 101 h 106" name="T25"/>
                    <a:gd fmla="*/ 10 w 74" name="T26"/>
                    <a:gd fmla="*/ 101 h 106" name="T27"/>
                    <a:gd fmla="*/ 11 w 74" name="T28"/>
                    <a:gd fmla="*/ 103 h 106" name="T29"/>
                    <a:gd fmla="*/ 4 w 74" name="T30"/>
                    <a:gd fmla="*/ 103 h 106" name="T31"/>
                    <a:gd fmla="*/ 21 w 74" name="T32"/>
                    <a:gd fmla="*/ 106 h 106" name="T33"/>
                    <a:gd fmla="*/ 73 w 74" name="T34"/>
                    <a:gd fmla="*/ 51 h 106" name="T35"/>
                    <a:gd fmla="*/ 72 w 74" name="T36"/>
                    <a:gd fmla="*/ 37 h 106" name="T37"/>
                    <a:gd fmla="*/ 71 w 74" name="T38"/>
                    <a:gd fmla="*/ 67 h 106" name="T39"/>
                    <a:gd fmla="*/ 66 w 74" name="T40"/>
                    <a:gd fmla="*/ 77 h 106" name="T41"/>
                    <a:gd fmla="*/ 60 w 74" name="T42"/>
                    <a:gd fmla="*/ 79 h 106" name="T43"/>
                    <a:gd fmla="*/ 64 w 74" name="T44"/>
                    <a:gd fmla="*/ 63 h 106" name="T45"/>
                    <a:gd fmla="*/ 62 w 74" name="T46"/>
                    <a:gd fmla="*/ 52 h 106" name="T47"/>
                    <a:gd fmla="*/ 59 w 74" name="T48"/>
                    <a:gd fmla="*/ 22 h 106" name="T49"/>
                    <a:gd fmla="*/ 61 w 74" name="T50"/>
                    <a:gd fmla="*/ 21 h 106" name="T51"/>
                    <a:gd fmla="*/ 64 w 74" name="T52"/>
                    <a:gd fmla="*/ 21 h 106" name="T53"/>
                    <a:gd fmla="*/ 61 w 74" name="T54"/>
                    <a:gd fmla="*/ 17 h 106" name="T55"/>
                    <a:gd fmla="*/ 58 w 74" name="T56"/>
                    <a:gd fmla="*/ 15 h 106" name="T57"/>
                    <a:gd fmla="*/ 58 w 74" name="T58"/>
                    <a:gd fmla="*/ 13 h 106" name="T59"/>
                    <a:gd fmla="*/ 57 w 74" name="T60"/>
                    <a:gd fmla="*/ 12 h 106" name="T61"/>
                    <a:gd fmla="*/ 56 w 74" name="T62"/>
                    <a:gd fmla="*/ 10 h 106" name="T63"/>
                    <a:gd fmla="*/ 58 w 74" name="T64"/>
                    <a:gd fmla="*/ 14 h 106" name="T65"/>
                    <a:gd fmla="*/ 58 w 74" name="T66"/>
                    <a:gd fmla="*/ 16 h 106" name="T67"/>
                    <a:gd fmla="*/ 55 w 74" name="T68"/>
                    <a:gd fmla="*/ 15 h 106" name="T69"/>
                    <a:gd fmla="*/ 44 w 74" name="T70"/>
                    <a:gd fmla="*/ 2 h 106" name="T71"/>
                    <a:gd fmla="*/ 46 w 74" name="T72"/>
                    <a:gd fmla="*/ 2 h 106" name="T73"/>
                    <a:gd fmla="*/ 70 w 74" name="T74"/>
                    <a:gd fmla="*/ 29 h 106" name="T75"/>
                    <a:gd fmla="*/ 69 w 74" name="T76"/>
                    <a:gd fmla="*/ 30 h 106" name="T77"/>
                    <a:gd fmla="*/ 72 w 74" name="T78"/>
                    <a:gd fmla="*/ 37 h 106" name="T79"/>
                    <a:gd fmla="*/ 73 w 74" name="T80"/>
                    <a:gd fmla="*/ 55 h 106" name="T81"/>
                    <a:gd fmla="*/ 72 w 74" name="T82"/>
                    <a:gd fmla="*/ 49 h 106" name="T83"/>
                    <a:gd fmla="*/ 71 w 74" name="T84"/>
                    <a:gd fmla="*/ 51 h 106" name="T85"/>
                    <a:gd fmla="*/ 70 w 74" name="T86"/>
                    <a:gd fmla="*/ 65 h 106" name="T87"/>
                    <a:gd fmla="*/ 71 w 74" name="T88"/>
                    <a:gd fmla="*/ 59 h 106" name="T89"/>
                    <a:gd fmla="*/ 71 w 74" name="T90"/>
                    <a:gd fmla="*/ 54 h 106" name="T91"/>
                    <a:gd fmla="*/ 72 w 74" name="T92"/>
                    <a:gd fmla="*/ 60 h 106" name="T93"/>
                    <a:gd fmla="*/ 73 w 74" name="T94"/>
                    <a:gd fmla="*/ 51 h 106" name="T95"/>
                    <a:gd fmla="*/ 73 w 74" name="T96"/>
                    <a:gd fmla="*/ 51 h 106" name="T97"/>
                    <a:gd fmla="*/ 38 w 74" name="T98"/>
                    <a:gd fmla="*/ 102 h 106" name="T99"/>
                    <a:gd fmla="*/ 71 w 74" name="T100"/>
                    <a:gd fmla="*/ 69 h 106" name="T101"/>
                    <a:gd fmla="*/ 70 w 74" name="T102"/>
                    <a:gd fmla="*/ 70 h 106" name="T10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b="b" l="0" r="r" t="0"/>
                  <a:pathLst>
                    <a:path h="105" w="74">
                      <a:moveTo>
                        <a:pt x="63" y="19"/>
                      </a:moveTo>
                      <a:cubicBezTo>
                        <a:pt x="62" y="18"/>
                        <a:pt x="62" y="18"/>
                        <a:pt x="62" y="18"/>
                      </a:cubicBezTo>
                      <a:lnTo>
                        <a:pt x="63" y="19"/>
                      </a:lnTo>
                      <a:close/>
                      <a:moveTo>
                        <a:pt x="6" y="97"/>
                      </a:moveTo>
                      <a:cubicBezTo>
                        <a:pt x="4" y="97"/>
                        <a:pt x="3" y="97"/>
                        <a:pt x="1" y="96"/>
                      </a:cubicBezTo>
                      <a:cubicBezTo>
                        <a:pt x="1" y="95"/>
                        <a:pt x="0" y="94"/>
                        <a:pt x="0" y="94"/>
                      </a:cubicBezTo>
                      <a:cubicBezTo>
                        <a:pt x="1" y="94"/>
                        <a:pt x="2" y="94"/>
                        <a:pt x="4" y="94"/>
                      </a:cubicBezTo>
                      <a:cubicBezTo>
                        <a:pt x="3" y="94"/>
                        <a:pt x="3" y="95"/>
                        <a:pt x="4" y="95"/>
                      </a:cubicBezTo>
                      <a:cubicBezTo>
                        <a:pt x="2" y="95"/>
                        <a:pt x="4" y="96"/>
                        <a:pt x="4" y="96"/>
                      </a:cubicBezTo>
                      <a:cubicBezTo>
                        <a:pt x="4" y="96"/>
                        <a:pt x="4" y="96"/>
                        <a:pt x="4" y="96"/>
                      </a:cubicBezTo>
                      <a:cubicBezTo>
                        <a:pt x="4" y="96"/>
                        <a:pt x="4" y="96"/>
                        <a:pt x="4" y="96"/>
                      </a:cubicBezTo>
                      <a:cubicBezTo>
                        <a:pt x="3" y="95"/>
                        <a:pt x="5" y="96"/>
                        <a:pt x="5" y="96"/>
                      </a:cubicBezTo>
                      <a:cubicBezTo>
                        <a:pt x="5" y="96"/>
                        <a:pt x="6" y="96"/>
                        <a:pt x="7" y="97"/>
                      </a:cubicBezTo>
                      <a:cubicBezTo>
                        <a:pt x="6" y="97"/>
                        <a:pt x="6" y="97"/>
                        <a:pt x="6" y="97"/>
                      </a:cubicBezTo>
                      <a:close/>
                      <a:moveTo>
                        <a:pt x="1" y="95"/>
                      </a:moveTo>
                      <a:cubicBezTo>
                        <a:pt x="1" y="95"/>
                        <a:pt x="1" y="95"/>
                        <a:pt x="1" y="95"/>
                      </a:cubicBezTo>
                      <a:close/>
                      <a:moveTo>
                        <a:pt x="3" y="96"/>
                      </a:moveTo>
                      <a:cubicBezTo>
                        <a:pt x="3" y="96"/>
                        <a:pt x="3" y="96"/>
                        <a:pt x="3" y="96"/>
                      </a:cubicBezTo>
                      <a:close/>
                      <a:moveTo>
                        <a:pt x="61" y="19"/>
                      </a:moveTo>
                      <a:cubicBezTo>
                        <a:pt x="60" y="18"/>
                        <a:pt x="60" y="18"/>
                        <a:pt x="60" y="18"/>
                      </a:cubicBezTo>
                      <a:cubicBezTo>
                        <a:pt x="60" y="19"/>
                        <a:pt x="60" y="19"/>
                        <a:pt x="60" y="19"/>
                      </a:cubicBezTo>
                      <a:lnTo>
                        <a:pt x="61" y="19"/>
                      </a:lnTo>
                      <a:close/>
                      <a:moveTo>
                        <a:pt x="55" y="15"/>
                      </a:moveTo>
                      <a:cubicBezTo>
                        <a:pt x="56" y="15"/>
                        <a:pt x="56" y="15"/>
                        <a:pt x="56" y="15"/>
                      </a:cubicBezTo>
                      <a:cubicBezTo>
                        <a:pt x="55" y="15"/>
                        <a:pt x="55" y="15"/>
                        <a:pt x="55" y="15"/>
                      </a:cubicBezTo>
                      <a:close/>
                      <a:moveTo>
                        <a:pt x="56" y="15"/>
                      </a:moveTo>
                      <a:cubicBezTo>
                        <a:pt x="56" y="15"/>
                        <a:pt x="56" y="15"/>
                        <a:pt x="56" y="15"/>
                      </a:cubicBezTo>
                      <a:close/>
                      <a:moveTo>
                        <a:pt x="6" y="97"/>
                      </a:moveTo>
                      <a:cubicBezTo>
                        <a:pt x="6" y="97"/>
                        <a:pt x="6" y="97"/>
                        <a:pt x="6" y="97"/>
                      </a:cubicBezTo>
                      <a:close/>
                      <a:moveTo>
                        <a:pt x="69" y="30"/>
                      </a:moveTo>
                      <a:cubicBezTo>
                        <a:pt x="69" y="30"/>
                        <a:pt x="69" y="30"/>
                        <a:pt x="69" y="30"/>
                      </a:cubicBezTo>
                      <a:close/>
                      <a:moveTo>
                        <a:pt x="38" y="102"/>
                      </a:moveTo>
                      <a:cubicBezTo>
                        <a:pt x="37" y="102"/>
                        <a:pt x="33" y="103"/>
                        <a:pt x="32" y="103"/>
                      </a:cubicBezTo>
                      <a:cubicBezTo>
                        <a:pt x="32" y="102"/>
                        <a:pt x="30" y="103"/>
                        <a:pt x="30" y="103"/>
                      </a:cubicBezTo>
                      <a:cubicBezTo>
                        <a:pt x="29" y="103"/>
                        <a:pt x="27" y="103"/>
                        <a:pt x="26" y="104"/>
                      </a:cubicBezTo>
                      <a:cubicBezTo>
                        <a:pt x="24" y="104"/>
                        <a:pt x="22" y="105"/>
                        <a:pt x="20" y="105"/>
                      </a:cubicBezTo>
                      <a:cubicBezTo>
                        <a:pt x="20" y="105"/>
                        <a:pt x="14" y="105"/>
                        <a:pt x="14" y="104"/>
                      </a:cubicBezTo>
                      <a:cubicBezTo>
                        <a:pt x="14" y="104"/>
                        <a:pt x="13" y="103"/>
                        <a:pt x="13" y="103"/>
                      </a:cubicBezTo>
                      <a:cubicBezTo>
                        <a:pt x="12" y="101"/>
                        <a:pt x="12" y="101"/>
                        <a:pt x="12" y="101"/>
                      </a:cubicBezTo>
                      <a:cubicBezTo>
                        <a:pt x="12" y="101"/>
                        <a:pt x="13" y="101"/>
                        <a:pt x="13" y="101"/>
                      </a:cubicBezTo>
                      <a:cubicBezTo>
                        <a:pt x="13" y="101"/>
                        <a:pt x="13" y="101"/>
                        <a:pt x="14" y="101"/>
                      </a:cubicBezTo>
                      <a:cubicBezTo>
                        <a:pt x="10" y="101"/>
                        <a:pt x="10" y="101"/>
                        <a:pt x="10" y="101"/>
                      </a:cubicBezTo>
                      <a:cubicBezTo>
                        <a:pt x="10" y="101"/>
                        <a:pt x="11" y="102"/>
                        <a:pt x="10" y="102"/>
                      </a:cubicBezTo>
                      <a:cubicBezTo>
                        <a:pt x="10" y="102"/>
                        <a:pt x="10" y="102"/>
                        <a:pt x="10" y="102"/>
                      </a:cubicBezTo>
                      <a:cubicBezTo>
                        <a:pt x="9" y="102"/>
                        <a:pt x="11" y="102"/>
                        <a:pt x="11" y="103"/>
                      </a:cubicBezTo>
                      <a:cubicBezTo>
                        <a:pt x="9" y="103"/>
                        <a:pt x="9" y="103"/>
                        <a:pt x="9" y="103"/>
                      </a:cubicBezTo>
                      <a:cubicBezTo>
                        <a:pt x="11" y="104"/>
                        <a:pt x="11" y="104"/>
                        <a:pt x="11" y="104"/>
                      </a:cubicBezTo>
                      <a:cubicBezTo>
                        <a:pt x="9" y="104"/>
                        <a:pt x="7" y="104"/>
                        <a:pt x="4" y="103"/>
                      </a:cubicBezTo>
                      <a:cubicBezTo>
                        <a:pt x="5" y="104"/>
                        <a:pt x="6" y="104"/>
                        <a:pt x="6" y="104"/>
                      </a:cubicBezTo>
                      <a:cubicBezTo>
                        <a:pt x="6" y="104"/>
                        <a:pt x="5" y="104"/>
                        <a:pt x="4" y="104"/>
                      </a:cubicBezTo>
                      <a:cubicBezTo>
                        <a:pt x="10" y="106"/>
                        <a:pt x="16" y="106"/>
                        <a:pt x="21" y="106"/>
                      </a:cubicBezTo>
                      <a:cubicBezTo>
                        <a:pt x="24" y="106"/>
                        <a:pt x="27" y="105"/>
                        <a:pt x="30" y="105"/>
                      </a:cubicBezTo>
                      <a:cubicBezTo>
                        <a:pt x="31" y="105"/>
                        <a:pt x="38" y="103"/>
                        <a:pt x="38" y="102"/>
                      </a:cubicBezTo>
                      <a:close/>
                      <a:moveTo>
                        <a:pt x="73" y="51"/>
                      </a:moveTo>
                      <a:cubicBezTo>
                        <a:pt x="73" y="51"/>
                        <a:pt x="73" y="51"/>
                        <a:pt x="73" y="51"/>
                      </a:cubicBezTo>
                      <a:close/>
                      <a:moveTo>
                        <a:pt x="71" y="34"/>
                      </a:moveTo>
                      <a:cubicBezTo>
                        <a:pt x="72" y="35"/>
                        <a:pt x="72" y="36"/>
                        <a:pt x="72" y="37"/>
                      </a:cubicBezTo>
                      <a:cubicBezTo>
                        <a:pt x="72" y="36"/>
                        <a:pt x="72" y="35"/>
                        <a:pt x="71" y="34"/>
                      </a:cubicBezTo>
                      <a:close/>
                      <a:moveTo>
                        <a:pt x="73" y="55"/>
                      </a:moveTo>
                      <a:cubicBezTo>
                        <a:pt x="73" y="59"/>
                        <a:pt x="73" y="63"/>
                        <a:pt x="71" y="67"/>
                      </a:cubicBezTo>
                      <a:cubicBezTo>
                        <a:pt x="70" y="69"/>
                        <a:pt x="69" y="71"/>
                        <a:pt x="68" y="73"/>
                      </a:cubicBezTo>
                      <a:cubicBezTo>
                        <a:pt x="68" y="74"/>
                        <a:pt x="67" y="74"/>
                        <a:pt x="67" y="75"/>
                      </a:cubicBezTo>
                      <a:cubicBezTo>
                        <a:pt x="67" y="76"/>
                        <a:pt x="66" y="77"/>
                        <a:pt x="66" y="77"/>
                      </a:cubicBezTo>
                      <a:cubicBezTo>
                        <a:pt x="64" y="79"/>
                        <a:pt x="64" y="81"/>
                        <a:pt x="62" y="81"/>
                      </a:cubicBezTo>
                      <a:cubicBezTo>
                        <a:pt x="61" y="82"/>
                        <a:pt x="60" y="82"/>
                        <a:pt x="59" y="82"/>
                      </a:cubicBezTo>
                      <a:cubicBezTo>
                        <a:pt x="59" y="81"/>
                        <a:pt x="60" y="80"/>
                        <a:pt x="60" y="79"/>
                      </a:cubicBezTo>
                      <a:cubicBezTo>
                        <a:pt x="61" y="77"/>
                        <a:pt x="61" y="76"/>
                        <a:pt x="61" y="74"/>
                      </a:cubicBezTo>
                      <a:cubicBezTo>
                        <a:pt x="62" y="72"/>
                        <a:pt x="61" y="69"/>
                        <a:pt x="62" y="66"/>
                      </a:cubicBezTo>
                      <a:cubicBezTo>
                        <a:pt x="63" y="65"/>
                        <a:pt x="63" y="64"/>
                        <a:pt x="64" y="63"/>
                      </a:cubicBezTo>
                      <a:cubicBezTo>
                        <a:pt x="64" y="62"/>
                        <a:pt x="64" y="60"/>
                        <a:pt x="64" y="59"/>
                      </a:cubicBezTo>
                      <a:cubicBezTo>
                        <a:pt x="64" y="58"/>
                        <a:pt x="64" y="56"/>
                        <a:pt x="63" y="55"/>
                      </a:cubicBezTo>
                      <a:cubicBezTo>
                        <a:pt x="63" y="54"/>
                        <a:pt x="62" y="52"/>
                        <a:pt x="62" y="52"/>
                      </a:cubicBezTo>
                      <a:cubicBezTo>
                        <a:pt x="63" y="51"/>
                        <a:pt x="63" y="49"/>
                        <a:pt x="63" y="48"/>
                      </a:cubicBezTo>
                      <a:cubicBezTo>
                        <a:pt x="63" y="46"/>
                        <a:pt x="63" y="44"/>
                        <a:pt x="63" y="42"/>
                      </a:cubicBezTo>
                      <a:cubicBezTo>
                        <a:pt x="63" y="35"/>
                        <a:pt x="61" y="28"/>
                        <a:pt x="59" y="22"/>
                      </a:cubicBezTo>
                      <a:cubicBezTo>
                        <a:pt x="59" y="22"/>
                        <a:pt x="59" y="22"/>
                        <a:pt x="59" y="22"/>
                      </a:cubicBezTo>
                      <a:cubicBezTo>
                        <a:pt x="60" y="22"/>
                        <a:pt x="60" y="23"/>
                        <a:pt x="60" y="23"/>
                      </a:cubicBezTo>
                      <a:cubicBezTo>
                        <a:pt x="61" y="23"/>
                        <a:pt x="59" y="20"/>
                        <a:pt x="61" y="21"/>
                      </a:cubicBezTo>
                      <a:cubicBezTo>
                        <a:pt x="62" y="21"/>
                        <a:pt x="63" y="22"/>
                        <a:pt x="64" y="22"/>
                      </a:cubicBezTo>
                      <a:cubicBezTo>
                        <a:pt x="64" y="22"/>
                        <a:pt x="64" y="22"/>
                        <a:pt x="64" y="22"/>
                      </a:cubicBezTo>
                      <a:cubicBezTo>
                        <a:pt x="64" y="21"/>
                        <a:pt x="65" y="22"/>
                        <a:pt x="64" y="21"/>
                      </a:cubicBezTo>
                      <a:cubicBezTo>
                        <a:pt x="64" y="20"/>
                        <a:pt x="62" y="17"/>
                        <a:pt x="62" y="17"/>
                      </a:cubicBezTo>
                      <a:cubicBezTo>
                        <a:pt x="62" y="18"/>
                        <a:pt x="62" y="18"/>
                        <a:pt x="62" y="18"/>
                      </a:cubicBezTo>
                      <a:cubicBezTo>
                        <a:pt x="61" y="17"/>
                        <a:pt x="61" y="17"/>
                        <a:pt x="61" y="17"/>
                      </a:cubicBezTo>
                      <a:cubicBezTo>
                        <a:pt x="61" y="18"/>
                        <a:pt x="61" y="18"/>
                        <a:pt x="61" y="18"/>
                      </a:cubicBezTo>
                      <a:cubicBezTo>
                        <a:pt x="61" y="18"/>
                        <a:pt x="58" y="15"/>
                        <a:pt x="58" y="15"/>
                      </a:cubicBezTo>
                      <a:cubicBezTo>
                        <a:pt x="58" y="15"/>
                        <a:pt x="58" y="15"/>
                        <a:pt x="58" y="15"/>
                      </a:cubicBezTo>
                      <a:cubicBezTo>
                        <a:pt x="58" y="14"/>
                        <a:pt x="58" y="14"/>
                        <a:pt x="58" y="14"/>
                      </a:cubicBezTo>
                      <a:cubicBezTo>
                        <a:pt x="58" y="14"/>
                        <a:pt x="58" y="14"/>
                        <a:pt x="58" y="14"/>
                      </a:cubicBezTo>
                      <a:cubicBezTo>
                        <a:pt x="58" y="13"/>
                        <a:pt x="58" y="13"/>
                        <a:pt x="58" y="13"/>
                      </a:cubicBezTo>
                      <a:cubicBezTo>
                        <a:pt x="59" y="13"/>
                        <a:pt x="60" y="14"/>
                        <a:pt x="60" y="14"/>
                      </a:cubicBezTo>
                      <a:cubicBezTo>
                        <a:pt x="60" y="13"/>
                        <a:pt x="58" y="11"/>
                        <a:pt x="57" y="11"/>
                      </a:cubicBezTo>
                      <a:cubicBezTo>
                        <a:pt x="57" y="12"/>
                        <a:pt x="57" y="12"/>
                        <a:pt x="57" y="12"/>
                      </a:cubicBezTo>
                      <a:cubicBezTo>
                        <a:pt x="57" y="11"/>
                        <a:pt x="56" y="11"/>
                        <a:pt x="56" y="11"/>
                      </a:cubicBezTo>
                      <a:cubicBezTo>
                        <a:pt x="57" y="11"/>
                        <a:pt x="57" y="11"/>
                        <a:pt x="57" y="11"/>
                      </a:cubicBezTo>
                      <a:cubicBezTo>
                        <a:pt x="56" y="10"/>
                        <a:pt x="56" y="10"/>
                        <a:pt x="56" y="10"/>
                      </a:cubicBezTo>
                      <a:cubicBezTo>
                        <a:pt x="56" y="10"/>
                        <a:pt x="56" y="10"/>
                        <a:pt x="56" y="10"/>
                      </a:cubicBezTo>
                      <a:cubicBezTo>
                        <a:pt x="55" y="10"/>
                        <a:pt x="55" y="10"/>
                        <a:pt x="55" y="10"/>
                      </a:cubicBezTo>
                      <a:cubicBezTo>
                        <a:pt x="55" y="11"/>
                        <a:pt x="57" y="13"/>
                        <a:pt x="58" y="14"/>
                      </a:cubicBezTo>
                      <a:cubicBezTo>
                        <a:pt x="58" y="14"/>
                        <a:pt x="58" y="14"/>
                        <a:pt x="58" y="14"/>
                      </a:cubicBezTo>
                      <a:cubicBezTo>
                        <a:pt x="57" y="14"/>
                        <a:pt x="57" y="15"/>
                        <a:pt x="57" y="15"/>
                      </a:cubicBezTo>
                      <a:cubicBezTo>
                        <a:pt x="57" y="15"/>
                        <a:pt x="58" y="16"/>
                        <a:pt x="58" y="16"/>
                      </a:cubicBezTo>
                      <a:cubicBezTo>
                        <a:pt x="59" y="17"/>
                        <a:pt x="59" y="17"/>
                        <a:pt x="59" y="18"/>
                      </a:cubicBezTo>
                      <a:cubicBezTo>
                        <a:pt x="58" y="17"/>
                        <a:pt x="57" y="16"/>
                        <a:pt x="57" y="16"/>
                      </a:cubicBezTo>
                      <a:cubicBezTo>
                        <a:pt x="55" y="15"/>
                        <a:pt x="55" y="15"/>
                        <a:pt x="55" y="15"/>
                      </a:cubicBezTo>
                      <a:cubicBezTo>
                        <a:pt x="55" y="14"/>
                        <a:pt x="55" y="14"/>
                        <a:pt x="54" y="13"/>
                      </a:cubicBezTo>
                      <a:cubicBezTo>
                        <a:pt x="52" y="9"/>
                        <a:pt x="48" y="6"/>
                        <a:pt x="45" y="3"/>
                      </a:cubicBezTo>
                      <a:cubicBezTo>
                        <a:pt x="45" y="2"/>
                        <a:pt x="44" y="2"/>
                        <a:pt x="44" y="2"/>
                      </a:cubicBezTo>
                      <a:cubicBezTo>
                        <a:pt x="43" y="1"/>
                        <a:pt x="43" y="1"/>
                        <a:pt x="42" y="0"/>
                      </a:cubicBezTo>
                      <a:cubicBezTo>
                        <a:pt x="43" y="1"/>
                        <a:pt x="43" y="1"/>
                        <a:pt x="43" y="1"/>
                      </a:cubicBezTo>
                      <a:cubicBezTo>
                        <a:pt x="44" y="1"/>
                        <a:pt x="45" y="2"/>
                        <a:pt x="46" y="2"/>
                      </a:cubicBezTo>
                      <a:cubicBezTo>
                        <a:pt x="48" y="3"/>
                        <a:pt x="50" y="5"/>
                        <a:pt x="52" y="6"/>
                      </a:cubicBezTo>
                      <a:cubicBezTo>
                        <a:pt x="56" y="9"/>
                        <a:pt x="59" y="12"/>
                        <a:pt x="62" y="16"/>
                      </a:cubicBezTo>
                      <a:cubicBezTo>
                        <a:pt x="65" y="20"/>
                        <a:pt x="68" y="24"/>
                        <a:pt x="70" y="29"/>
                      </a:cubicBezTo>
                      <a:cubicBezTo>
                        <a:pt x="70" y="30"/>
                        <a:pt x="71" y="32"/>
                        <a:pt x="71" y="34"/>
                      </a:cubicBezTo>
                      <a:cubicBezTo>
                        <a:pt x="70" y="30"/>
                        <a:pt x="66" y="24"/>
                        <a:pt x="66" y="24"/>
                      </a:cubicBezTo>
                      <a:cubicBezTo>
                        <a:pt x="66" y="25"/>
                        <a:pt x="69" y="29"/>
                        <a:pt x="69" y="30"/>
                      </a:cubicBezTo>
                      <a:cubicBezTo>
                        <a:pt x="69" y="30"/>
                        <a:pt x="69" y="30"/>
                        <a:pt x="69" y="30"/>
                      </a:cubicBezTo>
                      <a:cubicBezTo>
                        <a:pt x="70" y="32"/>
                        <a:pt x="71" y="35"/>
                        <a:pt x="72" y="37"/>
                      </a:cubicBezTo>
                      <a:cubicBezTo>
                        <a:pt x="72" y="37"/>
                        <a:pt x="72" y="37"/>
                        <a:pt x="72" y="37"/>
                      </a:cubicBezTo>
                      <a:cubicBezTo>
                        <a:pt x="73" y="38"/>
                        <a:pt x="73" y="39"/>
                        <a:pt x="73" y="41"/>
                      </a:cubicBezTo>
                      <a:cubicBezTo>
                        <a:pt x="73" y="41"/>
                        <a:pt x="73" y="41"/>
                        <a:pt x="73" y="41"/>
                      </a:cubicBezTo>
                      <a:cubicBezTo>
                        <a:pt x="74" y="45"/>
                        <a:pt x="74" y="50"/>
                        <a:pt x="73" y="55"/>
                      </a:cubicBezTo>
                      <a:close/>
                      <a:moveTo>
                        <a:pt x="72" y="49"/>
                      </a:moveTo>
                      <a:cubicBezTo>
                        <a:pt x="72" y="49"/>
                        <a:pt x="72" y="49"/>
                        <a:pt x="72" y="48"/>
                      </a:cubicBezTo>
                      <a:cubicBezTo>
                        <a:pt x="72" y="49"/>
                        <a:pt x="72" y="49"/>
                        <a:pt x="72" y="49"/>
                      </a:cubicBezTo>
                      <a:close/>
                      <a:moveTo>
                        <a:pt x="71" y="51"/>
                      </a:moveTo>
                      <a:cubicBezTo>
                        <a:pt x="72" y="51"/>
                        <a:pt x="72" y="51"/>
                        <a:pt x="72" y="51"/>
                      </a:cubicBezTo>
                      <a:lnTo>
                        <a:pt x="71" y="51"/>
                      </a:lnTo>
                      <a:close/>
                      <a:moveTo>
                        <a:pt x="70" y="65"/>
                      </a:moveTo>
                      <a:cubicBezTo>
                        <a:pt x="70" y="66"/>
                        <a:pt x="70" y="66"/>
                        <a:pt x="70" y="66"/>
                      </a:cubicBezTo>
                      <a:cubicBezTo>
                        <a:pt x="70" y="65"/>
                        <a:pt x="70" y="65"/>
                        <a:pt x="70" y="65"/>
                      </a:cubicBezTo>
                      <a:close/>
                      <a:moveTo>
                        <a:pt x="71" y="59"/>
                      </a:moveTo>
                      <a:cubicBezTo>
                        <a:pt x="71" y="59"/>
                        <a:pt x="70" y="59"/>
                        <a:pt x="71" y="60"/>
                      </a:cubicBezTo>
                      <a:cubicBezTo>
                        <a:pt x="71" y="59"/>
                        <a:pt x="71" y="59"/>
                        <a:pt x="71" y="59"/>
                      </a:cubicBezTo>
                      <a:close/>
                      <a:moveTo>
                        <a:pt x="71" y="57"/>
                      </a:moveTo>
                      <a:cubicBezTo>
                        <a:pt x="71" y="57"/>
                        <a:pt x="71" y="58"/>
                        <a:pt x="71" y="59"/>
                      </a:cubicBezTo>
                      <a:cubicBezTo>
                        <a:pt x="71" y="57"/>
                        <a:pt x="71" y="55"/>
                        <a:pt x="71" y="54"/>
                      </a:cubicBezTo>
                      <a:cubicBezTo>
                        <a:pt x="71" y="55"/>
                        <a:pt x="71" y="56"/>
                        <a:pt x="71" y="57"/>
                      </a:cubicBezTo>
                      <a:close/>
                      <a:moveTo>
                        <a:pt x="72" y="60"/>
                      </a:moveTo>
                      <a:cubicBezTo>
                        <a:pt x="72" y="60"/>
                        <a:pt x="72" y="60"/>
                        <a:pt x="72" y="60"/>
                      </a:cubicBezTo>
                      <a:cubicBezTo>
                        <a:pt x="72" y="61"/>
                        <a:pt x="71" y="62"/>
                        <a:pt x="71" y="64"/>
                      </a:cubicBezTo>
                      <a:cubicBezTo>
                        <a:pt x="72" y="63"/>
                        <a:pt x="72" y="61"/>
                        <a:pt x="72" y="60"/>
                      </a:cubicBezTo>
                      <a:close/>
                      <a:moveTo>
                        <a:pt x="73" y="51"/>
                      </a:moveTo>
                      <a:cubicBezTo>
                        <a:pt x="73" y="50"/>
                        <a:pt x="73" y="50"/>
                        <a:pt x="73" y="50"/>
                      </a:cubicBezTo>
                      <a:cubicBezTo>
                        <a:pt x="72" y="51"/>
                        <a:pt x="72" y="52"/>
                        <a:pt x="72" y="53"/>
                      </a:cubicBezTo>
                      <a:cubicBezTo>
                        <a:pt x="73" y="52"/>
                        <a:pt x="72" y="52"/>
                        <a:pt x="73" y="51"/>
                      </a:cubicBezTo>
                      <a:close/>
                      <a:moveTo>
                        <a:pt x="38" y="102"/>
                      </a:moveTo>
                      <a:cubicBezTo>
                        <a:pt x="38" y="102"/>
                        <a:pt x="38" y="102"/>
                        <a:pt x="38" y="102"/>
                      </a:cubicBezTo>
                      <a:cubicBezTo>
                        <a:pt x="38" y="102"/>
                        <a:pt x="38" y="102"/>
                        <a:pt x="38" y="102"/>
                      </a:cubicBezTo>
                      <a:close/>
                      <a:moveTo>
                        <a:pt x="71" y="69"/>
                      </a:moveTo>
                      <a:cubicBezTo>
                        <a:pt x="71" y="70"/>
                        <a:pt x="71" y="70"/>
                        <a:pt x="71" y="70"/>
                      </a:cubicBezTo>
                      <a:lnTo>
                        <a:pt x="71" y="69"/>
                      </a:lnTo>
                      <a:close/>
                      <a:moveTo>
                        <a:pt x="70" y="70"/>
                      </a:moveTo>
                      <a:cubicBezTo>
                        <a:pt x="70" y="71"/>
                        <a:pt x="70" y="71"/>
                        <a:pt x="70" y="72"/>
                      </a:cubicBezTo>
                      <a:cubicBezTo>
                        <a:pt x="70" y="71"/>
                        <a:pt x="70" y="71"/>
                        <a:pt x="70" y="70"/>
                      </a:cubicBezTo>
                      <a:close/>
                    </a:path>
                  </a:pathLst>
                </a:custGeom>
                <a:solidFill>
                  <a:srgbClr val="1B2D3A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</p:grpSp>
        </p:grpSp>
        <p:grpSp>
          <p:nvGrpSpPr>
            <p:cNvPr id="9" name="组合 8"/>
            <p:cNvGrpSpPr/>
            <p:nvPr/>
          </p:nvGrpSpPr>
          <p:grpSpPr>
            <a:xfrm>
              <a:off x="695325" y="1665470"/>
              <a:ext cx="11407703" cy="5046127"/>
              <a:chOff x="695325" y="1665470"/>
              <a:chExt cx="11407703" cy="5046127"/>
            </a:xfrm>
          </p:grpSpPr>
          <p:sp>
            <p:nvSpPr>
              <p:cNvPr id="64" name="矩形 63"/>
              <p:cNvSpPr/>
              <p:nvPr/>
            </p:nvSpPr>
            <p:spPr>
              <a:xfrm>
                <a:off x="695325" y="4888105"/>
                <a:ext cx="2803109" cy="474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altLang="en-US" lang="zh-CN" sz="2000">
                    <a:solidFill>
                      <a:srgbClr val="DF2708"/>
                    </a:solidFill>
                    <a:latin charset="-122" panose="02000000000000000000" pitchFamily="2" typeface="方正兰亭黑简体"/>
                    <a:ea charset="-122" panose="02000000000000000000" pitchFamily="2" typeface="方正兰亭黑简体"/>
                  </a:rPr>
                  <a:t>添加你的标题</a:t>
                </a:r>
              </a:p>
            </p:txBody>
          </p:sp>
          <p:grpSp>
            <p:nvGrpSpPr>
              <p:cNvPr id="21" name="组合 20"/>
              <p:cNvGrpSpPr/>
              <p:nvPr/>
            </p:nvGrpSpPr>
            <p:grpSpPr>
              <a:xfrm rot="18403622">
                <a:off x="2601540" y="3326488"/>
                <a:ext cx="1281976" cy="1281976"/>
                <a:chOff x="5299496" y="750583"/>
                <a:chExt cx="1619250" cy="1619250"/>
              </a:xfrm>
              <a:solidFill>
                <a:srgbClr val="F6AB4E"/>
              </a:solidFill>
            </p:grpSpPr>
            <p:sp>
              <p:nvSpPr>
                <p:cNvPr id="22" name="泪滴形 21"/>
                <p:cNvSpPr/>
                <p:nvPr/>
              </p:nvSpPr>
              <p:spPr>
                <a:xfrm rot="8056768">
                  <a:off x="5299496" y="750583"/>
                  <a:ext cx="1619250" cy="1619250"/>
                </a:xfrm>
                <a:prstGeom prst="teardrop">
                  <a:avLst>
                    <a:gd fmla="val 110108" name="adj"/>
                  </a:avLst>
                </a:prstGeom>
                <a:solidFill>
                  <a:srgbClr val="FD632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23" name="椭圆 22"/>
                <p:cNvSpPr/>
                <p:nvPr/>
              </p:nvSpPr>
              <p:spPr>
                <a:xfrm>
                  <a:off x="5413796" y="847147"/>
                  <a:ext cx="1390650" cy="1390650"/>
                </a:xfrm>
                <a:prstGeom prst="ellipse">
                  <a:avLst/>
                </a:prstGeom>
                <a:solidFill>
                  <a:srgbClr val="FD6326"/>
                </a:solidFill>
                <a:ln w="285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grpSp>
            <p:nvGrpSpPr>
              <p:cNvPr id="15" name="组合 14"/>
              <p:cNvGrpSpPr/>
              <p:nvPr/>
            </p:nvGrpSpPr>
            <p:grpSpPr>
              <a:xfrm rot="2654938">
                <a:off x="8146725" y="3265832"/>
                <a:ext cx="1281976" cy="1281976"/>
                <a:chOff x="5299496" y="750583"/>
                <a:chExt cx="1619250" cy="1619250"/>
              </a:xfrm>
              <a:solidFill>
                <a:srgbClr val="F6AB4E"/>
              </a:solidFill>
            </p:grpSpPr>
            <p:sp>
              <p:nvSpPr>
                <p:cNvPr id="16" name="泪滴形 15"/>
                <p:cNvSpPr/>
                <p:nvPr/>
              </p:nvSpPr>
              <p:spPr>
                <a:xfrm rot="8056768">
                  <a:off x="5299496" y="750583"/>
                  <a:ext cx="1619250" cy="1619250"/>
                </a:xfrm>
                <a:prstGeom prst="teardrop">
                  <a:avLst>
                    <a:gd fmla="val 110108" name="adj"/>
                  </a:avLst>
                </a:prstGeom>
                <a:solidFill>
                  <a:srgbClr val="FD632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17" name="椭圆 16"/>
                <p:cNvSpPr/>
                <p:nvPr/>
              </p:nvSpPr>
              <p:spPr>
                <a:xfrm>
                  <a:off x="5413796" y="847147"/>
                  <a:ext cx="1390650" cy="1390650"/>
                </a:xfrm>
                <a:prstGeom prst="ellipse">
                  <a:avLst/>
                </a:prstGeom>
                <a:solidFill>
                  <a:srgbClr val="FD6326"/>
                </a:solidFill>
                <a:ln w="285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grpSp>
            <p:nvGrpSpPr>
              <p:cNvPr id="32" name="组合 31"/>
              <p:cNvGrpSpPr/>
              <p:nvPr/>
            </p:nvGrpSpPr>
            <p:grpSpPr>
              <a:xfrm>
                <a:off x="8365221" y="3578110"/>
                <a:ext cx="862220" cy="620077"/>
                <a:chOff x="4595813" y="2871788"/>
                <a:chExt cx="466725" cy="334962"/>
              </a:xfrm>
              <a:solidFill>
                <a:schemeClr val="bg1"/>
              </a:solidFill>
            </p:grpSpPr>
            <p:sp>
              <p:nvSpPr>
                <p:cNvPr id="27" name="Freeform 40"/>
                <p:cNvSpPr>
                  <a:spLocks noEditPoints="1"/>
                </p:cNvSpPr>
                <p:nvPr/>
              </p:nvSpPr>
              <p:spPr bwMode="auto">
                <a:xfrm>
                  <a:off x="4781551" y="3136900"/>
                  <a:ext cx="95250" cy="69850"/>
                </a:xfrm>
                <a:custGeom>
                  <a:gdLst>
                    <a:gd fmla="*/ 9 w 19" name="T0"/>
                    <a:gd fmla="*/ 0 h 14" name="T1"/>
                    <a:gd fmla="*/ 1 w 19" name="T2"/>
                    <a:gd fmla="*/ 4 h 14" name="T3"/>
                    <a:gd fmla="*/ 1 w 19" name="T4"/>
                    <a:gd fmla="*/ 7 h 14" name="T5"/>
                    <a:gd fmla="*/ 8 w 19" name="T6"/>
                    <a:gd fmla="*/ 14 h 14" name="T7"/>
                    <a:gd fmla="*/ 9 w 19" name="T8"/>
                    <a:gd fmla="*/ 14 h 14" name="T9"/>
                    <a:gd fmla="*/ 11 w 19" name="T10"/>
                    <a:gd fmla="*/ 14 h 14" name="T11"/>
                    <a:gd fmla="*/ 18 w 19" name="T12"/>
                    <a:gd fmla="*/ 7 h 14" name="T13"/>
                    <a:gd fmla="*/ 18 w 19" name="T14"/>
                    <a:gd fmla="*/ 4 h 14" name="T15"/>
                    <a:gd fmla="*/ 9 w 19" name="T16"/>
                    <a:gd fmla="*/ 0 h 14" name="T17"/>
                    <a:gd fmla="*/ 9 w 19" name="T18"/>
                    <a:gd fmla="*/ 8 h 14" name="T19"/>
                    <a:gd fmla="*/ 7 w 19" name="T20"/>
                    <a:gd fmla="*/ 6 h 14" name="T21"/>
                    <a:gd fmla="*/ 12 w 19" name="T22"/>
                    <a:gd fmla="*/ 6 h 14" name="T23"/>
                    <a:gd fmla="*/ 9 w 19" name="T24"/>
                    <a:gd fmla="*/ 8 h 14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14" w="19">
                      <a:moveTo>
                        <a:pt x="9" y="0"/>
                      </a:moveTo>
                      <a:cubicBezTo>
                        <a:pt x="6" y="0"/>
                        <a:pt x="3" y="1"/>
                        <a:pt x="1" y="4"/>
                      </a:cubicBezTo>
                      <a:cubicBezTo>
                        <a:pt x="0" y="5"/>
                        <a:pt x="0" y="6"/>
                        <a:pt x="1" y="7"/>
                      </a:cubicBezTo>
                      <a:cubicBezTo>
                        <a:pt x="8" y="14"/>
                        <a:pt x="8" y="14"/>
                        <a:pt x="8" y="14"/>
                      </a:cubicBezTo>
                      <a:cubicBezTo>
                        <a:pt x="8" y="14"/>
                        <a:pt x="9" y="14"/>
                        <a:pt x="9" y="14"/>
                      </a:cubicBezTo>
                      <a:cubicBezTo>
                        <a:pt x="10" y="14"/>
                        <a:pt x="11" y="14"/>
                        <a:pt x="11" y="14"/>
                      </a:cubicBezTo>
                      <a:cubicBezTo>
                        <a:pt x="18" y="7"/>
                        <a:pt x="18" y="7"/>
                        <a:pt x="18" y="7"/>
                      </a:cubicBezTo>
                      <a:cubicBezTo>
                        <a:pt x="19" y="6"/>
                        <a:pt x="19" y="5"/>
                        <a:pt x="18" y="4"/>
                      </a:cubicBezTo>
                      <a:cubicBezTo>
                        <a:pt x="16" y="1"/>
                        <a:pt x="13" y="0"/>
                        <a:pt x="9" y="0"/>
                      </a:cubicBezTo>
                      <a:close/>
                      <a:moveTo>
                        <a:pt x="9" y="8"/>
                      </a:moveTo>
                      <a:cubicBezTo>
                        <a:pt x="7" y="6"/>
                        <a:pt x="7" y="6"/>
                        <a:pt x="7" y="6"/>
                      </a:cubicBezTo>
                      <a:cubicBezTo>
                        <a:pt x="8" y="5"/>
                        <a:pt x="10" y="5"/>
                        <a:pt x="12" y="6"/>
                      </a:cubicBezTo>
                      <a:lnTo>
                        <a:pt x="9" y="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28" name="Freeform 41"/>
                <p:cNvSpPr/>
                <p:nvPr/>
              </p:nvSpPr>
              <p:spPr bwMode="auto">
                <a:xfrm>
                  <a:off x="4595813" y="2871788"/>
                  <a:ext cx="466725" cy="120650"/>
                </a:xfrm>
                <a:custGeom>
                  <a:gdLst>
                    <a:gd fmla="*/ 92 w 93" name="T0"/>
                    <a:gd fmla="*/ 19 h 24" name="T1"/>
                    <a:gd fmla="*/ 46 w 93" name="T2"/>
                    <a:gd fmla="*/ 0 h 24" name="T3"/>
                    <a:gd fmla="*/ 1 w 93" name="T4"/>
                    <a:gd fmla="*/ 19 h 24" name="T5"/>
                    <a:gd fmla="*/ 1 w 93" name="T6"/>
                    <a:gd fmla="*/ 23 h 24" name="T7"/>
                    <a:gd fmla="*/ 4 w 93" name="T8"/>
                    <a:gd fmla="*/ 23 h 24" name="T9"/>
                    <a:gd fmla="*/ 46 w 93" name="T10"/>
                    <a:gd fmla="*/ 5 h 24" name="T11"/>
                    <a:gd fmla="*/ 89 w 93" name="T12"/>
                    <a:gd fmla="*/ 23 h 24" name="T13"/>
                    <a:gd fmla="*/ 90 w 93" name="T14"/>
                    <a:gd fmla="*/ 23 h 24" name="T15"/>
                    <a:gd fmla="*/ 92 w 93" name="T16"/>
                    <a:gd fmla="*/ 23 h 24" name="T17"/>
                    <a:gd fmla="*/ 92 w 93" name="T18"/>
                    <a:gd fmla="*/ 19 h 24" name="T1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b="b" l="0" r="r" t="0"/>
                  <a:pathLst>
                    <a:path h="24" w="93">
                      <a:moveTo>
                        <a:pt x="92" y="19"/>
                      </a:moveTo>
                      <a:cubicBezTo>
                        <a:pt x="80" y="7"/>
                        <a:pt x="64" y="0"/>
                        <a:pt x="46" y="0"/>
                      </a:cubicBezTo>
                      <a:cubicBezTo>
                        <a:pt x="29" y="0"/>
                        <a:pt x="13" y="7"/>
                        <a:pt x="1" y="19"/>
                      </a:cubicBezTo>
                      <a:cubicBezTo>
                        <a:pt x="0" y="20"/>
                        <a:pt x="0" y="22"/>
                        <a:pt x="1" y="23"/>
                      </a:cubicBezTo>
                      <a:cubicBezTo>
                        <a:pt x="2" y="24"/>
                        <a:pt x="3" y="24"/>
                        <a:pt x="4" y="23"/>
                      </a:cubicBezTo>
                      <a:cubicBezTo>
                        <a:pt x="15" y="11"/>
                        <a:pt x="30" y="5"/>
                        <a:pt x="46" y="5"/>
                      </a:cubicBezTo>
                      <a:cubicBezTo>
                        <a:pt x="62" y="5"/>
                        <a:pt x="77" y="11"/>
                        <a:pt x="89" y="23"/>
                      </a:cubicBezTo>
                      <a:cubicBezTo>
                        <a:pt x="89" y="23"/>
                        <a:pt x="90" y="23"/>
                        <a:pt x="90" y="23"/>
                      </a:cubicBezTo>
                      <a:cubicBezTo>
                        <a:pt x="91" y="23"/>
                        <a:pt x="92" y="23"/>
                        <a:pt x="92" y="23"/>
                      </a:cubicBezTo>
                      <a:cubicBezTo>
                        <a:pt x="93" y="22"/>
                        <a:pt x="93" y="20"/>
                        <a:pt x="92" y="1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29" name="Freeform 42"/>
                <p:cNvSpPr/>
                <p:nvPr/>
              </p:nvSpPr>
              <p:spPr bwMode="auto">
                <a:xfrm>
                  <a:off x="4640263" y="2936875"/>
                  <a:ext cx="376237" cy="100013"/>
                </a:xfrm>
                <a:custGeom>
                  <a:gdLst>
                    <a:gd fmla="*/ 37 w 75" name="T0"/>
                    <a:gd fmla="*/ 0 h 20" name="T1"/>
                    <a:gd fmla="*/ 1 w 75" name="T2"/>
                    <a:gd fmla="*/ 16 h 20" name="T3"/>
                    <a:gd fmla="*/ 1 w 75" name="T4"/>
                    <a:gd fmla="*/ 19 h 20" name="T5"/>
                    <a:gd fmla="*/ 4 w 75" name="T6"/>
                    <a:gd fmla="*/ 19 h 20" name="T7"/>
                    <a:gd fmla="*/ 37 w 75" name="T8"/>
                    <a:gd fmla="*/ 5 h 20" name="T9"/>
                    <a:gd fmla="*/ 70 w 75" name="T10"/>
                    <a:gd fmla="*/ 19 h 20" name="T11"/>
                    <a:gd fmla="*/ 72 w 75" name="T12"/>
                    <a:gd fmla="*/ 20 h 20" name="T13"/>
                    <a:gd fmla="*/ 74 w 75" name="T14"/>
                    <a:gd fmla="*/ 19 h 20" name="T15"/>
                    <a:gd fmla="*/ 74 w 75" name="T16"/>
                    <a:gd fmla="*/ 16 h 20" name="T17"/>
                    <a:gd fmla="*/ 37 w 75" name="T18"/>
                    <a:gd fmla="*/ 0 h 20" name="T1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b="b" l="0" r="r" t="0"/>
                  <a:pathLst>
                    <a:path h="20" w="75">
                      <a:moveTo>
                        <a:pt x="37" y="0"/>
                      </a:moveTo>
                      <a:cubicBezTo>
                        <a:pt x="24" y="0"/>
                        <a:pt x="11" y="6"/>
                        <a:pt x="1" y="16"/>
                      </a:cubicBezTo>
                      <a:cubicBezTo>
                        <a:pt x="0" y="17"/>
                        <a:pt x="0" y="18"/>
                        <a:pt x="1" y="19"/>
                      </a:cubicBezTo>
                      <a:cubicBezTo>
                        <a:pt x="2" y="20"/>
                        <a:pt x="4" y="20"/>
                        <a:pt x="4" y="19"/>
                      </a:cubicBezTo>
                      <a:cubicBezTo>
                        <a:pt x="13" y="10"/>
                        <a:pt x="25" y="5"/>
                        <a:pt x="37" y="5"/>
                      </a:cubicBezTo>
                      <a:cubicBezTo>
                        <a:pt x="50" y="5"/>
                        <a:pt x="61" y="10"/>
                        <a:pt x="70" y="19"/>
                      </a:cubicBezTo>
                      <a:cubicBezTo>
                        <a:pt x="71" y="20"/>
                        <a:pt x="71" y="20"/>
                        <a:pt x="72" y="20"/>
                      </a:cubicBezTo>
                      <a:cubicBezTo>
                        <a:pt x="73" y="20"/>
                        <a:pt x="73" y="20"/>
                        <a:pt x="74" y="19"/>
                      </a:cubicBezTo>
                      <a:cubicBezTo>
                        <a:pt x="75" y="18"/>
                        <a:pt x="75" y="17"/>
                        <a:pt x="74" y="16"/>
                      </a:cubicBezTo>
                      <a:cubicBezTo>
                        <a:pt x="64" y="6"/>
                        <a:pt x="51" y="0"/>
                        <a:pt x="37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30" name="Freeform 43"/>
                <p:cNvSpPr/>
                <p:nvPr/>
              </p:nvSpPr>
              <p:spPr bwMode="auto">
                <a:xfrm>
                  <a:off x="4686301" y="3006725"/>
                  <a:ext cx="280987" cy="76200"/>
                </a:xfrm>
                <a:custGeom>
                  <a:gdLst>
                    <a:gd fmla="*/ 28 w 56" name="T0"/>
                    <a:gd fmla="*/ 0 h 15" name="T1"/>
                    <a:gd fmla="*/ 1 w 56" name="T2"/>
                    <a:gd fmla="*/ 11 h 15" name="T3"/>
                    <a:gd fmla="*/ 1 w 56" name="T4"/>
                    <a:gd fmla="*/ 14 h 15" name="T5"/>
                    <a:gd fmla="*/ 5 w 56" name="T6"/>
                    <a:gd fmla="*/ 14 h 15" name="T7"/>
                    <a:gd fmla="*/ 28 w 56" name="T8"/>
                    <a:gd fmla="*/ 5 h 15" name="T9"/>
                    <a:gd fmla="*/ 52 w 56" name="T10"/>
                    <a:gd fmla="*/ 14 h 15" name="T11"/>
                    <a:gd fmla="*/ 54 w 56" name="T12"/>
                    <a:gd fmla="*/ 15 h 15" name="T13"/>
                    <a:gd fmla="*/ 55 w 56" name="T14"/>
                    <a:gd fmla="*/ 14 h 15" name="T15"/>
                    <a:gd fmla="*/ 55 w 56" name="T16"/>
                    <a:gd fmla="*/ 11 h 15" name="T17"/>
                    <a:gd fmla="*/ 28 w 56" name="T18"/>
                    <a:gd fmla="*/ 0 h 15" name="T1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b="b" l="0" r="r" t="0"/>
                  <a:pathLst>
                    <a:path h="15" w="56">
                      <a:moveTo>
                        <a:pt x="28" y="0"/>
                      </a:moveTo>
                      <a:cubicBezTo>
                        <a:pt x="18" y="0"/>
                        <a:pt x="9" y="4"/>
                        <a:pt x="1" y="11"/>
                      </a:cubicBezTo>
                      <a:cubicBezTo>
                        <a:pt x="0" y="12"/>
                        <a:pt x="0" y="13"/>
                        <a:pt x="1" y="14"/>
                      </a:cubicBezTo>
                      <a:cubicBezTo>
                        <a:pt x="2" y="15"/>
                        <a:pt x="4" y="15"/>
                        <a:pt x="5" y="14"/>
                      </a:cubicBezTo>
                      <a:cubicBezTo>
                        <a:pt x="11" y="8"/>
                        <a:pt x="19" y="5"/>
                        <a:pt x="28" y="5"/>
                      </a:cubicBezTo>
                      <a:cubicBezTo>
                        <a:pt x="37" y="5"/>
                        <a:pt x="46" y="8"/>
                        <a:pt x="52" y="14"/>
                      </a:cubicBezTo>
                      <a:cubicBezTo>
                        <a:pt x="52" y="15"/>
                        <a:pt x="53" y="15"/>
                        <a:pt x="54" y="15"/>
                      </a:cubicBezTo>
                      <a:cubicBezTo>
                        <a:pt x="54" y="15"/>
                        <a:pt x="55" y="15"/>
                        <a:pt x="55" y="14"/>
                      </a:cubicBezTo>
                      <a:cubicBezTo>
                        <a:pt x="56" y="13"/>
                        <a:pt x="56" y="12"/>
                        <a:pt x="55" y="11"/>
                      </a:cubicBezTo>
                      <a:cubicBezTo>
                        <a:pt x="48" y="4"/>
                        <a:pt x="39" y="0"/>
                        <a:pt x="28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31" name="Freeform 44"/>
                <p:cNvSpPr/>
                <p:nvPr/>
              </p:nvSpPr>
              <p:spPr bwMode="auto">
                <a:xfrm>
                  <a:off x="4735513" y="3071813"/>
                  <a:ext cx="185737" cy="60325"/>
                </a:xfrm>
                <a:custGeom>
                  <a:gdLst>
                    <a:gd fmla="*/ 18 w 37" name="T0"/>
                    <a:gd fmla="*/ 0 h 12" name="T1"/>
                    <a:gd fmla="*/ 1 w 37" name="T2"/>
                    <a:gd fmla="*/ 7 h 12" name="T3"/>
                    <a:gd fmla="*/ 1 w 37" name="T4"/>
                    <a:gd fmla="*/ 11 h 12" name="T5"/>
                    <a:gd fmla="*/ 4 w 37" name="T6"/>
                    <a:gd fmla="*/ 11 h 12" name="T7"/>
                    <a:gd fmla="*/ 18 w 37" name="T8"/>
                    <a:gd fmla="*/ 5 h 12" name="T9"/>
                    <a:gd fmla="*/ 33 w 37" name="T10"/>
                    <a:gd fmla="*/ 11 h 12" name="T11"/>
                    <a:gd fmla="*/ 34 w 37" name="T12"/>
                    <a:gd fmla="*/ 11 h 12" name="T13"/>
                    <a:gd fmla="*/ 36 w 37" name="T14"/>
                    <a:gd fmla="*/ 11 h 12" name="T15"/>
                    <a:gd fmla="*/ 36 w 37" name="T16"/>
                    <a:gd fmla="*/ 7 h 12" name="T17"/>
                    <a:gd fmla="*/ 18 w 37" name="T18"/>
                    <a:gd fmla="*/ 0 h 12" name="T1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b="b" l="0" r="r" t="0"/>
                  <a:pathLst>
                    <a:path h="12" w="37">
                      <a:moveTo>
                        <a:pt x="18" y="0"/>
                      </a:moveTo>
                      <a:cubicBezTo>
                        <a:pt x="12" y="0"/>
                        <a:pt x="5" y="2"/>
                        <a:pt x="1" y="7"/>
                      </a:cubicBezTo>
                      <a:cubicBezTo>
                        <a:pt x="0" y="8"/>
                        <a:pt x="0" y="10"/>
                        <a:pt x="1" y="11"/>
                      </a:cubicBezTo>
                      <a:cubicBezTo>
                        <a:pt x="2" y="12"/>
                        <a:pt x="3" y="12"/>
                        <a:pt x="4" y="11"/>
                      </a:cubicBezTo>
                      <a:cubicBezTo>
                        <a:pt x="8" y="7"/>
                        <a:pt x="13" y="5"/>
                        <a:pt x="18" y="5"/>
                      </a:cubicBezTo>
                      <a:cubicBezTo>
                        <a:pt x="24" y="5"/>
                        <a:pt x="29" y="7"/>
                        <a:pt x="33" y="11"/>
                      </a:cubicBezTo>
                      <a:cubicBezTo>
                        <a:pt x="33" y="11"/>
                        <a:pt x="34" y="11"/>
                        <a:pt x="34" y="11"/>
                      </a:cubicBezTo>
                      <a:cubicBezTo>
                        <a:pt x="35" y="11"/>
                        <a:pt x="36" y="11"/>
                        <a:pt x="36" y="11"/>
                      </a:cubicBezTo>
                      <a:cubicBezTo>
                        <a:pt x="37" y="10"/>
                        <a:pt x="37" y="8"/>
                        <a:pt x="36" y="7"/>
                      </a:cubicBezTo>
                      <a:cubicBezTo>
                        <a:pt x="31" y="2"/>
                        <a:pt x="25" y="0"/>
                        <a:pt x="18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</p:grpSp>
          <p:sp>
            <p:nvSpPr>
              <p:cNvPr id="33" name="Freeform 45"/>
              <p:cNvSpPr>
                <a:spLocks noEditPoints="1"/>
              </p:cNvSpPr>
              <p:nvPr/>
            </p:nvSpPr>
            <p:spPr bwMode="auto">
              <a:xfrm>
                <a:off x="2790462" y="3590316"/>
                <a:ext cx="901413" cy="651344"/>
              </a:xfrm>
              <a:custGeom>
                <a:gdLst>
                  <a:gd fmla="*/ 76 w 98" name="T0"/>
                  <a:gd fmla="*/ 26 h 71" name="T1"/>
                  <a:gd fmla="*/ 61 w 98" name="T2"/>
                  <a:gd fmla="*/ 31 h 71" name="T3"/>
                  <a:gd fmla="*/ 55 w 98" name="T4"/>
                  <a:gd fmla="*/ 25 h 71" name="T5"/>
                  <a:gd fmla="*/ 58 w 98" name="T6"/>
                  <a:gd fmla="*/ 15 h 71" name="T7"/>
                  <a:gd fmla="*/ 43 w 98" name="T8"/>
                  <a:gd fmla="*/ 0 h 71" name="T9"/>
                  <a:gd fmla="*/ 28 w 98" name="T10"/>
                  <a:gd fmla="*/ 15 h 71" name="T11"/>
                  <a:gd fmla="*/ 31 w 98" name="T12"/>
                  <a:gd fmla="*/ 25 h 71" name="T13"/>
                  <a:gd fmla="*/ 25 w 98" name="T14"/>
                  <a:gd fmla="*/ 32 h 71" name="T15"/>
                  <a:gd fmla="*/ 15 w 98" name="T16"/>
                  <a:gd fmla="*/ 28 h 71" name="T17"/>
                  <a:gd fmla="*/ 0 w 98" name="T18"/>
                  <a:gd fmla="*/ 43 h 71" name="T19"/>
                  <a:gd fmla="*/ 15 w 98" name="T20"/>
                  <a:gd fmla="*/ 58 h 71" name="T21"/>
                  <a:gd fmla="*/ 30 w 98" name="T22"/>
                  <a:gd fmla="*/ 43 h 71" name="T23"/>
                  <a:gd fmla="*/ 27 w 98" name="T24"/>
                  <a:gd fmla="*/ 33 h 71" name="T25"/>
                  <a:gd fmla="*/ 33 w 98" name="T26"/>
                  <a:gd fmla="*/ 27 h 71" name="T27"/>
                  <a:gd fmla="*/ 43 w 98" name="T28"/>
                  <a:gd fmla="*/ 31 h 71" name="T29"/>
                  <a:gd fmla="*/ 53 w 98" name="T30"/>
                  <a:gd fmla="*/ 27 h 71" name="T31"/>
                  <a:gd fmla="*/ 59 w 98" name="T32"/>
                  <a:gd fmla="*/ 33 h 71" name="T33"/>
                  <a:gd fmla="*/ 53 w 98" name="T34"/>
                  <a:gd fmla="*/ 48 h 71" name="T35"/>
                  <a:gd fmla="*/ 76 w 98" name="T36"/>
                  <a:gd fmla="*/ 71 h 71" name="T37"/>
                  <a:gd fmla="*/ 98 w 98" name="T38"/>
                  <a:gd fmla="*/ 48 h 71" name="T39"/>
                  <a:gd fmla="*/ 76 w 98" name="T40"/>
                  <a:gd fmla="*/ 26 h 71" name="T41"/>
                  <a:gd fmla="*/ 15 w 98" name="T42"/>
                  <a:gd fmla="*/ 53 h 71" name="T43"/>
                  <a:gd fmla="*/ 5 w 98" name="T44"/>
                  <a:gd fmla="*/ 43 h 71" name="T45"/>
                  <a:gd fmla="*/ 15 w 98" name="T46"/>
                  <a:gd fmla="*/ 33 h 71" name="T47"/>
                  <a:gd fmla="*/ 25 w 98" name="T48"/>
                  <a:gd fmla="*/ 43 h 71" name="T49"/>
                  <a:gd fmla="*/ 15 w 98" name="T50"/>
                  <a:gd fmla="*/ 53 h 71" name="T51"/>
                  <a:gd fmla="*/ 43 w 98" name="T52"/>
                  <a:gd fmla="*/ 26 h 71" name="T53"/>
                  <a:gd fmla="*/ 33 w 98" name="T54"/>
                  <a:gd fmla="*/ 15 h 71" name="T55"/>
                  <a:gd fmla="*/ 43 w 98" name="T56"/>
                  <a:gd fmla="*/ 5 h 71" name="T57"/>
                  <a:gd fmla="*/ 53 w 98" name="T58"/>
                  <a:gd fmla="*/ 15 h 71" name="T59"/>
                  <a:gd fmla="*/ 43 w 98" name="T60"/>
                  <a:gd fmla="*/ 26 h 71" name="T61"/>
                  <a:gd fmla="*/ 76 w 98" name="T62"/>
                  <a:gd fmla="*/ 66 h 71" name="T63"/>
                  <a:gd fmla="*/ 58 w 98" name="T64"/>
                  <a:gd fmla="*/ 48 h 71" name="T65"/>
                  <a:gd fmla="*/ 76 w 98" name="T66"/>
                  <a:gd fmla="*/ 31 h 71" name="T67"/>
                  <a:gd fmla="*/ 93 w 98" name="T68"/>
                  <a:gd fmla="*/ 48 h 71" name="T69"/>
                  <a:gd fmla="*/ 76 w 98" name="T70"/>
                  <a:gd fmla="*/ 66 h 71" name="T7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71" w="98">
                    <a:moveTo>
                      <a:pt x="76" y="26"/>
                    </a:moveTo>
                    <a:cubicBezTo>
                      <a:pt x="70" y="26"/>
                      <a:pt x="65" y="28"/>
                      <a:pt x="61" y="31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57" y="23"/>
                      <a:pt x="58" y="19"/>
                      <a:pt x="58" y="15"/>
                    </a:cubicBezTo>
                    <a:cubicBezTo>
                      <a:pt x="58" y="7"/>
                      <a:pt x="51" y="0"/>
                      <a:pt x="43" y="0"/>
                    </a:cubicBezTo>
                    <a:cubicBezTo>
                      <a:pt x="35" y="0"/>
                      <a:pt x="28" y="7"/>
                      <a:pt x="28" y="15"/>
                    </a:cubicBezTo>
                    <a:cubicBezTo>
                      <a:pt x="28" y="19"/>
                      <a:pt x="29" y="23"/>
                      <a:pt x="31" y="25"/>
                    </a:cubicBezTo>
                    <a:cubicBezTo>
                      <a:pt x="25" y="32"/>
                      <a:pt x="25" y="32"/>
                      <a:pt x="25" y="32"/>
                    </a:cubicBezTo>
                    <a:cubicBezTo>
                      <a:pt x="22" y="29"/>
                      <a:pt x="19" y="28"/>
                      <a:pt x="15" y="28"/>
                    </a:cubicBezTo>
                    <a:cubicBezTo>
                      <a:pt x="7" y="28"/>
                      <a:pt x="0" y="35"/>
                      <a:pt x="0" y="43"/>
                    </a:cubicBezTo>
                    <a:cubicBezTo>
                      <a:pt x="0" y="52"/>
                      <a:pt x="7" y="58"/>
                      <a:pt x="15" y="58"/>
                    </a:cubicBezTo>
                    <a:cubicBezTo>
                      <a:pt x="23" y="58"/>
                      <a:pt x="30" y="52"/>
                      <a:pt x="30" y="43"/>
                    </a:cubicBezTo>
                    <a:cubicBezTo>
                      <a:pt x="30" y="39"/>
                      <a:pt x="29" y="36"/>
                      <a:pt x="27" y="33"/>
                    </a:cubicBezTo>
                    <a:cubicBezTo>
                      <a:pt x="33" y="27"/>
                      <a:pt x="33" y="27"/>
                      <a:pt x="33" y="27"/>
                    </a:cubicBezTo>
                    <a:cubicBezTo>
                      <a:pt x="36" y="29"/>
                      <a:pt x="39" y="31"/>
                      <a:pt x="43" y="31"/>
                    </a:cubicBezTo>
                    <a:cubicBezTo>
                      <a:pt x="47" y="31"/>
                      <a:pt x="50" y="29"/>
                      <a:pt x="53" y="27"/>
                    </a:cubicBezTo>
                    <a:cubicBezTo>
                      <a:pt x="59" y="33"/>
                      <a:pt x="59" y="33"/>
                      <a:pt x="59" y="33"/>
                    </a:cubicBezTo>
                    <a:cubicBezTo>
                      <a:pt x="55" y="37"/>
                      <a:pt x="53" y="42"/>
                      <a:pt x="53" y="48"/>
                    </a:cubicBezTo>
                    <a:cubicBezTo>
                      <a:pt x="53" y="60"/>
                      <a:pt x="63" y="71"/>
                      <a:pt x="76" y="71"/>
                    </a:cubicBezTo>
                    <a:cubicBezTo>
                      <a:pt x="88" y="71"/>
                      <a:pt x="98" y="60"/>
                      <a:pt x="98" y="48"/>
                    </a:cubicBezTo>
                    <a:cubicBezTo>
                      <a:pt x="98" y="36"/>
                      <a:pt x="88" y="26"/>
                      <a:pt x="76" y="26"/>
                    </a:cubicBezTo>
                    <a:close/>
                    <a:moveTo>
                      <a:pt x="15" y="53"/>
                    </a:moveTo>
                    <a:cubicBezTo>
                      <a:pt x="9" y="53"/>
                      <a:pt x="5" y="49"/>
                      <a:pt x="5" y="43"/>
                    </a:cubicBezTo>
                    <a:cubicBezTo>
                      <a:pt x="5" y="38"/>
                      <a:pt x="9" y="33"/>
                      <a:pt x="15" y="33"/>
                    </a:cubicBezTo>
                    <a:cubicBezTo>
                      <a:pt x="21" y="33"/>
                      <a:pt x="25" y="38"/>
                      <a:pt x="25" y="43"/>
                    </a:cubicBezTo>
                    <a:cubicBezTo>
                      <a:pt x="25" y="49"/>
                      <a:pt x="21" y="53"/>
                      <a:pt x="15" y="53"/>
                    </a:cubicBezTo>
                    <a:close/>
                    <a:moveTo>
                      <a:pt x="43" y="26"/>
                    </a:moveTo>
                    <a:cubicBezTo>
                      <a:pt x="37" y="26"/>
                      <a:pt x="33" y="21"/>
                      <a:pt x="33" y="15"/>
                    </a:cubicBezTo>
                    <a:cubicBezTo>
                      <a:pt x="33" y="10"/>
                      <a:pt x="37" y="5"/>
                      <a:pt x="43" y="5"/>
                    </a:cubicBezTo>
                    <a:cubicBezTo>
                      <a:pt x="49" y="5"/>
                      <a:pt x="53" y="10"/>
                      <a:pt x="53" y="15"/>
                    </a:cubicBezTo>
                    <a:cubicBezTo>
                      <a:pt x="53" y="21"/>
                      <a:pt x="49" y="26"/>
                      <a:pt x="43" y="26"/>
                    </a:cubicBezTo>
                    <a:close/>
                    <a:moveTo>
                      <a:pt x="76" y="66"/>
                    </a:moveTo>
                    <a:cubicBezTo>
                      <a:pt x="66" y="66"/>
                      <a:pt x="58" y="58"/>
                      <a:pt x="58" y="48"/>
                    </a:cubicBezTo>
                    <a:cubicBezTo>
                      <a:pt x="58" y="38"/>
                      <a:pt x="66" y="31"/>
                      <a:pt x="76" y="31"/>
                    </a:cubicBezTo>
                    <a:cubicBezTo>
                      <a:pt x="85" y="31"/>
                      <a:pt x="93" y="38"/>
                      <a:pt x="93" y="48"/>
                    </a:cubicBezTo>
                    <a:cubicBezTo>
                      <a:pt x="93" y="58"/>
                      <a:pt x="85" y="66"/>
                      <a:pt x="76" y="6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grpSp>
            <p:nvGrpSpPr>
              <p:cNvPr id="5" name="组合 4"/>
              <p:cNvGrpSpPr/>
              <p:nvPr/>
            </p:nvGrpSpPr>
            <p:grpSpPr>
              <a:xfrm>
                <a:off x="5400322" y="2122665"/>
                <a:ext cx="1281976" cy="1281976"/>
                <a:chOff x="5299496" y="636283"/>
                <a:chExt cx="1619250" cy="1619250"/>
              </a:xfrm>
              <a:solidFill>
                <a:srgbClr val="FFC000"/>
              </a:solidFill>
            </p:grpSpPr>
            <p:grpSp>
              <p:nvGrpSpPr>
                <p:cNvPr id="14" name="组合 13"/>
                <p:cNvGrpSpPr/>
                <p:nvPr/>
              </p:nvGrpSpPr>
              <p:grpSpPr>
                <a:xfrm>
                  <a:off x="5299496" y="636283"/>
                  <a:ext cx="1619250" cy="1619250"/>
                  <a:chOff x="5299496" y="750583"/>
                  <a:chExt cx="1619250" cy="1619250"/>
                </a:xfrm>
                <a:grpFill/>
              </p:grpSpPr>
              <p:sp>
                <p:nvSpPr>
                  <p:cNvPr id="12" name="泪滴形 11"/>
                  <p:cNvSpPr/>
                  <p:nvPr/>
                </p:nvSpPr>
                <p:spPr>
                  <a:xfrm rot="8056768">
                    <a:off x="5299496" y="750583"/>
                    <a:ext cx="1619250" cy="1619250"/>
                  </a:xfrm>
                  <a:prstGeom prst="teardrop">
                    <a:avLst>
                      <a:gd fmla="val 110108" name="adj"/>
                    </a:avLst>
                  </a:prstGeom>
                  <a:solidFill>
                    <a:srgbClr val="DF270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/>
                  </a:p>
                </p:txBody>
              </p:sp>
              <p:sp>
                <p:nvSpPr>
                  <p:cNvPr id="13" name="椭圆 12"/>
                  <p:cNvSpPr/>
                  <p:nvPr/>
                </p:nvSpPr>
                <p:spPr>
                  <a:xfrm>
                    <a:off x="5413796" y="847147"/>
                    <a:ext cx="1390650" cy="1390650"/>
                  </a:xfrm>
                  <a:prstGeom prst="ellipse">
                    <a:avLst/>
                  </a:prstGeom>
                  <a:solidFill>
                    <a:srgbClr val="DF2708"/>
                  </a:solidFill>
                  <a:ln w="28575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/>
                  </a:p>
                </p:txBody>
              </p:sp>
            </p:grpSp>
            <p:grpSp>
              <p:nvGrpSpPr>
                <p:cNvPr id="40" name="组合 39"/>
                <p:cNvGrpSpPr/>
                <p:nvPr/>
              </p:nvGrpSpPr>
              <p:grpSpPr>
                <a:xfrm>
                  <a:off x="5741935" y="926021"/>
                  <a:ext cx="685252" cy="939770"/>
                  <a:chOff x="11549985" y="2984108"/>
                  <a:chExt cx="189122" cy="259366"/>
                </a:xfrm>
                <a:grpFill/>
              </p:grpSpPr>
              <p:sp>
                <p:nvSpPr>
                  <p:cNvPr id="34" name="Freeform 115"/>
                  <p:cNvSpPr/>
                  <p:nvPr/>
                </p:nvSpPr>
                <p:spPr bwMode="auto">
                  <a:xfrm>
                    <a:off x="11562594" y="3050750"/>
                    <a:ext cx="176513" cy="192724"/>
                  </a:xfrm>
                  <a:custGeom>
                    <a:gdLst>
                      <a:gd fmla="*/ 82 w 82" name="T0"/>
                      <a:gd fmla="*/ 49 h 89" name="T1"/>
                      <a:gd fmla="*/ 75 w 82" name="T2"/>
                      <a:gd fmla="*/ 42 h 89" name="T3"/>
                      <a:gd fmla="*/ 74 w 82" name="T4"/>
                      <a:gd fmla="*/ 42 h 89" name="T5"/>
                      <a:gd fmla="*/ 67 w 82" name="T6"/>
                      <a:gd fmla="*/ 48 h 89" name="T7"/>
                      <a:gd fmla="*/ 67 w 82" name="T8"/>
                      <a:gd fmla="*/ 42 h 89" name="T9"/>
                      <a:gd fmla="*/ 60 w 82" name="T10"/>
                      <a:gd fmla="*/ 35 h 89" name="T11"/>
                      <a:gd fmla="*/ 60 w 82" name="T12"/>
                      <a:gd fmla="*/ 35 h 89" name="T13"/>
                      <a:gd fmla="*/ 53 w 82" name="T14"/>
                      <a:gd fmla="*/ 41 h 89" name="T15"/>
                      <a:gd fmla="*/ 53 w 82" name="T16"/>
                      <a:gd fmla="*/ 34 h 89" name="T17"/>
                      <a:gd fmla="*/ 46 w 82" name="T18"/>
                      <a:gd fmla="*/ 28 h 89" name="T19"/>
                      <a:gd fmla="*/ 45 w 82" name="T20"/>
                      <a:gd fmla="*/ 28 h 89" name="T21"/>
                      <a:gd fmla="*/ 39 w 82" name="T22"/>
                      <a:gd fmla="*/ 33 h 89" name="T23"/>
                      <a:gd fmla="*/ 39 w 82" name="T24"/>
                      <a:gd fmla="*/ 6 h 89" name="T25"/>
                      <a:gd fmla="*/ 32 w 82" name="T26"/>
                      <a:gd fmla="*/ 0 h 89" name="T27"/>
                      <a:gd fmla="*/ 31 w 82" name="T28"/>
                      <a:gd fmla="*/ 0 h 89" name="T29"/>
                      <a:gd fmla="*/ 24 w 82" name="T30"/>
                      <a:gd fmla="*/ 6 h 89" name="T31"/>
                      <a:gd fmla="*/ 24 w 82" name="T32"/>
                      <a:gd fmla="*/ 65 h 89" name="T33"/>
                      <a:gd fmla="*/ 13 w 82" name="T34"/>
                      <a:gd fmla="*/ 54 h 89" name="T35"/>
                      <a:gd fmla="*/ 3 w 82" name="T36"/>
                      <a:gd fmla="*/ 54 h 89" name="T37"/>
                      <a:gd fmla="*/ 3 w 82" name="T38"/>
                      <a:gd fmla="*/ 55 h 89" name="T39"/>
                      <a:gd fmla="*/ 3 w 82" name="T40"/>
                      <a:gd fmla="*/ 64 h 89" name="T41"/>
                      <a:gd fmla="*/ 24 w 82" name="T42"/>
                      <a:gd fmla="*/ 87 h 89" name="T43"/>
                      <a:gd fmla="*/ 28 w 82" name="T44"/>
                      <a:gd fmla="*/ 89 h 89" name="T45"/>
                      <a:gd fmla="*/ 76 w 82" name="T46"/>
                      <a:gd fmla="*/ 89 h 89" name="T47"/>
                      <a:gd fmla="*/ 82 w 82" name="T48"/>
                      <a:gd fmla="*/ 84 h 89" name="T49"/>
                      <a:gd fmla="*/ 82 w 82" name="T50"/>
                      <a:gd fmla="*/ 84 h 89" name="T51"/>
                      <a:gd fmla="*/ 82 w 82" name="T52"/>
                      <a:gd fmla="*/ 84 h 89" name="T53"/>
                      <a:gd fmla="*/ 82 w 82" name="T54"/>
                      <a:gd fmla="*/ 49 h 89" name="T55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</a:cxnLst>
                    <a:rect b="b" l="0" r="r" t="0"/>
                    <a:pathLst>
                      <a:path h="89" w="82">
                        <a:moveTo>
                          <a:pt x="82" y="49"/>
                        </a:moveTo>
                        <a:cubicBezTo>
                          <a:pt x="82" y="45"/>
                          <a:pt x="79" y="42"/>
                          <a:pt x="75" y="42"/>
                        </a:cubicBezTo>
                        <a:cubicBezTo>
                          <a:pt x="74" y="42"/>
                          <a:pt x="74" y="42"/>
                          <a:pt x="74" y="42"/>
                        </a:cubicBezTo>
                        <a:cubicBezTo>
                          <a:pt x="71" y="42"/>
                          <a:pt x="68" y="45"/>
                          <a:pt x="67" y="48"/>
                        </a:cubicBezTo>
                        <a:cubicBezTo>
                          <a:pt x="67" y="42"/>
                          <a:pt x="67" y="42"/>
                          <a:pt x="67" y="42"/>
                        </a:cubicBezTo>
                        <a:cubicBezTo>
                          <a:pt x="67" y="38"/>
                          <a:pt x="64" y="35"/>
                          <a:pt x="60" y="35"/>
                        </a:cubicBezTo>
                        <a:cubicBezTo>
                          <a:pt x="60" y="35"/>
                          <a:pt x="60" y="35"/>
                          <a:pt x="60" y="35"/>
                        </a:cubicBezTo>
                        <a:cubicBezTo>
                          <a:pt x="56" y="35"/>
                          <a:pt x="53" y="37"/>
                          <a:pt x="53" y="41"/>
                        </a:cubicBezTo>
                        <a:cubicBezTo>
                          <a:pt x="53" y="34"/>
                          <a:pt x="53" y="34"/>
                          <a:pt x="53" y="34"/>
                        </a:cubicBezTo>
                        <a:cubicBezTo>
                          <a:pt x="53" y="31"/>
                          <a:pt x="50" y="28"/>
                          <a:pt x="46" y="28"/>
                        </a:cubicBezTo>
                        <a:cubicBezTo>
                          <a:pt x="45" y="28"/>
                          <a:pt x="45" y="28"/>
                          <a:pt x="45" y="28"/>
                        </a:cubicBezTo>
                        <a:cubicBezTo>
                          <a:pt x="42" y="28"/>
                          <a:pt x="39" y="30"/>
                          <a:pt x="39" y="33"/>
                        </a:cubicBezTo>
                        <a:cubicBezTo>
                          <a:pt x="39" y="6"/>
                          <a:pt x="39" y="6"/>
                          <a:pt x="39" y="6"/>
                        </a:cubicBezTo>
                        <a:cubicBezTo>
                          <a:pt x="39" y="3"/>
                          <a:pt x="35" y="0"/>
                          <a:pt x="32" y="0"/>
                        </a:cubicBezTo>
                        <a:cubicBezTo>
                          <a:pt x="31" y="0"/>
                          <a:pt x="31" y="0"/>
                          <a:pt x="31" y="0"/>
                        </a:cubicBezTo>
                        <a:cubicBezTo>
                          <a:pt x="27" y="0"/>
                          <a:pt x="24" y="3"/>
                          <a:pt x="24" y="6"/>
                        </a:cubicBezTo>
                        <a:cubicBezTo>
                          <a:pt x="24" y="65"/>
                          <a:pt x="24" y="65"/>
                          <a:pt x="24" y="65"/>
                        </a:cubicBezTo>
                        <a:cubicBezTo>
                          <a:pt x="13" y="54"/>
                          <a:pt x="13" y="54"/>
                          <a:pt x="13" y="54"/>
                        </a:cubicBezTo>
                        <a:cubicBezTo>
                          <a:pt x="10" y="52"/>
                          <a:pt x="6" y="52"/>
                          <a:pt x="3" y="54"/>
                        </a:cubicBezTo>
                        <a:cubicBezTo>
                          <a:pt x="3" y="55"/>
                          <a:pt x="3" y="55"/>
                          <a:pt x="3" y="55"/>
                        </a:cubicBezTo>
                        <a:cubicBezTo>
                          <a:pt x="0" y="57"/>
                          <a:pt x="0" y="61"/>
                          <a:pt x="3" y="64"/>
                        </a:cubicBezTo>
                        <a:cubicBezTo>
                          <a:pt x="24" y="87"/>
                          <a:pt x="24" y="87"/>
                          <a:pt x="24" y="87"/>
                        </a:cubicBezTo>
                        <a:cubicBezTo>
                          <a:pt x="25" y="88"/>
                          <a:pt x="26" y="89"/>
                          <a:pt x="28" y="89"/>
                        </a:cubicBezTo>
                        <a:cubicBezTo>
                          <a:pt x="76" y="89"/>
                          <a:pt x="76" y="89"/>
                          <a:pt x="76" y="89"/>
                        </a:cubicBezTo>
                        <a:cubicBezTo>
                          <a:pt x="79" y="89"/>
                          <a:pt x="82" y="87"/>
                          <a:pt x="82" y="84"/>
                        </a:cubicBezTo>
                        <a:cubicBezTo>
                          <a:pt x="82" y="84"/>
                          <a:pt x="82" y="84"/>
                          <a:pt x="82" y="84"/>
                        </a:cubicBezTo>
                        <a:cubicBezTo>
                          <a:pt x="82" y="84"/>
                          <a:pt x="82" y="84"/>
                          <a:pt x="82" y="84"/>
                        </a:cubicBezTo>
                        <a:lnTo>
                          <a:pt x="82" y="49"/>
                        </a:lnTo>
                        <a:close/>
                      </a:path>
                    </a:pathLst>
                  </a:custGeom>
                  <a:solidFill>
                    <a:srgbClr val="DF2708"/>
                  </a:solidFill>
                  <a:ln cap="rnd" w="28575">
                    <a:solidFill>
                      <a:schemeClr val="bg1"/>
                    </a:solidFill>
                    <a:prstDash val="solid"/>
                    <a:round/>
                  </a:ln>
                  <a:extLst/>
                </p:spPr>
                <p:txBody>
                  <a:bodyPr anchor="t" anchorCtr="0" bIns="45720" compatLnSpc="1" lIns="91440" numCol="1" rIns="91440" tIns="45720" vert="horz" wrap="square">
                    <a:prstTxWarp prst="textNoShape">
                      <a:avLst/>
                    </a:prstTxWarp>
                  </a:bodyPr>
                  <a:lstStyle/>
                  <a:p>
                    <a:endParaRPr altLang="en-US" lang="zh-CN"/>
                  </a:p>
                </p:txBody>
              </p:sp>
              <p:sp>
                <p:nvSpPr>
                  <p:cNvPr id="35" name="Freeform 116"/>
                  <p:cNvSpPr/>
                  <p:nvPr/>
                </p:nvSpPr>
                <p:spPr bwMode="auto">
                  <a:xfrm>
                    <a:off x="11549985" y="3056154"/>
                    <a:ext cx="27018" cy="0"/>
                  </a:xfrm>
                  <a:custGeom>
                    <a:gdLst>
                      <a:gd fmla="*/ 15 w 15" name="T0"/>
                      <a:gd fmla="*/ 15 w 15" name="T1"/>
                      <a:gd fmla="*/ 0 w 15" name="T2"/>
                      <a:gd fmla="*/ 15 w 15" name="T3"/>
                    </a:gdLst>
                    <a:cxnLst>
                      <a:cxn ang="0">
                        <a:pos x="T0" y="0"/>
                      </a:cxn>
                      <a:cxn ang="0">
                        <a:pos x="T1" y="0"/>
                      </a:cxn>
                      <a:cxn ang="0">
                        <a:pos x="T2" y="0"/>
                      </a:cxn>
                      <a:cxn ang="0">
                        <a:pos x="T3" y="0"/>
                      </a:cxn>
                    </a:cxnLst>
                    <a:rect b="b" l="0" r="r" t="0"/>
                    <a:pathLst>
                      <a:path w="15">
                        <a:moveTo>
                          <a:pt x="15" y="0"/>
                        </a:moveTo>
                        <a:lnTo>
                          <a:pt x="15" y="0"/>
                        </a:lnTo>
                        <a:lnTo>
                          <a:pt x="0" y="0"/>
                        </a:lnTo>
                        <a:lnTo>
                          <a:pt x="15" y="0"/>
                        </a:lnTo>
                        <a:close/>
                      </a:path>
                    </a:pathLst>
                  </a:custGeom>
                  <a:grpFill/>
                  <a:ln cap="rnd" w="28575">
                    <a:solidFill>
                      <a:schemeClr val="bg1"/>
                    </a:solidFill>
                    <a:prstDash val="solid"/>
                    <a:round/>
                  </a:ln>
                  <a:extLst/>
                </p:spPr>
                <p:txBody>
                  <a:bodyPr anchor="t" anchorCtr="0" bIns="45720" compatLnSpc="1" lIns="91440" numCol="1" rIns="91440" tIns="45720" vert="horz" wrap="square">
                    <a:prstTxWarp prst="textNoShape">
                      <a:avLst/>
                    </a:prstTxWarp>
                  </a:bodyPr>
                  <a:lstStyle/>
                  <a:p>
                    <a:endParaRPr altLang="en-US" lang="zh-CN"/>
                  </a:p>
                </p:txBody>
              </p:sp>
              <p:sp>
                <p:nvSpPr>
                  <p:cNvPr id="36" name="Freeform 117"/>
                  <p:cNvSpPr/>
                  <p:nvPr/>
                </p:nvSpPr>
                <p:spPr bwMode="auto">
                  <a:xfrm flipH="1">
                    <a:off x="11629236" y="2984108"/>
                    <a:ext cx="0" cy="28818"/>
                  </a:xfrm>
                  <a:custGeom>
                    <a:gdLst>
                      <a:gd fmla="*/ 0 h 16" name="T0"/>
                      <a:gd fmla="*/ 0 h 16" name="T1"/>
                      <a:gd fmla="*/ 16 h 16" name="T2"/>
                      <a:gd fmla="*/ 0 h 16" name="T3"/>
                    </a:gdLst>
                    <a:cxnLst>
                      <a:cxn ang="0">
                        <a:pos x="0" y="T0"/>
                      </a:cxn>
                      <a:cxn ang="0">
                        <a:pos x="0" y="T1"/>
                      </a:cxn>
                      <a:cxn ang="0">
                        <a:pos x="0" y="T2"/>
                      </a:cxn>
                      <a:cxn ang="0">
                        <a:pos x="0" y="T3"/>
                      </a:cxn>
                    </a:cxnLst>
                    <a:rect b="b" l="0" r="r" t="0"/>
                    <a:pathLst>
                      <a:path h="16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0" y="16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pFill/>
                  <a:ln cap="rnd" w="28575">
                    <a:solidFill>
                      <a:schemeClr val="bg1"/>
                    </a:solidFill>
                    <a:prstDash val="solid"/>
                    <a:round/>
                  </a:ln>
                  <a:extLst/>
                </p:spPr>
                <p:txBody>
                  <a:bodyPr anchor="t" anchorCtr="0" bIns="45720" compatLnSpc="1" lIns="91440" numCol="1" rIns="91440" tIns="45720" vert="horz" wrap="square">
                    <a:prstTxWarp prst="textNoShape">
                      <a:avLst/>
                    </a:prstTxWarp>
                  </a:bodyPr>
                  <a:lstStyle/>
                  <a:p>
                    <a:endParaRPr altLang="en-US" lang="zh-CN"/>
                  </a:p>
                </p:txBody>
              </p:sp>
              <p:sp>
                <p:nvSpPr>
                  <p:cNvPr id="37" name="Freeform 118"/>
                  <p:cNvSpPr/>
                  <p:nvPr/>
                </p:nvSpPr>
                <p:spPr bwMode="auto">
                  <a:xfrm>
                    <a:off x="11577003" y="3007522"/>
                    <a:ext cx="21614" cy="19813"/>
                  </a:xfrm>
                  <a:custGeom>
                    <a:gdLst>
                      <a:gd fmla="*/ 10 w 10" name="T0"/>
                      <a:gd fmla="*/ 9 h 9" name="T1"/>
                      <a:gd fmla="*/ 10 w 10" name="T2"/>
                      <a:gd fmla="*/ 9 h 9" name="T3"/>
                      <a:gd fmla="*/ 0 w 10" name="T4"/>
                      <a:gd fmla="*/ 0 h 9" name="T5"/>
                      <a:gd fmla="*/ 10 w 10" name="T6"/>
                      <a:gd fmla="*/ 9 h 9" name="T7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b="b" l="0" r="r" t="0"/>
                    <a:pathLst>
                      <a:path h="9" w="10">
                        <a:moveTo>
                          <a:pt x="10" y="9"/>
                        </a:moveTo>
                        <a:cubicBezTo>
                          <a:pt x="10" y="9"/>
                          <a:pt x="10" y="9"/>
                          <a:pt x="10" y="9"/>
                        </a:cubicBezTo>
                        <a:cubicBezTo>
                          <a:pt x="8" y="7"/>
                          <a:pt x="1" y="1"/>
                          <a:pt x="0" y="0"/>
                        </a:cubicBezTo>
                        <a:lnTo>
                          <a:pt x="10" y="9"/>
                        </a:lnTo>
                        <a:close/>
                      </a:path>
                    </a:pathLst>
                  </a:custGeom>
                  <a:grpFill/>
                  <a:ln cap="rnd" w="28575">
                    <a:solidFill>
                      <a:schemeClr val="bg1"/>
                    </a:solidFill>
                    <a:prstDash val="solid"/>
                    <a:round/>
                  </a:ln>
                  <a:extLst/>
                </p:spPr>
                <p:txBody>
                  <a:bodyPr anchor="t" anchorCtr="0" bIns="45720" compatLnSpc="1" lIns="91440" numCol="1" rIns="91440" tIns="45720" vert="horz" wrap="square">
                    <a:prstTxWarp prst="textNoShape">
                      <a:avLst/>
                    </a:prstTxWarp>
                  </a:bodyPr>
                  <a:lstStyle/>
                  <a:p>
                    <a:endParaRPr altLang="en-US" lang="zh-CN"/>
                  </a:p>
                </p:txBody>
              </p:sp>
              <p:sp>
                <p:nvSpPr>
                  <p:cNvPr id="38" name="Freeform 119"/>
                  <p:cNvSpPr/>
                  <p:nvPr/>
                </p:nvSpPr>
                <p:spPr bwMode="auto">
                  <a:xfrm>
                    <a:off x="11681470" y="3056154"/>
                    <a:ext cx="30620" cy="0"/>
                  </a:xfrm>
                  <a:custGeom>
                    <a:gdLst>
                      <a:gd fmla="*/ 17 w 17" name="T0"/>
                      <a:gd fmla="*/ 17 w 17" name="T1"/>
                      <a:gd fmla="*/ 0 w 17" name="T2"/>
                      <a:gd fmla="*/ 17 w 17" name="T3"/>
                    </a:gdLst>
                    <a:cxnLst>
                      <a:cxn ang="0">
                        <a:pos x="T0" y="0"/>
                      </a:cxn>
                      <a:cxn ang="0">
                        <a:pos x="T1" y="0"/>
                      </a:cxn>
                      <a:cxn ang="0">
                        <a:pos x="T2" y="0"/>
                      </a:cxn>
                      <a:cxn ang="0">
                        <a:pos x="T3" y="0"/>
                      </a:cxn>
                    </a:cxnLst>
                    <a:rect b="b" l="0" r="r" t="0"/>
                    <a:pathLst>
                      <a:path w="17">
                        <a:moveTo>
                          <a:pt x="17" y="0"/>
                        </a:moveTo>
                        <a:lnTo>
                          <a:pt x="17" y="0"/>
                        </a:lnTo>
                        <a:lnTo>
                          <a:pt x="0" y="0"/>
                        </a:lnTo>
                        <a:lnTo>
                          <a:pt x="17" y="0"/>
                        </a:lnTo>
                        <a:close/>
                      </a:path>
                    </a:pathLst>
                  </a:custGeom>
                  <a:grpFill/>
                  <a:ln cap="rnd" w="28575">
                    <a:solidFill>
                      <a:schemeClr val="bg1"/>
                    </a:solidFill>
                    <a:prstDash val="solid"/>
                    <a:round/>
                  </a:ln>
                  <a:extLst/>
                </p:spPr>
                <p:txBody>
                  <a:bodyPr anchor="t" anchorCtr="0" bIns="45720" compatLnSpc="1" lIns="91440" numCol="1" rIns="91440" tIns="45720" vert="horz" wrap="square">
                    <a:prstTxWarp prst="textNoShape">
                      <a:avLst/>
                    </a:prstTxWarp>
                  </a:bodyPr>
                  <a:lstStyle/>
                  <a:p>
                    <a:endParaRPr altLang="en-US" lang="zh-CN"/>
                  </a:p>
                </p:txBody>
              </p:sp>
              <p:sp>
                <p:nvSpPr>
                  <p:cNvPr id="39" name="Freeform 120"/>
                  <p:cNvSpPr/>
                  <p:nvPr/>
                </p:nvSpPr>
                <p:spPr bwMode="auto">
                  <a:xfrm>
                    <a:off x="11661656" y="3007522"/>
                    <a:ext cx="19813" cy="19813"/>
                  </a:xfrm>
                  <a:custGeom>
                    <a:gdLst>
                      <a:gd fmla="*/ 9 w 9" name="T0"/>
                      <a:gd fmla="*/ 0 h 9" name="T1"/>
                      <a:gd fmla="*/ 9 w 9" name="T2"/>
                      <a:gd fmla="*/ 0 h 9" name="T3"/>
                      <a:gd fmla="*/ 0 w 9" name="T4"/>
                      <a:gd fmla="*/ 9 h 9" name="T5"/>
                      <a:gd fmla="*/ 9 w 9" name="T6"/>
                      <a:gd fmla="*/ 0 h 9" name="T7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b="b" l="0" r="r" t="0"/>
                    <a:pathLst>
                      <a:path h="9" w="9">
                        <a:moveTo>
                          <a:pt x="9" y="0"/>
                        </a:moveTo>
                        <a:cubicBezTo>
                          <a:pt x="9" y="0"/>
                          <a:pt x="9" y="0"/>
                          <a:pt x="9" y="0"/>
                        </a:cubicBezTo>
                        <a:cubicBezTo>
                          <a:pt x="8" y="1"/>
                          <a:pt x="1" y="8"/>
                          <a:pt x="0" y="9"/>
                        </a:cubicBezTo>
                        <a:lnTo>
                          <a:pt x="9" y="0"/>
                        </a:lnTo>
                        <a:close/>
                      </a:path>
                    </a:pathLst>
                  </a:custGeom>
                  <a:grpFill/>
                  <a:ln cap="rnd" w="28575">
                    <a:solidFill>
                      <a:schemeClr val="bg1"/>
                    </a:solidFill>
                    <a:prstDash val="solid"/>
                    <a:round/>
                  </a:ln>
                  <a:extLst/>
                </p:spPr>
                <p:txBody>
                  <a:bodyPr anchor="t" anchorCtr="0" bIns="45720" compatLnSpc="1" lIns="91440" numCol="1" rIns="91440" tIns="45720" vert="horz" wrap="square">
                    <a:prstTxWarp prst="textNoShape">
                      <a:avLst/>
                    </a:prstTxWarp>
                  </a:bodyPr>
                  <a:lstStyle/>
                  <a:p>
                    <a:endParaRPr altLang="en-US" lang="zh-CN"/>
                  </a:p>
                </p:txBody>
              </p:sp>
            </p:grpSp>
          </p:grpSp>
          <p:grpSp>
            <p:nvGrpSpPr>
              <p:cNvPr id="24" name="组合 23"/>
              <p:cNvGrpSpPr/>
              <p:nvPr/>
            </p:nvGrpSpPr>
            <p:grpSpPr>
              <a:xfrm rot="17234696">
                <a:off x="1535778" y="5391225"/>
                <a:ext cx="1281976" cy="1281976"/>
                <a:chOff x="5299496" y="750583"/>
                <a:chExt cx="1619250" cy="1619250"/>
              </a:xfrm>
              <a:solidFill>
                <a:srgbClr val="D7D47B"/>
              </a:solidFill>
            </p:grpSpPr>
            <p:sp>
              <p:nvSpPr>
                <p:cNvPr id="25" name="泪滴形 24"/>
                <p:cNvSpPr/>
                <p:nvPr/>
              </p:nvSpPr>
              <p:spPr>
                <a:xfrm rot="8056768">
                  <a:off x="5299496" y="750583"/>
                  <a:ext cx="1619250" cy="1619250"/>
                </a:xfrm>
                <a:prstGeom prst="teardrop">
                  <a:avLst>
                    <a:gd fmla="val 110108" name="adj"/>
                  </a:avLst>
                </a:prstGeom>
                <a:solidFill>
                  <a:srgbClr val="FEC6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26" name="椭圆 25"/>
                <p:cNvSpPr/>
                <p:nvPr/>
              </p:nvSpPr>
              <p:spPr>
                <a:xfrm>
                  <a:off x="5413796" y="847147"/>
                  <a:ext cx="1390650" cy="1390650"/>
                </a:xfrm>
                <a:prstGeom prst="ellipse">
                  <a:avLst/>
                </a:prstGeom>
                <a:solidFill>
                  <a:srgbClr val="FEC642"/>
                </a:solidFill>
                <a:ln w="285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grpSp>
            <p:nvGrpSpPr>
              <p:cNvPr id="47" name="组合 46"/>
              <p:cNvGrpSpPr/>
              <p:nvPr/>
            </p:nvGrpSpPr>
            <p:grpSpPr>
              <a:xfrm>
                <a:off x="1740641" y="5865673"/>
                <a:ext cx="843955" cy="339928"/>
                <a:chOff x="6166344" y="2506801"/>
                <a:chExt cx="259365" cy="104467"/>
              </a:xfrm>
              <a:solidFill>
                <a:srgbClr val="D7D47B"/>
              </a:solidFill>
            </p:grpSpPr>
            <p:sp>
              <p:nvSpPr>
                <p:cNvPr id="41" name="Rectangle 145"/>
                <p:cNvSpPr>
                  <a:spLocks noChangeArrowheads="1"/>
                </p:cNvSpPr>
                <p:nvPr/>
              </p:nvSpPr>
              <p:spPr bwMode="auto">
                <a:xfrm>
                  <a:off x="6166344" y="2506801"/>
                  <a:ext cx="244957" cy="104467"/>
                </a:xfrm>
                <a:prstGeom prst="rect">
                  <a:avLst/>
                </a:prstGeom>
                <a:solidFill>
                  <a:srgbClr val="FEC642"/>
                </a:solidFill>
                <a:ln cap="rnd" w="28575">
                  <a:solidFill>
                    <a:schemeClr val="bg1"/>
                  </a:solidFill>
                  <a:prstDash val="solid"/>
                  <a:round/>
                </a:ln>
                <a:extLst/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42" name="Line 146"/>
                <p:cNvSpPr>
                  <a:spLocks noChangeShapeType="1"/>
                </p:cNvSpPr>
                <p:nvPr/>
              </p:nvSpPr>
              <p:spPr bwMode="auto">
                <a:xfrm flipH="1">
                  <a:off x="6204167" y="2533819"/>
                  <a:ext cx="0" cy="52234"/>
                </a:xfrm>
                <a:prstGeom prst="line">
                  <a:avLst/>
                </a:prstGeom>
                <a:grpFill/>
                <a:ln cap="rnd" w="28575">
                  <a:solidFill>
                    <a:schemeClr val="bg1"/>
                  </a:solidFill>
                  <a:prstDash val="solid"/>
                  <a:round/>
                </a:ln>
                <a:extLst/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43" name="Line 147"/>
                <p:cNvSpPr>
                  <a:spLocks noChangeShapeType="1"/>
                </p:cNvSpPr>
                <p:nvPr/>
              </p:nvSpPr>
              <p:spPr bwMode="auto">
                <a:xfrm flipH="1">
                  <a:off x="6238390" y="2533819"/>
                  <a:ext cx="0" cy="52234"/>
                </a:xfrm>
                <a:prstGeom prst="line">
                  <a:avLst/>
                </a:prstGeom>
                <a:grpFill/>
                <a:ln cap="rnd" w="28575">
                  <a:solidFill>
                    <a:schemeClr val="bg1"/>
                  </a:solidFill>
                  <a:prstDash val="solid"/>
                  <a:round/>
                </a:ln>
                <a:extLst/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44" name="Line 148"/>
                <p:cNvSpPr>
                  <a:spLocks noChangeShapeType="1"/>
                </p:cNvSpPr>
                <p:nvPr/>
              </p:nvSpPr>
              <p:spPr bwMode="auto">
                <a:xfrm flipH="1">
                  <a:off x="6272611" y="2533819"/>
                  <a:ext cx="0" cy="52234"/>
                </a:xfrm>
                <a:prstGeom prst="line">
                  <a:avLst/>
                </a:prstGeom>
                <a:grpFill/>
                <a:ln cap="rnd" w="28575">
                  <a:solidFill>
                    <a:schemeClr val="bg1"/>
                  </a:solidFill>
                  <a:prstDash val="solid"/>
                  <a:round/>
                </a:ln>
                <a:extLst/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45" name="Line 149"/>
                <p:cNvSpPr>
                  <a:spLocks noChangeShapeType="1"/>
                </p:cNvSpPr>
                <p:nvPr/>
              </p:nvSpPr>
              <p:spPr bwMode="auto">
                <a:xfrm flipH="1">
                  <a:off x="6306834" y="2533819"/>
                  <a:ext cx="0" cy="52234"/>
                </a:xfrm>
                <a:prstGeom prst="line">
                  <a:avLst/>
                </a:prstGeom>
                <a:grpFill/>
                <a:ln cap="rnd" w="28575">
                  <a:solidFill>
                    <a:schemeClr val="bg1"/>
                  </a:solidFill>
                  <a:prstDash val="solid"/>
                  <a:round/>
                </a:ln>
                <a:extLst/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46" name="Rectangle 150"/>
                <p:cNvSpPr>
                  <a:spLocks noChangeArrowheads="1"/>
                </p:cNvSpPr>
                <p:nvPr/>
              </p:nvSpPr>
              <p:spPr bwMode="auto">
                <a:xfrm>
                  <a:off x="6416703" y="2537421"/>
                  <a:ext cx="9006" cy="45029"/>
                </a:xfrm>
                <a:prstGeom prst="rect">
                  <a:avLst/>
                </a:prstGeom>
                <a:grpFill/>
                <a:ln cap="rnd" w="28575">
                  <a:solidFill>
                    <a:schemeClr val="bg1"/>
                  </a:solidFill>
                  <a:prstDash val="solid"/>
                  <a:round/>
                </a:ln>
                <a:extLst/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</p:grpSp>
          <p:grpSp>
            <p:nvGrpSpPr>
              <p:cNvPr id="18" name="组合 17"/>
              <p:cNvGrpSpPr/>
              <p:nvPr/>
            </p:nvGrpSpPr>
            <p:grpSpPr>
              <a:xfrm rot="4789916">
                <a:off x="9287495" y="5429621"/>
                <a:ext cx="1281976" cy="1281976"/>
                <a:chOff x="5299496" y="750583"/>
                <a:chExt cx="1619250" cy="1619250"/>
              </a:xfrm>
              <a:solidFill>
                <a:srgbClr val="D7D47B"/>
              </a:solidFill>
            </p:grpSpPr>
            <p:sp>
              <p:nvSpPr>
                <p:cNvPr id="19" name="泪滴形 18"/>
                <p:cNvSpPr/>
                <p:nvPr/>
              </p:nvSpPr>
              <p:spPr>
                <a:xfrm rot="8056768">
                  <a:off x="5299496" y="750583"/>
                  <a:ext cx="1619250" cy="1619250"/>
                </a:xfrm>
                <a:prstGeom prst="teardrop">
                  <a:avLst>
                    <a:gd fmla="val 110108" name="adj"/>
                  </a:avLst>
                </a:prstGeom>
                <a:solidFill>
                  <a:srgbClr val="FEC6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20" name="椭圆 19"/>
                <p:cNvSpPr/>
                <p:nvPr/>
              </p:nvSpPr>
              <p:spPr>
                <a:xfrm>
                  <a:off x="5413796" y="847147"/>
                  <a:ext cx="1390650" cy="1390650"/>
                </a:xfrm>
                <a:prstGeom prst="ellipse">
                  <a:avLst/>
                </a:prstGeom>
                <a:solidFill>
                  <a:srgbClr val="FEC642"/>
                </a:solidFill>
                <a:ln w="285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grpSp>
            <p:nvGrpSpPr>
              <p:cNvPr id="55" name="组合 54"/>
              <p:cNvGrpSpPr/>
              <p:nvPr/>
            </p:nvGrpSpPr>
            <p:grpSpPr>
              <a:xfrm>
                <a:off x="9634478" y="5758520"/>
                <a:ext cx="604162" cy="600129"/>
                <a:chOff x="9986586" y="3600103"/>
                <a:chExt cx="270174" cy="268371"/>
              </a:xfrm>
              <a:solidFill>
                <a:srgbClr val="D7D47B"/>
              </a:solidFill>
            </p:grpSpPr>
            <p:sp>
              <p:nvSpPr>
                <p:cNvPr id="48" name="Freeform 132"/>
                <p:cNvSpPr/>
                <p:nvPr/>
              </p:nvSpPr>
              <p:spPr bwMode="auto">
                <a:xfrm>
                  <a:off x="9986586" y="3749598"/>
                  <a:ext cx="120678" cy="118876"/>
                </a:xfrm>
                <a:custGeom>
                  <a:gdLst>
                    <a:gd fmla="*/ 26 w 56" name="T0"/>
                    <a:gd fmla="*/ 0 h 55" name="T1"/>
                    <a:gd fmla="*/ 9 w 56" name="T2"/>
                    <a:gd fmla="*/ 17 h 55" name="T3"/>
                    <a:gd fmla="*/ 9 w 56" name="T4"/>
                    <a:gd fmla="*/ 47 h 55" name="T5"/>
                    <a:gd fmla="*/ 39 w 56" name="T6"/>
                    <a:gd fmla="*/ 47 h 55" name="T7"/>
                    <a:gd fmla="*/ 56 w 56" name="T8"/>
                    <a:gd fmla="*/ 30 h 55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55" w="56">
                      <a:moveTo>
                        <a:pt x="26" y="0"/>
                      </a:moveTo>
                      <a:cubicBezTo>
                        <a:pt x="26" y="0"/>
                        <a:pt x="9" y="17"/>
                        <a:pt x="9" y="17"/>
                      </a:cubicBezTo>
                      <a:cubicBezTo>
                        <a:pt x="0" y="25"/>
                        <a:pt x="0" y="39"/>
                        <a:pt x="9" y="47"/>
                      </a:cubicBezTo>
                      <a:cubicBezTo>
                        <a:pt x="17" y="55"/>
                        <a:pt x="30" y="55"/>
                        <a:pt x="39" y="47"/>
                      </a:cubicBezTo>
                      <a:cubicBezTo>
                        <a:pt x="39" y="47"/>
                        <a:pt x="56" y="30"/>
                        <a:pt x="56" y="30"/>
                      </a:cubicBezTo>
                    </a:path>
                  </a:pathLst>
                </a:custGeom>
                <a:solidFill>
                  <a:srgbClr val="FEC642"/>
                </a:solidFill>
                <a:ln cap="rnd" w="38100">
                  <a:solidFill>
                    <a:schemeClr val="bg1"/>
                  </a:solidFill>
                  <a:prstDash val="solid"/>
                  <a:round/>
                </a:ln>
                <a:extLst/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49" name="Freeform 133"/>
                <p:cNvSpPr/>
                <p:nvPr/>
              </p:nvSpPr>
              <p:spPr bwMode="auto">
                <a:xfrm>
                  <a:off x="10037018" y="3720779"/>
                  <a:ext cx="64841" cy="32421"/>
                </a:xfrm>
                <a:custGeom>
                  <a:gdLst>
                    <a:gd fmla="*/ 30 w 30" name="T0"/>
                    <a:gd fmla="*/ 3 h 15" name="T1"/>
                    <a:gd fmla="*/ 8 w 30" name="T2"/>
                    <a:gd fmla="*/ 8 h 15" name="T3"/>
                    <a:gd fmla="*/ 0 w 30" name="T4"/>
                    <a:gd fmla="*/ 15 h 15" name="T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b="b" l="0" r="r" t="0"/>
                  <a:pathLst>
                    <a:path h="15" w="30">
                      <a:moveTo>
                        <a:pt x="30" y="3"/>
                      </a:moveTo>
                      <a:cubicBezTo>
                        <a:pt x="22" y="0"/>
                        <a:pt x="14" y="2"/>
                        <a:pt x="8" y="8"/>
                      </a:cubicBezTo>
                      <a:cubicBezTo>
                        <a:pt x="8" y="8"/>
                        <a:pt x="0" y="15"/>
                        <a:pt x="0" y="15"/>
                      </a:cubicBezTo>
                    </a:path>
                  </a:pathLst>
                </a:custGeom>
                <a:grpFill/>
                <a:ln cap="rnd" w="38100">
                  <a:solidFill>
                    <a:schemeClr val="bg1"/>
                  </a:solidFill>
                  <a:prstDash val="solid"/>
                  <a:round/>
                </a:ln>
                <a:extLst/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0" name="Freeform 134"/>
                <p:cNvSpPr/>
                <p:nvPr/>
              </p:nvSpPr>
              <p:spPr bwMode="auto">
                <a:xfrm>
                  <a:off x="10101859" y="3755002"/>
                  <a:ext cx="32421" cy="63041"/>
                </a:xfrm>
                <a:custGeom>
                  <a:gdLst>
                    <a:gd fmla="*/ 0 w 15" name="T0"/>
                    <a:gd fmla="*/ 29 h 29" name="T1"/>
                    <a:gd fmla="*/ 8 w 15" name="T2"/>
                    <a:gd fmla="*/ 22 h 29" name="T3"/>
                    <a:gd fmla="*/ 13 w 15" name="T4"/>
                    <a:gd fmla="*/ 0 h 29" name="T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b="b" l="0" r="r" t="0"/>
                  <a:pathLst>
                    <a:path h="28" w="15">
                      <a:moveTo>
                        <a:pt x="0" y="29"/>
                      </a:moveTo>
                      <a:cubicBezTo>
                        <a:pt x="0" y="29"/>
                        <a:pt x="8" y="22"/>
                        <a:pt x="8" y="22"/>
                      </a:cubicBezTo>
                      <a:cubicBezTo>
                        <a:pt x="14" y="16"/>
                        <a:pt x="15" y="7"/>
                        <a:pt x="13" y="0"/>
                      </a:cubicBezTo>
                    </a:path>
                  </a:pathLst>
                </a:custGeom>
                <a:grpFill/>
                <a:ln cap="rnd" w="38100">
                  <a:solidFill>
                    <a:schemeClr val="bg1"/>
                  </a:solidFill>
                  <a:prstDash val="solid"/>
                  <a:round/>
                </a:ln>
                <a:extLst/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1" name="Freeform 135"/>
                <p:cNvSpPr/>
                <p:nvPr/>
              </p:nvSpPr>
              <p:spPr bwMode="auto">
                <a:xfrm>
                  <a:off x="10136082" y="3600103"/>
                  <a:ext cx="120678" cy="118876"/>
                </a:xfrm>
                <a:custGeom>
                  <a:gdLst>
                    <a:gd fmla="*/ 30 w 56" name="T0"/>
                    <a:gd fmla="*/ 55 h 55" name="T1"/>
                    <a:gd fmla="*/ 47 w 56" name="T2"/>
                    <a:gd fmla="*/ 38 h 55" name="T3"/>
                    <a:gd fmla="*/ 47 w 56" name="T4"/>
                    <a:gd fmla="*/ 8 h 55" name="T5"/>
                    <a:gd fmla="*/ 17 w 56" name="T6"/>
                    <a:gd fmla="*/ 8 h 55" name="T7"/>
                    <a:gd fmla="*/ 0 w 56" name="T8"/>
                    <a:gd fmla="*/ 25 h 55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55" w="56">
                      <a:moveTo>
                        <a:pt x="30" y="55"/>
                      </a:moveTo>
                      <a:cubicBezTo>
                        <a:pt x="30" y="55"/>
                        <a:pt x="47" y="38"/>
                        <a:pt x="47" y="38"/>
                      </a:cubicBezTo>
                      <a:cubicBezTo>
                        <a:pt x="56" y="30"/>
                        <a:pt x="56" y="17"/>
                        <a:pt x="47" y="8"/>
                      </a:cubicBezTo>
                      <a:cubicBezTo>
                        <a:pt x="39" y="0"/>
                        <a:pt x="26" y="0"/>
                        <a:pt x="17" y="8"/>
                      </a:cubicBezTo>
                      <a:cubicBezTo>
                        <a:pt x="17" y="8"/>
                        <a:pt x="0" y="25"/>
                        <a:pt x="0" y="25"/>
                      </a:cubicBezTo>
                    </a:path>
                  </a:pathLst>
                </a:custGeom>
                <a:solidFill>
                  <a:srgbClr val="FEC642"/>
                </a:solidFill>
                <a:ln cap="rnd" w="38100">
                  <a:solidFill>
                    <a:schemeClr val="bg1"/>
                  </a:solidFill>
                  <a:prstDash val="solid"/>
                  <a:round/>
                </a:ln>
                <a:extLst/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2" name="Freeform 136"/>
                <p:cNvSpPr/>
                <p:nvPr/>
              </p:nvSpPr>
              <p:spPr bwMode="auto">
                <a:xfrm>
                  <a:off x="10143286" y="3715376"/>
                  <a:ext cx="64841" cy="32421"/>
                </a:xfrm>
                <a:custGeom>
                  <a:gdLst>
                    <a:gd fmla="*/ 0 w 30" name="T0"/>
                    <a:gd fmla="*/ 12 h 15" name="T1"/>
                    <a:gd fmla="*/ 22 w 30" name="T2"/>
                    <a:gd fmla="*/ 7 h 15" name="T3"/>
                    <a:gd fmla="*/ 30 w 30" name="T4"/>
                    <a:gd fmla="*/ 0 h 15" name="T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b="b" l="0" r="r" t="0"/>
                  <a:pathLst>
                    <a:path h="15" w="30">
                      <a:moveTo>
                        <a:pt x="0" y="12"/>
                      </a:moveTo>
                      <a:cubicBezTo>
                        <a:pt x="8" y="15"/>
                        <a:pt x="16" y="13"/>
                        <a:pt x="22" y="7"/>
                      </a:cubicBezTo>
                      <a:cubicBezTo>
                        <a:pt x="22" y="7"/>
                        <a:pt x="30" y="0"/>
                        <a:pt x="30" y="0"/>
                      </a:cubicBezTo>
                    </a:path>
                  </a:pathLst>
                </a:custGeom>
                <a:grpFill/>
                <a:ln cap="rnd" w="38100">
                  <a:solidFill>
                    <a:schemeClr val="bg1"/>
                  </a:solidFill>
                  <a:prstDash val="solid"/>
                  <a:round/>
                </a:ln>
                <a:extLst/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3" name="Freeform 137"/>
                <p:cNvSpPr/>
                <p:nvPr/>
              </p:nvSpPr>
              <p:spPr bwMode="auto">
                <a:xfrm>
                  <a:off x="10110866" y="3650535"/>
                  <a:ext cx="32421" cy="63041"/>
                </a:xfrm>
                <a:custGeom>
                  <a:gdLst>
                    <a:gd fmla="*/ 15 w 15" name="T0"/>
                    <a:gd fmla="*/ 0 h 29" name="T1"/>
                    <a:gd fmla="*/ 7 w 15" name="T2"/>
                    <a:gd fmla="*/ 7 h 29" name="T3"/>
                    <a:gd fmla="*/ 2 w 15" name="T4"/>
                    <a:gd fmla="*/ 29 h 29" name="T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b="b" l="0" r="r" t="0"/>
                  <a:pathLst>
                    <a:path h="28" w="15">
                      <a:moveTo>
                        <a:pt x="15" y="0"/>
                      </a:moveTo>
                      <a:cubicBezTo>
                        <a:pt x="15" y="0"/>
                        <a:pt x="7" y="7"/>
                        <a:pt x="7" y="7"/>
                      </a:cubicBezTo>
                      <a:cubicBezTo>
                        <a:pt x="1" y="13"/>
                        <a:pt x="0" y="22"/>
                        <a:pt x="2" y="29"/>
                      </a:cubicBezTo>
                    </a:path>
                  </a:pathLst>
                </a:custGeom>
                <a:grpFill/>
                <a:ln cap="rnd" w="38100">
                  <a:solidFill>
                    <a:schemeClr val="bg1"/>
                  </a:solidFill>
                  <a:prstDash val="solid"/>
                  <a:round/>
                </a:ln>
                <a:extLst/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54" name="Line 138"/>
                <p:cNvSpPr>
                  <a:spLocks noChangeShapeType="1"/>
                </p:cNvSpPr>
                <p:nvPr/>
              </p:nvSpPr>
              <p:spPr bwMode="auto">
                <a:xfrm flipV="1">
                  <a:off x="10078445" y="3688358"/>
                  <a:ext cx="88257" cy="91859"/>
                </a:xfrm>
                <a:prstGeom prst="line">
                  <a:avLst/>
                </a:prstGeom>
                <a:grpFill/>
                <a:ln cap="rnd" w="38100">
                  <a:solidFill>
                    <a:schemeClr val="bg1"/>
                  </a:solidFill>
                  <a:prstDash val="solid"/>
                  <a:round/>
                </a:ln>
                <a:extLst/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</p:grpSp>
          <p:sp>
            <p:nvSpPr>
              <p:cNvPr id="74" name="矩形 73"/>
              <p:cNvSpPr/>
              <p:nvPr/>
            </p:nvSpPr>
            <p:spPr>
              <a:xfrm>
                <a:off x="1889498" y="2794210"/>
                <a:ext cx="2803109" cy="474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altLang="en-US" lang="zh-CN" sz="2000">
                    <a:solidFill>
                      <a:srgbClr val="DF2708"/>
                    </a:solidFill>
                    <a:latin charset="-122" panose="02000000000000000000" pitchFamily="2" typeface="方正兰亭黑简体"/>
                    <a:ea charset="-122" panose="02000000000000000000" pitchFamily="2" typeface="方正兰亭黑简体"/>
                  </a:rPr>
                  <a:t>添加你的标题</a:t>
                </a:r>
              </a:p>
            </p:txBody>
          </p:sp>
          <p:sp>
            <p:nvSpPr>
              <p:cNvPr id="75" name="矩形 74"/>
              <p:cNvSpPr/>
              <p:nvPr/>
            </p:nvSpPr>
            <p:spPr>
              <a:xfrm>
                <a:off x="5095771" y="1665470"/>
                <a:ext cx="2803109" cy="474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altLang="en-US" lang="zh-CN" sz="2000">
                    <a:solidFill>
                      <a:srgbClr val="DF2708"/>
                    </a:solidFill>
                    <a:latin charset="-122" panose="02000000000000000000" pitchFamily="2" typeface="方正兰亭黑简体"/>
                    <a:ea charset="-122" panose="02000000000000000000" pitchFamily="2" typeface="方正兰亭黑简体"/>
                  </a:rPr>
                  <a:t>添加你的标题</a:t>
                </a:r>
              </a:p>
            </p:txBody>
          </p:sp>
          <p:sp>
            <p:nvSpPr>
              <p:cNvPr id="76" name="矩形 75"/>
              <p:cNvSpPr/>
              <p:nvPr/>
            </p:nvSpPr>
            <p:spPr>
              <a:xfrm>
                <a:off x="8023951" y="2745135"/>
                <a:ext cx="2803109" cy="474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altLang="en-US" lang="zh-CN" sz="2000">
                    <a:solidFill>
                      <a:srgbClr val="DF2708"/>
                    </a:solidFill>
                    <a:latin charset="-122" panose="02000000000000000000" pitchFamily="2" typeface="方正兰亭黑简体"/>
                    <a:ea charset="-122" panose="02000000000000000000" pitchFamily="2" typeface="方正兰亭黑简体"/>
                  </a:rPr>
                  <a:t>添加你的标题</a:t>
                </a:r>
              </a:p>
            </p:txBody>
          </p:sp>
          <p:sp>
            <p:nvSpPr>
              <p:cNvPr id="77" name="矩形 76"/>
              <p:cNvSpPr/>
              <p:nvPr/>
            </p:nvSpPr>
            <p:spPr>
              <a:xfrm>
                <a:off x="9299918" y="4898844"/>
                <a:ext cx="2803109" cy="474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altLang="en-US" lang="zh-CN" sz="2000">
                    <a:solidFill>
                      <a:srgbClr val="DF2708"/>
                    </a:solidFill>
                    <a:latin charset="-122" panose="02000000000000000000" pitchFamily="2" typeface="方正兰亭黑简体"/>
                    <a:ea charset="-122" panose="02000000000000000000" pitchFamily="2" typeface="方正兰亭黑简体"/>
                  </a:rPr>
                  <a:t>添加你的标题</a:t>
                </a:r>
              </a:p>
            </p:txBody>
          </p:sp>
        </p:grpSp>
      </p:grpSp>
      <p:sp>
        <p:nvSpPr>
          <p:cNvPr id="70" name="五角星 69"/>
          <p:cNvSpPr/>
          <p:nvPr/>
        </p:nvSpPr>
        <p:spPr>
          <a:xfrm flipH="1" rot="1634129">
            <a:off x="2258728" y="8251005"/>
            <a:ext cx="174860" cy="178256"/>
          </a:xfrm>
          <a:prstGeom prst="star5">
            <a:avLst>
              <a:gd fmla="val 33296" name="adj"/>
              <a:gd fmla="val 105146" name="hf"/>
              <a:gd fmla="val 110557" name="vf"/>
            </a:avLst>
          </a:prstGeom>
          <a:solidFill>
            <a:schemeClr val="bg1"/>
          </a:solidFill>
          <a:ln>
            <a:solidFill>
              <a:schemeClr val="bg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6" name="文本框 65"/>
          <p:cNvSpPr txBox="1"/>
          <p:nvPr/>
        </p:nvSpPr>
        <p:spPr>
          <a:xfrm>
            <a:off x="1279851" y="530590"/>
            <a:ext cx="2621280" cy="8229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4800">
                <a:solidFill>
                  <a:srgbClr val="1B2D3A"/>
                </a:solidFill>
                <a:latin charset="-122" panose="02000000000000000000" pitchFamily="2" typeface="方正兰亭粗黑简体"/>
                <a:ea charset="-122" panose="02000000000000000000" pitchFamily="2" typeface="方正兰亭粗黑简体"/>
              </a:rPr>
              <a:t>选题来源</a:t>
            </a:r>
          </a:p>
        </p:txBody>
      </p:sp>
      <p:grpSp>
        <p:nvGrpSpPr>
          <p:cNvPr id="67" name="组合 66"/>
          <p:cNvGrpSpPr/>
          <p:nvPr/>
        </p:nvGrpSpPr>
        <p:grpSpPr>
          <a:xfrm>
            <a:off x="332694" y="315825"/>
            <a:ext cx="855345" cy="944140"/>
            <a:chOff x="1311271" y="2990807"/>
            <a:chExt cx="855345" cy="944140"/>
          </a:xfrm>
        </p:grpSpPr>
        <p:sp>
          <p:nvSpPr>
            <p:cNvPr id="78" name="Freeform 415"/>
            <p:cNvSpPr/>
            <p:nvPr/>
          </p:nvSpPr>
          <p:spPr bwMode="auto">
            <a:xfrm>
              <a:off x="1511300" y="3336815"/>
              <a:ext cx="655316" cy="79119"/>
            </a:xfrm>
            <a:custGeom>
              <a:gdLst>
                <a:gd fmla="*/ 43 w 45" name="T0"/>
                <a:gd fmla="*/ 0 h 5" name="T1"/>
                <a:gd fmla="*/ 2 w 45" name="T2"/>
                <a:gd fmla="*/ 0 h 5" name="T3"/>
                <a:gd fmla="*/ 0 w 45" name="T4"/>
                <a:gd fmla="*/ 2 h 5" name="T5"/>
                <a:gd fmla="*/ 2 w 45" name="T6"/>
                <a:gd fmla="*/ 5 h 5" name="T7"/>
                <a:gd fmla="*/ 43 w 45" name="T8"/>
                <a:gd fmla="*/ 5 h 5" name="T9"/>
                <a:gd fmla="*/ 45 w 45" name="T10"/>
                <a:gd fmla="*/ 2 h 5" name="T11"/>
                <a:gd fmla="*/ 43 w 45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FD6326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" name="Freeform 416"/>
            <p:cNvSpPr/>
            <p:nvPr/>
          </p:nvSpPr>
          <p:spPr bwMode="auto">
            <a:xfrm>
              <a:off x="1625600" y="3509819"/>
              <a:ext cx="541016" cy="79119"/>
            </a:xfrm>
            <a:custGeom>
              <a:gdLst>
                <a:gd fmla="*/ 34 w 36" name="T0"/>
                <a:gd fmla="*/ 0 h 5" name="T1"/>
                <a:gd fmla="*/ 2 w 36" name="T2"/>
                <a:gd fmla="*/ 0 h 5" name="T3"/>
                <a:gd fmla="*/ 0 w 36" name="T4"/>
                <a:gd fmla="*/ 3 h 5" name="T5"/>
                <a:gd fmla="*/ 2 w 36" name="T6"/>
                <a:gd fmla="*/ 5 h 5" name="T7"/>
                <a:gd fmla="*/ 34 w 36" name="T8"/>
                <a:gd fmla="*/ 5 h 5" name="T9"/>
                <a:gd fmla="*/ 36 w 36" name="T10"/>
                <a:gd fmla="*/ 3 h 5" name="T11"/>
                <a:gd fmla="*/ 34 w 36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6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0" name="Freeform 417"/>
            <p:cNvSpPr/>
            <p:nvPr/>
          </p:nvSpPr>
          <p:spPr bwMode="auto">
            <a:xfrm>
              <a:off x="1717674" y="3682823"/>
              <a:ext cx="448941" cy="79119"/>
            </a:xfrm>
            <a:custGeom>
              <a:gdLst>
                <a:gd fmla="*/ 30 w 32" name="T0"/>
                <a:gd fmla="*/ 0 h 5" name="T1"/>
                <a:gd fmla="*/ 3 w 32" name="T2"/>
                <a:gd fmla="*/ 0 h 5" name="T3"/>
                <a:gd fmla="*/ 0 w 32" name="T4"/>
                <a:gd fmla="*/ 2 h 5" name="T5"/>
                <a:gd fmla="*/ 3 w 32" name="T6"/>
                <a:gd fmla="*/ 5 h 5" name="T7"/>
                <a:gd fmla="*/ 30 w 32" name="T8"/>
                <a:gd fmla="*/ 5 h 5" name="T9"/>
                <a:gd fmla="*/ 32 w 32" name="T10"/>
                <a:gd fmla="*/ 2 h 5" name="T11"/>
                <a:gd fmla="*/ 30 w 32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2">
                  <a:moveTo>
                    <a:pt x="3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1"/>
                    <a:pt x="0" y="2"/>
                  </a:cubicBezTo>
                  <a:cubicBezTo>
                    <a:pt x="0" y="4"/>
                    <a:pt x="2" y="5"/>
                    <a:pt x="3" y="5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31" y="5"/>
                    <a:pt x="32" y="4"/>
                    <a:pt x="32" y="2"/>
                  </a:cubicBezTo>
                  <a:cubicBezTo>
                    <a:pt x="32" y="1"/>
                    <a:pt x="31" y="0"/>
                    <a:pt x="30" y="0"/>
                  </a:cubicBezTo>
                  <a:close/>
                </a:path>
              </a:pathLst>
            </a:custGeom>
            <a:solidFill>
              <a:srgbClr val="FEC642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1" name="Freeform 418"/>
            <p:cNvSpPr/>
            <p:nvPr/>
          </p:nvSpPr>
          <p:spPr bwMode="auto">
            <a:xfrm>
              <a:off x="1841500" y="3855828"/>
              <a:ext cx="325116" cy="79119"/>
            </a:xfrm>
            <a:custGeom>
              <a:gdLst>
                <a:gd fmla="*/ 43 w 45" name="T0"/>
                <a:gd fmla="*/ 0 h 5" name="T1"/>
                <a:gd fmla="*/ 2 w 45" name="T2"/>
                <a:gd fmla="*/ 0 h 5" name="T3"/>
                <a:gd fmla="*/ 0 w 45" name="T4"/>
                <a:gd fmla="*/ 3 h 5" name="T5"/>
                <a:gd fmla="*/ 2 w 45" name="T6"/>
                <a:gd fmla="*/ 5 h 5" name="T7"/>
                <a:gd fmla="*/ 43 w 45" name="T8"/>
                <a:gd fmla="*/ 5 h 5" name="T9"/>
                <a:gd fmla="*/ 45 w 45" name="T10"/>
                <a:gd fmla="*/ 3 h 5" name="T11"/>
                <a:gd fmla="*/ 43 w 45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3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2" name="Freeform 419"/>
            <p:cNvSpPr/>
            <p:nvPr/>
          </p:nvSpPr>
          <p:spPr bwMode="auto">
            <a:xfrm>
              <a:off x="1311271" y="2990807"/>
              <a:ext cx="855345" cy="79119"/>
            </a:xfrm>
            <a:custGeom>
              <a:gdLst>
                <a:gd fmla="*/ 2 w 45" name="T0"/>
                <a:gd fmla="*/ 5 h 5" name="T1"/>
                <a:gd fmla="*/ 43 w 45" name="T2"/>
                <a:gd fmla="*/ 5 h 5" name="T3"/>
                <a:gd fmla="*/ 45 w 45" name="T4"/>
                <a:gd fmla="*/ 2 h 5" name="T5"/>
                <a:gd fmla="*/ 43 w 45" name="T6"/>
                <a:gd fmla="*/ 0 h 5" name="T7"/>
                <a:gd fmla="*/ 2 w 45" name="T8"/>
                <a:gd fmla="*/ 0 h 5" name="T9"/>
                <a:gd fmla="*/ 0 w 45" name="T10"/>
                <a:gd fmla="*/ 2 h 5" name="T11"/>
                <a:gd fmla="*/ 2 w 45" name="T12"/>
                <a:gd fmla="*/ 5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2" y="5"/>
                  </a:move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lose/>
                </a:path>
              </a:pathLst>
            </a:custGeom>
            <a:solidFill>
              <a:srgbClr val="DF2708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3" name="Freeform 420"/>
            <p:cNvSpPr/>
            <p:nvPr/>
          </p:nvSpPr>
          <p:spPr bwMode="auto">
            <a:xfrm>
              <a:off x="1416050" y="3163811"/>
              <a:ext cx="750566" cy="79119"/>
            </a:xfrm>
            <a:custGeom>
              <a:gdLst>
                <a:gd fmla="*/ 34 w 36" name="T0"/>
                <a:gd fmla="*/ 0 h 5" name="T1"/>
                <a:gd fmla="*/ 2 w 36" name="T2"/>
                <a:gd fmla="*/ 0 h 5" name="T3"/>
                <a:gd fmla="*/ 0 w 36" name="T4"/>
                <a:gd fmla="*/ 3 h 5" name="T5"/>
                <a:gd fmla="*/ 2 w 36" name="T6"/>
                <a:gd fmla="*/ 5 h 5" name="T7"/>
                <a:gd fmla="*/ 34 w 36" name="T8"/>
                <a:gd fmla="*/ 5 h 5" name="T9"/>
                <a:gd fmla="*/ 36 w 36" name="T10"/>
                <a:gd fmla="*/ 3 h 5" name="T11"/>
                <a:gd fmla="*/ 34 w 36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6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</p:spTree>
    <p:extLst>
      <p:ext uri="{BB962C8B-B14F-4D97-AF65-F5344CB8AC3E}">
        <p14:creationId val="3829193863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/>
          <p:cNvSpPr txBox="1"/>
          <p:nvPr/>
        </p:nvSpPr>
        <p:spPr>
          <a:xfrm>
            <a:off x="1279851" y="530590"/>
            <a:ext cx="2621280" cy="8229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4800">
                <a:solidFill>
                  <a:srgbClr val="DF2708"/>
                </a:solidFill>
                <a:latin charset="-122" panose="02000000000000000000" pitchFamily="2" typeface="方正兰亭粗黑简体"/>
                <a:ea charset="-122" panose="02000000000000000000" pitchFamily="2" typeface="方正兰亭粗黑简体"/>
              </a:rPr>
              <a:t>研究方法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332694" y="315825"/>
            <a:ext cx="855345" cy="944140"/>
            <a:chOff x="1311271" y="2990807"/>
            <a:chExt cx="855345" cy="944140"/>
          </a:xfrm>
        </p:grpSpPr>
        <p:sp>
          <p:nvSpPr>
            <p:cNvPr id="5" name="Freeform 415"/>
            <p:cNvSpPr/>
            <p:nvPr/>
          </p:nvSpPr>
          <p:spPr bwMode="auto">
            <a:xfrm>
              <a:off x="1511300" y="3336815"/>
              <a:ext cx="655316" cy="79119"/>
            </a:xfrm>
            <a:custGeom>
              <a:gdLst>
                <a:gd fmla="*/ 43 w 45" name="T0"/>
                <a:gd fmla="*/ 0 h 5" name="T1"/>
                <a:gd fmla="*/ 2 w 45" name="T2"/>
                <a:gd fmla="*/ 0 h 5" name="T3"/>
                <a:gd fmla="*/ 0 w 45" name="T4"/>
                <a:gd fmla="*/ 2 h 5" name="T5"/>
                <a:gd fmla="*/ 2 w 45" name="T6"/>
                <a:gd fmla="*/ 5 h 5" name="T7"/>
                <a:gd fmla="*/ 43 w 45" name="T8"/>
                <a:gd fmla="*/ 5 h 5" name="T9"/>
                <a:gd fmla="*/ 45 w 45" name="T10"/>
                <a:gd fmla="*/ 2 h 5" name="T11"/>
                <a:gd fmla="*/ 43 w 45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FD6326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" name="Freeform 416"/>
            <p:cNvSpPr/>
            <p:nvPr/>
          </p:nvSpPr>
          <p:spPr bwMode="auto">
            <a:xfrm>
              <a:off x="1625600" y="3509819"/>
              <a:ext cx="541016" cy="79119"/>
            </a:xfrm>
            <a:custGeom>
              <a:gdLst>
                <a:gd fmla="*/ 34 w 36" name="T0"/>
                <a:gd fmla="*/ 0 h 5" name="T1"/>
                <a:gd fmla="*/ 2 w 36" name="T2"/>
                <a:gd fmla="*/ 0 h 5" name="T3"/>
                <a:gd fmla="*/ 0 w 36" name="T4"/>
                <a:gd fmla="*/ 3 h 5" name="T5"/>
                <a:gd fmla="*/ 2 w 36" name="T6"/>
                <a:gd fmla="*/ 5 h 5" name="T7"/>
                <a:gd fmla="*/ 34 w 36" name="T8"/>
                <a:gd fmla="*/ 5 h 5" name="T9"/>
                <a:gd fmla="*/ 36 w 36" name="T10"/>
                <a:gd fmla="*/ 3 h 5" name="T11"/>
                <a:gd fmla="*/ 34 w 36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6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" name="Freeform 417"/>
            <p:cNvSpPr/>
            <p:nvPr/>
          </p:nvSpPr>
          <p:spPr bwMode="auto">
            <a:xfrm>
              <a:off x="1717674" y="3682823"/>
              <a:ext cx="448941" cy="79119"/>
            </a:xfrm>
            <a:custGeom>
              <a:gdLst>
                <a:gd fmla="*/ 30 w 32" name="T0"/>
                <a:gd fmla="*/ 0 h 5" name="T1"/>
                <a:gd fmla="*/ 3 w 32" name="T2"/>
                <a:gd fmla="*/ 0 h 5" name="T3"/>
                <a:gd fmla="*/ 0 w 32" name="T4"/>
                <a:gd fmla="*/ 2 h 5" name="T5"/>
                <a:gd fmla="*/ 3 w 32" name="T6"/>
                <a:gd fmla="*/ 5 h 5" name="T7"/>
                <a:gd fmla="*/ 30 w 32" name="T8"/>
                <a:gd fmla="*/ 5 h 5" name="T9"/>
                <a:gd fmla="*/ 32 w 32" name="T10"/>
                <a:gd fmla="*/ 2 h 5" name="T11"/>
                <a:gd fmla="*/ 30 w 32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2">
                  <a:moveTo>
                    <a:pt x="3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1"/>
                    <a:pt x="0" y="2"/>
                  </a:cubicBezTo>
                  <a:cubicBezTo>
                    <a:pt x="0" y="4"/>
                    <a:pt x="2" y="5"/>
                    <a:pt x="3" y="5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31" y="5"/>
                    <a:pt x="32" y="4"/>
                    <a:pt x="32" y="2"/>
                  </a:cubicBezTo>
                  <a:cubicBezTo>
                    <a:pt x="32" y="1"/>
                    <a:pt x="31" y="0"/>
                    <a:pt x="30" y="0"/>
                  </a:cubicBezTo>
                  <a:close/>
                </a:path>
              </a:pathLst>
            </a:custGeom>
            <a:solidFill>
              <a:srgbClr val="FEC642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" name="Freeform 418"/>
            <p:cNvSpPr/>
            <p:nvPr/>
          </p:nvSpPr>
          <p:spPr bwMode="auto">
            <a:xfrm>
              <a:off x="1841500" y="3855828"/>
              <a:ext cx="325116" cy="79119"/>
            </a:xfrm>
            <a:custGeom>
              <a:gdLst>
                <a:gd fmla="*/ 43 w 45" name="T0"/>
                <a:gd fmla="*/ 0 h 5" name="T1"/>
                <a:gd fmla="*/ 2 w 45" name="T2"/>
                <a:gd fmla="*/ 0 h 5" name="T3"/>
                <a:gd fmla="*/ 0 w 45" name="T4"/>
                <a:gd fmla="*/ 3 h 5" name="T5"/>
                <a:gd fmla="*/ 2 w 45" name="T6"/>
                <a:gd fmla="*/ 5 h 5" name="T7"/>
                <a:gd fmla="*/ 43 w 45" name="T8"/>
                <a:gd fmla="*/ 5 h 5" name="T9"/>
                <a:gd fmla="*/ 45 w 45" name="T10"/>
                <a:gd fmla="*/ 3 h 5" name="T11"/>
                <a:gd fmla="*/ 43 w 45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3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" name="Freeform 419"/>
            <p:cNvSpPr/>
            <p:nvPr/>
          </p:nvSpPr>
          <p:spPr bwMode="auto">
            <a:xfrm>
              <a:off x="1311271" y="2990807"/>
              <a:ext cx="855345" cy="79119"/>
            </a:xfrm>
            <a:custGeom>
              <a:gdLst>
                <a:gd fmla="*/ 2 w 45" name="T0"/>
                <a:gd fmla="*/ 5 h 5" name="T1"/>
                <a:gd fmla="*/ 43 w 45" name="T2"/>
                <a:gd fmla="*/ 5 h 5" name="T3"/>
                <a:gd fmla="*/ 45 w 45" name="T4"/>
                <a:gd fmla="*/ 2 h 5" name="T5"/>
                <a:gd fmla="*/ 43 w 45" name="T6"/>
                <a:gd fmla="*/ 0 h 5" name="T7"/>
                <a:gd fmla="*/ 2 w 45" name="T8"/>
                <a:gd fmla="*/ 0 h 5" name="T9"/>
                <a:gd fmla="*/ 0 w 45" name="T10"/>
                <a:gd fmla="*/ 2 h 5" name="T11"/>
                <a:gd fmla="*/ 2 w 45" name="T12"/>
                <a:gd fmla="*/ 5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2" y="5"/>
                  </a:move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lose/>
                </a:path>
              </a:pathLst>
            </a:custGeom>
            <a:solidFill>
              <a:srgbClr val="DF2708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" name="Freeform 420"/>
            <p:cNvSpPr/>
            <p:nvPr/>
          </p:nvSpPr>
          <p:spPr bwMode="auto">
            <a:xfrm>
              <a:off x="1416050" y="3163811"/>
              <a:ext cx="750566" cy="79119"/>
            </a:xfrm>
            <a:custGeom>
              <a:gdLst>
                <a:gd fmla="*/ 34 w 36" name="T0"/>
                <a:gd fmla="*/ 0 h 5" name="T1"/>
                <a:gd fmla="*/ 2 w 36" name="T2"/>
                <a:gd fmla="*/ 0 h 5" name="T3"/>
                <a:gd fmla="*/ 0 w 36" name="T4"/>
                <a:gd fmla="*/ 3 h 5" name="T5"/>
                <a:gd fmla="*/ 2 w 36" name="T6"/>
                <a:gd fmla="*/ 5 h 5" name="T7"/>
                <a:gd fmla="*/ 34 w 36" name="T8"/>
                <a:gd fmla="*/ 5 h 5" name="T9"/>
                <a:gd fmla="*/ 36 w 36" name="T10"/>
                <a:gd fmla="*/ 3 h 5" name="T11"/>
                <a:gd fmla="*/ 34 w 36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6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2915037" y="2183062"/>
            <a:ext cx="3104153" cy="4670630"/>
            <a:chOff x="2915037" y="2183062"/>
            <a:chExt cx="3104153" cy="4670630"/>
          </a:xfrm>
        </p:grpSpPr>
        <p:grpSp>
          <p:nvGrpSpPr>
            <p:cNvPr id="164" name="组合 163"/>
            <p:cNvGrpSpPr/>
            <p:nvPr/>
          </p:nvGrpSpPr>
          <p:grpSpPr>
            <a:xfrm>
              <a:off x="2915037" y="2183062"/>
              <a:ext cx="2947738" cy="2947738"/>
              <a:chOff x="3568180" y="1583441"/>
              <a:chExt cx="2947738" cy="2947738"/>
            </a:xfrm>
          </p:grpSpPr>
          <p:sp>
            <p:nvSpPr>
              <p:cNvPr id="18" name="同心圆 17"/>
              <p:cNvSpPr/>
              <p:nvPr/>
            </p:nvSpPr>
            <p:spPr>
              <a:xfrm>
                <a:off x="3568180" y="1583441"/>
                <a:ext cx="2947738" cy="2947738"/>
              </a:xfrm>
              <a:prstGeom prst="donut">
                <a:avLst>
                  <a:gd fmla="val 2793" name="adj"/>
                </a:avLst>
              </a:prstGeom>
              <a:solidFill>
                <a:srgbClr val="1B2D3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63" name="组合 162"/>
              <p:cNvGrpSpPr/>
              <p:nvPr/>
            </p:nvGrpSpPr>
            <p:grpSpPr>
              <a:xfrm>
                <a:off x="3721158" y="1735950"/>
                <a:ext cx="2640966" cy="2640733"/>
                <a:chOff x="7162858" y="643750"/>
                <a:chExt cx="2640966" cy="2640733"/>
              </a:xfrm>
            </p:grpSpPr>
            <p:sp>
              <p:nvSpPr>
                <p:cNvPr id="155" name="任意多边形 154"/>
                <p:cNvSpPr/>
                <p:nvPr/>
              </p:nvSpPr>
              <p:spPr>
                <a:xfrm flipV="1" rot="16200000">
                  <a:off x="7598724" y="625755"/>
                  <a:ext cx="852363" cy="888354"/>
                </a:xfrm>
                <a:custGeom>
                  <a:gdLst>
                    <a:gd fmla="*/ 852363 w 852363" name="connsiteX0"/>
                    <a:gd fmla="*/ 0 h 888354" name="connsiteY0"/>
                    <a:gd fmla="*/ 153927 w 852363" name="connsiteX1"/>
                    <a:gd fmla="*/ 0 h 888354" name="connsiteY1"/>
                    <a:gd fmla="*/ 142700 w 852363" name="connsiteX2"/>
                    <a:gd fmla="*/ 111372 h 888354" name="connsiteY2"/>
                    <a:gd fmla="*/ 48904 w 852363" name="connsiteX3"/>
                    <a:gd fmla="*/ 334273 h 888354" name="connsiteY3"/>
                    <a:gd fmla="*/ 0 w 852363" name="connsiteX4"/>
                    <a:gd fmla="*/ 393545 h 888354" name="connsiteY4"/>
                    <a:gd fmla="*/ 494809 w 852363" name="connsiteX5"/>
                    <a:gd fmla="*/ 888354 h 888354" name="connsiteY5"/>
                    <a:gd fmla="*/ 551411 w 852363" name="connsiteX6"/>
                    <a:gd fmla="*/ 826076 h 888354" name="connsiteY6"/>
                    <a:gd fmla="*/ 846262 w 852363" name="connsiteX7"/>
                    <a:gd fmla="*/ 120815 h 888354" name="connsiteY7"/>
                    <a:gd fmla="*/ 852363 w 852363" name="connsiteX8"/>
                    <a:gd fmla="*/ 0 h 888354" name="connsiteY8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b="b" l="l" r="r" t="t"/>
                  <a:pathLst>
                    <a:path h="888354" w="852363">
                      <a:moveTo>
                        <a:pt x="852363" y="0"/>
                      </a:moveTo>
                      <a:lnTo>
                        <a:pt x="153927" y="0"/>
                      </a:lnTo>
                      <a:lnTo>
                        <a:pt x="142700" y="111372"/>
                      </a:lnTo>
                      <a:cubicBezTo>
                        <a:pt x="126092" y="192532"/>
                        <a:pt x="93713" y="267946"/>
                        <a:pt x="48904" y="334273"/>
                      </a:cubicBezTo>
                      <a:lnTo>
                        <a:pt x="0" y="393545"/>
                      </a:lnTo>
                      <a:lnTo>
                        <a:pt x="494809" y="888354"/>
                      </a:lnTo>
                      <a:lnTo>
                        <a:pt x="551411" y="826076"/>
                      </a:lnTo>
                      <a:cubicBezTo>
                        <a:pt x="712949" y="630337"/>
                        <a:pt x="819201" y="387282"/>
                        <a:pt x="846262" y="120815"/>
                      </a:cubicBezTo>
                      <a:lnTo>
                        <a:pt x="852363" y="0"/>
                      </a:lnTo>
                      <a:close/>
                    </a:path>
                  </a:pathLst>
                </a:custGeom>
                <a:solidFill>
                  <a:srgbClr val="17253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156" name="任意多边形 155"/>
                <p:cNvSpPr/>
                <p:nvPr/>
              </p:nvSpPr>
              <p:spPr>
                <a:xfrm flipV="1" rot="16200000">
                  <a:off x="8533476" y="642452"/>
                  <a:ext cx="858163" cy="864086"/>
                </a:xfrm>
                <a:custGeom>
                  <a:gdLst>
                    <a:gd fmla="*/ 858163 w 858163" name="connsiteX0"/>
                    <a:gd fmla="*/ 864086 h 864086" name="connsiteY0"/>
                    <a:gd fmla="*/ 853725 w 858163" name="connsiteX1"/>
                    <a:gd fmla="*/ 776187 h 864086" name="connsiteY1"/>
                    <a:gd fmla="*/ 558874 w 858163" name="connsiteX2"/>
                    <a:gd fmla="*/ 70926 h 864086" name="connsiteY2"/>
                    <a:gd fmla="*/ 494412 w 858163" name="connsiteX3"/>
                    <a:gd fmla="*/ 0 h 864086" name="connsiteY3"/>
                    <a:gd fmla="*/ 0 w 858163" name="connsiteX4"/>
                    <a:gd fmla="*/ 494412 h 864086" name="connsiteY4"/>
                    <a:gd fmla="*/ 56367 w 858163" name="connsiteX5"/>
                    <a:gd fmla="*/ 562729 h 864086" name="connsiteY5"/>
                    <a:gd fmla="*/ 150163 w 858163" name="connsiteX6"/>
                    <a:gd fmla="*/ 785630 h 864086" name="connsiteY6"/>
                    <a:gd fmla="*/ 158072 w 858163" name="connsiteX7"/>
                    <a:gd fmla="*/ 864086 h 864086" name="connsiteY7"/>
                    <a:gd fmla="*/ 858163 w 858163" name="connsiteX8"/>
                    <a:gd fmla="*/ 864086 h 864086" name="connsiteY8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b="b" l="l" r="r" t="t"/>
                  <a:pathLst>
                    <a:path h="864086" w="858163">
                      <a:moveTo>
                        <a:pt x="858163" y="864086"/>
                      </a:moveTo>
                      <a:lnTo>
                        <a:pt x="853725" y="776187"/>
                      </a:lnTo>
                      <a:cubicBezTo>
                        <a:pt x="826664" y="509720"/>
                        <a:pt x="720412" y="266665"/>
                        <a:pt x="558874" y="70926"/>
                      </a:cubicBezTo>
                      <a:lnTo>
                        <a:pt x="494412" y="0"/>
                      </a:lnTo>
                      <a:lnTo>
                        <a:pt x="0" y="494412"/>
                      </a:lnTo>
                      <a:lnTo>
                        <a:pt x="56367" y="562729"/>
                      </a:lnTo>
                      <a:cubicBezTo>
                        <a:pt x="101176" y="629055"/>
                        <a:pt x="133555" y="704470"/>
                        <a:pt x="150163" y="785630"/>
                      </a:cubicBezTo>
                      <a:lnTo>
                        <a:pt x="158072" y="864086"/>
                      </a:lnTo>
                      <a:lnTo>
                        <a:pt x="858163" y="864086"/>
                      </a:lnTo>
                      <a:close/>
                    </a:path>
                  </a:pathLst>
                </a:custGeom>
                <a:solidFill>
                  <a:srgbClr val="F9C64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157" name="任意多边形 156"/>
                <p:cNvSpPr/>
                <p:nvPr/>
              </p:nvSpPr>
              <p:spPr>
                <a:xfrm flipV="1" rot="16200000">
                  <a:off x="7153588" y="1047864"/>
                  <a:ext cx="892845" cy="872100"/>
                </a:xfrm>
                <a:custGeom>
                  <a:gdLst>
                    <a:gd fmla="*/ 892845 w 892845" name="connsiteX0"/>
                    <a:gd fmla="*/ 493707 h 872100" name="connsiteY0"/>
                    <a:gd fmla="*/ 399139 w 892845" name="connsiteX1"/>
                    <a:gd fmla="*/ 0 h 872100" name="connsiteY1"/>
                    <a:gd fmla="*/ 314751 w 892845" name="connsiteX2"/>
                    <a:gd fmla="*/ 69627 h 872100" name="connsiteY2"/>
                    <a:gd fmla="*/ 91850 w 892845" name="connsiteX3"/>
                    <a:gd fmla="*/ 163423 h 872100" name="connsiteY3"/>
                    <a:gd fmla="*/ 0 w 892845" name="connsiteX4"/>
                    <a:gd fmla="*/ 172682 h 872100" name="connsiteY4"/>
                    <a:gd fmla="*/ 0 w 892845" name="connsiteX5"/>
                    <a:gd fmla="*/ 872100 h 872100" name="connsiteY5"/>
                    <a:gd fmla="*/ 101293 w 892845" name="connsiteX6"/>
                    <a:gd fmla="*/ 866985 h 872100" name="connsiteY6"/>
                    <a:gd fmla="*/ 806554 w 892845" name="connsiteX7"/>
                    <a:gd fmla="*/ 572134 h 872100" name="connsiteY7"/>
                    <a:gd fmla="*/ 892845 w 892845" name="connsiteX8"/>
                    <a:gd fmla="*/ 493707 h 872100" name="connsiteY8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b="b" l="l" r="r" t="t"/>
                  <a:pathLst>
                    <a:path h="872100" w="892845">
                      <a:moveTo>
                        <a:pt x="892845" y="493707"/>
                      </a:moveTo>
                      <a:lnTo>
                        <a:pt x="399139" y="0"/>
                      </a:lnTo>
                      <a:lnTo>
                        <a:pt x="314751" y="69627"/>
                      </a:lnTo>
                      <a:cubicBezTo>
                        <a:pt x="248424" y="114436"/>
                        <a:pt x="173010" y="146815"/>
                        <a:pt x="91850" y="163423"/>
                      </a:cubicBezTo>
                      <a:lnTo>
                        <a:pt x="0" y="172682"/>
                      </a:lnTo>
                      <a:lnTo>
                        <a:pt x="0" y="872100"/>
                      </a:lnTo>
                      <a:lnTo>
                        <a:pt x="101293" y="866985"/>
                      </a:lnTo>
                      <a:cubicBezTo>
                        <a:pt x="367759" y="839924"/>
                        <a:pt x="610815" y="733672"/>
                        <a:pt x="806554" y="572134"/>
                      </a:cubicBezTo>
                      <a:lnTo>
                        <a:pt x="892845" y="493707"/>
                      </a:lnTo>
                      <a:close/>
                    </a:path>
                  </a:pathLst>
                </a:custGeom>
                <a:solidFill>
                  <a:srgbClr val="1E45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158" name="任意多边形 157"/>
                <p:cNvSpPr/>
                <p:nvPr/>
              </p:nvSpPr>
              <p:spPr>
                <a:xfrm flipV="1" rot="16200000">
                  <a:off x="8933047" y="1060663"/>
                  <a:ext cx="879105" cy="860243"/>
                </a:xfrm>
                <a:custGeom>
                  <a:gdLst>
                    <a:gd fmla="*/ 879105 w 879105" name="connsiteX0"/>
                    <a:gd fmla="*/ 365905 h 860243" name="connsiteY0"/>
                    <a:gd fmla="*/ 806554 w 879105" name="connsiteX1"/>
                    <a:gd fmla="*/ 299966 h 860243" name="connsiteY1"/>
                    <a:gd fmla="*/ 101293 w 879105" name="connsiteX2"/>
                    <a:gd fmla="*/ 5115 h 860243" name="connsiteY2"/>
                    <a:gd fmla="*/ 0 w 879105" name="connsiteX3"/>
                    <a:gd fmla="*/ 0 h 860243" name="connsiteY3"/>
                    <a:gd fmla="*/ 0 w 879105" name="connsiteX4"/>
                    <a:gd fmla="*/ 699417 h 860243" name="connsiteY4"/>
                    <a:gd fmla="*/ 91850 w 879105" name="connsiteX5"/>
                    <a:gd fmla="*/ 708677 h 860243" name="connsiteY5"/>
                    <a:gd fmla="*/ 314751 w 879105" name="connsiteX6"/>
                    <a:gd fmla="*/ 802473 h 860243" name="connsiteY6"/>
                    <a:gd fmla="*/ 384768 w 879105" name="connsiteX7"/>
                    <a:gd fmla="*/ 860243 h 860243" name="connsiteY7"/>
                    <a:gd fmla="*/ 879105 w 879105" name="connsiteX8"/>
                    <a:gd fmla="*/ 365905 h 860243" name="connsiteY8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b="b" l="l" r="r" t="t"/>
                  <a:pathLst>
                    <a:path h="860243" w="879105">
                      <a:moveTo>
                        <a:pt x="879105" y="365905"/>
                      </a:moveTo>
                      <a:lnTo>
                        <a:pt x="806554" y="299966"/>
                      </a:lnTo>
                      <a:cubicBezTo>
                        <a:pt x="610815" y="138428"/>
                        <a:pt x="367759" y="32175"/>
                        <a:pt x="101293" y="5115"/>
                      </a:cubicBezTo>
                      <a:lnTo>
                        <a:pt x="0" y="0"/>
                      </a:lnTo>
                      <a:lnTo>
                        <a:pt x="0" y="699417"/>
                      </a:lnTo>
                      <a:lnTo>
                        <a:pt x="91850" y="708677"/>
                      </a:lnTo>
                      <a:cubicBezTo>
                        <a:pt x="173010" y="725284"/>
                        <a:pt x="248424" y="757664"/>
                        <a:pt x="314751" y="802473"/>
                      </a:cubicBezTo>
                      <a:lnTo>
                        <a:pt x="384768" y="860243"/>
                      </a:lnTo>
                      <a:lnTo>
                        <a:pt x="879105" y="365905"/>
                      </a:lnTo>
                      <a:close/>
                    </a:path>
                  </a:pathLst>
                </a:custGeom>
                <a:solidFill>
                  <a:srgbClr val="FB890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159" name="任意多边形 158"/>
                <p:cNvSpPr/>
                <p:nvPr/>
              </p:nvSpPr>
              <p:spPr>
                <a:xfrm flipV="1" rot="16200000">
                  <a:off x="7143169" y="1995746"/>
                  <a:ext cx="899321" cy="859943"/>
                </a:xfrm>
                <a:custGeom>
                  <a:gdLst>
                    <a:gd fmla="*/ 899321 w 899321" name="connsiteX0"/>
                    <a:gd fmla="*/ 859943 h 859943" name="connsiteY0"/>
                    <a:gd fmla="*/ 899321 w 899321" name="connsiteX1"/>
                    <a:gd fmla="*/ 161624 h 859943" name="connsiteY1"/>
                    <a:gd fmla="*/ 785630 w 899321" name="connsiteX2"/>
                    <a:gd fmla="*/ 150163 h 859943" name="connsiteY2"/>
                    <a:gd fmla="*/ 562729 w 899321" name="connsiteX3"/>
                    <a:gd fmla="*/ 56367 h 859943" name="connsiteY3"/>
                    <a:gd fmla="*/ 494412 w 899321" name="connsiteX4"/>
                    <a:gd fmla="*/ 0 h 859943" name="connsiteY4"/>
                    <a:gd fmla="*/ 0 w 899321" name="connsiteX5"/>
                    <a:gd fmla="*/ 494412 h 859943" name="connsiteY5"/>
                    <a:gd fmla="*/ 70926 w 899321" name="connsiteX6"/>
                    <a:gd fmla="*/ 558874 h 859943" name="connsiteY6"/>
                    <a:gd fmla="*/ 776187 w 899321" name="connsiteX7"/>
                    <a:gd fmla="*/ 853725 h 859943" name="connsiteY7"/>
                    <a:gd fmla="*/ 899321 w 899321" name="connsiteX8"/>
                    <a:gd fmla="*/ 859943 h 859943" name="connsiteY8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b="b" l="l" r="r" t="t"/>
                  <a:pathLst>
                    <a:path h="859943" w="899321">
                      <a:moveTo>
                        <a:pt x="899321" y="859943"/>
                      </a:moveTo>
                      <a:lnTo>
                        <a:pt x="899321" y="161624"/>
                      </a:lnTo>
                      <a:lnTo>
                        <a:pt x="785630" y="150163"/>
                      </a:lnTo>
                      <a:cubicBezTo>
                        <a:pt x="704470" y="133555"/>
                        <a:pt x="629056" y="101176"/>
                        <a:pt x="562729" y="56367"/>
                      </a:cubicBezTo>
                      <a:lnTo>
                        <a:pt x="494412" y="0"/>
                      </a:lnTo>
                      <a:lnTo>
                        <a:pt x="0" y="494412"/>
                      </a:lnTo>
                      <a:lnTo>
                        <a:pt x="70926" y="558874"/>
                      </a:lnTo>
                      <a:cubicBezTo>
                        <a:pt x="266665" y="720412"/>
                        <a:pt x="509721" y="826664"/>
                        <a:pt x="776187" y="853725"/>
                      </a:cubicBezTo>
                      <a:lnTo>
                        <a:pt x="899321" y="859943"/>
                      </a:lnTo>
                      <a:close/>
                    </a:path>
                  </a:pathLst>
                </a:custGeom>
                <a:solidFill>
                  <a:srgbClr val="39759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160" name="任意多边形 159"/>
                <p:cNvSpPr/>
                <p:nvPr/>
              </p:nvSpPr>
              <p:spPr>
                <a:xfrm flipV="1" rot="16200000">
                  <a:off x="8932247" y="1995153"/>
                  <a:ext cx="890673" cy="852480"/>
                </a:xfrm>
                <a:custGeom>
                  <a:gdLst>
                    <a:gd fmla="*/ 890673 w 890673" name="connsiteX0"/>
                    <a:gd fmla="*/ 698318 h 852480" name="connsiteY0"/>
                    <a:gd fmla="*/ 890673 w 890673" name="connsiteX1"/>
                    <a:gd fmla="*/ 0 h 852480" name="connsiteY1"/>
                    <a:gd fmla="*/ 767539 w 890673" name="connsiteX2"/>
                    <a:gd fmla="*/ 6218 h 852480" name="connsiteY2"/>
                    <a:gd fmla="*/ 62278 w 890673" name="connsiteX3"/>
                    <a:gd fmla="*/ 301069 h 852480" name="connsiteY3"/>
                    <a:gd fmla="*/ 0 w 890673" name="connsiteX4"/>
                    <a:gd fmla="*/ 357671 h 852480" name="connsiteY4"/>
                    <a:gd fmla="*/ 494809 w 890673" name="connsiteX5"/>
                    <a:gd fmla="*/ 852480 h 852480" name="connsiteY5"/>
                    <a:gd fmla="*/ 554081 w 890673" name="connsiteX6"/>
                    <a:gd fmla="*/ 803576 h 852480" name="connsiteY6"/>
                    <a:gd fmla="*/ 776982 w 890673" name="connsiteX7"/>
                    <a:gd fmla="*/ 709780 h 852480" name="connsiteY7"/>
                    <a:gd fmla="*/ 890673 w 890673" name="connsiteX8"/>
                    <a:gd fmla="*/ 698318 h 852480" name="connsiteY8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b="b" l="l" r="r" t="t"/>
                  <a:pathLst>
                    <a:path h="852480" w="890673">
                      <a:moveTo>
                        <a:pt x="890673" y="698318"/>
                      </a:moveTo>
                      <a:lnTo>
                        <a:pt x="890673" y="0"/>
                      </a:lnTo>
                      <a:lnTo>
                        <a:pt x="767539" y="6218"/>
                      </a:lnTo>
                      <a:cubicBezTo>
                        <a:pt x="501073" y="33278"/>
                        <a:pt x="258017" y="139531"/>
                        <a:pt x="62278" y="301069"/>
                      </a:cubicBezTo>
                      <a:lnTo>
                        <a:pt x="0" y="357671"/>
                      </a:lnTo>
                      <a:lnTo>
                        <a:pt x="494809" y="852480"/>
                      </a:lnTo>
                      <a:lnTo>
                        <a:pt x="554081" y="803576"/>
                      </a:lnTo>
                      <a:cubicBezTo>
                        <a:pt x="620408" y="758767"/>
                        <a:pt x="695822" y="726387"/>
                        <a:pt x="776982" y="709780"/>
                      </a:cubicBezTo>
                      <a:lnTo>
                        <a:pt x="890673" y="698318"/>
                      </a:lnTo>
                      <a:close/>
                    </a:path>
                  </a:pathLst>
                </a:custGeom>
                <a:solidFill>
                  <a:srgbClr val="F0602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161" name="任意多边形 160"/>
                <p:cNvSpPr/>
                <p:nvPr/>
              </p:nvSpPr>
              <p:spPr>
                <a:xfrm flipV="1" rot="16200000">
                  <a:off x="8534528" y="2407384"/>
                  <a:ext cx="871424" cy="879452"/>
                </a:xfrm>
                <a:custGeom>
                  <a:gdLst>
                    <a:gd fmla="*/ 871424 w 871424" name="connsiteX0"/>
                    <a:gd fmla="*/ 493707 h 879452" name="connsiteY0"/>
                    <a:gd fmla="*/ 377717 w 871424" name="connsiteX1"/>
                    <a:gd fmla="*/ 0 h 879452" name="connsiteY1"/>
                    <a:gd fmla="*/ 299290 w 871424" name="connsiteX2"/>
                    <a:gd fmla="*/ 86292 h 879452" name="connsiteY2"/>
                    <a:gd fmla="*/ 4439 w 871424" name="connsiteX3"/>
                    <a:gd fmla="*/ 791553 h 879452" name="connsiteY3"/>
                    <a:gd fmla="*/ 0 w 871424" name="connsiteX4"/>
                    <a:gd fmla="*/ 879452 h 879452" name="connsiteY4"/>
                    <a:gd fmla="*/ 700092 w 871424" name="connsiteX5"/>
                    <a:gd fmla="*/ 879452 h 879452" name="connsiteY5"/>
                    <a:gd fmla="*/ 708001 w 871424" name="connsiteX6"/>
                    <a:gd fmla="*/ 800996 h 879452" name="connsiteY6"/>
                    <a:gd fmla="*/ 801797 w 871424" name="connsiteX7"/>
                    <a:gd fmla="*/ 578095 h 879452" name="connsiteY7"/>
                    <a:gd fmla="*/ 871424 w 871424" name="connsiteX8"/>
                    <a:gd fmla="*/ 493707 h 879452" name="connsiteY8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b="b" l="l" r="r" t="t"/>
                  <a:pathLst>
                    <a:path h="879451" w="871424">
                      <a:moveTo>
                        <a:pt x="871424" y="493707"/>
                      </a:moveTo>
                      <a:lnTo>
                        <a:pt x="377717" y="0"/>
                      </a:lnTo>
                      <a:lnTo>
                        <a:pt x="299290" y="86292"/>
                      </a:lnTo>
                      <a:cubicBezTo>
                        <a:pt x="137752" y="282031"/>
                        <a:pt x="31500" y="525086"/>
                        <a:pt x="4439" y="791553"/>
                      </a:cubicBezTo>
                      <a:lnTo>
                        <a:pt x="0" y="879452"/>
                      </a:lnTo>
                      <a:lnTo>
                        <a:pt x="700092" y="879452"/>
                      </a:lnTo>
                      <a:lnTo>
                        <a:pt x="708001" y="800996"/>
                      </a:lnTo>
                      <a:cubicBezTo>
                        <a:pt x="724609" y="719836"/>
                        <a:pt x="756988" y="644421"/>
                        <a:pt x="801797" y="578095"/>
                      </a:cubicBezTo>
                      <a:lnTo>
                        <a:pt x="871424" y="493707"/>
                      </a:lnTo>
                      <a:close/>
                    </a:path>
                  </a:pathLst>
                </a:custGeom>
                <a:solidFill>
                  <a:srgbClr val="D2260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162" name="任意多边形 161"/>
                <p:cNvSpPr/>
                <p:nvPr/>
              </p:nvSpPr>
              <p:spPr>
                <a:xfrm flipV="1" rot="16200000">
                  <a:off x="7589154" y="2404555"/>
                  <a:ext cx="861229" cy="898628"/>
                </a:xfrm>
                <a:custGeom>
                  <a:gdLst>
                    <a:gd fmla="*/ 861229 w 861229" name="connsiteX0"/>
                    <a:gd fmla="*/ 404291 h 898628" name="connsiteY0"/>
                    <a:gd fmla="*/ 803459 w 861229" name="connsiteX1"/>
                    <a:gd fmla="*/ 334273 h 898628" name="connsiteY1"/>
                    <a:gd fmla="*/ 709663 w 861229" name="connsiteX2"/>
                    <a:gd fmla="*/ 111372 h 898628" name="connsiteY2"/>
                    <a:gd fmla="*/ 698436 w 861229" name="connsiteX3"/>
                    <a:gd fmla="*/ 0 h 898628" name="connsiteY3"/>
                    <a:gd fmla="*/ 0 w 861229" name="connsiteX4"/>
                    <a:gd fmla="*/ 0 h 898628" name="connsiteY4"/>
                    <a:gd fmla="*/ 6101 w 861229" name="connsiteX5"/>
                    <a:gd fmla="*/ 120815 h 898628" name="connsiteY5"/>
                    <a:gd fmla="*/ 300952 w 861229" name="connsiteX6"/>
                    <a:gd fmla="*/ 826076 h 898628" name="connsiteY6"/>
                    <a:gd fmla="*/ 366892 w 861229" name="connsiteX7"/>
                    <a:gd fmla="*/ 898628 h 898628" name="connsiteY7"/>
                    <a:gd fmla="*/ 861229 w 861229" name="connsiteX8"/>
                    <a:gd fmla="*/ 404291 h 898628" name="connsiteY8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b="b" l="l" r="r" t="t"/>
                  <a:pathLst>
                    <a:path h="898628" w="861229">
                      <a:moveTo>
                        <a:pt x="861229" y="404291"/>
                      </a:moveTo>
                      <a:lnTo>
                        <a:pt x="803459" y="334273"/>
                      </a:lnTo>
                      <a:cubicBezTo>
                        <a:pt x="758650" y="267946"/>
                        <a:pt x="726271" y="192532"/>
                        <a:pt x="709663" y="111372"/>
                      </a:cubicBezTo>
                      <a:lnTo>
                        <a:pt x="698436" y="0"/>
                      </a:lnTo>
                      <a:lnTo>
                        <a:pt x="0" y="0"/>
                      </a:lnTo>
                      <a:lnTo>
                        <a:pt x="6101" y="120815"/>
                      </a:lnTo>
                      <a:cubicBezTo>
                        <a:pt x="33162" y="387282"/>
                        <a:pt x="139414" y="630337"/>
                        <a:pt x="300952" y="826076"/>
                      </a:cubicBezTo>
                      <a:lnTo>
                        <a:pt x="366892" y="898628"/>
                      </a:lnTo>
                      <a:lnTo>
                        <a:pt x="861229" y="404291"/>
                      </a:lnTo>
                      <a:close/>
                    </a:path>
                  </a:pathLst>
                </a:custGeom>
                <a:solidFill>
                  <a:srgbClr val="5AA5B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</p:grpSp>
        <p:sp>
          <p:nvSpPr>
            <p:cNvPr id="166" name="矩形 165"/>
            <p:cNvSpPr/>
            <p:nvPr/>
          </p:nvSpPr>
          <p:spPr>
            <a:xfrm rot="19628384">
              <a:off x="5635737" y="4764911"/>
              <a:ext cx="383453" cy="2088781"/>
            </a:xfrm>
            <a:custGeom>
              <a:gdLst>
                <a:gd fmla="*/ 0 w 383453" name="connsiteX0"/>
                <a:gd fmla="*/ 0 h 2088781" name="connsiteY0"/>
                <a:gd fmla="*/ 383453 w 383453" name="connsiteX1"/>
                <a:gd fmla="*/ 0 h 2088781" name="connsiteY1"/>
                <a:gd fmla="*/ 383453 w 383453" name="connsiteX2"/>
                <a:gd fmla="*/ 2033432 h 2088781" name="connsiteY2"/>
                <a:gd fmla="*/ 0 w 383453" name="connsiteX3"/>
                <a:gd fmla="*/ 2033432 h 2088781" name="connsiteY3"/>
                <a:gd fmla="*/ 0 w 383453" name="connsiteX4"/>
                <a:gd fmla="*/ 0 h 2088781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2088779" w="383453">
                  <a:moveTo>
                    <a:pt x="0" y="0"/>
                  </a:moveTo>
                  <a:lnTo>
                    <a:pt x="383453" y="0"/>
                  </a:lnTo>
                  <a:lnTo>
                    <a:pt x="383453" y="2033432"/>
                  </a:lnTo>
                  <a:cubicBezTo>
                    <a:pt x="351186" y="2109327"/>
                    <a:pt x="58843" y="2105105"/>
                    <a:pt x="0" y="203343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1B2D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97" name="组合 196"/>
          <p:cNvGrpSpPr/>
          <p:nvPr/>
        </p:nvGrpSpPr>
        <p:grpSpPr>
          <a:xfrm>
            <a:off x="4737100" y="1720850"/>
            <a:ext cx="2665185" cy="992188"/>
            <a:chOff x="4737100" y="1320800"/>
            <a:chExt cx="2665185" cy="992188"/>
          </a:xfrm>
        </p:grpSpPr>
        <p:cxnSp>
          <p:nvCxnSpPr>
            <p:cNvPr id="169" name="直接连接符 168"/>
            <p:cNvCxnSpPr/>
            <p:nvPr/>
          </p:nvCxnSpPr>
          <p:spPr>
            <a:xfrm flipV="1">
              <a:off x="4737100" y="1562100"/>
              <a:ext cx="406400" cy="750888"/>
            </a:xfrm>
            <a:prstGeom prst="line">
              <a:avLst/>
            </a:prstGeom>
            <a:ln w="12700">
              <a:solidFill>
                <a:srgbClr val="F9C6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直接连接符 179"/>
            <p:cNvCxnSpPr/>
            <p:nvPr/>
          </p:nvCxnSpPr>
          <p:spPr>
            <a:xfrm>
              <a:off x="5156200" y="1562100"/>
              <a:ext cx="1244600" cy="0"/>
            </a:xfrm>
            <a:prstGeom prst="line">
              <a:avLst/>
            </a:prstGeom>
            <a:ln w="12700">
              <a:solidFill>
                <a:srgbClr val="F9C6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7" name="矩形 186"/>
            <p:cNvSpPr/>
            <p:nvPr/>
          </p:nvSpPr>
          <p:spPr>
            <a:xfrm>
              <a:off x="5820228" y="1320800"/>
              <a:ext cx="1582057" cy="508000"/>
            </a:xfrm>
            <a:prstGeom prst="rect">
              <a:avLst/>
            </a:prstGeom>
            <a:solidFill>
              <a:srgbClr val="F9C6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4" name="文本框 193"/>
            <p:cNvSpPr txBox="1"/>
            <p:nvPr/>
          </p:nvSpPr>
          <p:spPr>
            <a:xfrm>
              <a:off x="6081487" y="1320800"/>
              <a:ext cx="12496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2800">
                  <a:solidFill>
                    <a:schemeClr val="bg1"/>
                  </a:solidFill>
                  <a:latin charset="-122" panose="02000000000000000000" pitchFamily="2" typeface="方正兰亭黑简体"/>
                  <a:ea charset="-122" panose="02000000000000000000" pitchFamily="2" typeface="方正兰亭黑简体"/>
                </a:rPr>
                <a:t>方法 1</a:t>
              </a:r>
            </a:p>
          </p:txBody>
        </p:sp>
      </p:grpSp>
      <p:grpSp>
        <p:nvGrpSpPr>
          <p:cNvPr id="198" name="组合 197"/>
          <p:cNvGrpSpPr/>
          <p:nvPr/>
        </p:nvGrpSpPr>
        <p:grpSpPr>
          <a:xfrm>
            <a:off x="5515429" y="2881992"/>
            <a:ext cx="2656114" cy="711201"/>
            <a:chOff x="5515429" y="2481942"/>
            <a:chExt cx="2656114" cy="711201"/>
          </a:xfrm>
        </p:grpSpPr>
        <p:grpSp>
          <p:nvGrpSpPr>
            <p:cNvPr id="192" name="组合 191"/>
            <p:cNvGrpSpPr/>
            <p:nvPr/>
          </p:nvGrpSpPr>
          <p:grpSpPr>
            <a:xfrm>
              <a:off x="5515429" y="2487160"/>
              <a:ext cx="2656114" cy="705983"/>
              <a:chOff x="5486400" y="2177143"/>
              <a:chExt cx="2656114" cy="705983"/>
            </a:xfrm>
          </p:grpSpPr>
          <p:cxnSp>
            <p:nvCxnSpPr>
              <p:cNvPr id="171" name="直接连接符 170"/>
              <p:cNvCxnSpPr/>
              <p:nvPr/>
            </p:nvCxnSpPr>
            <p:spPr>
              <a:xfrm flipV="1">
                <a:off x="5486400" y="2413000"/>
                <a:ext cx="482600" cy="470126"/>
              </a:xfrm>
              <a:prstGeom prst="line">
                <a:avLst/>
              </a:prstGeom>
              <a:ln w="12700">
                <a:solidFill>
                  <a:srgbClr val="FB890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直接连接符 181"/>
              <p:cNvCxnSpPr/>
              <p:nvPr/>
            </p:nvCxnSpPr>
            <p:spPr>
              <a:xfrm>
                <a:off x="5969000" y="2425700"/>
                <a:ext cx="1079500" cy="0"/>
              </a:xfrm>
              <a:prstGeom prst="line">
                <a:avLst/>
              </a:prstGeom>
              <a:ln w="12700">
                <a:solidFill>
                  <a:srgbClr val="FB890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8" name="矩形 187"/>
              <p:cNvSpPr/>
              <p:nvPr/>
            </p:nvSpPr>
            <p:spPr>
              <a:xfrm>
                <a:off x="6560457" y="2177143"/>
                <a:ext cx="1582057" cy="508000"/>
              </a:xfrm>
              <a:prstGeom prst="rect">
                <a:avLst/>
              </a:prstGeom>
              <a:solidFill>
                <a:srgbClr val="FB890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195" name="文本框 194"/>
            <p:cNvSpPr txBox="1"/>
            <p:nvPr/>
          </p:nvSpPr>
          <p:spPr>
            <a:xfrm>
              <a:off x="6865258" y="2481941"/>
              <a:ext cx="12496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2800">
                  <a:solidFill>
                    <a:schemeClr val="bg1"/>
                  </a:solidFill>
                  <a:latin charset="-122" panose="02000000000000000000" pitchFamily="2" typeface="方正兰亭黑简体"/>
                  <a:ea charset="-122" panose="02000000000000000000" pitchFamily="2" typeface="方正兰亭黑简体"/>
                </a:rPr>
                <a:t>方法 2</a:t>
              </a:r>
            </a:p>
          </p:txBody>
        </p:sp>
      </p:grpSp>
      <p:grpSp>
        <p:nvGrpSpPr>
          <p:cNvPr id="199" name="组合 198"/>
          <p:cNvGrpSpPr/>
          <p:nvPr/>
        </p:nvGrpSpPr>
        <p:grpSpPr>
          <a:xfrm>
            <a:off x="5511800" y="4010026"/>
            <a:ext cx="2543628" cy="759529"/>
            <a:chOff x="5511800" y="3609976"/>
            <a:chExt cx="2543628" cy="759529"/>
          </a:xfrm>
        </p:grpSpPr>
        <p:cxnSp>
          <p:nvCxnSpPr>
            <p:cNvPr id="175" name="直接连接符 174"/>
            <p:cNvCxnSpPr/>
            <p:nvPr/>
          </p:nvCxnSpPr>
          <p:spPr>
            <a:xfrm>
              <a:off x="5511800" y="3609976"/>
              <a:ext cx="381000" cy="479424"/>
            </a:xfrm>
            <a:prstGeom prst="line">
              <a:avLst/>
            </a:prstGeom>
            <a:ln w="12700">
              <a:solidFill>
                <a:srgbClr val="F0602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直接连接符 182"/>
            <p:cNvCxnSpPr/>
            <p:nvPr/>
          </p:nvCxnSpPr>
          <p:spPr>
            <a:xfrm>
              <a:off x="5892800" y="4089400"/>
              <a:ext cx="1041400" cy="0"/>
            </a:xfrm>
            <a:prstGeom prst="line">
              <a:avLst/>
            </a:prstGeom>
            <a:ln w="12700">
              <a:solidFill>
                <a:srgbClr val="F0602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1" name="矩形 190"/>
            <p:cNvSpPr/>
            <p:nvPr/>
          </p:nvSpPr>
          <p:spPr>
            <a:xfrm>
              <a:off x="6473371" y="3846286"/>
              <a:ext cx="1582057" cy="508000"/>
            </a:xfrm>
            <a:prstGeom prst="rect">
              <a:avLst/>
            </a:prstGeom>
            <a:solidFill>
              <a:srgbClr val="F060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6" name="文本框 195"/>
            <p:cNvSpPr txBox="1"/>
            <p:nvPr/>
          </p:nvSpPr>
          <p:spPr>
            <a:xfrm>
              <a:off x="6734632" y="3846285"/>
              <a:ext cx="12496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2800">
                  <a:solidFill>
                    <a:schemeClr val="bg1"/>
                  </a:solidFill>
                  <a:latin charset="-122" panose="02000000000000000000" pitchFamily="2" typeface="方正兰亭黑简体"/>
                  <a:ea charset="-122" panose="02000000000000000000" pitchFamily="2" typeface="方正兰亭黑简体"/>
                </a:rPr>
                <a:t>方法 3</a:t>
              </a:r>
            </a:p>
          </p:txBody>
        </p:sp>
      </p:grpSp>
      <p:sp>
        <p:nvSpPr>
          <p:cNvPr id="200" name="文本框 199"/>
          <p:cNvSpPr txBox="1"/>
          <p:nvPr/>
        </p:nvSpPr>
        <p:spPr>
          <a:xfrm>
            <a:off x="7416804" y="1662793"/>
            <a:ext cx="3185432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>
                <a:solidFill>
                  <a:srgbClr val="F9C649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在这里填写这种研究方法的定义、官方解释或者你的理解</a:t>
            </a:r>
          </a:p>
        </p:txBody>
      </p:sp>
      <p:sp>
        <p:nvSpPr>
          <p:cNvPr id="202" name="文本框 201"/>
          <p:cNvSpPr txBox="1"/>
          <p:nvPr/>
        </p:nvSpPr>
        <p:spPr>
          <a:xfrm>
            <a:off x="8186060" y="2823937"/>
            <a:ext cx="3185432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>
                <a:solidFill>
                  <a:srgbClr val="FB8905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在这里填写这种研究方法的定义、官方解释或者你的理解</a:t>
            </a:r>
          </a:p>
        </p:txBody>
      </p:sp>
      <p:sp>
        <p:nvSpPr>
          <p:cNvPr id="203" name="文本框 202"/>
          <p:cNvSpPr txBox="1"/>
          <p:nvPr/>
        </p:nvSpPr>
        <p:spPr>
          <a:xfrm>
            <a:off x="8069942" y="4188278"/>
            <a:ext cx="3185432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>
                <a:solidFill>
                  <a:srgbClr val="F06025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在这里填写这种研究方法的定义、官方解释或者你的理解</a:t>
            </a:r>
          </a:p>
        </p:txBody>
      </p:sp>
    </p:spTree>
    <p:extLst>
      <p:ext uri="{BB962C8B-B14F-4D97-AF65-F5344CB8AC3E}">
        <p14:creationId val="2161023301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文本框 8"/>
          <p:cNvSpPr txBox="1"/>
          <p:nvPr/>
        </p:nvSpPr>
        <p:spPr>
          <a:xfrm>
            <a:off x="1279851" y="530590"/>
            <a:ext cx="2621280" cy="8229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4800">
                <a:solidFill>
                  <a:srgbClr val="1B2D3A"/>
                </a:solidFill>
                <a:latin charset="-122" panose="02000000000000000000" pitchFamily="2" typeface="方正兰亭粗黑简体"/>
                <a:ea charset="-122" panose="02000000000000000000" pitchFamily="2" typeface="方正兰亭粗黑简体"/>
              </a:rPr>
              <a:t>文献综述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332694" y="315825"/>
            <a:ext cx="855345" cy="944140"/>
            <a:chOff x="1311271" y="2990807"/>
            <a:chExt cx="855345" cy="944140"/>
          </a:xfrm>
        </p:grpSpPr>
        <p:sp>
          <p:nvSpPr>
            <p:cNvPr id="11" name="Freeform 415"/>
            <p:cNvSpPr/>
            <p:nvPr/>
          </p:nvSpPr>
          <p:spPr bwMode="auto">
            <a:xfrm>
              <a:off x="1511300" y="3336815"/>
              <a:ext cx="655316" cy="79119"/>
            </a:xfrm>
            <a:custGeom>
              <a:gdLst>
                <a:gd fmla="*/ 43 w 45" name="T0"/>
                <a:gd fmla="*/ 0 h 5" name="T1"/>
                <a:gd fmla="*/ 2 w 45" name="T2"/>
                <a:gd fmla="*/ 0 h 5" name="T3"/>
                <a:gd fmla="*/ 0 w 45" name="T4"/>
                <a:gd fmla="*/ 2 h 5" name="T5"/>
                <a:gd fmla="*/ 2 w 45" name="T6"/>
                <a:gd fmla="*/ 5 h 5" name="T7"/>
                <a:gd fmla="*/ 43 w 45" name="T8"/>
                <a:gd fmla="*/ 5 h 5" name="T9"/>
                <a:gd fmla="*/ 45 w 45" name="T10"/>
                <a:gd fmla="*/ 2 h 5" name="T11"/>
                <a:gd fmla="*/ 43 w 45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FD6326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" name="Freeform 416"/>
            <p:cNvSpPr/>
            <p:nvPr/>
          </p:nvSpPr>
          <p:spPr bwMode="auto">
            <a:xfrm>
              <a:off x="1625600" y="3509819"/>
              <a:ext cx="541016" cy="79119"/>
            </a:xfrm>
            <a:custGeom>
              <a:gdLst>
                <a:gd fmla="*/ 34 w 36" name="T0"/>
                <a:gd fmla="*/ 0 h 5" name="T1"/>
                <a:gd fmla="*/ 2 w 36" name="T2"/>
                <a:gd fmla="*/ 0 h 5" name="T3"/>
                <a:gd fmla="*/ 0 w 36" name="T4"/>
                <a:gd fmla="*/ 3 h 5" name="T5"/>
                <a:gd fmla="*/ 2 w 36" name="T6"/>
                <a:gd fmla="*/ 5 h 5" name="T7"/>
                <a:gd fmla="*/ 34 w 36" name="T8"/>
                <a:gd fmla="*/ 5 h 5" name="T9"/>
                <a:gd fmla="*/ 36 w 36" name="T10"/>
                <a:gd fmla="*/ 3 h 5" name="T11"/>
                <a:gd fmla="*/ 34 w 36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6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" name="Freeform 417"/>
            <p:cNvSpPr/>
            <p:nvPr/>
          </p:nvSpPr>
          <p:spPr bwMode="auto">
            <a:xfrm>
              <a:off x="1717674" y="3682823"/>
              <a:ext cx="448941" cy="79119"/>
            </a:xfrm>
            <a:custGeom>
              <a:gdLst>
                <a:gd fmla="*/ 30 w 32" name="T0"/>
                <a:gd fmla="*/ 0 h 5" name="T1"/>
                <a:gd fmla="*/ 3 w 32" name="T2"/>
                <a:gd fmla="*/ 0 h 5" name="T3"/>
                <a:gd fmla="*/ 0 w 32" name="T4"/>
                <a:gd fmla="*/ 2 h 5" name="T5"/>
                <a:gd fmla="*/ 3 w 32" name="T6"/>
                <a:gd fmla="*/ 5 h 5" name="T7"/>
                <a:gd fmla="*/ 30 w 32" name="T8"/>
                <a:gd fmla="*/ 5 h 5" name="T9"/>
                <a:gd fmla="*/ 32 w 32" name="T10"/>
                <a:gd fmla="*/ 2 h 5" name="T11"/>
                <a:gd fmla="*/ 30 w 32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2">
                  <a:moveTo>
                    <a:pt x="3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1"/>
                    <a:pt x="0" y="2"/>
                  </a:cubicBezTo>
                  <a:cubicBezTo>
                    <a:pt x="0" y="4"/>
                    <a:pt x="2" y="5"/>
                    <a:pt x="3" y="5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31" y="5"/>
                    <a:pt x="32" y="4"/>
                    <a:pt x="32" y="2"/>
                  </a:cubicBezTo>
                  <a:cubicBezTo>
                    <a:pt x="32" y="1"/>
                    <a:pt x="31" y="0"/>
                    <a:pt x="30" y="0"/>
                  </a:cubicBezTo>
                  <a:close/>
                </a:path>
              </a:pathLst>
            </a:custGeom>
            <a:solidFill>
              <a:srgbClr val="FEC642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" name="Freeform 418"/>
            <p:cNvSpPr/>
            <p:nvPr/>
          </p:nvSpPr>
          <p:spPr bwMode="auto">
            <a:xfrm>
              <a:off x="1841500" y="3855828"/>
              <a:ext cx="325116" cy="79119"/>
            </a:xfrm>
            <a:custGeom>
              <a:gdLst>
                <a:gd fmla="*/ 43 w 45" name="T0"/>
                <a:gd fmla="*/ 0 h 5" name="T1"/>
                <a:gd fmla="*/ 2 w 45" name="T2"/>
                <a:gd fmla="*/ 0 h 5" name="T3"/>
                <a:gd fmla="*/ 0 w 45" name="T4"/>
                <a:gd fmla="*/ 3 h 5" name="T5"/>
                <a:gd fmla="*/ 2 w 45" name="T6"/>
                <a:gd fmla="*/ 5 h 5" name="T7"/>
                <a:gd fmla="*/ 43 w 45" name="T8"/>
                <a:gd fmla="*/ 5 h 5" name="T9"/>
                <a:gd fmla="*/ 45 w 45" name="T10"/>
                <a:gd fmla="*/ 3 h 5" name="T11"/>
                <a:gd fmla="*/ 43 w 45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3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" name="Freeform 419"/>
            <p:cNvSpPr/>
            <p:nvPr/>
          </p:nvSpPr>
          <p:spPr bwMode="auto">
            <a:xfrm>
              <a:off x="1311271" y="2990807"/>
              <a:ext cx="855345" cy="79119"/>
            </a:xfrm>
            <a:custGeom>
              <a:gdLst>
                <a:gd fmla="*/ 2 w 45" name="T0"/>
                <a:gd fmla="*/ 5 h 5" name="T1"/>
                <a:gd fmla="*/ 43 w 45" name="T2"/>
                <a:gd fmla="*/ 5 h 5" name="T3"/>
                <a:gd fmla="*/ 45 w 45" name="T4"/>
                <a:gd fmla="*/ 2 h 5" name="T5"/>
                <a:gd fmla="*/ 43 w 45" name="T6"/>
                <a:gd fmla="*/ 0 h 5" name="T7"/>
                <a:gd fmla="*/ 2 w 45" name="T8"/>
                <a:gd fmla="*/ 0 h 5" name="T9"/>
                <a:gd fmla="*/ 0 w 45" name="T10"/>
                <a:gd fmla="*/ 2 h 5" name="T11"/>
                <a:gd fmla="*/ 2 w 45" name="T12"/>
                <a:gd fmla="*/ 5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2" y="5"/>
                  </a:move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lose/>
                </a:path>
              </a:pathLst>
            </a:custGeom>
            <a:solidFill>
              <a:srgbClr val="DF2708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6" name="Freeform 420"/>
            <p:cNvSpPr/>
            <p:nvPr/>
          </p:nvSpPr>
          <p:spPr bwMode="auto">
            <a:xfrm>
              <a:off x="1416050" y="3163811"/>
              <a:ext cx="750566" cy="79119"/>
            </a:xfrm>
            <a:custGeom>
              <a:gdLst>
                <a:gd fmla="*/ 34 w 36" name="T0"/>
                <a:gd fmla="*/ 0 h 5" name="T1"/>
                <a:gd fmla="*/ 2 w 36" name="T2"/>
                <a:gd fmla="*/ 0 h 5" name="T3"/>
                <a:gd fmla="*/ 0 w 36" name="T4"/>
                <a:gd fmla="*/ 3 h 5" name="T5"/>
                <a:gd fmla="*/ 2 w 36" name="T6"/>
                <a:gd fmla="*/ 5 h 5" name="T7"/>
                <a:gd fmla="*/ 34 w 36" name="T8"/>
                <a:gd fmla="*/ 5 h 5" name="T9"/>
                <a:gd fmla="*/ 36 w 36" name="T10"/>
                <a:gd fmla="*/ 3 h 5" name="T11"/>
                <a:gd fmla="*/ 34 w 36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6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1035517" y="2006918"/>
            <a:ext cx="8337083" cy="916166"/>
            <a:chOff x="3463925" y="2589214"/>
            <a:chExt cx="5329247" cy="639762"/>
          </a:xfrm>
        </p:grpSpPr>
        <p:sp>
          <p:nvSpPr>
            <p:cNvPr id="18" name="Rectangle 23"/>
            <p:cNvSpPr>
              <a:spLocks noChangeArrowheads="1"/>
            </p:cNvSpPr>
            <p:nvPr/>
          </p:nvSpPr>
          <p:spPr bwMode="auto">
            <a:xfrm>
              <a:off x="3549398" y="2784475"/>
              <a:ext cx="2054477" cy="444500"/>
            </a:xfrm>
            <a:prstGeom prst="rect">
              <a:avLst/>
            </a:prstGeom>
            <a:solidFill>
              <a:srgbClr val="DF270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0" lIns="0" rIns="432000" tIns="0"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en-US" lang="zh-CN">
                <a:solidFill>
                  <a:srgbClr val="FFFFFF"/>
                </a:solidFill>
              </a:endParaRPr>
            </a:p>
          </p:txBody>
        </p:sp>
        <p:sp>
          <p:nvSpPr>
            <p:cNvPr id="19" name="Rectangle 24"/>
            <p:cNvSpPr>
              <a:spLocks noChangeArrowheads="1"/>
            </p:cNvSpPr>
            <p:nvPr/>
          </p:nvSpPr>
          <p:spPr bwMode="auto">
            <a:xfrm>
              <a:off x="3463925" y="2784475"/>
              <a:ext cx="2139950" cy="444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>
                <a:solidFill>
                  <a:srgbClr val="FFFFFF"/>
                </a:solidFill>
              </a:endParaRPr>
            </a:p>
          </p:txBody>
        </p:sp>
        <p:sp>
          <p:nvSpPr>
            <p:cNvPr id="20" name="Rectangle 25"/>
            <p:cNvSpPr>
              <a:spLocks noChangeArrowheads="1"/>
            </p:cNvSpPr>
            <p:nvPr/>
          </p:nvSpPr>
          <p:spPr bwMode="auto">
            <a:xfrm>
              <a:off x="5141913" y="2589214"/>
              <a:ext cx="3651259" cy="473075"/>
            </a:xfrm>
            <a:prstGeom prst="rect">
              <a:avLst/>
            </a:prstGeom>
            <a:solidFill>
              <a:srgbClr val="DF270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 sz="1600">
                <a:solidFill>
                  <a:srgbClr val="FFFFFF"/>
                </a:solidFill>
              </a:endParaRPr>
            </a:p>
          </p:txBody>
        </p:sp>
        <p:sp>
          <p:nvSpPr>
            <p:cNvPr id="21" name="Freeform 27"/>
            <p:cNvSpPr/>
            <p:nvPr/>
          </p:nvSpPr>
          <p:spPr bwMode="auto">
            <a:xfrm>
              <a:off x="5141913" y="3062289"/>
              <a:ext cx="461962" cy="166687"/>
            </a:xfrm>
            <a:custGeom>
              <a:gdLst>
                <a:gd fmla="*/ 461929 w 294" name="T0"/>
                <a:gd fmla="*/ 0 h 105" name="T1"/>
                <a:gd fmla="*/ 0 w 294" name="T2"/>
                <a:gd fmla="*/ 0 h 105" name="T3"/>
                <a:gd fmla="*/ 461929 w 294" name="T4"/>
                <a:gd fmla="*/ 166688 h 105" name="T5"/>
                <a:gd fmla="*/ 461929 w 294" name="T6"/>
                <a:gd fmla="*/ 0 h 105" name="T7"/>
                <a:gd fmla="*/ 0 60000 65536" name="T8"/>
                <a:gd fmla="*/ 0 60000 65536" name="T9"/>
                <a:gd fmla="*/ 0 60000 65536" name="T10"/>
                <a:gd fmla="*/ 0 60000 65536" name="T11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b" l="0" r="r" t="0"/>
              <a:pathLst>
                <a:path h="105" w="294">
                  <a:moveTo>
                    <a:pt x="294" y="0"/>
                  </a:moveTo>
                  <a:lnTo>
                    <a:pt x="0" y="0"/>
                  </a:lnTo>
                  <a:lnTo>
                    <a:pt x="294" y="105"/>
                  </a:lnTo>
                  <a:lnTo>
                    <a:pt x="294" y="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2" name="Freeform 28"/>
            <p:cNvSpPr/>
            <p:nvPr/>
          </p:nvSpPr>
          <p:spPr bwMode="auto">
            <a:xfrm>
              <a:off x="5141913" y="3062289"/>
              <a:ext cx="461962" cy="166687"/>
            </a:xfrm>
            <a:custGeom>
              <a:gdLst>
                <a:gd fmla="*/ 294 w 294" name="T0"/>
                <a:gd fmla="*/ 0 h 105" name="T1"/>
                <a:gd fmla="*/ 0 w 294" name="T2"/>
                <a:gd fmla="*/ 0 h 105" name="T3"/>
                <a:gd fmla="*/ 294 w 294" name="T4"/>
                <a:gd fmla="*/ 105 h 105" name="T5"/>
                <a:gd fmla="*/ 294 w 294" name="T6"/>
                <a:gd fmla="*/ 0 h 105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05" w="294">
                  <a:moveTo>
                    <a:pt x="294" y="0"/>
                  </a:moveTo>
                  <a:lnTo>
                    <a:pt x="0" y="0"/>
                  </a:lnTo>
                  <a:lnTo>
                    <a:pt x="294" y="105"/>
                  </a:lnTo>
                  <a:lnTo>
                    <a:pt x="294" y="0"/>
                  </a:lnTo>
                </a:path>
              </a:pathLst>
            </a:custGeom>
            <a:solidFill>
              <a:srgbClr val="C00000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altLang="en-US" lang="zh-CN" sz="1600">
                <a:solidFill>
                  <a:srgbClr val="FFFFFF"/>
                </a:solidFill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1170427" y="3126183"/>
            <a:ext cx="9678547" cy="916166"/>
            <a:chOff x="3463925" y="2589214"/>
            <a:chExt cx="6186740" cy="639762"/>
          </a:xfrm>
          <a:solidFill>
            <a:srgbClr val="1B2D3A"/>
          </a:solidFill>
        </p:grpSpPr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3549398" y="2784475"/>
              <a:ext cx="2054477" cy="4445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0" lIns="0" rIns="432000" tIns="0"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en-US" lang="zh-CN">
                <a:solidFill>
                  <a:srgbClr val="FFFFFF"/>
                </a:solidFill>
              </a:endParaRPr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3463925" y="2784475"/>
              <a:ext cx="2139950" cy="4445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>
                <a:solidFill>
                  <a:srgbClr val="FFFFFF"/>
                </a:solidFill>
              </a:endParaRP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5141912" y="2589214"/>
              <a:ext cx="4508753" cy="473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 sz="1600">
                <a:solidFill>
                  <a:srgbClr val="FFFFFF"/>
                </a:solidFill>
              </a:endParaRPr>
            </a:p>
          </p:txBody>
        </p:sp>
        <p:sp>
          <p:nvSpPr>
            <p:cNvPr id="27" name="Freeform 27"/>
            <p:cNvSpPr/>
            <p:nvPr/>
          </p:nvSpPr>
          <p:spPr bwMode="auto">
            <a:xfrm>
              <a:off x="5141913" y="3062289"/>
              <a:ext cx="461962" cy="166687"/>
            </a:xfrm>
            <a:custGeom>
              <a:gdLst>
                <a:gd fmla="*/ 461929 w 294" name="T0"/>
                <a:gd fmla="*/ 0 h 105" name="T1"/>
                <a:gd fmla="*/ 0 w 294" name="T2"/>
                <a:gd fmla="*/ 0 h 105" name="T3"/>
                <a:gd fmla="*/ 461929 w 294" name="T4"/>
                <a:gd fmla="*/ 166688 h 105" name="T5"/>
                <a:gd fmla="*/ 461929 w 294" name="T6"/>
                <a:gd fmla="*/ 0 h 105" name="T7"/>
                <a:gd fmla="*/ 0 60000 65536" name="T8"/>
                <a:gd fmla="*/ 0 60000 65536" name="T9"/>
                <a:gd fmla="*/ 0 60000 65536" name="T10"/>
                <a:gd fmla="*/ 0 60000 65536" name="T11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b" l="0" r="r" t="0"/>
              <a:pathLst>
                <a:path h="105" w="294">
                  <a:moveTo>
                    <a:pt x="294" y="0"/>
                  </a:moveTo>
                  <a:lnTo>
                    <a:pt x="0" y="0"/>
                  </a:lnTo>
                  <a:lnTo>
                    <a:pt x="294" y="105"/>
                  </a:lnTo>
                  <a:lnTo>
                    <a:pt x="29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8" name="Freeform 28"/>
            <p:cNvSpPr/>
            <p:nvPr/>
          </p:nvSpPr>
          <p:spPr bwMode="auto">
            <a:xfrm>
              <a:off x="5141913" y="3062289"/>
              <a:ext cx="461962" cy="166687"/>
            </a:xfrm>
            <a:custGeom>
              <a:gdLst>
                <a:gd fmla="*/ 294 w 294" name="T0"/>
                <a:gd fmla="*/ 0 h 105" name="T1"/>
                <a:gd fmla="*/ 0 w 294" name="T2"/>
                <a:gd fmla="*/ 0 h 105" name="T3"/>
                <a:gd fmla="*/ 294 w 294" name="T4"/>
                <a:gd fmla="*/ 105 h 105" name="T5"/>
                <a:gd fmla="*/ 294 w 294" name="T6"/>
                <a:gd fmla="*/ 0 h 105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05" w="294">
                  <a:moveTo>
                    <a:pt x="294" y="0"/>
                  </a:moveTo>
                  <a:lnTo>
                    <a:pt x="0" y="0"/>
                  </a:lnTo>
                  <a:lnTo>
                    <a:pt x="294" y="105"/>
                  </a:lnTo>
                  <a:lnTo>
                    <a:pt x="294" y="0"/>
                  </a:lnTo>
                </a:path>
              </a:pathLst>
            </a:custGeom>
            <a:solidFill>
              <a:schemeClr val="bg2">
                <a:lumMod val="10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altLang="en-US" lang="zh-CN" sz="1600">
                <a:solidFill>
                  <a:srgbClr val="FFFFFF"/>
                </a:solidFill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1170427" y="4245448"/>
            <a:ext cx="8202174" cy="916166"/>
            <a:chOff x="3463925" y="2589214"/>
            <a:chExt cx="5243010" cy="639762"/>
          </a:xfrm>
          <a:solidFill>
            <a:srgbClr val="7C7C70"/>
          </a:solidFill>
        </p:grpSpPr>
        <p:sp>
          <p:nvSpPr>
            <p:cNvPr id="30" name="Rectangle 23"/>
            <p:cNvSpPr>
              <a:spLocks noChangeArrowheads="1"/>
            </p:cNvSpPr>
            <p:nvPr/>
          </p:nvSpPr>
          <p:spPr bwMode="auto">
            <a:xfrm>
              <a:off x="3549398" y="2784475"/>
              <a:ext cx="2054477" cy="4445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0" lIns="0" rIns="432000" tIns="0"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en-US" lang="zh-CN">
                <a:solidFill>
                  <a:srgbClr val="FFFFFF"/>
                </a:solidFill>
              </a:endParaRPr>
            </a:p>
          </p:txBody>
        </p:sp>
        <p:sp>
          <p:nvSpPr>
            <p:cNvPr id="31" name="Rectangle 24"/>
            <p:cNvSpPr>
              <a:spLocks noChangeArrowheads="1"/>
            </p:cNvSpPr>
            <p:nvPr/>
          </p:nvSpPr>
          <p:spPr bwMode="auto">
            <a:xfrm>
              <a:off x="3463925" y="2784475"/>
              <a:ext cx="2139950" cy="444500"/>
            </a:xfrm>
            <a:prstGeom prst="rect">
              <a:avLst/>
            </a:prstGeom>
            <a:solidFill>
              <a:srgbClr val="DF270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>
                <a:solidFill>
                  <a:srgbClr val="FFFFFF"/>
                </a:solidFill>
              </a:endParaRPr>
            </a:p>
          </p:txBody>
        </p:sp>
        <p:sp>
          <p:nvSpPr>
            <p:cNvPr id="32" name="Rectangle 25"/>
            <p:cNvSpPr>
              <a:spLocks noChangeArrowheads="1"/>
            </p:cNvSpPr>
            <p:nvPr/>
          </p:nvSpPr>
          <p:spPr bwMode="auto">
            <a:xfrm>
              <a:off x="5141913" y="2589214"/>
              <a:ext cx="3565022" cy="473075"/>
            </a:xfrm>
            <a:prstGeom prst="rect">
              <a:avLst/>
            </a:prstGeom>
            <a:solidFill>
              <a:srgbClr val="DF270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 sz="1600">
                <a:solidFill>
                  <a:srgbClr val="FFFFFF"/>
                </a:solidFill>
              </a:endParaRPr>
            </a:p>
          </p:txBody>
        </p:sp>
        <p:sp>
          <p:nvSpPr>
            <p:cNvPr id="33" name="Freeform 27"/>
            <p:cNvSpPr/>
            <p:nvPr/>
          </p:nvSpPr>
          <p:spPr bwMode="auto">
            <a:xfrm>
              <a:off x="5141913" y="3062289"/>
              <a:ext cx="461962" cy="166687"/>
            </a:xfrm>
            <a:custGeom>
              <a:gdLst>
                <a:gd fmla="*/ 461929 w 294" name="T0"/>
                <a:gd fmla="*/ 0 h 105" name="T1"/>
                <a:gd fmla="*/ 0 w 294" name="T2"/>
                <a:gd fmla="*/ 0 h 105" name="T3"/>
                <a:gd fmla="*/ 461929 w 294" name="T4"/>
                <a:gd fmla="*/ 166688 h 105" name="T5"/>
                <a:gd fmla="*/ 461929 w 294" name="T6"/>
                <a:gd fmla="*/ 0 h 105" name="T7"/>
                <a:gd fmla="*/ 0 60000 65536" name="T8"/>
                <a:gd fmla="*/ 0 60000 65536" name="T9"/>
                <a:gd fmla="*/ 0 60000 65536" name="T10"/>
                <a:gd fmla="*/ 0 60000 65536" name="T11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b" l="0" r="r" t="0"/>
              <a:pathLst>
                <a:path h="105" w="294">
                  <a:moveTo>
                    <a:pt x="294" y="0"/>
                  </a:moveTo>
                  <a:lnTo>
                    <a:pt x="0" y="0"/>
                  </a:lnTo>
                  <a:lnTo>
                    <a:pt x="294" y="105"/>
                  </a:lnTo>
                  <a:lnTo>
                    <a:pt x="29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34" name="Freeform 28"/>
            <p:cNvSpPr/>
            <p:nvPr/>
          </p:nvSpPr>
          <p:spPr bwMode="auto">
            <a:xfrm>
              <a:off x="5141913" y="3062289"/>
              <a:ext cx="461962" cy="166687"/>
            </a:xfrm>
            <a:custGeom>
              <a:gdLst>
                <a:gd fmla="*/ 294 w 294" name="T0"/>
                <a:gd fmla="*/ 0 h 105" name="T1"/>
                <a:gd fmla="*/ 0 w 294" name="T2"/>
                <a:gd fmla="*/ 0 h 105" name="T3"/>
                <a:gd fmla="*/ 294 w 294" name="T4"/>
                <a:gd fmla="*/ 105 h 105" name="T5"/>
                <a:gd fmla="*/ 294 w 294" name="T6"/>
                <a:gd fmla="*/ 0 h 105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05" w="294">
                  <a:moveTo>
                    <a:pt x="294" y="0"/>
                  </a:moveTo>
                  <a:lnTo>
                    <a:pt x="0" y="0"/>
                  </a:lnTo>
                  <a:lnTo>
                    <a:pt x="294" y="105"/>
                  </a:lnTo>
                  <a:lnTo>
                    <a:pt x="294" y="0"/>
                  </a:lnTo>
                </a:path>
              </a:pathLst>
            </a:custGeom>
            <a:solidFill>
              <a:srgbClr val="C00000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altLang="en-US" lang="zh-CN" sz="1600">
                <a:solidFill>
                  <a:srgbClr val="FFFFFF"/>
                </a:solidFill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1155437" y="5364713"/>
            <a:ext cx="9693538" cy="916166"/>
            <a:chOff x="3463925" y="2589214"/>
            <a:chExt cx="6196322" cy="639762"/>
          </a:xfrm>
          <a:solidFill>
            <a:srgbClr val="FEC642"/>
          </a:solidFill>
        </p:grpSpPr>
        <p:sp>
          <p:nvSpPr>
            <p:cNvPr id="36" name="Rectangle 23"/>
            <p:cNvSpPr>
              <a:spLocks noChangeArrowheads="1"/>
            </p:cNvSpPr>
            <p:nvPr/>
          </p:nvSpPr>
          <p:spPr bwMode="auto">
            <a:xfrm>
              <a:off x="3549398" y="2784475"/>
              <a:ext cx="2054477" cy="4445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0" lIns="0" rIns="432000" tIns="0"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en-US" lang="zh-CN">
                <a:solidFill>
                  <a:srgbClr val="FFFFFF"/>
                </a:solidFill>
              </a:endParaRPr>
            </a:p>
          </p:txBody>
        </p:sp>
        <p:sp>
          <p:nvSpPr>
            <p:cNvPr id="37" name="Rectangle 24"/>
            <p:cNvSpPr>
              <a:spLocks noChangeArrowheads="1"/>
            </p:cNvSpPr>
            <p:nvPr/>
          </p:nvSpPr>
          <p:spPr bwMode="auto">
            <a:xfrm>
              <a:off x="3463925" y="2784475"/>
              <a:ext cx="2139950" cy="444500"/>
            </a:xfrm>
            <a:prstGeom prst="rect">
              <a:avLst/>
            </a:prstGeom>
            <a:solidFill>
              <a:srgbClr val="1B2D3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>
                <a:solidFill>
                  <a:srgbClr val="FFFFFF"/>
                </a:solidFill>
              </a:endParaRPr>
            </a:p>
          </p:txBody>
        </p:sp>
        <p:sp>
          <p:nvSpPr>
            <p:cNvPr id="38" name="Rectangle 25"/>
            <p:cNvSpPr>
              <a:spLocks noChangeArrowheads="1"/>
            </p:cNvSpPr>
            <p:nvPr/>
          </p:nvSpPr>
          <p:spPr bwMode="auto">
            <a:xfrm>
              <a:off x="5141913" y="2589214"/>
              <a:ext cx="4518334" cy="473075"/>
            </a:xfrm>
            <a:prstGeom prst="rect">
              <a:avLst/>
            </a:prstGeom>
            <a:solidFill>
              <a:srgbClr val="1B2D3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en-US" lang="zh-CN" sz="1600">
                <a:solidFill>
                  <a:srgbClr val="FFFFFF"/>
                </a:solidFill>
              </a:endParaRPr>
            </a:p>
          </p:txBody>
        </p:sp>
        <p:sp>
          <p:nvSpPr>
            <p:cNvPr id="39" name="Freeform 27"/>
            <p:cNvSpPr/>
            <p:nvPr/>
          </p:nvSpPr>
          <p:spPr bwMode="auto">
            <a:xfrm>
              <a:off x="5141913" y="3062289"/>
              <a:ext cx="461962" cy="166687"/>
            </a:xfrm>
            <a:custGeom>
              <a:gdLst>
                <a:gd fmla="*/ 461929 w 294" name="T0"/>
                <a:gd fmla="*/ 0 h 105" name="T1"/>
                <a:gd fmla="*/ 0 w 294" name="T2"/>
                <a:gd fmla="*/ 0 h 105" name="T3"/>
                <a:gd fmla="*/ 461929 w 294" name="T4"/>
                <a:gd fmla="*/ 166688 h 105" name="T5"/>
                <a:gd fmla="*/ 461929 w 294" name="T6"/>
                <a:gd fmla="*/ 0 h 105" name="T7"/>
                <a:gd fmla="*/ 0 60000 65536" name="T8"/>
                <a:gd fmla="*/ 0 60000 65536" name="T9"/>
                <a:gd fmla="*/ 0 60000 65536" name="T10"/>
                <a:gd fmla="*/ 0 60000 65536" name="T11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b" l="0" r="r" t="0"/>
              <a:pathLst>
                <a:path h="105" w="294">
                  <a:moveTo>
                    <a:pt x="294" y="0"/>
                  </a:moveTo>
                  <a:lnTo>
                    <a:pt x="0" y="0"/>
                  </a:lnTo>
                  <a:lnTo>
                    <a:pt x="294" y="105"/>
                  </a:lnTo>
                  <a:lnTo>
                    <a:pt x="29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0" name="Freeform 28"/>
            <p:cNvSpPr/>
            <p:nvPr/>
          </p:nvSpPr>
          <p:spPr bwMode="auto">
            <a:xfrm>
              <a:off x="5141913" y="3062289"/>
              <a:ext cx="461962" cy="166687"/>
            </a:xfrm>
            <a:custGeom>
              <a:gdLst>
                <a:gd fmla="*/ 294 w 294" name="T0"/>
                <a:gd fmla="*/ 0 h 105" name="T1"/>
                <a:gd fmla="*/ 0 w 294" name="T2"/>
                <a:gd fmla="*/ 0 h 105" name="T3"/>
                <a:gd fmla="*/ 294 w 294" name="T4"/>
                <a:gd fmla="*/ 105 h 105" name="T5"/>
                <a:gd fmla="*/ 294 w 294" name="T6"/>
                <a:gd fmla="*/ 0 h 105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05" w="294">
                  <a:moveTo>
                    <a:pt x="294" y="0"/>
                  </a:moveTo>
                  <a:lnTo>
                    <a:pt x="0" y="0"/>
                  </a:lnTo>
                  <a:lnTo>
                    <a:pt x="294" y="105"/>
                  </a:lnTo>
                  <a:lnTo>
                    <a:pt x="294" y="0"/>
                  </a:lnTo>
                </a:path>
              </a:pathLst>
            </a:custGeom>
            <a:solidFill>
              <a:srgbClr val="181717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altLang="en-US" lang="zh-CN" sz="1600">
                <a:solidFill>
                  <a:srgbClr val="FFFFFF"/>
                </a:solidFill>
              </a:endParaRPr>
            </a:p>
          </p:txBody>
        </p:sp>
      </p:grpSp>
      <p:sp>
        <p:nvSpPr>
          <p:cNvPr id="41" name="文本框 40"/>
          <p:cNvSpPr txBox="1"/>
          <p:nvPr/>
        </p:nvSpPr>
        <p:spPr>
          <a:xfrm>
            <a:off x="1428750" y="2343150"/>
            <a:ext cx="16052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800">
                <a:solidFill>
                  <a:schemeClr val="bg1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添加标题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1428750" y="3455568"/>
            <a:ext cx="16052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800">
                <a:solidFill>
                  <a:schemeClr val="bg1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添加标题</a:t>
            </a:r>
          </a:p>
        </p:txBody>
      </p:sp>
      <p:sp>
        <p:nvSpPr>
          <p:cNvPr id="50" name="文本框 49"/>
          <p:cNvSpPr txBox="1"/>
          <p:nvPr/>
        </p:nvSpPr>
        <p:spPr>
          <a:xfrm>
            <a:off x="1428750" y="4567986"/>
            <a:ext cx="16052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800">
                <a:solidFill>
                  <a:schemeClr val="bg1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添加标题</a:t>
            </a:r>
          </a:p>
        </p:txBody>
      </p:sp>
      <p:sp>
        <p:nvSpPr>
          <p:cNvPr id="51" name="文本框 50"/>
          <p:cNvSpPr txBox="1"/>
          <p:nvPr/>
        </p:nvSpPr>
        <p:spPr>
          <a:xfrm>
            <a:off x="1428750" y="5680402"/>
            <a:ext cx="16052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800">
                <a:solidFill>
                  <a:schemeClr val="bg1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添加标题</a:t>
            </a:r>
          </a:p>
        </p:txBody>
      </p:sp>
      <p:sp>
        <p:nvSpPr>
          <p:cNvPr id="52" name="文本框 51"/>
          <p:cNvSpPr txBox="1"/>
          <p:nvPr/>
        </p:nvSpPr>
        <p:spPr>
          <a:xfrm>
            <a:off x="4629150" y="2114550"/>
            <a:ext cx="35356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2400">
                <a:solidFill>
                  <a:schemeClr val="bg1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添加你的内容，尽量简洁。</a:t>
            </a:r>
          </a:p>
        </p:txBody>
      </p:sp>
      <p:sp>
        <p:nvSpPr>
          <p:cNvPr id="60" name="文本框 59"/>
          <p:cNvSpPr txBox="1"/>
          <p:nvPr/>
        </p:nvSpPr>
        <p:spPr>
          <a:xfrm>
            <a:off x="4629150" y="3238500"/>
            <a:ext cx="35356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2400">
                <a:solidFill>
                  <a:schemeClr val="bg1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添加你的内容，尽量简洁。</a:t>
            </a:r>
          </a:p>
        </p:txBody>
      </p:sp>
      <p:sp>
        <p:nvSpPr>
          <p:cNvPr id="61" name="文本框 60"/>
          <p:cNvSpPr txBox="1"/>
          <p:nvPr/>
        </p:nvSpPr>
        <p:spPr>
          <a:xfrm>
            <a:off x="4629150" y="4362450"/>
            <a:ext cx="35356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2400">
                <a:solidFill>
                  <a:schemeClr val="bg1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添加你的内容，尽量简洁。</a:t>
            </a:r>
          </a:p>
        </p:txBody>
      </p:sp>
      <p:sp>
        <p:nvSpPr>
          <p:cNvPr id="62" name="文本框 61"/>
          <p:cNvSpPr txBox="1"/>
          <p:nvPr/>
        </p:nvSpPr>
        <p:spPr>
          <a:xfrm>
            <a:off x="4629150" y="5486400"/>
            <a:ext cx="35356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2400">
                <a:solidFill>
                  <a:schemeClr val="bg1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添加你的内容，尽量简洁。</a:t>
            </a:r>
          </a:p>
        </p:txBody>
      </p:sp>
    </p:spTree>
    <p:extLst>
      <p:ext uri="{BB962C8B-B14F-4D97-AF65-F5344CB8AC3E}">
        <p14:creationId val="2590915388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9" name="文本框 38"/>
          <p:cNvSpPr txBox="1"/>
          <p:nvPr/>
        </p:nvSpPr>
        <p:spPr>
          <a:xfrm>
            <a:off x="1279851" y="530590"/>
            <a:ext cx="2621280" cy="8229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4800">
                <a:solidFill>
                  <a:srgbClr val="DF2708"/>
                </a:solidFill>
                <a:latin charset="-122" panose="02000000000000000000" pitchFamily="2" typeface="方正兰亭粗黑简体"/>
                <a:ea charset="-122" panose="02000000000000000000" pitchFamily="2" typeface="方正兰亭粗黑简体"/>
              </a:rPr>
              <a:t>论文框架</a:t>
            </a:r>
          </a:p>
        </p:txBody>
      </p:sp>
      <p:sp>
        <p:nvSpPr>
          <p:cNvPr id="26" name="椭圆 25"/>
          <p:cNvSpPr/>
          <p:nvPr/>
        </p:nvSpPr>
        <p:spPr>
          <a:xfrm>
            <a:off x="4844102" y="3282949"/>
            <a:ext cx="2438400" cy="2438400"/>
          </a:xfrm>
          <a:prstGeom prst="ellipse">
            <a:avLst/>
          </a:prstGeom>
          <a:solidFill>
            <a:srgbClr val="FEC64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/>
          </a:p>
        </p:txBody>
      </p:sp>
      <p:sp>
        <p:nvSpPr>
          <p:cNvPr id="27" name="椭圆 26"/>
          <p:cNvSpPr/>
          <p:nvPr/>
        </p:nvSpPr>
        <p:spPr>
          <a:xfrm>
            <a:off x="5125091" y="3563938"/>
            <a:ext cx="1874837" cy="1874837"/>
          </a:xfrm>
          <a:prstGeom prst="ellipse">
            <a:avLst/>
          </a:prstGeom>
          <a:solidFill>
            <a:srgbClr val="FD63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/>
          </a:p>
        </p:txBody>
      </p:sp>
      <p:sp>
        <p:nvSpPr>
          <p:cNvPr id="28" name="椭圆 27"/>
          <p:cNvSpPr/>
          <p:nvPr/>
        </p:nvSpPr>
        <p:spPr>
          <a:xfrm>
            <a:off x="5406078" y="3844925"/>
            <a:ext cx="1312863" cy="1312863"/>
          </a:xfrm>
          <a:prstGeom prst="ellipse">
            <a:avLst/>
          </a:prstGeom>
          <a:solidFill>
            <a:srgbClr val="DF270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/>
          </a:p>
        </p:txBody>
      </p:sp>
      <p:grpSp>
        <p:nvGrpSpPr>
          <p:cNvPr id="4" name="组合 3"/>
          <p:cNvGrpSpPr/>
          <p:nvPr/>
        </p:nvGrpSpPr>
        <p:grpSpPr>
          <a:xfrm flipV="1">
            <a:off x="5528316" y="2532062"/>
            <a:ext cx="1068387" cy="1312862"/>
            <a:chOff x="5541964" y="1941513"/>
            <a:chExt cx="1068387" cy="1312862"/>
          </a:xfrm>
          <a:solidFill>
            <a:srgbClr val="1B2D3A"/>
          </a:solidFill>
        </p:grpSpPr>
        <p:sp>
          <p:nvSpPr>
            <p:cNvPr id="21" name="下箭头 20"/>
            <p:cNvSpPr/>
            <p:nvPr/>
          </p:nvSpPr>
          <p:spPr>
            <a:xfrm>
              <a:off x="5541964" y="1941513"/>
              <a:ext cx="1068387" cy="1312862"/>
            </a:xfrm>
            <a:prstGeom prst="downArrow">
              <a:avLst>
                <a:gd fmla="val 53134" name="adj1"/>
                <a:gd fmla="val 50000" name="adj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/>
            </a:p>
          </p:txBody>
        </p:sp>
        <p:sp>
          <p:nvSpPr>
            <p:cNvPr id="22" name="矩形 21"/>
            <p:cNvSpPr/>
            <p:nvPr/>
          </p:nvSpPr>
          <p:spPr>
            <a:xfrm>
              <a:off x="5795963" y="1943101"/>
              <a:ext cx="563562" cy="111125"/>
            </a:xfrm>
            <a:prstGeom prst="rect">
              <a:avLst/>
            </a:prstGeom>
            <a:solidFill>
              <a:srgbClr val="5A5A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/>
            </a:p>
          </p:txBody>
        </p:sp>
        <p:sp>
          <p:nvSpPr>
            <p:cNvPr id="2056" name="TextBox 6"/>
            <p:cNvSpPr txBox="1">
              <a:spLocks noChangeArrowheads="1"/>
            </p:cNvSpPr>
            <p:nvPr/>
          </p:nvSpPr>
          <p:spPr bwMode="auto">
            <a:xfrm rot="10800000">
              <a:off x="5863991" y="2084866"/>
              <a:ext cx="414655" cy="82296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r>
                <a:rPr altLang="zh-CN" lang="en-US" sz="4800">
                  <a:solidFill>
                    <a:srgbClr val="FFFFFF"/>
                  </a:solidFill>
                  <a:latin charset="0" panose="020b0806030902050204" pitchFamily="34" typeface="Impact"/>
                  <a:ea charset="-122" panose="020b0503020204020204" pitchFamily="34" typeface="微软雅黑"/>
                </a:rPr>
                <a:t>1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 rot="11193725">
            <a:off x="6597319" y="4445070"/>
            <a:ext cx="1312863" cy="1117599"/>
            <a:chOff x="6556376" y="4059239"/>
            <a:chExt cx="1312863" cy="1117599"/>
          </a:xfrm>
          <a:solidFill>
            <a:srgbClr val="1B2D3A"/>
          </a:solidFill>
        </p:grpSpPr>
        <p:sp>
          <p:nvSpPr>
            <p:cNvPr id="18" name="下箭头 17"/>
            <p:cNvSpPr/>
            <p:nvPr/>
          </p:nvSpPr>
          <p:spPr>
            <a:xfrm rot="7200000">
              <a:off x="6677820" y="3937795"/>
              <a:ext cx="1069975" cy="1312863"/>
            </a:xfrm>
            <a:prstGeom prst="downArrow">
              <a:avLst>
                <a:gd fmla="val 53134" name="adj1"/>
                <a:gd fmla="val 50000" name="adj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/>
            </a:p>
          </p:txBody>
        </p:sp>
        <p:sp>
          <p:nvSpPr>
            <p:cNvPr id="19" name="矩形 18"/>
            <p:cNvSpPr/>
            <p:nvPr/>
          </p:nvSpPr>
          <p:spPr>
            <a:xfrm rot="7200000">
              <a:off x="7450138" y="4838701"/>
              <a:ext cx="563563" cy="112712"/>
            </a:xfrm>
            <a:prstGeom prst="rect">
              <a:avLst/>
            </a:prstGeom>
            <a:solidFill>
              <a:srgbClr val="5A5A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/>
            </a:p>
          </p:txBody>
        </p:sp>
        <p:sp>
          <p:nvSpPr>
            <p:cNvPr id="2059" name="TextBox 41"/>
            <p:cNvSpPr txBox="1">
              <a:spLocks noChangeArrowheads="1"/>
            </p:cNvSpPr>
            <p:nvPr/>
          </p:nvSpPr>
          <p:spPr bwMode="auto">
            <a:xfrm rot="18000000">
              <a:off x="6990096" y="4174386"/>
              <a:ext cx="489268" cy="82296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/>
              <a:r>
                <a:rPr altLang="zh-CN" lang="en-US" sz="4800">
                  <a:solidFill>
                    <a:srgbClr val="FFFFFF"/>
                  </a:solidFill>
                  <a:latin charset="0" panose="020b0806030902050204" pitchFamily="34" typeface="Impact"/>
                  <a:ea charset="-122" panose="020b0503020204020204" pitchFamily="34" typeface="微软雅黑"/>
                </a:rPr>
                <a:t>2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 rot="10206685">
            <a:off x="4155484" y="4472366"/>
            <a:ext cx="1312862" cy="1117601"/>
            <a:chOff x="4278314" y="4059238"/>
            <a:chExt cx="1312862" cy="1117601"/>
          </a:xfrm>
          <a:solidFill>
            <a:srgbClr val="1B2D3A"/>
          </a:solidFill>
        </p:grpSpPr>
        <p:sp>
          <p:nvSpPr>
            <p:cNvPr id="15" name="下箭头 14"/>
            <p:cNvSpPr/>
            <p:nvPr/>
          </p:nvSpPr>
          <p:spPr>
            <a:xfrm flipH="1" rot="14400000">
              <a:off x="4399757" y="3937795"/>
              <a:ext cx="1069975" cy="1312862"/>
            </a:xfrm>
            <a:prstGeom prst="downArrow">
              <a:avLst>
                <a:gd fmla="val 53134" name="adj1"/>
                <a:gd fmla="val 50000" name="adj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/>
            </a:p>
          </p:txBody>
        </p:sp>
        <p:sp>
          <p:nvSpPr>
            <p:cNvPr id="16" name="矩形 15"/>
            <p:cNvSpPr/>
            <p:nvPr/>
          </p:nvSpPr>
          <p:spPr>
            <a:xfrm flipH="1" rot="14400000">
              <a:off x="4133851" y="4838701"/>
              <a:ext cx="563563" cy="112713"/>
            </a:xfrm>
            <a:prstGeom prst="rect">
              <a:avLst/>
            </a:prstGeom>
            <a:solidFill>
              <a:srgbClr val="5A5A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/>
            </a:p>
          </p:txBody>
        </p:sp>
        <p:sp>
          <p:nvSpPr>
            <p:cNvPr id="2062" name="TextBox 45"/>
            <p:cNvSpPr txBox="1">
              <a:spLocks noChangeArrowheads="1"/>
            </p:cNvSpPr>
            <p:nvPr/>
          </p:nvSpPr>
          <p:spPr bwMode="auto">
            <a:xfrm flipH="1" rot="3599874">
              <a:off x="4634946" y="4201691"/>
              <a:ext cx="506730" cy="82296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/>
              <a:r>
                <a:rPr altLang="zh-CN" lang="en-US" sz="4800">
                  <a:solidFill>
                    <a:srgbClr val="FFFFFF"/>
                  </a:solidFill>
                  <a:latin charset="0" panose="020b0806030902050204" pitchFamily="34" typeface="Impact"/>
                  <a:ea charset="-122" panose="020b0503020204020204" pitchFamily="34" typeface="微软雅黑"/>
                </a:rPr>
                <a:t>3</a:t>
              </a:r>
            </a:p>
          </p:txBody>
        </p:sp>
      </p:grpSp>
      <p:sp>
        <p:nvSpPr>
          <p:cNvPr id="33" name="矩形 32"/>
          <p:cNvSpPr/>
          <p:nvPr/>
        </p:nvSpPr>
        <p:spPr>
          <a:xfrm>
            <a:off x="4906113" y="703583"/>
            <a:ext cx="20116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z="2400">
                <a:solidFill>
                  <a:srgbClr val="DF2708"/>
                </a:solidFill>
                <a:latin charset="-122" panose="02000000000000000000" pitchFamily="2" typeface="方正兰亭粗黑简体"/>
                <a:ea charset="-122" panose="02000000000000000000" pitchFamily="2" typeface="方正兰亭粗黑简体"/>
              </a:rPr>
              <a:t>添加你的标题</a:t>
            </a:r>
          </a:p>
        </p:txBody>
      </p:sp>
      <p:sp>
        <p:nvSpPr>
          <p:cNvPr id="34" name="矩形 33"/>
          <p:cNvSpPr/>
          <p:nvPr/>
        </p:nvSpPr>
        <p:spPr>
          <a:xfrm>
            <a:off x="4932575" y="1143141"/>
            <a:ext cx="2491804" cy="1188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>
                <a:solidFill>
                  <a:srgbClr val="DF2708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添加你的内容，尽量使内容简练、逻辑分明哦！添加你的内容，尽量使内容简练、逻辑分明哦！</a:t>
            </a:r>
          </a:p>
        </p:txBody>
      </p:sp>
      <p:sp>
        <p:nvSpPr>
          <p:cNvPr id="35" name="矩形 34"/>
          <p:cNvSpPr/>
          <p:nvPr/>
        </p:nvSpPr>
        <p:spPr>
          <a:xfrm>
            <a:off x="8031454" y="4361185"/>
            <a:ext cx="20116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z="2400">
                <a:solidFill>
                  <a:srgbClr val="DF2708"/>
                </a:solidFill>
                <a:latin charset="-122" panose="02000000000000000000" pitchFamily="2" typeface="方正兰亭粗黑简体"/>
                <a:ea charset="-122" panose="02000000000000000000" pitchFamily="2" typeface="方正兰亭粗黑简体"/>
              </a:rPr>
              <a:t>添加你的标题</a:t>
            </a:r>
          </a:p>
        </p:txBody>
      </p:sp>
      <p:sp>
        <p:nvSpPr>
          <p:cNvPr id="36" name="矩形 35"/>
          <p:cNvSpPr/>
          <p:nvPr/>
        </p:nvSpPr>
        <p:spPr>
          <a:xfrm>
            <a:off x="8057532" y="4770618"/>
            <a:ext cx="2491804" cy="1188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>
                <a:solidFill>
                  <a:srgbClr val="DF2708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添加你的内容，尽量使内容简练、逻辑分明哦！添加你的内容，尽量使内容简练、逻辑分明哦！</a:t>
            </a:r>
          </a:p>
        </p:txBody>
      </p:sp>
      <p:sp>
        <p:nvSpPr>
          <p:cNvPr id="37" name="矩形 36"/>
          <p:cNvSpPr/>
          <p:nvPr/>
        </p:nvSpPr>
        <p:spPr>
          <a:xfrm>
            <a:off x="1521469" y="4361185"/>
            <a:ext cx="20116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z="2400">
                <a:solidFill>
                  <a:srgbClr val="DF2708"/>
                </a:solidFill>
                <a:latin charset="-122" panose="02000000000000000000" pitchFamily="2" typeface="方正兰亭粗黑简体"/>
                <a:ea charset="-122" panose="02000000000000000000" pitchFamily="2" typeface="方正兰亭粗黑简体"/>
              </a:rPr>
              <a:t>添加你的标题</a:t>
            </a:r>
          </a:p>
        </p:txBody>
      </p:sp>
      <p:sp>
        <p:nvSpPr>
          <p:cNvPr id="38" name="矩形 37"/>
          <p:cNvSpPr/>
          <p:nvPr/>
        </p:nvSpPr>
        <p:spPr>
          <a:xfrm>
            <a:off x="1547931" y="4770618"/>
            <a:ext cx="2491804" cy="1188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>
                <a:solidFill>
                  <a:srgbClr val="DF2708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添加你的内容，尽量使内容简练、逻辑分明哦！添加你的内容，尽量使内容简练、逻辑分明哦！</a:t>
            </a:r>
          </a:p>
        </p:txBody>
      </p:sp>
      <p:grpSp>
        <p:nvGrpSpPr>
          <p:cNvPr id="40" name="组合 39"/>
          <p:cNvGrpSpPr/>
          <p:nvPr/>
        </p:nvGrpSpPr>
        <p:grpSpPr>
          <a:xfrm>
            <a:off x="332694" y="315825"/>
            <a:ext cx="855345" cy="944140"/>
            <a:chOff x="1311271" y="2990807"/>
            <a:chExt cx="855345" cy="944140"/>
          </a:xfrm>
        </p:grpSpPr>
        <p:sp>
          <p:nvSpPr>
            <p:cNvPr id="41" name="Freeform 415"/>
            <p:cNvSpPr/>
            <p:nvPr/>
          </p:nvSpPr>
          <p:spPr bwMode="auto">
            <a:xfrm>
              <a:off x="1511300" y="3336815"/>
              <a:ext cx="655316" cy="79119"/>
            </a:xfrm>
            <a:custGeom>
              <a:gdLst>
                <a:gd fmla="*/ 43 w 45" name="T0"/>
                <a:gd fmla="*/ 0 h 5" name="T1"/>
                <a:gd fmla="*/ 2 w 45" name="T2"/>
                <a:gd fmla="*/ 0 h 5" name="T3"/>
                <a:gd fmla="*/ 0 w 45" name="T4"/>
                <a:gd fmla="*/ 2 h 5" name="T5"/>
                <a:gd fmla="*/ 2 w 45" name="T6"/>
                <a:gd fmla="*/ 5 h 5" name="T7"/>
                <a:gd fmla="*/ 43 w 45" name="T8"/>
                <a:gd fmla="*/ 5 h 5" name="T9"/>
                <a:gd fmla="*/ 45 w 45" name="T10"/>
                <a:gd fmla="*/ 2 h 5" name="T11"/>
                <a:gd fmla="*/ 43 w 45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FD6326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2" name="Freeform 416"/>
            <p:cNvSpPr/>
            <p:nvPr/>
          </p:nvSpPr>
          <p:spPr bwMode="auto">
            <a:xfrm>
              <a:off x="1625600" y="3509819"/>
              <a:ext cx="541016" cy="79119"/>
            </a:xfrm>
            <a:custGeom>
              <a:gdLst>
                <a:gd fmla="*/ 34 w 36" name="T0"/>
                <a:gd fmla="*/ 0 h 5" name="T1"/>
                <a:gd fmla="*/ 2 w 36" name="T2"/>
                <a:gd fmla="*/ 0 h 5" name="T3"/>
                <a:gd fmla="*/ 0 w 36" name="T4"/>
                <a:gd fmla="*/ 3 h 5" name="T5"/>
                <a:gd fmla="*/ 2 w 36" name="T6"/>
                <a:gd fmla="*/ 5 h 5" name="T7"/>
                <a:gd fmla="*/ 34 w 36" name="T8"/>
                <a:gd fmla="*/ 5 h 5" name="T9"/>
                <a:gd fmla="*/ 36 w 36" name="T10"/>
                <a:gd fmla="*/ 3 h 5" name="T11"/>
                <a:gd fmla="*/ 34 w 36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6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" name="Freeform 417"/>
            <p:cNvSpPr/>
            <p:nvPr/>
          </p:nvSpPr>
          <p:spPr bwMode="auto">
            <a:xfrm>
              <a:off x="1717674" y="3682823"/>
              <a:ext cx="448941" cy="79119"/>
            </a:xfrm>
            <a:custGeom>
              <a:gdLst>
                <a:gd fmla="*/ 30 w 32" name="T0"/>
                <a:gd fmla="*/ 0 h 5" name="T1"/>
                <a:gd fmla="*/ 3 w 32" name="T2"/>
                <a:gd fmla="*/ 0 h 5" name="T3"/>
                <a:gd fmla="*/ 0 w 32" name="T4"/>
                <a:gd fmla="*/ 2 h 5" name="T5"/>
                <a:gd fmla="*/ 3 w 32" name="T6"/>
                <a:gd fmla="*/ 5 h 5" name="T7"/>
                <a:gd fmla="*/ 30 w 32" name="T8"/>
                <a:gd fmla="*/ 5 h 5" name="T9"/>
                <a:gd fmla="*/ 32 w 32" name="T10"/>
                <a:gd fmla="*/ 2 h 5" name="T11"/>
                <a:gd fmla="*/ 30 w 32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2">
                  <a:moveTo>
                    <a:pt x="3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1"/>
                    <a:pt x="0" y="2"/>
                  </a:cubicBezTo>
                  <a:cubicBezTo>
                    <a:pt x="0" y="4"/>
                    <a:pt x="2" y="5"/>
                    <a:pt x="3" y="5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31" y="5"/>
                    <a:pt x="32" y="4"/>
                    <a:pt x="32" y="2"/>
                  </a:cubicBezTo>
                  <a:cubicBezTo>
                    <a:pt x="32" y="1"/>
                    <a:pt x="31" y="0"/>
                    <a:pt x="30" y="0"/>
                  </a:cubicBezTo>
                  <a:close/>
                </a:path>
              </a:pathLst>
            </a:custGeom>
            <a:solidFill>
              <a:srgbClr val="FEC642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4" name="Freeform 418"/>
            <p:cNvSpPr/>
            <p:nvPr/>
          </p:nvSpPr>
          <p:spPr bwMode="auto">
            <a:xfrm>
              <a:off x="1841500" y="3855828"/>
              <a:ext cx="325116" cy="79119"/>
            </a:xfrm>
            <a:custGeom>
              <a:gdLst>
                <a:gd fmla="*/ 43 w 45" name="T0"/>
                <a:gd fmla="*/ 0 h 5" name="T1"/>
                <a:gd fmla="*/ 2 w 45" name="T2"/>
                <a:gd fmla="*/ 0 h 5" name="T3"/>
                <a:gd fmla="*/ 0 w 45" name="T4"/>
                <a:gd fmla="*/ 3 h 5" name="T5"/>
                <a:gd fmla="*/ 2 w 45" name="T6"/>
                <a:gd fmla="*/ 5 h 5" name="T7"/>
                <a:gd fmla="*/ 43 w 45" name="T8"/>
                <a:gd fmla="*/ 5 h 5" name="T9"/>
                <a:gd fmla="*/ 45 w 45" name="T10"/>
                <a:gd fmla="*/ 3 h 5" name="T11"/>
                <a:gd fmla="*/ 43 w 45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3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5" name="Freeform 419"/>
            <p:cNvSpPr/>
            <p:nvPr/>
          </p:nvSpPr>
          <p:spPr bwMode="auto">
            <a:xfrm>
              <a:off x="1311271" y="2990807"/>
              <a:ext cx="855345" cy="79119"/>
            </a:xfrm>
            <a:custGeom>
              <a:gdLst>
                <a:gd fmla="*/ 2 w 45" name="T0"/>
                <a:gd fmla="*/ 5 h 5" name="T1"/>
                <a:gd fmla="*/ 43 w 45" name="T2"/>
                <a:gd fmla="*/ 5 h 5" name="T3"/>
                <a:gd fmla="*/ 45 w 45" name="T4"/>
                <a:gd fmla="*/ 2 h 5" name="T5"/>
                <a:gd fmla="*/ 43 w 45" name="T6"/>
                <a:gd fmla="*/ 0 h 5" name="T7"/>
                <a:gd fmla="*/ 2 w 45" name="T8"/>
                <a:gd fmla="*/ 0 h 5" name="T9"/>
                <a:gd fmla="*/ 0 w 45" name="T10"/>
                <a:gd fmla="*/ 2 h 5" name="T11"/>
                <a:gd fmla="*/ 2 w 45" name="T12"/>
                <a:gd fmla="*/ 5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2" y="5"/>
                  </a:move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lose/>
                </a:path>
              </a:pathLst>
            </a:custGeom>
            <a:solidFill>
              <a:srgbClr val="DF2708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6" name="Freeform 420"/>
            <p:cNvSpPr/>
            <p:nvPr/>
          </p:nvSpPr>
          <p:spPr bwMode="auto">
            <a:xfrm>
              <a:off x="1416050" y="3163811"/>
              <a:ext cx="750566" cy="79119"/>
            </a:xfrm>
            <a:custGeom>
              <a:gdLst>
                <a:gd fmla="*/ 34 w 36" name="T0"/>
                <a:gd fmla="*/ 0 h 5" name="T1"/>
                <a:gd fmla="*/ 2 w 36" name="T2"/>
                <a:gd fmla="*/ 0 h 5" name="T3"/>
                <a:gd fmla="*/ 0 w 36" name="T4"/>
                <a:gd fmla="*/ 3 h 5" name="T5"/>
                <a:gd fmla="*/ 2 w 36" name="T6"/>
                <a:gd fmla="*/ 5 h 5" name="T7"/>
                <a:gd fmla="*/ 34 w 36" name="T8"/>
                <a:gd fmla="*/ 5 h 5" name="T9"/>
                <a:gd fmla="*/ 36 w 36" name="T10"/>
                <a:gd fmla="*/ 3 h 5" name="T11"/>
                <a:gd fmla="*/ 34 w 36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6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</p:spTree>
    <p:extLst>
      <p:ext uri="{BB962C8B-B14F-4D97-AF65-F5344CB8AC3E}">
        <p14:creationId val="175419527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" name="文本框 14"/>
          <p:cNvSpPr txBox="1"/>
          <p:nvPr/>
        </p:nvSpPr>
        <p:spPr>
          <a:xfrm>
            <a:off x="1279851" y="530590"/>
            <a:ext cx="2621280" cy="8229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4800">
                <a:solidFill>
                  <a:srgbClr val="1B2D3A"/>
                </a:solidFill>
                <a:latin charset="-122" panose="02000000000000000000" pitchFamily="2" typeface="方正兰亭粗黑简体"/>
                <a:ea charset="-122" panose="02000000000000000000" pitchFamily="2" typeface="方正兰亭粗黑简体"/>
              </a:rPr>
              <a:t>数据支撑</a:t>
            </a:r>
          </a:p>
        </p:txBody>
      </p:sp>
      <p:grpSp>
        <p:nvGrpSpPr>
          <p:cNvPr id="16" name="组合 15"/>
          <p:cNvGrpSpPr/>
          <p:nvPr/>
        </p:nvGrpSpPr>
        <p:grpSpPr>
          <a:xfrm>
            <a:off x="332694" y="315825"/>
            <a:ext cx="855345" cy="944140"/>
            <a:chOff x="1311271" y="2990807"/>
            <a:chExt cx="855345" cy="944140"/>
          </a:xfrm>
        </p:grpSpPr>
        <p:sp>
          <p:nvSpPr>
            <p:cNvPr id="19" name="Freeform 415"/>
            <p:cNvSpPr/>
            <p:nvPr/>
          </p:nvSpPr>
          <p:spPr bwMode="auto">
            <a:xfrm>
              <a:off x="1511300" y="3336815"/>
              <a:ext cx="655316" cy="79119"/>
            </a:xfrm>
            <a:custGeom>
              <a:gdLst>
                <a:gd fmla="*/ 43 w 45" name="T0"/>
                <a:gd fmla="*/ 0 h 5" name="T1"/>
                <a:gd fmla="*/ 2 w 45" name="T2"/>
                <a:gd fmla="*/ 0 h 5" name="T3"/>
                <a:gd fmla="*/ 0 w 45" name="T4"/>
                <a:gd fmla="*/ 2 h 5" name="T5"/>
                <a:gd fmla="*/ 2 w 45" name="T6"/>
                <a:gd fmla="*/ 5 h 5" name="T7"/>
                <a:gd fmla="*/ 43 w 45" name="T8"/>
                <a:gd fmla="*/ 5 h 5" name="T9"/>
                <a:gd fmla="*/ 45 w 45" name="T10"/>
                <a:gd fmla="*/ 2 h 5" name="T11"/>
                <a:gd fmla="*/ 43 w 45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FD6326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" name="Freeform 416"/>
            <p:cNvSpPr/>
            <p:nvPr/>
          </p:nvSpPr>
          <p:spPr bwMode="auto">
            <a:xfrm>
              <a:off x="1625600" y="3509819"/>
              <a:ext cx="541016" cy="79119"/>
            </a:xfrm>
            <a:custGeom>
              <a:gdLst>
                <a:gd fmla="*/ 34 w 36" name="T0"/>
                <a:gd fmla="*/ 0 h 5" name="T1"/>
                <a:gd fmla="*/ 2 w 36" name="T2"/>
                <a:gd fmla="*/ 0 h 5" name="T3"/>
                <a:gd fmla="*/ 0 w 36" name="T4"/>
                <a:gd fmla="*/ 3 h 5" name="T5"/>
                <a:gd fmla="*/ 2 w 36" name="T6"/>
                <a:gd fmla="*/ 5 h 5" name="T7"/>
                <a:gd fmla="*/ 34 w 36" name="T8"/>
                <a:gd fmla="*/ 5 h 5" name="T9"/>
                <a:gd fmla="*/ 36 w 36" name="T10"/>
                <a:gd fmla="*/ 3 h 5" name="T11"/>
                <a:gd fmla="*/ 34 w 36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6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" name="Freeform 417"/>
            <p:cNvSpPr/>
            <p:nvPr/>
          </p:nvSpPr>
          <p:spPr bwMode="auto">
            <a:xfrm>
              <a:off x="1717674" y="3682823"/>
              <a:ext cx="448941" cy="79119"/>
            </a:xfrm>
            <a:custGeom>
              <a:gdLst>
                <a:gd fmla="*/ 30 w 32" name="T0"/>
                <a:gd fmla="*/ 0 h 5" name="T1"/>
                <a:gd fmla="*/ 3 w 32" name="T2"/>
                <a:gd fmla="*/ 0 h 5" name="T3"/>
                <a:gd fmla="*/ 0 w 32" name="T4"/>
                <a:gd fmla="*/ 2 h 5" name="T5"/>
                <a:gd fmla="*/ 3 w 32" name="T6"/>
                <a:gd fmla="*/ 5 h 5" name="T7"/>
                <a:gd fmla="*/ 30 w 32" name="T8"/>
                <a:gd fmla="*/ 5 h 5" name="T9"/>
                <a:gd fmla="*/ 32 w 32" name="T10"/>
                <a:gd fmla="*/ 2 h 5" name="T11"/>
                <a:gd fmla="*/ 30 w 32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2">
                  <a:moveTo>
                    <a:pt x="3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1"/>
                    <a:pt x="0" y="2"/>
                  </a:cubicBezTo>
                  <a:cubicBezTo>
                    <a:pt x="0" y="4"/>
                    <a:pt x="2" y="5"/>
                    <a:pt x="3" y="5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31" y="5"/>
                    <a:pt x="32" y="4"/>
                    <a:pt x="32" y="2"/>
                  </a:cubicBezTo>
                  <a:cubicBezTo>
                    <a:pt x="32" y="1"/>
                    <a:pt x="31" y="0"/>
                    <a:pt x="30" y="0"/>
                  </a:cubicBezTo>
                  <a:close/>
                </a:path>
              </a:pathLst>
            </a:custGeom>
            <a:solidFill>
              <a:srgbClr val="FEC642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2" name="Freeform 418"/>
            <p:cNvSpPr/>
            <p:nvPr/>
          </p:nvSpPr>
          <p:spPr bwMode="auto">
            <a:xfrm>
              <a:off x="1841500" y="3855828"/>
              <a:ext cx="325116" cy="79119"/>
            </a:xfrm>
            <a:custGeom>
              <a:gdLst>
                <a:gd fmla="*/ 43 w 45" name="T0"/>
                <a:gd fmla="*/ 0 h 5" name="T1"/>
                <a:gd fmla="*/ 2 w 45" name="T2"/>
                <a:gd fmla="*/ 0 h 5" name="T3"/>
                <a:gd fmla="*/ 0 w 45" name="T4"/>
                <a:gd fmla="*/ 3 h 5" name="T5"/>
                <a:gd fmla="*/ 2 w 45" name="T6"/>
                <a:gd fmla="*/ 5 h 5" name="T7"/>
                <a:gd fmla="*/ 43 w 45" name="T8"/>
                <a:gd fmla="*/ 5 h 5" name="T9"/>
                <a:gd fmla="*/ 45 w 45" name="T10"/>
                <a:gd fmla="*/ 3 h 5" name="T11"/>
                <a:gd fmla="*/ 43 w 45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3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3" name="Freeform 419"/>
            <p:cNvSpPr/>
            <p:nvPr/>
          </p:nvSpPr>
          <p:spPr bwMode="auto">
            <a:xfrm>
              <a:off x="1311271" y="2990807"/>
              <a:ext cx="855345" cy="79119"/>
            </a:xfrm>
            <a:custGeom>
              <a:gdLst>
                <a:gd fmla="*/ 2 w 45" name="T0"/>
                <a:gd fmla="*/ 5 h 5" name="T1"/>
                <a:gd fmla="*/ 43 w 45" name="T2"/>
                <a:gd fmla="*/ 5 h 5" name="T3"/>
                <a:gd fmla="*/ 45 w 45" name="T4"/>
                <a:gd fmla="*/ 2 h 5" name="T5"/>
                <a:gd fmla="*/ 43 w 45" name="T6"/>
                <a:gd fmla="*/ 0 h 5" name="T7"/>
                <a:gd fmla="*/ 2 w 45" name="T8"/>
                <a:gd fmla="*/ 0 h 5" name="T9"/>
                <a:gd fmla="*/ 0 w 45" name="T10"/>
                <a:gd fmla="*/ 2 h 5" name="T11"/>
                <a:gd fmla="*/ 2 w 45" name="T12"/>
                <a:gd fmla="*/ 5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2" y="5"/>
                  </a:move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lose/>
                </a:path>
              </a:pathLst>
            </a:custGeom>
            <a:solidFill>
              <a:srgbClr val="DF2708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4" name="Freeform 420"/>
            <p:cNvSpPr/>
            <p:nvPr/>
          </p:nvSpPr>
          <p:spPr bwMode="auto">
            <a:xfrm>
              <a:off x="1416050" y="3163811"/>
              <a:ext cx="750566" cy="79119"/>
            </a:xfrm>
            <a:custGeom>
              <a:gdLst>
                <a:gd fmla="*/ 34 w 36" name="T0"/>
                <a:gd fmla="*/ 0 h 5" name="T1"/>
                <a:gd fmla="*/ 2 w 36" name="T2"/>
                <a:gd fmla="*/ 0 h 5" name="T3"/>
                <a:gd fmla="*/ 0 w 36" name="T4"/>
                <a:gd fmla="*/ 3 h 5" name="T5"/>
                <a:gd fmla="*/ 2 w 36" name="T6"/>
                <a:gd fmla="*/ 5 h 5" name="T7"/>
                <a:gd fmla="*/ 34 w 36" name="T8"/>
                <a:gd fmla="*/ 5 h 5" name="T9"/>
                <a:gd fmla="*/ 36 w 36" name="T10"/>
                <a:gd fmla="*/ 3 h 5" name="T11"/>
                <a:gd fmla="*/ 34 w 36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6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29" name="矩形 28"/>
          <p:cNvSpPr/>
          <p:nvPr/>
        </p:nvSpPr>
        <p:spPr>
          <a:xfrm>
            <a:off x="-2917371" y="0"/>
            <a:ext cx="856343" cy="856343"/>
          </a:xfrm>
          <a:prstGeom prst="rect">
            <a:avLst/>
          </a:prstGeom>
          <a:solidFill>
            <a:srgbClr val="FEC6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0" name="矩形 29"/>
          <p:cNvSpPr/>
          <p:nvPr/>
        </p:nvSpPr>
        <p:spPr>
          <a:xfrm>
            <a:off x="-913493" y="1006929"/>
            <a:ext cx="856343" cy="856343"/>
          </a:xfrm>
          <a:prstGeom prst="rect">
            <a:avLst/>
          </a:prstGeom>
          <a:solidFill>
            <a:srgbClr val="1B2D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3" name="矩形 32"/>
          <p:cNvSpPr/>
          <p:nvPr/>
        </p:nvSpPr>
        <p:spPr>
          <a:xfrm>
            <a:off x="-870858" y="14514"/>
            <a:ext cx="856343" cy="856343"/>
          </a:xfrm>
          <a:prstGeom prst="rect">
            <a:avLst/>
          </a:prstGeom>
          <a:solidFill>
            <a:srgbClr val="DF27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矩形 33"/>
          <p:cNvSpPr/>
          <p:nvPr/>
        </p:nvSpPr>
        <p:spPr>
          <a:xfrm>
            <a:off x="-1888671" y="1040493"/>
            <a:ext cx="856343" cy="856343"/>
          </a:xfrm>
          <a:prstGeom prst="rect">
            <a:avLst/>
          </a:prstGeom>
          <a:solidFill>
            <a:srgbClr val="7C7C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5" name="矩形 34"/>
          <p:cNvSpPr/>
          <p:nvPr/>
        </p:nvSpPr>
        <p:spPr>
          <a:xfrm>
            <a:off x="-2996293" y="1112157"/>
            <a:ext cx="856343" cy="856343"/>
          </a:xfrm>
          <a:prstGeom prst="rect">
            <a:avLst/>
          </a:prstGeom>
          <a:solidFill>
            <a:srgbClr val="BDB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6" name="矩形 35"/>
          <p:cNvSpPr/>
          <p:nvPr/>
        </p:nvSpPr>
        <p:spPr>
          <a:xfrm>
            <a:off x="-1857829" y="29029"/>
            <a:ext cx="856343" cy="856343"/>
          </a:xfrm>
          <a:prstGeom prst="rect">
            <a:avLst/>
          </a:prstGeom>
          <a:solidFill>
            <a:srgbClr val="FD63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3" name="组合 12"/>
          <p:cNvGrpSpPr/>
          <p:nvPr/>
        </p:nvGrpSpPr>
        <p:grpSpPr>
          <a:xfrm>
            <a:off x="675806" y="2908300"/>
            <a:ext cx="4029544" cy="1107996"/>
            <a:chOff x="313856" y="2908300"/>
            <a:chExt cx="4029544" cy="1107996"/>
          </a:xfrm>
        </p:grpSpPr>
        <p:sp>
          <p:nvSpPr>
            <p:cNvPr id="11" name="圆角矩形 10"/>
            <p:cNvSpPr/>
            <p:nvPr/>
          </p:nvSpPr>
          <p:spPr>
            <a:xfrm>
              <a:off x="313856" y="3036888"/>
              <a:ext cx="884420" cy="884420"/>
            </a:xfrm>
            <a:prstGeom prst="roundRect">
              <a:avLst/>
            </a:prstGeom>
            <a:solidFill>
              <a:srgbClr val="DF27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4" name="文本框 43"/>
            <p:cNvSpPr txBox="1"/>
            <p:nvPr/>
          </p:nvSpPr>
          <p:spPr>
            <a:xfrm>
              <a:off x="1227632" y="3247193"/>
              <a:ext cx="3115768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>
                  <a:solidFill>
                    <a:srgbClr val="DF2708"/>
                  </a:solidFill>
                  <a:latin charset="-122" panose="02000000000000000000" pitchFamily="2" typeface="方正兰亭黑简体"/>
                  <a:ea charset="-122" panose="02000000000000000000" pitchFamily="2" typeface="方正兰亭黑简体"/>
                </a:rPr>
                <a:t>这个图标上添加数据</a:t>
              </a:r>
            </a:p>
            <a:p>
              <a:r>
                <a:rPr altLang="en-US" lang="zh-CN" smtClean="0">
                  <a:solidFill>
                    <a:srgbClr val="DF2708"/>
                  </a:solidFill>
                  <a:latin charset="-122" panose="02000000000000000000" pitchFamily="2" typeface="方正兰亭黑简体"/>
                  <a:ea charset="-122" panose="02000000000000000000" pitchFamily="2" typeface="方正兰亭黑简体"/>
                </a:rPr>
                <a:t>增强论文真实性</a:t>
              </a: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477976" y="2908301"/>
              <a:ext cx="603568" cy="1097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6600">
                  <a:solidFill>
                    <a:schemeClr val="bg1"/>
                  </a:solidFill>
                  <a:latin charset="0" panose="020b0806030902050204" pitchFamily="34" typeface="Impact"/>
                </a:rPr>
                <a:t>P</a:t>
              </a: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4354173" y="2927350"/>
            <a:ext cx="4250649" cy="1107996"/>
            <a:chOff x="4379001" y="2927350"/>
            <a:chExt cx="4250649" cy="1107996"/>
          </a:xfrm>
        </p:grpSpPr>
        <p:sp>
          <p:nvSpPr>
            <p:cNvPr id="38" name="文本框 37"/>
            <p:cNvSpPr txBox="1"/>
            <p:nvPr/>
          </p:nvSpPr>
          <p:spPr>
            <a:xfrm>
              <a:off x="5513882" y="3247193"/>
              <a:ext cx="3115768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>
                  <a:solidFill>
                    <a:srgbClr val="1B2D3A"/>
                  </a:solidFill>
                  <a:latin charset="-122" panose="02000000000000000000" pitchFamily="2" typeface="方正兰亭黑简体"/>
                  <a:ea charset="-122" panose="02000000000000000000" pitchFamily="2" typeface="方正兰亭黑简体"/>
                </a:rPr>
                <a:t>这个图标上添加数据</a:t>
              </a:r>
            </a:p>
            <a:p>
              <a:r>
                <a:rPr altLang="en-US" lang="zh-CN" smtClean="0">
                  <a:solidFill>
                    <a:srgbClr val="1B2D3A"/>
                  </a:solidFill>
                  <a:latin charset="-122" panose="02000000000000000000" pitchFamily="2" typeface="方正兰亭黑简体"/>
                  <a:ea charset="-122" panose="02000000000000000000" pitchFamily="2" typeface="方正兰亭黑简体"/>
                </a:rPr>
                <a:t>增强论文真实性</a:t>
              </a:r>
            </a:p>
          </p:txBody>
        </p:sp>
        <p:sp>
          <p:nvSpPr>
            <p:cNvPr id="39" name="圆角矩形 38"/>
            <p:cNvSpPr/>
            <p:nvPr/>
          </p:nvSpPr>
          <p:spPr>
            <a:xfrm>
              <a:off x="4379001" y="3036888"/>
              <a:ext cx="884420" cy="884420"/>
            </a:xfrm>
            <a:prstGeom prst="roundRect">
              <a:avLst/>
            </a:prstGeom>
            <a:solidFill>
              <a:srgbClr val="1B2D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2" name="文本框 51"/>
            <p:cNvSpPr txBox="1"/>
            <p:nvPr/>
          </p:nvSpPr>
          <p:spPr>
            <a:xfrm>
              <a:off x="4516576" y="2927351"/>
              <a:ext cx="603568" cy="1097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6600">
                  <a:solidFill>
                    <a:schemeClr val="bg1"/>
                  </a:solidFill>
                  <a:latin charset="0" panose="020b0806030902050204" pitchFamily="34" typeface="Impact"/>
                </a:rPr>
                <a:t>P</a:t>
              </a: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8253646" y="2927350"/>
            <a:ext cx="3938354" cy="1107996"/>
            <a:chOff x="8444146" y="2927350"/>
            <a:chExt cx="3938354" cy="1107996"/>
          </a:xfrm>
        </p:grpSpPr>
        <p:sp>
          <p:nvSpPr>
            <p:cNvPr id="42" name="圆角矩形 41"/>
            <p:cNvSpPr/>
            <p:nvPr/>
          </p:nvSpPr>
          <p:spPr>
            <a:xfrm>
              <a:off x="8444146" y="3036888"/>
              <a:ext cx="884420" cy="884420"/>
            </a:xfrm>
            <a:prstGeom prst="roundRect">
              <a:avLst/>
            </a:prstGeom>
            <a:solidFill>
              <a:srgbClr val="DF27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5" name="文本框 44"/>
            <p:cNvSpPr txBox="1"/>
            <p:nvPr/>
          </p:nvSpPr>
          <p:spPr>
            <a:xfrm>
              <a:off x="9381032" y="3247193"/>
              <a:ext cx="3001468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>
                  <a:solidFill>
                    <a:srgbClr val="DF2708"/>
                  </a:solidFill>
                  <a:latin charset="-122" panose="02000000000000000000" pitchFamily="2" typeface="方正兰亭黑简体"/>
                  <a:ea charset="-122" panose="02000000000000000000" pitchFamily="2" typeface="方正兰亭黑简体"/>
                </a:rPr>
                <a:t>这个图标上添加数据</a:t>
              </a:r>
            </a:p>
            <a:p>
              <a:r>
                <a:rPr altLang="en-US" lang="zh-CN" smtClean="0">
                  <a:solidFill>
                    <a:srgbClr val="DF2708"/>
                  </a:solidFill>
                  <a:latin charset="-122" panose="02000000000000000000" pitchFamily="2" typeface="方正兰亭黑简体"/>
                  <a:ea charset="-122" panose="02000000000000000000" pitchFamily="2" typeface="方正兰亭黑简体"/>
                </a:rPr>
                <a:t>增强论文真实性</a:t>
              </a:r>
            </a:p>
          </p:txBody>
        </p:sp>
        <p:sp>
          <p:nvSpPr>
            <p:cNvPr id="53" name="文本框 52"/>
            <p:cNvSpPr txBox="1"/>
            <p:nvPr/>
          </p:nvSpPr>
          <p:spPr>
            <a:xfrm>
              <a:off x="8612328" y="2927351"/>
              <a:ext cx="568643" cy="1097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 sz="6600">
                  <a:solidFill>
                    <a:schemeClr val="bg1"/>
                  </a:solidFill>
                  <a:latin charset="0" panose="020b0806030902050204" pitchFamily="34" typeface="Impact"/>
                </a:rPr>
                <a:t>T</a:t>
              </a:r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8253646" y="4527550"/>
            <a:ext cx="3938354" cy="1107996"/>
            <a:chOff x="8444146" y="4527550"/>
            <a:chExt cx="3938354" cy="1107996"/>
          </a:xfrm>
        </p:grpSpPr>
        <p:sp>
          <p:nvSpPr>
            <p:cNvPr id="49" name="圆角矩形 48"/>
            <p:cNvSpPr/>
            <p:nvPr/>
          </p:nvSpPr>
          <p:spPr>
            <a:xfrm>
              <a:off x="8444146" y="4618038"/>
              <a:ext cx="884420" cy="884420"/>
            </a:xfrm>
            <a:prstGeom prst="roundRect">
              <a:avLst/>
            </a:prstGeom>
            <a:solidFill>
              <a:srgbClr val="1B2D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1" name="文本框 50"/>
            <p:cNvSpPr txBox="1"/>
            <p:nvPr/>
          </p:nvSpPr>
          <p:spPr>
            <a:xfrm>
              <a:off x="9381032" y="4828342"/>
              <a:ext cx="3001468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>
                  <a:solidFill>
                    <a:srgbClr val="1B2D3A"/>
                  </a:solidFill>
                  <a:latin charset="-122" panose="02000000000000000000" pitchFamily="2" typeface="方正兰亭黑简体"/>
                  <a:ea charset="-122" panose="02000000000000000000" pitchFamily="2" typeface="方正兰亭黑简体"/>
                </a:rPr>
                <a:t>这个图标上添加数据</a:t>
              </a:r>
            </a:p>
            <a:p>
              <a:r>
                <a:rPr altLang="en-US" lang="zh-CN" smtClean="0">
                  <a:solidFill>
                    <a:srgbClr val="1B2D3A"/>
                  </a:solidFill>
                  <a:latin charset="-122" panose="02000000000000000000" pitchFamily="2" typeface="方正兰亭黑简体"/>
                  <a:ea charset="-122" panose="02000000000000000000" pitchFamily="2" typeface="方正兰亭黑简体"/>
                </a:rPr>
                <a:t>增强论文真实性</a:t>
              </a:r>
            </a:p>
          </p:txBody>
        </p:sp>
        <p:sp>
          <p:nvSpPr>
            <p:cNvPr id="54" name="文本框 53"/>
            <p:cNvSpPr txBox="1"/>
            <p:nvPr/>
          </p:nvSpPr>
          <p:spPr>
            <a:xfrm>
              <a:off x="8593278" y="4527550"/>
              <a:ext cx="632143" cy="1097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 sz="6600">
                  <a:solidFill>
                    <a:schemeClr val="bg1"/>
                  </a:solidFill>
                  <a:latin charset="0" panose="020b0806030902050204" pitchFamily="34" typeface="Impact"/>
                </a:rPr>
                <a:t>0</a:t>
              </a: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4354173" y="4489450"/>
            <a:ext cx="4250649" cy="1107996"/>
            <a:chOff x="4379001" y="4489450"/>
            <a:chExt cx="4250649" cy="1107996"/>
          </a:xfrm>
        </p:grpSpPr>
        <p:sp>
          <p:nvSpPr>
            <p:cNvPr id="47" name="文本框 46"/>
            <p:cNvSpPr txBox="1"/>
            <p:nvPr/>
          </p:nvSpPr>
          <p:spPr>
            <a:xfrm>
              <a:off x="5513882" y="4828342"/>
              <a:ext cx="3115768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>
                  <a:solidFill>
                    <a:srgbClr val="DF2708"/>
                  </a:solidFill>
                  <a:latin charset="-122" panose="02000000000000000000" pitchFamily="2" typeface="方正兰亭黑简体"/>
                  <a:ea charset="-122" panose="02000000000000000000" pitchFamily="2" typeface="方正兰亭黑简体"/>
                </a:rPr>
                <a:t>这个图标上添加数据</a:t>
              </a:r>
            </a:p>
            <a:p>
              <a:r>
                <a:rPr altLang="en-US" lang="zh-CN" smtClean="0">
                  <a:solidFill>
                    <a:srgbClr val="DF2708"/>
                  </a:solidFill>
                  <a:latin charset="-122" panose="02000000000000000000" pitchFamily="2" typeface="方正兰亭黑简体"/>
                  <a:ea charset="-122" panose="02000000000000000000" pitchFamily="2" typeface="方正兰亭黑简体"/>
                </a:rPr>
                <a:t>增强论文真实性</a:t>
              </a:r>
            </a:p>
          </p:txBody>
        </p:sp>
        <p:sp>
          <p:nvSpPr>
            <p:cNvPr id="48" name="圆角矩形 47"/>
            <p:cNvSpPr/>
            <p:nvPr/>
          </p:nvSpPr>
          <p:spPr>
            <a:xfrm>
              <a:off x="4379001" y="4618038"/>
              <a:ext cx="884420" cy="884420"/>
            </a:xfrm>
            <a:prstGeom prst="roundRect">
              <a:avLst/>
            </a:prstGeom>
            <a:solidFill>
              <a:srgbClr val="DF27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5" name="文本框 54"/>
            <p:cNvSpPr txBox="1"/>
            <p:nvPr/>
          </p:nvSpPr>
          <p:spPr>
            <a:xfrm>
              <a:off x="4497526" y="4489450"/>
              <a:ext cx="632143" cy="1097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 sz="6600">
                  <a:solidFill>
                    <a:schemeClr val="bg1"/>
                  </a:solidFill>
                  <a:latin charset="0" panose="020b0806030902050204" pitchFamily="34" typeface="Impact"/>
                </a:rPr>
                <a:t>0</a:t>
              </a: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675806" y="4489450"/>
            <a:ext cx="4029544" cy="1107996"/>
            <a:chOff x="313856" y="4489450"/>
            <a:chExt cx="4029544" cy="1107996"/>
          </a:xfrm>
        </p:grpSpPr>
        <p:sp>
          <p:nvSpPr>
            <p:cNvPr id="46" name="圆角矩形 45"/>
            <p:cNvSpPr/>
            <p:nvPr/>
          </p:nvSpPr>
          <p:spPr>
            <a:xfrm>
              <a:off x="313856" y="4618038"/>
              <a:ext cx="884420" cy="884420"/>
            </a:xfrm>
            <a:prstGeom prst="roundRect">
              <a:avLst/>
            </a:prstGeom>
            <a:solidFill>
              <a:srgbClr val="1B2D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0" name="文本框 49"/>
            <p:cNvSpPr txBox="1"/>
            <p:nvPr/>
          </p:nvSpPr>
          <p:spPr>
            <a:xfrm>
              <a:off x="1227632" y="4828342"/>
              <a:ext cx="3115768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>
                  <a:solidFill>
                    <a:srgbClr val="1B2D3A"/>
                  </a:solidFill>
                  <a:latin charset="-122" panose="02000000000000000000" pitchFamily="2" typeface="方正兰亭黑简体"/>
                  <a:ea charset="-122" panose="02000000000000000000" pitchFamily="2" typeface="方正兰亭黑简体"/>
                </a:rPr>
                <a:t>这个图标上添加数据</a:t>
              </a:r>
            </a:p>
            <a:p>
              <a:r>
                <a:rPr altLang="en-US" lang="zh-CN" smtClean="0">
                  <a:solidFill>
                    <a:srgbClr val="1B2D3A"/>
                  </a:solidFill>
                  <a:latin charset="-122" panose="02000000000000000000" pitchFamily="2" typeface="方正兰亭黑简体"/>
                  <a:ea charset="-122" panose="02000000000000000000" pitchFamily="2" typeface="方正兰亭黑简体"/>
                </a:rPr>
                <a:t>增强论文真实性</a:t>
              </a:r>
            </a:p>
          </p:txBody>
        </p:sp>
        <p:sp>
          <p:nvSpPr>
            <p:cNvPr id="56" name="文本框 55"/>
            <p:cNvSpPr txBox="1"/>
            <p:nvPr/>
          </p:nvSpPr>
          <p:spPr>
            <a:xfrm>
              <a:off x="477976" y="4489450"/>
              <a:ext cx="501968" cy="1097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 sz="6600">
                  <a:solidFill>
                    <a:schemeClr val="bg1"/>
                  </a:solidFill>
                  <a:latin charset="0" panose="020b0806030902050204" pitchFamily="34" typeface="Impact"/>
                </a:rPr>
                <a:t>1</a:t>
              </a:r>
            </a:p>
          </p:txBody>
        </p:sp>
      </p:grpSp>
    </p:spTree>
    <p:extLst>
      <p:ext uri="{BB962C8B-B14F-4D97-AF65-F5344CB8AC3E}">
        <p14:creationId val="256158523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6" name="矩形 25"/>
          <p:cNvSpPr/>
          <p:nvPr/>
        </p:nvSpPr>
        <p:spPr>
          <a:xfrm>
            <a:off x="3428596" y="1873292"/>
            <a:ext cx="20116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z="2400">
                <a:solidFill>
                  <a:srgbClr val="1B2D3A"/>
                </a:solidFill>
                <a:latin charset="-122" panose="02000000000000000000" pitchFamily="2" typeface="方正兰亭粗黑简体"/>
                <a:ea charset="-122" panose="02000000000000000000" pitchFamily="2" typeface="方正兰亭粗黑简体"/>
              </a:rPr>
              <a:t>添加你的标题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2109692" y="1720067"/>
            <a:ext cx="1040620" cy="1044653"/>
            <a:chOff x="2109692" y="1850693"/>
            <a:chExt cx="1040620" cy="1044653"/>
          </a:xfrm>
        </p:grpSpPr>
        <p:sp>
          <p:nvSpPr>
            <p:cNvPr id="2050" name="Oval 5"/>
            <p:cNvSpPr>
              <a:spLocks noChangeArrowheads="1"/>
            </p:cNvSpPr>
            <p:nvPr/>
          </p:nvSpPr>
          <p:spPr bwMode="auto">
            <a:xfrm rot="7826350">
              <a:off x="2107675" y="1852710"/>
              <a:ext cx="1044653" cy="1040620"/>
            </a:xfrm>
            <a:prstGeom prst="ellipse">
              <a:avLst/>
            </a:prstGeom>
            <a:solidFill>
              <a:srgbClr val="1B2D3A"/>
            </a:solidFill>
            <a:ln>
              <a:noFill/>
            </a:ln>
          </p:spPr>
          <p:txBody>
            <a:bodyPr anchor="ctr" wrap="none"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en-US" sz="2000">
                <a:solidFill>
                  <a:srgbClr val="FFFFFF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grpSp>
          <p:nvGrpSpPr>
            <p:cNvPr id="4" name="组合 3"/>
            <p:cNvGrpSpPr/>
            <p:nvPr/>
          </p:nvGrpSpPr>
          <p:grpSpPr>
            <a:xfrm flipV="1" rot="10954980">
              <a:off x="2290489" y="1968103"/>
              <a:ext cx="648790" cy="753936"/>
              <a:chOff x="9764688" y="2768599"/>
              <a:chExt cx="460378" cy="534990"/>
            </a:xfrm>
            <a:solidFill>
              <a:schemeClr val="bg1"/>
            </a:solidFill>
          </p:grpSpPr>
          <p:sp>
            <p:nvSpPr>
              <p:cNvPr id="38" name="Freeform 45"/>
              <p:cNvSpPr>
                <a:spLocks noEditPoints="1"/>
              </p:cNvSpPr>
              <p:nvPr/>
            </p:nvSpPr>
            <p:spPr bwMode="auto">
              <a:xfrm>
                <a:off x="9764692" y="2768601"/>
                <a:ext cx="460374" cy="534988"/>
              </a:xfrm>
              <a:custGeom>
                <a:gdLst>
                  <a:gd fmla="*/ 30 w 75" name="T0"/>
                  <a:gd fmla="*/ 55 h 87" name="T1"/>
                  <a:gd fmla="*/ 27 w 75" name="T2"/>
                  <a:gd fmla="*/ 38 h 87" name="T3"/>
                  <a:gd fmla="*/ 33 w 75" name="T4"/>
                  <a:gd fmla="*/ 39 h 87" name="T5"/>
                  <a:gd fmla="*/ 44 w 75" name="T6"/>
                  <a:gd fmla="*/ 47 h 87" name="T7"/>
                  <a:gd fmla="*/ 30 w 75" name="T8"/>
                  <a:gd fmla="*/ 55 h 87" name="T9"/>
                  <a:gd fmla="*/ 60 w 75" name="T10"/>
                  <a:gd fmla="*/ 25 h 87" name="T11"/>
                  <a:gd fmla="*/ 69 w 75" name="T12"/>
                  <a:gd fmla="*/ 27 h 87" name="T13"/>
                  <a:gd fmla="*/ 68 w 75" name="T14"/>
                  <a:gd fmla="*/ 44 h 87" name="T15"/>
                  <a:gd fmla="*/ 63 w 75" name="T16"/>
                  <a:gd fmla="*/ 39 h 87" name="T17"/>
                  <a:gd fmla="*/ 55 w 75" name="T18"/>
                  <a:gd fmla="*/ 31 h 87" name="T19"/>
                  <a:gd fmla="*/ 68 w 75" name="T20"/>
                  <a:gd fmla="*/ 24 h 87" name="T21"/>
                  <a:gd fmla="*/ 9 w 75" name="T22"/>
                  <a:gd fmla="*/ 27 h 87" name="T23"/>
                  <a:gd fmla="*/ 13 w 75" name="T24"/>
                  <a:gd fmla="*/ 34 h 87" name="T25"/>
                  <a:gd fmla="*/ 24 w 75" name="T26"/>
                  <a:gd fmla="*/ 40 h 87" name="T27"/>
                  <a:gd fmla="*/ 21 w 75" name="T28"/>
                  <a:gd fmla="*/ 55 h 87" name="T29"/>
                  <a:gd fmla="*/ 63 w 75" name="T30"/>
                  <a:gd fmla="*/ 23 h 87" name="T31"/>
                  <a:gd fmla="*/ 61 w 75" name="T32"/>
                  <a:gd fmla="*/ 21 h 87" name="T33"/>
                  <a:gd fmla="*/ 63 w 75" name="T34"/>
                  <a:gd fmla="*/ 17 h 87" name="T35"/>
                  <a:gd fmla="*/ 30 w 75" name="T36"/>
                  <a:gd fmla="*/ 14 h 87" name="T37"/>
                  <a:gd fmla="*/ 32 w 75" name="T38"/>
                  <a:gd fmla="*/ 10 h 87" name="T39"/>
                  <a:gd fmla="*/ 31 w 75" name="T40"/>
                  <a:gd fmla="*/ 14 h 87" name="T41"/>
                  <a:gd fmla="*/ 24 w 75" name="T42"/>
                  <a:gd fmla="*/ 7 h 87" name="T43"/>
                  <a:gd fmla="*/ 30 w 75" name="T44"/>
                  <a:gd fmla="*/ 9 h 87" name="T45"/>
                  <a:gd fmla="*/ 30 w 75" name="T46"/>
                  <a:gd fmla="*/ 17 h 87" name="T47"/>
                  <a:gd fmla="*/ 35 w 75" name="T48"/>
                  <a:gd fmla="*/ 11 h 87" name="T49"/>
                  <a:gd fmla="*/ 37 w 75" name="T50"/>
                  <a:gd fmla="*/ 15 h 87" name="T51"/>
                  <a:gd fmla="*/ 33 w 75" name="T52"/>
                  <a:gd fmla="*/ 17 h 87" name="T53"/>
                  <a:gd fmla="*/ 22 w 75" name="T54"/>
                  <a:gd fmla="*/ 26 h 87" name="T55"/>
                  <a:gd fmla="*/ 14 w 75" name="T56"/>
                  <a:gd fmla="*/ 32 h 87" name="T57"/>
                  <a:gd fmla="*/ 10 w 75" name="T58"/>
                  <a:gd fmla="*/ 25 h 87" name="T59"/>
                  <a:gd fmla="*/ 17 w 75" name="T60"/>
                  <a:gd fmla="*/ 11 h 87" name="T61"/>
                  <a:gd fmla="*/ 23 w 75" name="T62"/>
                  <a:gd fmla="*/ 8 h 87" name="T63"/>
                  <a:gd fmla="*/ 34 w 75" name="T64"/>
                  <a:gd fmla="*/ 6 h 87" name="T65"/>
                  <a:gd fmla="*/ 46 w 75" name="T66"/>
                  <a:gd fmla="*/ 7 h 87" name="T67"/>
                  <a:gd fmla="*/ 46 w 75" name="T68"/>
                  <a:gd fmla="*/ 10 h 87" name="T69"/>
                  <a:gd fmla="*/ 27 w 75" name="T70"/>
                  <a:gd fmla="*/ 7 h 87" name="T71"/>
                  <a:gd fmla="*/ 32 w 75" name="T72"/>
                  <a:gd fmla="*/ 21 h 87" name="T73"/>
                  <a:gd fmla="*/ 39 w 75" name="T74"/>
                  <a:gd fmla="*/ 17 h 87" name="T75"/>
                  <a:gd fmla="*/ 40 w 75" name="T76"/>
                  <a:gd fmla="*/ 10 h 87" name="T77"/>
                  <a:gd fmla="*/ 40 w 75" name="T78"/>
                  <a:gd fmla="*/ 6 h 87" name="T79"/>
                  <a:gd fmla="*/ 43 w 75" name="T80"/>
                  <a:gd fmla="*/ 6 h 87" name="T81"/>
                  <a:gd fmla="*/ 51 w 75" name="T82"/>
                  <a:gd fmla="*/ 9 h 87" name="T83"/>
                  <a:gd fmla="*/ 55 w 75" name="T84"/>
                  <a:gd fmla="*/ 11 h 87" name="T85"/>
                  <a:gd fmla="*/ 57 w 75" name="T86"/>
                  <a:gd fmla="*/ 14 h 87" name="T87"/>
                  <a:gd fmla="*/ 59 w 75" name="T88"/>
                  <a:gd fmla="*/ 17 h 87" name="T89"/>
                  <a:gd fmla="*/ 57 w 75" name="T90"/>
                  <a:gd fmla="*/ 20 h 87" name="T91"/>
                  <a:gd fmla="*/ 53 w 75" name="T92"/>
                  <a:gd fmla="*/ 33 h 87" name="T93"/>
                  <a:gd fmla="*/ 61 w 75" name="T94"/>
                  <a:gd fmla="*/ 41 h 87" name="T95"/>
                  <a:gd fmla="*/ 65 w 75" name="T96"/>
                  <a:gd fmla="*/ 42 h 87" name="T97"/>
                  <a:gd fmla="*/ 67 w 75" name="T98"/>
                  <a:gd fmla="*/ 48 h 87" name="T99"/>
                  <a:gd fmla="*/ 63 w 75" name="T100"/>
                  <a:gd fmla="*/ 59 h 87" name="T101"/>
                  <a:gd fmla="*/ 46 w 75" name="T102"/>
                  <a:gd fmla="*/ 46 h 87" name="T103"/>
                  <a:gd fmla="*/ 33 w 75" name="T104"/>
                  <a:gd fmla="*/ 36 h 87" name="T105"/>
                  <a:gd fmla="*/ 28 w 75" name="T106"/>
                  <a:gd fmla="*/ 35 h 87" name="T107"/>
                  <a:gd fmla="*/ 22 w 75" name="T108"/>
                  <a:gd fmla="*/ 34 h 87" name="T109"/>
                  <a:gd fmla="*/ 19 w 75" name="T110"/>
                  <a:gd fmla="*/ 32 h 87" name="T111"/>
                  <a:gd fmla="*/ 23 w 75" name="T112"/>
                  <a:gd fmla="*/ 28 h 87" name="T113"/>
                  <a:gd fmla="*/ 54 w 75" name="T114"/>
                  <a:gd fmla="*/ 87 h 87" name="T1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b="b" l="0" r="r" t="0"/>
                <a:pathLst>
                  <a:path h="87" w="75">
                    <a:moveTo>
                      <a:pt x="21" y="85"/>
                    </a:moveTo>
                    <a:cubicBezTo>
                      <a:pt x="14" y="85"/>
                      <a:pt x="8" y="79"/>
                      <a:pt x="8" y="71"/>
                    </a:cubicBezTo>
                    <a:cubicBezTo>
                      <a:pt x="8" y="63"/>
                      <a:pt x="14" y="57"/>
                      <a:pt x="21" y="57"/>
                    </a:cubicBezTo>
                    <a:cubicBezTo>
                      <a:pt x="54" y="57"/>
                      <a:pt x="54" y="57"/>
                      <a:pt x="54" y="57"/>
                    </a:cubicBezTo>
                    <a:cubicBezTo>
                      <a:pt x="61" y="57"/>
                      <a:pt x="67" y="63"/>
                      <a:pt x="67" y="71"/>
                    </a:cubicBezTo>
                    <a:cubicBezTo>
                      <a:pt x="67" y="79"/>
                      <a:pt x="61" y="85"/>
                      <a:pt x="54" y="85"/>
                    </a:cubicBezTo>
                    <a:cubicBezTo>
                      <a:pt x="21" y="85"/>
                      <a:pt x="21" y="85"/>
                      <a:pt x="21" y="85"/>
                    </a:cubicBezTo>
                    <a:moveTo>
                      <a:pt x="30" y="55"/>
                    </a:moveTo>
                    <a:cubicBezTo>
                      <a:pt x="30" y="53"/>
                      <a:pt x="29" y="51"/>
                      <a:pt x="27" y="50"/>
                    </a:cubicBezTo>
                    <a:cubicBezTo>
                      <a:pt x="26" y="48"/>
                      <a:pt x="25" y="47"/>
                      <a:pt x="24" y="46"/>
                    </a:cubicBezTo>
                    <a:cubicBezTo>
                      <a:pt x="25" y="45"/>
                      <a:pt x="25" y="45"/>
                      <a:pt x="25" y="45"/>
                    </a:cubicBezTo>
                    <a:cubicBezTo>
                      <a:pt x="25" y="44"/>
                      <a:pt x="25" y="44"/>
                      <a:pt x="25" y="44"/>
                    </a:cubicBezTo>
                    <a:cubicBezTo>
                      <a:pt x="24" y="44"/>
                      <a:pt x="24" y="44"/>
                      <a:pt x="25" y="43"/>
                    </a:cubicBezTo>
                    <a:cubicBezTo>
                      <a:pt x="26" y="42"/>
                      <a:pt x="26" y="41"/>
                      <a:pt x="26" y="39"/>
                    </a:cubicBezTo>
                    <a:cubicBezTo>
                      <a:pt x="26" y="39"/>
                      <a:pt x="26" y="39"/>
                      <a:pt x="26" y="39"/>
                    </a:cubicBezTo>
                    <a:cubicBezTo>
                      <a:pt x="26" y="39"/>
                      <a:pt x="27" y="38"/>
                      <a:pt x="27" y="38"/>
                    </a:cubicBezTo>
                    <a:cubicBezTo>
                      <a:pt x="28" y="38"/>
                      <a:pt x="28" y="38"/>
                      <a:pt x="28" y="38"/>
                    </a:cubicBezTo>
                    <a:cubicBezTo>
                      <a:pt x="28" y="38"/>
                      <a:pt x="28" y="38"/>
                      <a:pt x="29" y="38"/>
                    </a:cubicBezTo>
                    <a:cubicBezTo>
                      <a:pt x="29" y="38"/>
                      <a:pt x="29" y="38"/>
                      <a:pt x="29" y="38"/>
                    </a:cubicBezTo>
                    <a:cubicBezTo>
                      <a:pt x="30" y="38"/>
                      <a:pt x="30" y="38"/>
                      <a:pt x="30" y="38"/>
                    </a:cubicBezTo>
                    <a:cubicBezTo>
                      <a:pt x="30" y="38"/>
                      <a:pt x="30" y="38"/>
                      <a:pt x="30" y="38"/>
                    </a:cubicBezTo>
                    <a:cubicBezTo>
                      <a:pt x="31" y="38"/>
                      <a:pt x="31" y="38"/>
                      <a:pt x="31" y="38"/>
                    </a:cubicBezTo>
                    <a:cubicBezTo>
                      <a:pt x="32" y="38"/>
                      <a:pt x="32" y="38"/>
                      <a:pt x="32" y="38"/>
                    </a:cubicBezTo>
                    <a:cubicBezTo>
                      <a:pt x="33" y="39"/>
                      <a:pt x="33" y="39"/>
                      <a:pt x="33" y="39"/>
                    </a:cubicBezTo>
                    <a:cubicBezTo>
                      <a:pt x="33" y="40"/>
                      <a:pt x="33" y="40"/>
                      <a:pt x="34" y="40"/>
                    </a:cubicBezTo>
                    <a:cubicBezTo>
                      <a:pt x="34" y="41"/>
                      <a:pt x="34" y="41"/>
                      <a:pt x="35" y="41"/>
                    </a:cubicBezTo>
                    <a:cubicBezTo>
                      <a:pt x="35" y="41"/>
                      <a:pt x="35" y="41"/>
                      <a:pt x="35" y="41"/>
                    </a:cubicBezTo>
                    <a:cubicBezTo>
                      <a:pt x="35" y="41"/>
                      <a:pt x="35" y="41"/>
                      <a:pt x="35" y="41"/>
                    </a:cubicBezTo>
                    <a:cubicBezTo>
                      <a:pt x="36" y="41"/>
                      <a:pt x="37" y="41"/>
                      <a:pt x="37" y="43"/>
                    </a:cubicBezTo>
                    <a:cubicBezTo>
                      <a:pt x="37" y="44"/>
                      <a:pt x="37" y="44"/>
                      <a:pt x="37" y="44"/>
                    </a:cubicBezTo>
                    <a:cubicBezTo>
                      <a:pt x="38" y="44"/>
                      <a:pt x="40" y="45"/>
                      <a:pt x="41" y="45"/>
                    </a:cubicBezTo>
                    <a:cubicBezTo>
                      <a:pt x="42" y="46"/>
                      <a:pt x="43" y="46"/>
                      <a:pt x="44" y="47"/>
                    </a:cubicBezTo>
                    <a:cubicBezTo>
                      <a:pt x="44" y="47"/>
                      <a:pt x="44" y="47"/>
                      <a:pt x="43" y="48"/>
                    </a:cubicBezTo>
                    <a:cubicBezTo>
                      <a:pt x="43" y="49"/>
                      <a:pt x="42" y="49"/>
                      <a:pt x="42" y="50"/>
                    </a:cubicBezTo>
                    <a:cubicBezTo>
                      <a:pt x="42" y="51"/>
                      <a:pt x="42" y="52"/>
                      <a:pt x="42" y="52"/>
                    </a:cubicBezTo>
                    <a:cubicBezTo>
                      <a:pt x="42" y="53"/>
                      <a:pt x="42" y="53"/>
                      <a:pt x="42" y="53"/>
                    </a:cubicBezTo>
                    <a:cubicBezTo>
                      <a:pt x="41" y="54"/>
                      <a:pt x="41" y="54"/>
                      <a:pt x="41" y="54"/>
                    </a:cubicBezTo>
                    <a:cubicBezTo>
                      <a:pt x="40" y="54"/>
                      <a:pt x="40" y="54"/>
                      <a:pt x="40" y="54"/>
                    </a:cubicBezTo>
                    <a:cubicBezTo>
                      <a:pt x="40" y="55"/>
                      <a:pt x="40" y="55"/>
                      <a:pt x="40" y="55"/>
                    </a:cubicBezTo>
                    <a:cubicBezTo>
                      <a:pt x="30" y="55"/>
                      <a:pt x="30" y="55"/>
                      <a:pt x="30" y="55"/>
                    </a:cubicBezTo>
                    <a:moveTo>
                      <a:pt x="19" y="35"/>
                    </a:moveTo>
                    <a:cubicBezTo>
                      <a:pt x="19" y="34"/>
                      <a:pt x="19" y="34"/>
                      <a:pt x="19" y="34"/>
                    </a:cubicBezTo>
                    <a:cubicBezTo>
                      <a:pt x="19" y="34"/>
                      <a:pt x="19" y="34"/>
                      <a:pt x="19" y="34"/>
                    </a:cubicBezTo>
                    <a:cubicBezTo>
                      <a:pt x="19" y="34"/>
                      <a:pt x="19" y="34"/>
                      <a:pt x="19" y="34"/>
                    </a:cubicBezTo>
                    <a:cubicBezTo>
                      <a:pt x="19" y="34"/>
                      <a:pt x="19" y="34"/>
                      <a:pt x="19" y="34"/>
                    </a:cubicBezTo>
                    <a:cubicBezTo>
                      <a:pt x="19" y="34"/>
                      <a:pt x="19" y="34"/>
                      <a:pt x="19" y="34"/>
                    </a:cubicBezTo>
                    <a:cubicBezTo>
                      <a:pt x="19" y="35"/>
                      <a:pt x="19" y="35"/>
                      <a:pt x="19" y="35"/>
                    </a:cubicBezTo>
                    <a:moveTo>
                      <a:pt x="60" y="25"/>
                    </a:moveTo>
                    <a:cubicBezTo>
                      <a:pt x="61" y="25"/>
                      <a:pt x="62" y="25"/>
                      <a:pt x="63" y="25"/>
                    </a:cubicBezTo>
                    <a:cubicBezTo>
                      <a:pt x="64" y="24"/>
                      <a:pt x="65" y="24"/>
                      <a:pt x="65" y="24"/>
                    </a:cubicBezTo>
                    <a:cubicBezTo>
                      <a:pt x="65" y="24"/>
                      <a:pt x="65" y="24"/>
                      <a:pt x="65" y="24"/>
                    </a:cubicBezTo>
                    <a:cubicBezTo>
                      <a:pt x="65" y="24"/>
                      <a:pt x="65" y="24"/>
                      <a:pt x="65" y="24"/>
                    </a:cubicBezTo>
                    <a:cubicBezTo>
                      <a:pt x="65" y="25"/>
                      <a:pt x="65" y="25"/>
                      <a:pt x="65" y="25"/>
                    </a:cubicBezTo>
                    <a:cubicBezTo>
                      <a:pt x="66" y="26"/>
                      <a:pt x="66" y="26"/>
                      <a:pt x="66" y="26"/>
                    </a:cubicBezTo>
                    <a:cubicBezTo>
                      <a:pt x="67" y="26"/>
                      <a:pt x="67" y="27"/>
                      <a:pt x="68" y="27"/>
                    </a:cubicBezTo>
                    <a:cubicBezTo>
                      <a:pt x="69" y="27"/>
                      <a:pt x="69" y="27"/>
                      <a:pt x="69" y="27"/>
                    </a:cubicBezTo>
                    <a:cubicBezTo>
                      <a:pt x="69" y="29"/>
                      <a:pt x="70" y="31"/>
                      <a:pt x="70" y="32"/>
                    </a:cubicBezTo>
                    <a:cubicBezTo>
                      <a:pt x="70" y="33"/>
                      <a:pt x="70" y="33"/>
                      <a:pt x="70" y="33"/>
                    </a:cubicBezTo>
                    <a:cubicBezTo>
                      <a:pt x="70" y="34"/>
                      <a:pt x="70" y="36"/>
                      <a:pt x="70" y="38"/>
                    </a:cubicBezTo>
                    <a:cubicBezTo>
                      <a:pt x="70" y="41"/>
                      <a:pt x="70" y="45"/>
                      <a:pt x="69" y="48"/>
                    </a:cubicBezTo>
                    <a:cubicBezTo>
                      <a:pt x="69" y="48"/>
                      <a:pt x="69" y="48"/>
                      <a:pt x="69" y="48"/>
                    </a:cubicBezTo>
                    <a:cubicBezTo>
                      <a:pt x="69" y="47"/>
                      <a:pt x="68" y="47"/>
                      <a:pt x="68" y="46"/>
                    </a:cubicBezTo>
                    <a:cubicBezTo>
                      <a:pt x="68" y="45"/>
                      <a:pt x="68" y="45"/>
                      <a:pt x="68" y="45"/>
                    </a:cubicBezTo>
                    <a:cubicBezTo>
                      <a:pt x="68" y="45"/>
                      <a:pt x="68" y="44"/>
                      <a:pt x="68" y="44"/>
                    </a:cubicBezTo>
                    <a:cubicBezTo>
                      <a:pt x="68" y="43"/>
                      <a:pt x="67" y="42"/>
                      <a:pt x="67" y="41"/>
                    </a:cubicBezTo>
                    <a:cubicBezTo>
                      <a:pt x="67" y="41"/>
                      <a:pt x="67" y="41"/>
                      <a:pt x="67" y="41"/>
                    </a:cubicBezTo>
                    <a:cubicBezTo>
                      <a:pt x="67" y="40"/>
                      <a:pt x="67" y="40"/>
                      <a:pt x="67" y="40"/>
                    </a:cubicBezTo>
                    <a:cubicBezTo>
                      <a:pt x="66" y="40"/>
                      <a:pt x="66" y="40"/>
                      <a:pt x="66" y="40"/>
                    </a:cubicBezTo>
                    <a:cubicBezTo>
                      <a:pt x="66" y="40"/>
                      <a:pt x="66" y="40"/>
                      <a:pt x="66" y="40"/>
                    </a:cubicBezTo>
                    <a:cubicBezTo>
                      <a:pt x="65" y="39"/>
                      <a:pt x="65" y="39"/>
                      <a:pt x="64" y="39"/>
                    </a:cubicBezTo>
                    <a:cubicBezTo>
                      <a:pt x="63" y="39"/>
                      <a:pt x="63" y="39"/>
                      <a:pt x="63" y="39"/>
                    </a:cubicBezTo>
                    <a:cubicBezTo>
                      <a:pt x="63" y="39"/>
                      <a:pt x="63" y="39"/>
                      <a:pt x="63" y="39"/>
                    </a:cubicBezTo>
                    <a:cubicBezTo>
                      <a:pt x="62" y="39"/>
                      <a:pt x="61" y="39"/>
                      <a:pt x="60" y="39"/>
                    </a:cubicBezTo>
                    <a:cubicBezTo>
                      <a:pt x="60" y="39"/>
                      <a:pt x="60" y="39"/>
                      <a:pt x="60" y="39"/>
                    </a:cubicBezTo>
                    <a:cubicBezTo>
                      <a:pt x="59" y="39"/>
                      <a:pt x="58" y="40"/>
                      <a:pt x="58" y="40"/>
                    </a:cubicBezTo>
                    <a:cubicBezTo>
                      <a:pt x="57" y="39"/>
                      <a:pt x="56" y="38"/>
                      <a:pt x="56" y="38"/>
                    </a:cubicBezTo>
                    <a:cubicBezTo>
                      <a:pt x="55" y="37"/>
                      <a:pt x="55" y="37"/>
                      <a:pt x="55" y="36"/>
                    </a:cubicBezTo>
                    <a:cubicBezTo>
                      <a:pt x="54" y="36"/>
                      <a:pt x="55" y="35"/>
                      <a:pt x="55" y="35"/>
                    </a:cubicBezTo>
                    <a:cubicBezTo>
                      <a:pt x="55" y="34"/>
                      <a:pt x="55" y="33"/>
                      <a:pt x="55" y="32"/>
                    </a:cubicBezTo>
                    <a:cubicBezTo>
                      <a:pt x="55" y="31"/>
                      <a:pt x="55" y="31"/>
                      <a:pt x="55" y="31"/>
                    </a:cubicBezTo>
                    <a:cubicBezTo>
                      <a:pt x="56" y="30"/>
                      <a:pt x="56" y="29"/>
                      <a:pt x="57" y="28"/>
                    </a:cubicBezTo>
                    <a:cubicBezTo>
                      <a:pt x="58" y="28"/>
                      <a:pt x="58" y="28"/>
                      <a:pt x="58" y="27"/>
                    </a:cubicBezTo>
                    <a:cubicBezTo>
                      <a:pt x="58" y="27"/>
                      <a:pt x="58" y="26"/>
                      <a:pt x="59" y="26"/>
                    </a:cubicBezTo>
                    <a:cubicBezTo>
                      <a:pt x="59" y="26"/>
                      <a:pt x="59" y="26"/>
                      <a:pt x="60" y="25"/>
                    </a:cubicBezTo>
                    <a:cubicBezTo>
                      <a:pt x="60" y="25"/>
                      <a:pt x="60" y="25"/>
                      <a:pt x="60" y="25"/>
                    </a:cubicBezTo>
                    <a:moveTo>
                      <a:pt x="68" y="24"/>
                    </a:moveTo>
                    <a:cubicBezTo>
                      <a:pt x="67" y="24"/>
                      <a:pt x="67" y="24"/>
                      <a:pt x="67" y="24"/>
                    </a:cubicBezTo>
                    <a:cubicBezTo>
                      <a:pt x="68" y="24"/>
                      <a:pt x="68" y="24"/>
                      <a:pt x="68" y="24"/>
                    </a:cubicBezTo>
                    <a:cubicBezTo>
                      <a:pt x="68" y="24"/>
                      <a:pt x="68" y="24"/>
                      <a:pt x="68" y="24"/>
                    </a:cubicBezTo>
                    <a:moveTo>
                      <a:pt x="12" y="59"/>
                    </a:moveTo>
                    <a:cubicBezTo>
                      <a:pt x="7" y="53"/>
                      <a:pt x="4" y="46"/>
                      <a:pt x="4" y="38"/>
                    </a:cubicBezTo>
                    <a:cubicBezTo>
                      <a:pt x="4" y="33"/>
                      <a:pt x="5" y="28"/>
                      <a:pt x="8" y="23"/>
                    </a:cubicBezTo>
                    <a:cubicBezTo>
                      <a:pt x="8" y="24"/>
                      <a:pt x="8" y="24"/>
                      <a:pt x="8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6"/>
                      <a:pt x="9" y="26"/>
                      <a:pt x="9" y="27"/>
                    </a:cubicBezTo>
                    <a:cubicBezTo>
                      <a:pt x="9" y="27"/>
                      <a:pt x="9" y="27"/>
                      <a:pt x="9" y="27"/>
                    </a:cubicBezTo>
                    <a:cubicBezTo>
                      <a:pt x="10" y="28"/>
                      <a:pt x="10" y="28"/>
                      <a:pt x="10" y="28"/>
                    </a:cubicBezTo>
                    <a:cubicBezTo>
                      <a:pt x="10" y="29"/>
                      <a:pt x="11" y="29"/>
                      <a:pt x="11" y="30"/>
                    </a:cubicBezTo>
                    <a:cubicBezTo>
                      <a:pt x="12" y="31"/>
                      <a:pt x="12" y="31"/>
                      <a:pt x="12" y="32"/>
                    </a:cubicBezTo>
                    <a:cubicBezTo>
                      <a:pt x="12" y="32"/>
                      <a:pt x="12" y="32"/>
                      <a:pt x="12" y="32"/>
                    </a:cubicBezTo>
                    <a:cubicBezTo>
                      <a:pt x="12" y="33"/>
                      <a:pt x="12" y="33"/>
                      <a:pt x="12" y="33"/>
                    </a:cubicBezTo>
                    <a:cubicBezTo>
                      <a:pt x="12" y="33"/>
                      <a:pt x="12" y="33"/>
                      <a:pt x="12" y="33"/>
                    </a:cubicBezTo>
                    <a:cubicBezTo>
                      <a:pt x="13" y="34"/>
                      <a:pt x="13" y="34"/>
                      <a:pt x="13" y="34"/>
                    </a:cubicBezTo>
                    <a:cubicBezTo>
                      <a:pt x="13" y="34"/>
                      <a:pt x="13" y="34"/>
                      <a:pt x="13" y="34"/>
                    </a:cubicBezTo>
                    <a:cubicBezTo>
                      <a:pt x="14" y="35"/>
                      <a:pt x="15" y="36"/>
                      <a:pt x="17" y="36"/>
                    </a:cubicBezTo>
                    <a:cubicBezTo>
                      <a:pt x="17" y="36"/>
                      <a:pt x="17" y="36"/>
                      <a:pt x="17" y="36"/>
                    </a:cubicBezTo>
                    <a:cubicBezTo>
                      <a:pt x="18" y="36"/>
                      <a:pt x="18" y="36"/>
                      <a:pt x="19" y="37"/>
                    </a:cubicBezTo>
                    <a:cubicBezTo>
                      <a:pt x="20" y="37"/>
                      <a:pt x="20" y="37"/>
                      <a:pt x="20" y="38"/>
                    </a:cubicBezTo>
                    <a:cubicBezTo>
                      <a:pt x="20" y="38"/>
                      <a:pt x="20" y="38"/>
                      <a:pt x="21" y="39"/>
                    </a:cubicBezTo>
                    <a:cubicBezTo>
                      <a:pt x="21" y="39"/>
                      <a:pt x="22" y="39"/>
                      <a:pt x="22" y="40"/>
                    </a:cubicBezTo>
                    <a:cubicBezTo>
                      <a:pt x="23" y="40"/>
                      <a:pt x="23" y="40"/>
                      <a:pt x="23" y="40"/>
                    </a:cubicBezTo>
                    <a:cubicBezTo>
                      <a:pt x="24" y="40"/>
                      <a:pt x="24" y="40"/>
                      <a:pt x="24" y="40"/>
                    </a:cubicBezTo>
                    <a:cubicBezTo>
                      <a:pt x="24" y="41"/>
                      <a:pt x="24" y="41"/>
                      <a:pt x="23" y="41"/>
                    </a:cubicBezTo>
                    <a:cubicBezTo>
                      <a:pt x="23" y="42"/>
                      <a:pt x="22" y="43"/>
                      <a:pt x="23" y="44"/>
                    </a:cubicBezTo>
                    <a:cubicBezTo>
                      <a:pt x="22" y="45"/>
                      <a:pt x="22" y="45"/>
                      <a:pt x="22" y="45"/>
                    </a:cubicBezTo>
                    <a:cubicBezTo>
                      <a:pt x="22" y="45"/>
                      <a:pt x="22" y="46"/>
                      <a:pt x="22" y="46"/>
                    </a:cubicBezTo>
                    <a:cubicBezTo>
                      <a:pt x="23" y="48"/>
                      <a:pt x="24" y="49"/>
                      <a:pt x="25" y="51"/>
                    </a:cubicBezTo>
                    <a:cubicBezTo>
                      <a:pt x="26" y="52"/>
                      <a:pt x="26" y="52"/>
                      <a:pt x="26" y="52"/>
                    </a:cubicBezTo>
                    <a:cubicBezTo>
                      <a:pt x="27" y="52"/>
                      <a:pt x="28" y="53"/>
                      <a:pt x="28" y="55"/>
                    </a:cubicBezTo>
                    <a:cubicBezTo>
                      <a:pt x="21" y="55"/>
                      <a:pt x="21" y="55"/>
                      <a:pt x="21" y="55"/>
                    </a:cubicBezTo>
                    <a:cubicBezTo>
                      <a:pt x="17" y="55"/>
                      <a:pt x="14" y="56"/>
                      <a:pt x="12" y="59"/>
                    </a:cubicBezTo>
                    <a:moveTo>
                      <a:pt x="63" y="23"/>
                    </a:moveTo>
                    <a:cubicBezTo>
                      <a:pt x="63" y="22"/>
                      <a:pt x="63" y="22"/>
                      <a:pt x="63" y="22"/>
                    </a:cubicBezTo>
                    <a:cubicBezTo>
                      <a:pt x="63" y="22"/>
                      <a:pt x="63" y="22"/>
                      <a:pt x="63" y="22"/>
                    </a:cubicBezTo>
                    <a:cubicBezTo>
                      <a:pt x="63" y="22"/>
                      <a:pt x="64" y="22"/>
                      <a:pt x="64" y="21"/>
                    </a:cubicBezTo>
                    <a:cubicBezTo>
                      <a:pt x="64" y="21"/>
                      <a:pt x="64" y="21"/>
                      <a:pt x="64" y="21"/>
                    </a:cubicBezTo>
                    <a:cubicBezTo>
                      <a:pt x="64" y="21"/>
                      <a:pt x="64" y="22"/>
                      <a:pt x="64" y="22"/>
                    </a:cubicBezTo>
                    <a:cubicBezTo>
                      <a:pt x="64" y="22"/>
                      <a:pt x="63" y="22"/>
                      <a:pt x="63" y="23"/>
                    </a:cubicBezTo>
                    <a:moveTo>
                      <a:pt x="59" y="23"/>
                    </a:moveTo>
                    <a:cubicBezTo>
                      <a:pt x="59" y="22"/>
                      <a:pt x="59" y="22"/>
                      <a:pt x="59" y="22"/>
                    </a:cubicBezTo>
                    <a:cubicBezTo>
                      <a:pt x="59" y="22"/>
                      <a:pt x="59" y="22"/>
                      <a:pt x="59" y="22"/>
                    </a:cubicBezTo>
                    <a:cubicBezTo>
                      <a:pt x="59" y="22"/>
                      <a:pt x="59" y="21"/>
                      <a:pt x="59" y="2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1" y="21"/>
                      <a:pt x="60" y="22"/>
                      <a:pt x="61" y="22"/>
                    </a:cubicBezTo>
                    <a:cubicBezTo>
                      <a:pt x="60" y="23"/>
                      <a:pt x="60" y="23"/>
                      <a:pt x="60" y="23"/>
                    </a:cubicBezTo>
                    <a:cubicBezTo>
                      <a:pt x="59" y="23"/>
                      <a:pt x="59" y="23"/>
                      <a:pt x="59" y="23"/>
                    </a:cubicBezTo>
                    <a:moveTo>
                      <a:pt x="62" y="20"/>
                    </a:moveTo>
                    <a:cubicBezTo>
                      <a:pt x="63" y="19"/>
                      <a:pt x="62" y="18"/>
                      <a:pt x="62" y="18"/>
                    </a:cubicBezTo>
                    <a:cubicBezTo>
                      <a:pt x="62" y="18"/>
                      <a:pt x="62" y="18"/>
                      <a:pt x="62" y="18"/>
                    </a:cubicBezTo>
                    <a:cubicBezTo>
                      <a:pt x="63" y="17"/>
                      <a:pt x="63" y="17"/>
                      <a:pt x="63" y="17"/>
                    </a:cubicBezTo>
                    <a:cubicBezTo>
                      <a:pt x="63" y="17"/>
                      <a:pt x="63" y="17"/>
                      <a:pt x="63" y="17"/>
                    </a:cubicBezTo>
                    <a:cubicBezTo>
                      <a:pt x="64" y="18"/>
                      <a:pt x="64" y="18"/>
                      <a:pt x="65" y="19"/>
                    </a:cubicBezTo>
                    <a:cubicBezTo>
                      <a:pt x="65" y="19"/>
                      <a:pt x="65" y="19"/>
                      <a:pt x="65" y="19"/>
                    </a:cubicBezTo>
                    <a:cubicBezTo>
                      <a:pt x="64" y="19"/>
                      <a:pt x="64" y="19"/>
                      <a:pt x="64" y="19"/>
                    </a:cubicBezTo>
                    <a:cubicBezTo>
                      <a:pt x="63" y="19"/>
                      <a:pt x="63" y="19"/>
                      <a:pt x="63" y="19"/>
                    </a:cubicBezTo>
                    <a:cubicBezTo>
                      <a:pt x="62" y="20"/>
                      <a:pt x="62" y="20"/>
                      <a:pt x="62" y="20"/>
                    </a:cubicBezTo>
                    <a:moveTo>
                      <a:pt x="30" y="14"/>
                    </a:moveTo>
                    <a:cubicBezTo>
                      <a:pt x="30" y="14"/>
                      <a:pt x="30" y="14"/>
                      <a:pt x="30" y="14"/>
                    </a:cubicBezTo>
                    <a:cubicBezTo>
                      <a:pt x="30" y="14"/>
                      <a:pt x="30" y="14"/>
                      <a:pt x="30" y="14"/>
                    </a:cubicBezTo>
                    <a:cubicBezTo>
                      <a:pt x="30" y="13"/>
                      <a:pt x="30" y="13"/>
                      <a:pt x="30" y="13"/>
                    </a:cubicBezTo>
                    <a:cubicBezTo>
                      <a:pt x="29" y="13"/>
                      <a:pt x="29" y="13"/>
                      <a:pt x="29" y="13"/>
                    </a:cubicBezTo>
                    <a:cubicBezTo>
                      <a:pt x="29" y="12"/>
                      <a:pt x="28" y="12"/>
                      <a:pt x="28" y="12"/>
                    </a:cubicBezTo>
                    <a:cubicBezTo>
                      <a:pt x="29" y="11"/>
                      <a:pt x="29" y="11"/>
                      <a:pt x="30" y="11"/>
                    </a:cubicBezTo>
                    <a:cubicBezTo>
                      <a:pt x="31" y="11"/>
                      <a:pt x="31" y="10"/>
                      <a:pt x="31" y="10"/>
                    </a:cubicBezTo>
                    <a:cubicBezTo>
                      <a:pt x="32" y="10"/>
                      <a:pt x="32" y="10"/>
                      <a:pt x="32" y="10"/>
                    </a:cubicBezTo>
                    <a:cubicBezTo>
                      <a:pt x="32" y="10"/>
                      <a:pt x="32" y="10"/>
                      <a:pt x="32" y="10"/>
                    </a:cubicBezTo>
                    <a:cubicBezTo>
                      <a:pt x="32" y="10"/>
                      <a:pt x="32" y="10"/>
                      <a:pt x="32" y="10"/>
                    </a:cubicBezTo>
                    <a:cubicBezTo>
                      <a:pt x="32" y="10"/>
                      <a:pt x="32" y="10"/>
                      <a:pt x="32" y="10"/>
                    </a:cubicBezTo>
                    <a:cubicBezTo>
                      <a:pt x="33" y="10"/>
                      <a:pt x="33" y="10"/>
                      <a:pt x="33" y="10"/>
                    </a:cubicBezTo>
                    <a:cubicBezTo>
                      <a:pt x="33" y="10"/>
                      <a:pt x="33" y="10"/>
                      <a:pt x="33" y="10"/>
                    </a:cubicBezTo>
                    <a:cubicBezTo>
                      <a:pt x="32" y="11"/>
                      <a:pt x="32" y="11"/>
                      <a:pt x="32" y="11"/>
                    </a:cubicBezTo>
                    <a:cubicBezTo>
                      <a:pt x="32" y="11"/>
                      <a:pt x="31" y="12"/>
                      <a:pt x="32" y="12"/>
                    </a:cubicBezTo>
                    <a:cubicBezTo>
                      <a:pt x="32" y="13"/>
                      <a:pt x="32" y="13"/>
                      <a:pt x="32" y="13"/>
                    </a:cubicBezTo>
                    <a:cubicBezTo>
                      <a:pt x="31" y="13"/>
                      <a:pt x="31" y="13"/>
                      <a:pt x="31" y="13"/>
                    </a:cubicBezTo>
                    <a:cubicBezTo>
                      <a:pt x="31" y="14"/>
                      <a:pt x="31" y="14"/>
                      <a:pt x="31" y="14"/>
                    </a:cubicBezTo>
                    <a:cubicBezTo>
                      <a:pt x="30" y="14"/>
                      <a:pt x="30" y="14"/>
                      <a:pt x="30" y="14"/>
                    </a:cubicBezTo>
                    <a:cubicBezTo>
                      <a:pt x="30" y="14"/>
                      <a:pt x="30" y="14"/>
                      <a:pt x="30" y="14"/>
                    </a:cubicBezTo>
                    <a:cubicBezTo>
                      <a:pt x="30" y="14"/>
                      <a:pt x="30" y="14"/>
                      <a:pt x="30" y="14"/>
                    </a:cubicBezTo>
                    <a:cubicBezTo>
                      <a:pt x="30" y="14"/>
                      <a:pt x="30" y="14"/>
                      <a:pt x="30" y="14"/>
                    </a:cubicBezTo>
                    <a:moveTo>
                      <a:pt x="23" y="8"/>
                    </a:moveTo>
                    <a:cubicBezTo>
                      <a:pt x="23" y="8"/>
                      <a:pt x="23" y="8"/>
                      <a:pt x="23" y="8"/>
                    </a:cubicBezTo>
                    <a:cubicBezTo>
                      <a:pt x="24" y="8"/>
                      <a:pt x="24" y="8"/>
                      <a:pt x="24" y="8"/>
                    </a:cubicBezTo>
                    <a:cubicBezTo>
                      <a:pt x="24" y="7"/>
                      <a:pt x="24" y="7"/>
                      <a:pt x="24" y="7"/>
                    </a:cubicBezTo>
                    <a:cubicBezTo>
                      <a:pt x="24" y="7"/>
                      <a:pt x="24" y="7"/>
                      <a:pt x="24" y="7"/>
                    </a:cubicBezTo>
                    <a:cubicBezTo>
                      <a:pt x="25" y="7"/>
                      <a:pt x="25" y="7"/>
                      <a:pt x="25" y="7"/>
                    </a:cubicBezTo>
                    <a:cubicBezTo>
                      <a:pt x="25" y="7"/>
                      <a:pt x="25" y="7"/>
                      <a:pt x="25" y="7"/>
                    </a:cubicBezTo>
                    <a:cubicBezTo>
                      <a:pt x="25" y="8"/>
                      <a:pt x="26" y="8"/>
                      <a:pt x="26" y="8"/>
                    </a:cubicBezTo>
                    <a:cubicBezTo>
                      <a:pt x="26" y="9"/>
                      <a:pt x="27" y="9"/>
                      <a:pt x="27" y="9"/>
                    </a:cubicBezTo>
                    <a:cubicBezTo>
                      <a:pt x="28" y="9"/>
                      <a:pt x="28" y="9"/>
                      <a:pt x="29" y="8"/>
                    </a:cubicBezTo>
                    <a:cubicBezTo>
                      <a:pt x="29" y="9"/>
                      <a:pt x="29" y="9"/>
                      <a:pt x="29" y="9"/>
                    </a:cubicBezTo>
                    <a:cubicBezTo>
                      <a:pt x="30" y="9"/>
                      <a:pt x="30" y="9"/>
                      <a:pt x="30" y="9"/>
                    </a:cubicBezTo>
                    <a:cubicBezTo>
                      <a:pt x="29" y="9"/>
                      <a:pt x="29" y="9"/>
                      <a:pt x="29" y="9"/>
                    </a:cubicBezTo>
                    <a:cubicBezTo>
                      <a:pt x="28" y="9"/>
                      <a:pt x="27" y="10"/>
                      <a:pt x="26" y="11"/>
                    </a:cubicBezTo>
                    <a:cubicBezTo>
                      <a:pt x="25" y="12"/>
                      <a:pt x="25" y="12"/>
                      <a:pt x="26" y="13"/>
                    </a:cubicBezTo>
                    <a:cubicBezTo>
                      <a:pt x="26" y="13"/>
                      <a:pt x="26" y="13"/>
                      <a:pt x="26" y="13"/>
                    </a:cubicBezTo>
                    <a:cubicBezTo>
                      <a:pt x="26" y="13"/>
                      <a:pt x="27" y="14"/>
                      <a:pt x="28" y="14"/>
                    </a:cubicBezTo>
                    <a:cubicBezTo>
                      <a:pt x="28" y="15"/>
                      <a:pt x="28" y="16"/>
                      <a:pt x="29" y="16"/>
                    </a:cubicBezTo>
                    <a:cubicBezTo>
                      <a:pt x="29" y="17"/>
                      <a:pt x="29" y="17"/>
                      <a:pt x="29" y="17"/>
                    </a:cubicBezTo>
                    <a:cubicBezTo>
                      <a:pt x="30" y="17"/>
                      <a:pt x="30" y="17"/>
                      <a:pt x="30" y="17"/>
                    </a:cubicBezTo>
                    <a:cubicBezTo>
                      <a:pt x="30" y="17"/>
                      <a:pt x="30" y="17"/>
                      <a:pt x="31" y="16"/>
                    </a:cubicBezTo>
                    <a:cubicBezTo>
                      <a:pt x="32" y="16"/>
                      <a:pt x="32" y="16"/>
                      <a:pt x="32" y="15"/>
                    </a:cubicBezTo>
                    <a:cubicBezTo>
                      <a:pt x="32" y="14"/>
                      <a:pt x="32" y="14"/>
                      <a:pt x="32" y="14"/>
                    </a:cubicBezTo>
                    <a:cubicBezTo>
                      <a:pt x="33" y="14"/>
                      <a:pt x="33" y="14"/>
                      <a:pt x="34" y="13"/>
                    </a:cubicBezTo>
                    <a:cubicBezTo>
                      <a:pt x="34" y="12"/>
                      <a:pt x="34" y="12"/>
                      <a:pt x="34" y="12"/>
                    </a:cubicBezTo>
                    <a:cubicBezTo>
                      <a:pt x="34" y="12"/>
                      <a:pt x="34" y="12"/>
                      <a:pt x="34" y="12"/>
                    </a:cubicBezTo>
                    <a:cubicBezTo>
                      <a:pt x="34" y="12"/>
                      <a:pt x="34" y="12"/>
                      <a:pt x="35" y="11"/>
                    </a:cubicBezTo>
                    <a:cubicBezTo>
                      <a:pt x="35" y="11"/>
                      <a:pt x="35" y="11"/>
                      <a:pt x="35" y="11"/>
                    </a:cubicBezTo>
                    <a:cubicBezTo>
                      <a:pt x="35" y="12"/>
                      <a:pt x="35" y="12"/>
                      <a:pt x="35" y="12"/>
                    </a:cubicBezTo>
                    <a:cubicBezTo>
                      <a:pt x="35" y="13"/>
                      <a:pt x="35" y="13"/>
                      <a:pt x="35" y="13"/>
                    </a:cubicBezTo>
                    <a:cubicBezTo>
                      <a:pt x="36" y="13"/>
                      <a:pt x="36" y="13"/>
                      <a:pt x="36" y="13"/>
                    </a:cubicBezTo>
                    <a:cubicBezTo>
                      <a:pt x="36" y="13"/>
                      <a:pt x="36" y="13"/>
                      <a:pt x="36" y="13"/>
                    </a:cubicBezTo>
                    <a:cubicBezTo>
                      <a:pt x="37" y="13"/>
                      <a:pt x="37" y="13"/>
                      <a:pt x="38" y="13"/>
                    </a:cubicBezTo>
                    <a:cubicBezTo>
                      <a:pt x="38" y="13"/>
                      <a:pt x="38" y="14"/>
                      <a:pt x="38" y="14"/>
                    </a:cubicBezTo>
                    <a:cubicBezTo>
                      <a:pt x="37" y="15"/>
                      <a:pt x="37" y="15"/>
                      <a:pt x="37" y="15"/>
                    </a:cubicBezTo>
                    <a:cubicBezTo>
                      <a:pt x="37" y="15"/>
                      <a:pt x="37" y="15"/>
                      <a:pt x="37" y="15"/>
                    </a:cubicBezTo>
                    <a:cubicBezTo>
                      <a:pt x="37" y="16"/>
                      <a:pt x="36" y="16"/>
                      <a:pt x="36" y="16"/>
                    </a:cubicBezTo>
                    <a:cubicBezTo>
                      <a:pt x="36" y="16"/>
                      <a:pt x="36" y="16"/>
                      <a:pt x="36" y="16"/>
                    </a:cubicBezTo>
                    <a:cubicBezTo>
                      <a:pt x="35" y="15"/>
                      <a:pt x="35" y="15"/>
                      <a:pt x="35" y="15"/>
                    </a:cubicBezTo>
                    <a:cubicBezTo>
                      <a:pt x="35" y="15"/>
                      <a:pt x="35" y="15"/>
                      <a:pt x="35" y="15"/>
                    </a:cubicBezTo>
                    <a:cubicBezTo>
                      <a:pt x="34" y="15"/>
                      <a:pt x="34" y="16"/>
                      <a:pt x="34" y="16"/>
                    </a:cubicBezTo>
                    <a:cubicBezTo>
                      <a:pt x="33" y="16"/>
                      <a:pt x="33" y="16"/>
                      <a:pt x="33" y="16"/>
                    </a:cubicBezTo>
                    <a:cubicBezTo>
                      <a:pt x="33" y="17"/>
                      <a:pt x="33" y="17"/>
                      <a:pt x="33" y="17"/>
                    </a:cubicBezTo>
                    <a:cubicBezTo>
                      <a:pt x="33" y="17"/>
                      <a:pt x="33" y="17"/>
                      <a:pt x="33" y="17"/>
                    </a:cubicBezTo>
                    <a:cubicBezTo>
                      <a:pt x="32" y="18"/>
                      <a:pt x="32" y="18"/>
                      <a:pt x="32" y="18"/>
                    </a:cubicBezTo>
                    <a:cubicBezTo>
                      <a:pt x="31" y="18"/>
                      <a:pt x="31" y="19"/>
                      <a:pt x="30" y="20"/>
                    </a:cubicBezTo>
                    <a:cubicBezTo>
                      <a:pt x="30" y="20"/>
                      <a:pt x="29" y="21"/>
                      <a:pt x="29" y="21"/>
                    </a:cubicBezTo>
                    <a:cubicBezTo>
                      <a:pt x="28" y="22"/>
                      <a:pt x="28" y="22"/>
                      <a:pt x="28" y="22"/>
                    </a:cubicBezTo>
                    <a:cubicBezTo>
                      <a:pt x="27" y="22"/>
                      <a:pt x="27" y="23"/>
                      <a:pt x="27" y="23"/>
                    </a:cubicBezTo>
                    <a:cubicBezTo>
                      <a:pt x="27" y="24"/>
                      <a:pt x="27" y="24"/>
                      <a:pt x="26" y="24"/>
                    </a:cubicBezTo>
                    <a:cubicBezTo>
                      <a:pt x="25" y="25"/>
                      <a:pt x="24" y="25"/>
                      <a:pt x="24" y="26"/>
                    </a:cubicBezTo>
                    <a:cubicBezTo>
                      <a:pt x="23" y="26"/>
                      <a:pt x="23" y="26"/>
                      <a:pt x="22" y="26"/>
                    </a:cubicBezTo>
                    <a:cubicBezTo>
                      <a:pt x="21" y="26"/>
                      <a:pt x="21" y="26"/>
                      <a:pt x="21" y="26"/>
                    </a:cubicBezTo>
                    <a:cubicBezTo>
                      <a:pt x="20" y="26"/>
                      <a:pt x="20" y="26"/>
                      <a:pt x="20" y="26"/>
                    </a:cubicBezTo>
                    <a:cubicBezTo>
                      <a:pt x="20" y="26"/>
                      <a:pt x="20" y="26"/>
                      <a:pt x="20" y="26"/>
                    </a:cubicBezTo>
                    <a:cubicBezTo>
                      <a:pt x="20" y="26"/>
                      <a:pt x="20" y="26"/>
                      <a:pt x="19" y="26"/>
                    </a:cubicBezTo>
                    <a:cubicBezTo>
                      <a:pt x="19" y="26"/>
                      <a:pt x="19" y="26"/>
                      <a:pt x="19" y="26"/>
                    </a:cubicBezTo>
                    <a:cubicBezTo>
                      <a:pt x="17" y="27"/>
                      <a:pt x="16" y="28"/>
                      <a:pt x="16" y="30"/>
                    </a:cubicBezTo>
                    <a:cubicBezTo>
                      <a:pt x="15" y="31"/>
                      <a:pt x="16" y="32"/>
                      <a:pt x="16" y="33"/>
                    </a:cubicBezTo>
                    <a:cubicBezTo>
                      <a:pt x="16" y="33"/>
                      <a:pt x="15" y="33"/>
                      <a:pt x="14" y="32"/>
                    </a:cubicBezTo>
                    <a:cubicBezTo>
                      <a:pt x="14" y="32"/>
                      <a:pt x="14" y="32"/>
                      <a:pt x="14" y="32"/>
                    </a:cubicBezTo>
                    <a:cubicBezTo>
                      <a:pt x="14" y="32"/>
                      <a:pt x="14" y="32"/>
                      <a:pt x="14" y="32"/>
                    </a:cubicBezTo>
                    <a:cubicBezTo>
                      <a:pt x="14" y="32"/>
                      <a:pt x="14" y="32"/>
                      <a:pt x="14" y="32"/>
                    </a:cubicBezTo>
                    <a:cubicBezTo>
                      <a:pt x="14" y="30"/>
                      <a:pt x="13" y="30"/>
                      <a:pt x="13" y="29"/>
                    </a:cubicBezTo>
                    <a:cubicBezTo>
                      <a:pt x="12" y="28"/>
                      <a:pt x="12" y="27"/>
                      <a:pt x="12" y="26"/>
                    </a:cubicBezTo>
                    <a:cubicBezTo>
                      <a:pt x="11" y="25"/>
                      <a:pt x="11" y="25"/>
                      <a:pt x="11" y="25"/>
                    </a:cubicBezTo>
                    <a:cubicBezTo>
                      <a:pt x="10" y="25"/>
                      <a:pt x="10" y="25"/>
                      <a:pt x="10" y="25"/>
                    </a:cubicBezTo>
                    <a:cubicBezTo>
                      <a:pt x="10" y="25"/>
                      <a:pt x="10" y="25"/>
                      <a:pt x="10" y="25"/>
                    </a:cubicBezTo>
                    <a:cubicBezTo>
                      <a:pt x="10" y="24"/>
                      <a:pt x="10" y="24"/>
                      <a:pt x="10" y="24"/>
                    </a:cubicBezTo>
                    <a:cubicBezTo>
                      <a:pt x="10" y="23"/>
                      <a:pt x="10" y="22"/>
                      <a:pt x="10" y="21"/>
                    </a:cubicBezTo>
                    <a:cubicBezTo>
                      <a:pt x="10" y="21"/>
                      <a:pt x="10" y="21"/>
                      <a:pt x="10" y="21"/>
                    </a:cubicBezTo>
                    <a:cubicBezTo>
                      <a:pt x="10" y="20"/>
                      <a:pt x="10" y="20"/>
                      <a:pt x="10" y="20"/>
                    </a:cubicBezTo>
                    <a:cubicBezTo>
                      <a:pt x="11" y="20"/>
                      <a:pt x="11" y="19"/>
                      <a:pt x="11" y="17"/>
                    </a:cubicBezTo>
                    <a:cubicBezTo>
                      <a:pt x="12" y="16"/>
                      <a:pt x="14" y="14"/>
                      <a:pt x="15" y="13"/>
                    </a:cubicBezTo>
                    <a:cubicBezTo>
                      <a:pt x="15" y="13"/>
                      <a:pt x="15" y="13"/>
                      <a:pt x="15" y="13"/>
                    </a:cubicBezTo>
                    <a:cubicBezTo>
                      <a:pt x="16" y="13"/>
                      <a:pt x="17" y="12"/>
                      <a:pt x="17" y="11"/>
                    </a:cubicBezTo>
                    <a:cubicBezTo>
                      <a:pt x="18" y="11"/>
                      <a:pt x="18" y="11"/>
                      <a:pt x="18" y="11"/>
                    </a:cubicBezTo>
                    <a:cubicBezTo>
                      <a:pt x="18" y="11"/>
                      <a:pt x="19" y="10"/>
                      <a:pt x="20" y="10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21" y="10"/>
                      <a:pt x="21" y="10"/>
                      <a:pt x="22" y="9"/>
                    </a:cubicBezTo>
                    <a:cubicBezTo>
                      <a:pt x="22" y="8"/>
                      <a:pt x="22" y="8"/>
                      <a:pt x="22" y="8"/>
                    </a:cubicBezTo>
                    <a:cubicBezTo>
                      <a:pt x="22" y="8"/>
                      <a:pt x="22" y="8"/>
                      <a:pt x="22" y="8"/>
                    </a:cubicBezTo>
                    <a:cubicBezTo>
                      <a:pt x="23" y="8"/>
                      <a:pt x="23" y="8"/>
                      <a:pt x="23" y="8"/>
                    </a:cubicBezTo>
                    <a:moveTo>
                      <a:pt x="31" y="8"/>
                    </a:moveTo>
                    <a:cubicBezTo>
                      <a:pt x="31" y="7"/>
                      <a:pt x="31" y="7"/>
                      <a:pt x="31" y="7"/>
                    </a:cubicBezTo>
                    <a:cubicBezTo>
                      <a:pt x="32" y="7"/>
                      <a:pt x="32" y="6"/>
                      <a:pt x="32" y="6"/>
                    </a:cubicBezTo>
                    <a:cubicBezTo>
                      <a:pt x="33" y="6"/>
                      <a:pt x="33" y="6"/>
                      <a:pt x="33" y="6"/>
                    </a:cubicBezTo>
                    <a:cubicBezTo>
                      <a:pt x="33" y="6"/>
                      <a:pt x="33" y="6"/>
                      <a:pt x="33" y="6"/>
                    </a:cubicBezTo>
                    <a:cubicBezTo>
                      <a:pt x="33" y="6"/>
                      <a:pt x="33" y="6"/>
                      <a:pt x="33" y="6"/>
                    </a:cubicBezTo>
                    <a:cubicBezTo>
                      <a:pt x="34" y="6"/>
                      <a:pt x="34" y="6"/>
                      <a:pt x="34" y="6"/>
                    </a:cubicBezTo>
                    <a:cubicBezTo>
                      <a:pt x="34" y="6"/>
                      <a:pt x="34" y="6"/>
                      <a:pt x="34" y="6"/>
                    </a:cubicBezTo>
                    <a:cubicBezTo>
                      <a:pt x="34" y="7"/>
                      <a:pt x="33" y="8"/>
                      <a:pt x="33" y="8"/>
                    </a:cubicBezTo>
                    <a:cubicBezTo>
                      <a:pt x="33" y="8"/>
                      <a:pt x="33" y="8"/>
                      <a:pt x="33" y="8"/>
                    </a:cubicBezTo>
                    <a:cubicBezTo>
                      <a:pt x="32" y="8"/>
                      <a:pt x="32" y="8"/>
                      <a:pt x="32" y="8"/>
                    </a:cubicBezTo>
                    <a:cubicBezTo>
                      <a:pt x="31" y="8"/>
                      <a:pt x="31" y="8"/>
                      <a:pt x="31" y="8"/>
                    </a:cubicBezTo>
                    <a:moveTo>
                      <a:pt x="46" y="10"/>
                    </a:moveTo>
                    <a:cubicBezTo>
                      <a:pt x="45" y="10"/>
                      <a:pt x="45" y="10"/>
                      <a:pt x="45" y="9"/>
                    </a:cubicBezTo>
                    <a:cubicBezTo>
                      <a:pt x="45" y="9"/>
                      <a:pt x="45" y="9"/>
                      <a:pt x="45" y="9"/>
                    </a:cubicBezTo>
                    <a:cubicBezTo>
                      <a:pt x="45" y="8"/>
                      <a:pt x="46" y="8"/>
                      <a:pt x="46" y="7"/>
                    </a:cubicBezTo>
                    <a:cubicBezTo>
                      <a:pt x="46" y="7"/>
                      <a:pt x="46" y="7"/>
                      <a:pt x="46" y="6"/>
                    </a:cubicBezTo>
                    <a:cubicBezTo>
                      <a:pt x="46" y="6"/>
                      <a:pt x="46" y="6"/>
                      <a:pt x="46" y="6"/>
                    </a:cubicBezTo>
                    <a:cubicBezTo>
                      <a:pt x="46" y="6"/>
                      <a:pt x="46" y="6"/>
                      <a:pt x="46" y="6"/>
                    </a:cubicBezTo>
                    <a:cubicBezTo>
                      <a:pt x="47" y="6"/>
                      <a:pt x="49" y="7"/>
                      <a:pt x="50" y="7"/>
                    </a:cubicBezTo>
                    <a:cubicBezTo>
                      <a:pt x="50" y="8"/>
                      <a:pt x="49" y="8"/>
                      <a:pt x="48" y="8"/>
                    </a:cubicBezTo>
                    <a:cubicBezTo>
                      <a:pt x="48" y="8"/>
                      <a:pt x="48" y="8"/>
                      <a:pt x="48" y="8"/>
                    </a:cubicBezTo>
                    <a:cubicBezTo>
                      <a:pt x="47" y="9"/>
                      <a:pt x="47" y="9"/>
                      <a:pt x="46" y="9"/>
                    </a:cubicBezTo>
                    <a:cubicBezTo>
                      <a:pt x="46" y="10"/>
                      <a:pt x="46" y="10"/>
                      <a:pt x="46" y="10"/>
                    </a:cubicBezTo>
                    <a:moveTo>
                      <a:pt x="27" y="7"/>
                    </a:moveTo>
                    <a:cubicBezTo>
                      <a:pt x="27" y="6"/>
                      <a:pt x="27" y="6"/>
                      <a:pt x="27" y="6"/>
                    </a:cubicBezTo>
                    <a:cubicBezTo>
                      <a:pt x="27" y="6"/>
                      <a:pt x="27" y="6"/>
                      <a:pt x="27" y="6"/>
                    </a:cubicBezTo>
                    <a:cubicBezTo>
                      <a:pt x="28" y="6"/>
                      <a:pt x="29" y="6"/>
                      <a:pt x="30" y="6"/>
                    </a:cubicBezTo>
                    <a:cubicBezTo>
                      <a:pt x="30" y="6"/>
                      <a:pt x="30" y="6"/>
                      <a:pt x="30" y="6"/>
                    </a:cubicBezTo>
                    <a:cubicBezTo>
                      <a:pt x="29" y="6"/>
                      <a:pt x="29" y="6"/>
                      <a:pt x="29" y="6"/>
                    </a:cubicBezTo>
                    <a:cubicBezTo>
                      <a:pt x="29" y="6"/>
                      <a:pt x="28" y="6"/>
                      <a:pt x="28" y="6"/>
                    </a:cubicBezTo>
                    <a:cubicBezTo>
                      <a:pt x="27" y="7"/>
                      <a:pt x="27" y="7"/>
                      <a:pt x="27" y="7"/>
                    </a:cubicBezTo>
                    <a:moveTo>
                      <a:pt x="25" y="31"/>
                    </a:moveTo>
                    <a:cubicBezTo>
                      <a:pt x="25" y="31"/>
                      <a:pt x="26" y="31"/>
                      <a:pt x="26" y="30"/>
                    </a:cubicBezTo>
                    <a:cubicBezTo>
                      <a:pt x="26" y="29"/>
                      <a:pt x="26" y="28"/>
                      <a:pt x="26" y="27"/>
                    </a:cubicBezTo>
                    <a:cubicBezTo>
                      <a:pt x="26" y="27"/>
                      <a:pt x="27" y="26"/>
                      <a:pt x="27" y="26"/>
                    </a:cubicBezTo>
                    <a:cubicBezTo>
                      <a:pt x="28" y="26"/>
                      <a:pt x="29" y="25"/>
                      <a:pt x="29" y="24"/>
                    </a:cubicBezTo>
                    <a:cubicBezTo>
                      <a:pt x="30" y="23"/>
                      <a:pt x="30" y="23"/>
                      <a:pt x="30" y="23"/>
                    </a:cubicBezTo>
                    <a:cubicBezTo>
                      <a:pt x="31" y="22"/>
                      <a:pt x="31" y="22"/>
                      <a:pt x="32" y="22"/>
                    </a:cubicBezTo>
                    <a:cubicBezTo>
                      <a:pt x="32" y="21"/>
                      <a:pt x="32" y="21"/>
                      <a:pt x="32" y="21"/>
                    </a:cubicBezTo>
                    <a:cubicBezTo>
                      <a:pt x="32" y="20"/>
                      <a:pt x="33" y="20"/>
                      <a:pt x="33" y="19"/>
                    </a:cubicBezTo>
                    <a:cubicBezTo>
                      <a:pt x="34" y="19"/>
                      <a:pt x="35" y="19"/>
                      <a:pt x="35" y="19"/>
                    </a:cubicBezTo>
                    <a:cubicBezTo>
                      <a:pt x="36" y="18"/>
                      <a:pt x="36" y="18"/>
                      <a:pt x="36" y="18"/>
                    </a:cubicBezTo>
                    <a:cubicBezTo>
                      <a:pt x="36" y="18"/>
                      <a:pt x="36" y="18"/>
                      <a:pt x="36" y="18"/>
                    </a:cubicBezTo>
                    <a:cubicBezTo>
                      <a:pt x="37" y="18"/>
                      <a:pt x="37" y="18"/>
                      <a:pt x="38" y="17"/>
                    </a:cubicBezTo>
                    <a:cubicBezTo>
                      <a:pt x="38" y="17"/>
                      <a:pt x="38" y="17"/>
                      <a:pt x="38" y="17"/>
                    </a:cubicBezTo>
                    <a:cubicBezTo>
                      <a:pt x="39" y="17"/>
                      <a:pt x="39" y="17"/>
                      <a:pt x="39" y="17"/>
                    </a:cubicBezTo>
                    <a:cubicBezTo>
                      <a:pt x="39" y="17"/>
                      <a:pt x="39" y="17"/>
                      <a:pt x="39" y="17"/>
                    </a:cubicBezTo>
                    <a:cubicBezTo>
                      <a:pt x="39" y="16"/>
                      <a:pt x="39" y="16"/>
                      <a:pt x="39" y="16"/>
                    </a:cubicBezTo>
                    <a:cubicBezTo>
                      <a:pt x="39" y="16"/>
                      <a:pt x="40" y="16"/>
                      <a:pt x="40" y="15"/>
                    </a:cubicBezTo>
                    <a:cubicBezTo>
                      <a:pt x="41" y="15"/>
                      <a:pt x="41" y="15"/>
                      <a:pt x="41" y="14"/>
                    </a:cubicBezTo>
                    <a:cubicBezTo>
                      <a:pt x="41" y="14"/>
                      <a:pt x="40" y="14"/>
                      <a:pt x="40" y="13"/>
                    </a:cubicBezTo>
                    <a:cubicBezTo>
                      <a:pt x="40" y="13"/>
                      <a:pt x="40" y="13"/>
                      <a:pt x="40" y="13"/>
                    </a:cubicBezTo>
                    <a:cubicBezTo>
                      <a:pt x="39" y="12"/>
                      <a:pt x="39" y="12"/>
                      <a:pt x="39" y="11"/>
                    </a:cubicBezTo>
                    <a:cubicBezTo>
                      <a:pt x="40" y="11"/>
                      <a:pt x="40" y="11"/>
                      <a:pt x="40" y="11"/>
                    </a:cubicBezTo>
                    <a:cubicBezTo>
                      <a:pt x="40" y="10"/>
                      <a:pt x="40" y="10"/>
                      <a:pt x="40" y="10"/>
                    </a:cubicBezTo>
                    <a:cubicBezTo>
                      <a:pt x="40" y="10"/>
                      <a:pt x="40" y="10"/>
                      <a:pt x="40" y="10"/>
                    </a:cubicBezTo>
                    <a:cubicBezTo>
                      <a:pt x="40" y="10"/>
                      <a:pt x="40" y="10"/>
                      <a:pt x="40" y="10"/>
                    </a:cubicBezTo>
                    <a:cubicBezTo>
                      <a:pt x="41" y="10"/>
                      <a:pt x="42" y="9"/>
                      <a:pt x="42" y="8"/>
                    </a:cubicBezTo>
                    <a:cubicBezTo>
                      <a:pt x="42" y="7"/>
                      <a:pt x="42" y="7"/>
                      <a:pt x="42" y="7"/>
                    </a:cubicBezTo>
                    <a:cubicBezTo>
                      <a:pt x="41" y="7"/>
                      <a:pt x="41" y="7"/>
                      <a:pt x="41" y="7"/>
                    </a:cubicBezTo>
                    <a:cubicBezTo>
                      <a:pt x="41" y="7"/>
                      <a:pt x="41" y="7"/>
                      <a:pt x="41" y="7"/>
                    </a:cubicBezTo>
                    <a:cubicBezTo>
                      <a:pt x="41" y="6"/>
                      <a:pt x="41" y="6"/>
                      <a:pt x="41" y="6"/>
                    </a:cubicBezTo>
                    <a:cubicBezTo>
                      <a:pt x="41" y="6"/>
                      <a:pt x="41" y="6"/>
                      <a:pt x="40" y="6"/>
                    </a:cubicBezTo>
                    <a:cubicBezTo>
                      <a:pt x="39" y="5"/>
                      <a:pt x="39" y="5"/>
                      <a:pt x="39" y="5"/>
                    </a:cubicBezTo>
                    <a:cubicBezTo>
                      <a:pt x="39" y="5"/>
                      <a:pt x="39" y="5"/>
                      <a:pt x="39" y="5"/>
                    </a:cubicBezTo>
                    <a:cubicBezTo>
                      <a:pt x="39" y="5"/>
                      <a:pt x="39" y="5"/>
                      <a:pt x="39" y="5"/>
                    </a:cubicBezTo>
                    <a:cubicBezTo>
                      <a:pt x="40" y="5"/>
                      <a:pt x="42" y="5"/>
                      <a:pt x="43" y="5"/>
                    </a:cubicBezTo>
                    <a:cubicBezTo>
                      <a:pt x="43" y="5"/>
                      <a:pt x="43" y="5"/>
                      <a:pt x="43" y="5"/>
                    </a:cubicBezTo>
                    <a:cubicBezTo>
                      <a:pt x="43" y="5"/>
                      <a:pt x="43" y="5"/>
                      <a:pt x="43" y="5"/>
                    </a:cubicBezTo>
                    <a:cubicBezTo>
                      <a:pt x="44" y="5"/>
                      <a:pt x="44" y="5"/>
                      <a:pt x="44" y="5"/>
                    </a:cubicBezTo>
                    <a:cubicBezTo>
                      <a:pt x="44" y="6"/>
                      <a:pt x="44" y="6"/>
                      <a:pt x="43" y="6"/>
                    </a:cubicBezTo>
                    <a:cubicBezTo>
                      <a:pt x="43" y="7"/>
                      <a:pt x="43" y="7"/>
                      <a:pt x="43" y="7"/>
                    </a:cubicBezTo>
                    <a:cubicBezTo>
                      <a:pt x="43" y="7"/>
                      <a:pt x="43" y="8"/>
                      <a:pt x="43" y="8"/>
                    </a:cubicBezTo>
                    <a:cubicBezTo>
                      <a:pt x="43" y="11"/>
                      <a:pt x="44" y="12"/>
                      <a:pt x="45" y="13"/>
                    </a:cubicBezTo>
                    <a:cubicBezTo>
                      <a:pt x="46" y="13"/>
                      <a:pt x="46" y="13"/>
                      <a:pt x="46" y="13"/>
                    </a:cubicBezTo>
                    <a:cubicBezTo>
                      <a:pt x="46" y="13"/>
                      <a:pt x="46" y="13"/>
                      <a:pt x="46" y="13"/>
                    </a:cubicBezTo>
                    <a:cubicBezTo>
                      <a:pt x="47" y="12"/>
                      <a:pt x="48" y="11"/>
                      <a:pt x="48" y="11"/>
                    </a:cubicBezTo>
                    <a:cubicBezTo>
                      <a:pt x="49" y="10"/>
                      <a:pt x="49" y="10"/>
                      <a:pt x="49" y="10"/>
                    </a:cubicBezTo>
                    <a:cubicBezTo>
                      <a:pt x="50" y="10"/>
                      <a:pt x="50" y="9"/>
                      <a:pt x="51" y="9"/>
                    </a:cubicBezTo>
                    <a:cubicBezTo>
                      <a:pt x="52" y="9"/>
                      <a:pt x="52" y="9"/>
                      <a:pt x="53" y="9"/>
                    </a:cubicBezTo>
                    <a:cubicBezTo>
                      <a:pt x="53" y="9"/>
                      <a:pt x="53" y="9"/>
                      <a:pt x="53" y="9"/>
                    </a:cubicBezTo>
                    <a:cubicBezTo>
                      <a:pt x="53" y="9"/>
                      <a:pt x="53" y="9"/>
                      <a:pt x="53" y="9"/>
                    </a:cubicBezTo>
                    <a:cubicBezTo>
                      <a:pt x="53" y="10"/>
                      <a:pt x="53" y="10"/>
                      <a:pt x="53" y="10"/>
                    </a:cubicBezTo>
                    <a:cubicBezTo>
                      <a:pt x="54" y="10"/>
                      <a:pt x="54" y="11"/>
                      <a:pt x="55" y="11"/>
                    </a:cubicBezTo>
                    <a:cubicBezTo>
                      <a:pt x="55" y="11"/>
                      <a:pt x="55" y="11"/>
                      <a:pt x="55" y="11"/>
                    </a:cubicBezTo>
                    <a:cubicBezTo>
                      <a:pt x="55" y="11"/>
                      <a:pt x="55" y="11"/>
                      <a:pt x="55" y="11"/>
                    </a:cubicBezTo>
                    <a:cubicBezTo>
                      <a:pt x="55" y="11"/>
                      <a:pt x="55" y="11"/>
                      <a:pt x="55" y="11"/>
                    </a:cubicBezTo>
                    <a:cubicBezTo>
                      <a:pt x="56" y="11"/>
                      <a:pt x="56" y="11"/>
                      <a:pt x="56" y="11"/>
                    </a:cubicBezTo>
                    <a:cubicBezTo>
                      <a:pt x="57" y="11"/>
                      <a:pt x="57" y="11"/>
                      <a:pt x="58" y="12"/>
                    </a:cubicBezTo>
                    <a:cubicBezTo>
                      <a:pt x="58" y="12"/>
                      <a:pt x="58" y="12"/>
                      <a:pt x="58" y="12"/>
                    </a:cubicBezTo>
                    <a:cubicBezTo>
                      <a:pt x="59" y="12"/>
                      <a:pt x="59" y="12"/>
                      <a:pt x="59" y="12"/>
                    </a:cubicBezTo>
                    <a:cubicBezTo>
                      <a:pt x="59" y="13"/>
                      <a:pt x="59" y="13"/>
                      <a:pt x="59" y="13"/>
                    </a:cubicBezTo>
                    <a:cubicBezTo>
                      <a:pt x="58" y="13"/>
                      <a:pt x="58" y="13"/>
                      <a:pt x="58" y="13"/>
                    </a:cubicBezTo>
                    <a:cubicBezTo>
                      <a:pt x="58" y="13"/>
                      <a:pt x="58" y="13"/>
                      <a:pt x="58" y="13"/>
                    </a:cubicBezTo>
                    <a:cubicBezTo>
                      <a:pt x="57" y="14"/>
                      <a:pt x="57" y="14"/>
                      <a:pt x="57" y="14"/>
                    </a:cubicBezTo>
                    <a:cubicBezTo>
                      <a:pt x="57" y="14"/>
                      <a:pt x="57" y="14"/>
                      <a:pt x="57" y="14"/>
                    </a:cubicBezTo>
                    <a:cubicBezTo>
                      <a:pt x="57" y="15"/>
                      <a:pt x="57" y="15"/>
                      <a:pt x="57" y="15"/>
                    </a:cubicBezTo>
                    <a:cubicBezTo>
                      <a:pt x="57" y="15"/>
                      <a:pt x="57" y="15"/>
                      <a:pt x="57" y="15"/>
                    </a:cubicBezTo>
                    <a:cubicBezTo>
                      <a:pt x="57" y="16"/>
                      <a:pt x="57" y="16"/>
                      <a:pt x="57" y="16"/>
                    </a:cubicBezTo>
                    <a:cubicBezTo>
                      <a:pt x="57" y="16"/>
                      <a:pt x="57" y="16"/>
                      <a:pt x="57" y="16"/>
                    </a:cubicBezTo>
                    <a:cubicBezTo>
                      <a:pt x="58" y="17"/>
                      <a:pt x="58" y="17"/>
                      <a:pt x="58" y="17"/>
                    </a:cubicBezTo>
                    <a:cubicBezTo>
                      <a:pt x="59" y="17"/>
                      <a:pt x="59" y="17"/>
                      <a:pt x="59" y="17"/>
                    </a:cubicBezTo>
                    <a:cubicBezTo>
                      <a:pt x="59" y="17"/>
                      <a:pt x="59" y="17"/>
                      <a:pt x="59" y="17"/>
                    </a:cubicBezTo>
                    <a:cubicBezTo>
                      <a:pt x="59" y="17"/>
                      <a:pt x="59" y="17"/>
                      <a:pt x="59" y="17"/>
                    </a:cubicBezTo>
                    <a:cubicBezTo>
                      <a:pt x="59" y="18"/>
                      <a:pt x="59" y="18"/>
                      <a:pt x="59" y="18"/>
                    </a:cubicBezTo>
                    <a:cubicBezTo>
                      <a:pt x="59" y="18"/>
                      <a:pt x="60" y="18"/>
                      <a:pt x="60" y="19"/>
                    </a:cubicBezTo>
                    <a:cubicBezTo>
                      <a:pt x="60" y="19"/>
                      <a:pt x="60" y="19"/>
                      <a:pt x="60" y="19"/>
                    </a:cubicBezTo>
                    <a:cubicBezTo>
                      <a:pt x="60" y="19"/>
                      <a:pt x="60" y="19"/>
                      <a:pt x="60" y="19"/>
                    </a:cubicBezTo>
                    <a:cubicBezTo>
                      <a:pt x="59" y="19"/>
                      <a:pt x="59" y="19"/>
                      <a:pt x="59" y="19"/>
                    </a:cubicBezTo>
                    <a:cubicBezTo>
                      <a:pt x="58" y="19"/>
                      <a:pt x="58" y="19"/>
                      <a:pt x="57" y="19"/>
                    </a:cubicBezTo>
                    <a:cubicBezTo>
                      <a:pt x="57" y="19"/>
                      <a:pt x="57" y="20"/>
                      <a:pt x="57" y="20"/>
                    </a:cubicBezTo>
                    <a:cubicBezTo>
                      <a:pt x="57" y="21"/>
                      <a:pt x="57" y="21"/>
                      <a:pt x="57" y="21"/>
                    </a:cubicBezTo>
                    <a:cubicBezTo>
                      <a:pt x="57" y="22"/>
                      <a:pt x="56" y="23"/>
                      <a:pt x="57" y="24"/>
                    </a:cubicBezTo>
                    <a:cubicBezTo>
                      <a:pt x="58" y="24"/>
                      <a:pt x="58" y="24"/>
                      <a:pt x="58" y="24"/>
                    </a:cubicBezTo>
                    <a:cubicBezTo>
                      <a:pt x="57" y="24"/>
                      <a:pt x="57" y="24"/>
                      <a:pt x="57" y="24"/>
                    </a:cubicBezTo>
                    <a:cubicBezTo>
                      <a:pt x="57" y="25"/>
                      <a:pt x="56" y="25"/>
                      <a:pt x="56" y="27"/>
                    </a:cubicBezTo>
                    <a:cubicBezTo>
                      <a:pt x="55" y="28"/>
                      <a:pt x="54" y="29"/>
                      <a:pt x="53" y="30"/>
                    </a:cubicBezTo>
                    <a:cubicBezTo>
                      <a:pt x="52" y="31"/>
                      <a:pt x="52" y="31"/>
                      <a:pt x="52" y="31"/>
                    </a:cubicBezTo>
                    <a:cubicBezTo>
                      <a:pt x="52" y="32"/>
                      <a:pt x="52" y="32"/>
                      <a:pt x="53" y="33"/>
                    </a:cubicBezTo>
                    <a:cubicBezTo>
                      <a:pt x="53" y="33"/>
                      <a:pt x="53" y="33"/>
                      <a:pt x="53" y="34"/>
                    </a:cubicBezTo>
                    <a:cubicBezTo>
                      <a:pt x="53" y="35"/>
                      <a:pt x="52" y="36"/>
                      <a:pt x="53" y="37"/>
                    </a:cubicBezTo>
                    <a:cubicBezTo>
                      <a:pt x="53" y="37"/>
                      <a:pt x="53" y="37"/>
                      <a:pt x="53" y="37"/>
                    </a:cubicBezTo>
                    <a:cubicBezTo>
                      <a:pt x="53" y="38"/>
                      <a:pt x="54" y="38"/>
                      <a:pt x="54" y="39"/>
                    </a:cubicBezTo>
                    <a:cubicBezTo>
                      <a:pt x="55" y="40"/>
                      <a:pt x="56" y="41"/>
                      <a:pt x="57" y="42"/>
                    </a:cubicBezTo>
                    <a:cubicBezTo>
                      <a:pt x="58" y="42"/>
                      <a:pt x="58" y="42"/>
                      <a:pt x="58" y="42"/>
                    </a:cubicBezTo>
                    <a:cubicBezTo>
                      <a:pt x="59" y="42"/>
                      <a:pt x="59" y="41"/>
                      <a:pt x="60" y="41"/>
                    </a:cubicBezTo>
                    <a:cubicBezTo>
                      <a:pt x="61" y="41"/>
                      <a:pt x="61" y="41"/>
                      <a:pt x="61" y="41"/>
                    </a:cubicBezTo>
                    <a:cubicBezTo>
                      <a:pt x="61" y="41"/>
                      <a:pt x="61" y="41"/>
                      <a:pt x="61" y="41"/>
                    </a:cubicBezTo>
                    <a:cubicBezTo>
                      <a:pt x="61" y="41"/>
                      <a:pt x="62" y="41"/>
                      <a:pt x="63" y="41"/>
                    </a:cubicBezTo>
                    <a:cubicBezTo>
                      <a:pt x="63" y="41"/>
                      <a:pt x="63" y="41"/>
                      <a:pt x="63" y="41"/>
                    </a:cubicBezTo>
                    <a:cubicBezTo>
                      <a:pt x="63" y="41"/>
                      <a:pt x="63" y="41"/>
                      <a:pt x="63" y="41"/>
                    </a:cubicBezTo>
                    <a:cubicBezTo>
                      <a:pt x="63" y="41"/>
                      <a:pt x="63" y="41"/>
                      <a:pt x="63" y="41"/>
                    </a:cubicBezTo>
                    <a:cubicBezTo>
                      <a:pt x="64" y="41"/>
                      <a:pt x="64" y="41"/>
                      <a:pt x="65" y="41"/>
                    </a:cubicBezTo>
                    <a:cubicBezTo>
                      <a:pt x="65" y="41"/>
                      <a:pt x="65" y="41"/>
                      <a:pt x="65" y="41"/>
                    </a:cubicBezTo>
                    <a:cubicBezTo>
                      <a:pt x="65" y="42"/>
                      <a:pt x="65" y="42"/>
                      <a:pt x="65" y="42"/>
                    </a:cubicBezTo>
                    <a:cubicBezTo>
                      <a:pt x="65" y="42"/>
                      <a:pt x="65" y="42"/>
                      <a:pt x="65" y="42"/>
                    </a:cubicBezTo>
                    <a:cubicBezTo>
                      <a:pt x="65" y="42"/>
                      <a:pt x="65" y="42"/>
                      <a:pt x="65" y="42"/>
                    </a:cubicBezTo>
                    <a:cubicBezTo>
                      <a:pt x="65" y="42"/>
                      <a:pt x="65" y="42"/>
                      <a:pt x="65" y="42"/>
                    </a:cubicBezTo>
                    <a:cubicBezTo>
                      <a:pt x="65" y="42"/>
                      <a:pt x="65" y="43"/>
                      <a:pt x="65" y="44"/>
                    </a:cubicBezTo>
                    <a:cubicBezTo>
                      <a:pt x="65" y="44"/>
                      <a:pt x="65" y="44"/>
                      <a:pt x="65" y="44"/>
                    </a:cubicBezTo>
                    <a:cubicBezTo>
                      <a:pt x="66" y="45"/>
                      <a:pt x="66" y="45"/>
                      <a:pt x="66" y="46"/>
                    </a:cubicBezTo>
                    <a:cubicBezTo>
                      <a:pt x="66" y="47"/>
                      <a:pt x="66" y="47"/>
                      <a:pt x="66" y="47"/>
                    </a:cubicBezTo>
                    <a:cubicBezTo>
                      <a:pt x="66" y="47"/>
                      <a:pt x="67" y="48"/>
                      <a:pt x="67" y="48"/>
                    </a:cubicBezTo>
                    <a:cubicBezTo>
                      <a:pt x="67" y="48"/>
                      <a:pt x="67" y="49"/>
                      <a:pt x="67" y="49"/>
                    </a:cubicBezTo>
                    <a:cubicBezTo>
                      <a:pt x="67" y="49"/>
                      <a:pt x="67" y="49"/>
                      <a:pt x="67" y="49"/>
                    </a:cubicBezTo>
                    <a:cubicBezTo>
                      <a:pt x="67" y="50"/>
                      <a:pt x="67" y="50"/>
                      <a:pt x="66" y="51"/>
                    </a:cubicBezTo>
                    <a:cubicBezTo>
                      <a:pt x="66" y="51"/>
                      <a:pt x="66" y="51"/>
                      <a:pt x="66" y="52"/>
                    </a:cubicBezTo>
                    <a:cubicBezTo>
                      <a:pt x="66" y="52"/>
                      <a:pt x="66" y="52"/>
                      <a:pt x="66" y="52"/>
                    </a:cubicBezTo>
                    <a:cubicBezTo>
                      <a:pt x="66" y="53"/>
                      <a:pt x="66" y="53"/>
                      <a:pt x="66" y="53"/>
                    </a:cubicBezTo>
                    <a:cubicBezTo>
                      <a:pt x="66" y="54"/>
                      <a:pt x="66" y="54"/>
                      <a:pt x="66" y="54"/>
                    </a:cubicBezTo>
                    <a:cubicBezTo>
                      <a:pt x="65" y="56"/>
                      <a:pt x="64" y="57"/>
                      <a:pt x="63" y="59"/>
                    </a:cubicBezTo>
                    <a:cubicBezTo>
                      <a:pt x="60" y="56"/>
                      <a:pt x="57" y="55"/>
                      <a:pt x="54" y="55"/>
                    </a:cubicBezTo>
                    <a:cubicBezTo>
                      <a:pt x="43" y="55"/>
                      <a:pt x="43" y="55"/>
                      <a:pt x="43" y="55"/>
                    </a:cubicBezTo>
                    <a:cubicBezTo>
                      <a:pt x="43" y="55"/>
                      <a:pt x="43" y="54"/>
                      <a:pt x="44" y="54"/>
                    </a:cubicBezTo>
                    <a:cubicBezTo>
                      <a:pt x="44" y="53"/>
                      <a:pt x="44" y="53"/>
                      <a:pt x="44" y="53"/>
                    </a:cubicBezTo>
                    <a:cubicBezTo>
                      <a:pt x="44" y="52"/>
                      <a:pt x="44" y="52"/>
                      <a:pt x="44" y="52"/>
                    </a:cubicBezTo>
                    <a:cubicBezTo>
                      <a:pt x="44" y="52"/>
                      <a:pt x="44" y="51"/>
                      <a:pt x="44" y="51"/>
                    </a:cubicBezTo>
                    <a:cubicBezTo>
                      <a:pt x="44" y="50"/>
                      <a:pt x="45" y="50"/>
                      <a:pt x="45" y="49"/>
                    </a:cubicBezTo>
                    <a:cubicBezTo>
                      <a:pt x="46" y="49"/>
                      <a:pt x="47" y="47"/>
                      <a:pt x="46" y="46"/>
                    </a:cubicBezTo>
                    <a:cubicBezTo>
                      <a:pt x="46" y="45"/>
                      <a:pt x="46" y="45"/>
                      <a:pt x="46" y="45"/>
                    </a:cubicBezTo>
                    <a:cubicBezTo>
                      <a:pt x="45" y="44"/>
                      <a:pt x="43" y="44"/>
                      <a:pt x="42" y="43"/>
                    </a:cubicBezTo>
                    <a:cubicBezTo>
                      <a:pt x="41" y="43"/>
                      <a:pt x="40" y="43"/>
                      <a:pt x="39" y="42"/>
                    </a:cubicBezTo>
                    <a:cubicBezTo>
                      <a:pt x="38" y="41"/>
                      <a:pt x="38" y="39"/>
                      <a:pt x="35" y="39"/>
                    </a:cubicBezTo>
                    <a:cubicBezTo>
                      <a:pt x="35" y="39"/>
                      <a:pt x="35" y="39"/>
                      <a:pt x="35" y="39"/>
                    </a:cubicBezTo>
                    <a:cubicBezTo>
                      <a:pt x="35" y="38"/>
                      <a:pt x="34" y="38"/>
                      <a:pt x="34" y="38"/>
                    </a:cubicBezTo>
                    <a:cubicBezTo>
                      <a:pt x="34" y="37"/>
                      <a:pt x="34" y="37"/>
                      <a:pt x="34" y="37"/>
                    </a:cubicBezTo>
                    <a:cubicBezTo>
                      <a:pt x="34" y="37"/>
                      <a:pt x="33" y="36"/>
                      <a:pt x="33" y="36"/>
                    </a:cubicBezTo>
                    <a:cubicBezTo>
                      <a:pt x="32" y="36"/>
                      <a:pt x="32" y="36"/>
                      <a:pt x="32" y="36"/>
                    </a:cubicBezTo>
                    <a:cubicBezTo>
                      <a:pt x="32" y="36"/>
                      <a:pt x="32" y="36"/>
                      <a:pt x="32" y="36"/>
                    </a:cubicBezTo>
                    <a:cubicBezTo>
                      <a:pt x="31" y="36"/>
                      <a:pt x="31" y="36"/>
                      <a:pt x="30" y="36"/>
                    </a:cubicBezTo>
                    <a:cubicBezTo>
                      <a:pt x="30" y="36"/>
                      <a:pt x="30" y="36"/>
                      <a:pt x="30" y="36"/>
                    </a:cubicBezTo>
                    <a:cubicBezTo>
                      <a:pt x="30" y="36"/>
                      <a:pt x="30" y="36"/>
                      <a:pt x="30" y="36"/>
                    </a:cubicBezTo>
                    <a:cubicBezTo>
                      <a:pt x="29" y="35"/>
                      <a:pt x="29" y="35"/>
                      <a:pt x="29" y="35"/>
                    </a:cubicBezTo>
                    <a:cubicBezTo>
                      <a:pt x="29" y="35"/>
                      <a:pt x="29" y="35"/>
                      <a:pt x="28" y="35"/>
                    </a:cubicBezTo>
                    <a:cubicBezTo>
                      <a:pt x="28" y="35"/>
                      <a:pt x="28" y="35"/>
                      <a:pt x="28" y="35"/>
                    </a:cubicBezTo>
                    <a:cubicBezTo>
                      <a:pt x="27" y="36"/>
                      <a:pt x="26" y="36"/>
                      <a:pt x="25" y="37"/>
                    </a:cubicBezTo>
                    <a:cubicBezTo>
                      <a:pt x="25" y="37"/>
                      <a:pt x="25" y="37"/>
                      <a:pt x="24" y="37"/>
                    </a:cubicBezTo>
                    <a:cubicBezTo>
                      <a:pt x="24" y="37"/>
                      <a:pt x="24" y="37"/>
                      <a:pt x="23" y="37"/>
                    </a:cubicBezTo>
                    <a:cubicBezTo>
                      <a:pt x="23" y="37"/>
                      <a:pt x="23" y="36"/>
                      <a:pt x="24" y="36"/>
                    </a:cubicBezTo>
                    <a:cubicBezTo>
                      <a:pt x="24" y="35"/>
                      <a:pt x="24" y="35"/>
                      <a:pt x="24" y="35"/>
                    </a:cubicBezTo>
                    <a:cubicBezTo>
                      <a:pt x="24" y="34"/>
                      <a:pt x="24" y="34"/>
                      <a:pt x="24" y="34"/>
                    </a:cubicBezTo>
                    <a:cubicBezTo>
                      <a:pt x="23" y="34"/>
                      <a:pt x="22" y="34"/>
                      <a:pt x="22" y="34"/>
                    </a:cubicBezTo>
                    <a:cubicBezTo>
                      <a:pt x="22" y="34"/>
                      <a:pt x="22" y="34"/>
                      <a:pt x="22" y="34"/>
                    </a:cubicBezTo>
                    <a:cubicBezTo>
                      <a:pt x="22" y="33"/>
                      <a:pt x="22" y="33"/>
                      <a:pt x="22" y="33"/>
                    </a:cubicBezTo>
                    <a:cubicBezTo>
                      <a:pt x="22" y="33"/>
                      <a:pt x="22" y="32"/>
                      <a:pt x="23" y="32"/>
                    </a:cubicBezTo>
                    <a:cubicBezTo>
                      <a:pt x="22" y="31"/>
                      <a:pt x="22" y="31"/>
                      <a:pt x="22" y="31"/>
                    </a:cubicBezTo>
                    <a:cubicBezTo>
                      <a:pt x="22" y="30"/>
                      <a:pt x="22" y="30"/>
                      <a:pt x="22" y="30"/>
                    </a:cubicBezTo>
                    <a:cubicBezTo>
                      <a:pt x="20" y="30"/>
                      <a:pt x="20" y="30"/>
                      <a:pt x="20" y="30"/>
                    </a:cubicBezTo>
                    <a:cubicBezTo>
                      <a:pt x="20" y="30"/>
                      <a:pt x="19" y="31"/>
                      <a:pt x="19" y="31"/>
                    </a:cubicBezTo>
                    <a:cubicBezTo>
                      <a:pt x="19" y="32"/>
                      <a:pt x="19" y="32"/>
                      <a:pt x="19" y="32"/>
                    </a:cubicBezTo>
                    <a:cubicBezTo>
                      <a:pt x="19" y="32"/>
                      <a:pt x="19" y="32"/>
                      <a:pt x="19" y="32"/>
                    </a:cubicBezTo>
                    <a:cubicBezTo>
                      <a:pt x="18" y="32"/>
                      <a:pt x="18" y="32"/>
                      <a:pt x="18" y="32"/>
                    </a:cubicBezTo>
                    <a:cubicBezTo>
                      <a:pt x="18" y="32"/>
                      <a:pt x="18" y="31"/>
                      <a:pt x="18" y="30"/>
                    </a:cubicBezTo>
                    <a:cubicBezTo>
                      <a:pt x="18" y="29"/>
                      <a:pt x="19" y="28"/>
                      <a:pt x="19" y="28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0" y="28"/>
                      <a:pt x="20" y="28"/>
                      <a:pt x="21" y="28"/>
                    </a:cubicBezTo>
                    <a:cubicBezTo>
                      <a:pt x="21" y="28"/>
                      <a:pt x="21" y="28"/>
                      <a:pt x="22" y="28"/>
                    </a:cubicBezTo>
                    <a:cubicBezTo>
                      <a:pt x="22" y="28"/>
                      <a:pt x="22" y="28"/>
                      <a:pt x="22" y="28"/>
                    </a:cubicBezTo>
                    <a:cubicBezTo>
                      <a:pt x="23" y="28"/>
                      <a:pt x="23" y="28"/>
                      <a:pt x="23" y="28"/>
                    </a:cubicBezTo>
                    <a:cubicBezTo>
                      <a:pt x="23" y="30"/>
                      <a:pt x="24" y="30"/>
                      <a:pt x="24" y="31"/>
                    </a:cubicBezTo>
                    <a:cubicBezTo>
                      <a:pt x="25" y="31"/>
                      <a:pt x="25" y="31"/>
                      <a:pt x="25" y="31"/>
                    </a:cubicBezTo>
                    <a:moveTo>
                      <a:pt x="37" y="0"/>
                    </a:moveTo>
                    <a:cubicBezTo>
                      <a:pt x="17" y="0"/>
                      <a:pt x="0" y="17"/>
                      <a:pt x="0" y="38"/>
                    </a:cubicBezTo>
                    <a:cubicBezTo>
                      <a:pt x="0" y="47"/>
                      <a:pt x="3" y="55"/>
                      <a:pt x="9" y="62"/>
                    </a:cubicBezTo>
                    <a:cubicBezTo>
                      <a:pt x="7" y="64"/>
                      <a:pt x="6" y="67"/>
                      <a:pt x="6" y="71"/>
                    </a:cubicBezTo>
                    <a:cubicBezTo>
                      <a:pt x="6" y="80"/>
                      <a:pt x="13" y="87"/>
                      <a:pt x="21" y="87"/>
                    </a:cubicBezTo>
                    <a:cubicBezTo>
                      <a:pt x="54" y="87"/>
                      <a:pt x="54" y="87"/>
                      <a:pt x="54" y="87"/>
                    </a:cubicBezTo>
                    <a:cubicBezTo>
                      <a:pt x="62" y="87"/>
                      <a:pt x="69" y="80"/>
                      <a:pt x="69" y="71"/>
                    </a:cubicBezTo>
                    <a:cubicBezTo>
                      <a:pt x="69" y="67"/>
                      <a:pt x="68" y="64"/>
                      <a:pt x="66" y="62"/>
                    </a:cubicBezTo>
                    <a:cubicBezTo>
                      <a:pt x="71" y="55"/>
                      <a:pt x="75" y="47"/>
                      <a:pt x="75" y="38"/>
                    </a:cubicBezTo>
                    <a:cubicBezTo>
                      <a:pt x="75" y="17"/>
                      <a:pt x="58" y="0"/>
                      <a:pt x="37" y="0"/>
                    </a:cubicBezTo>
                  </a:path>
                </a:pathLst>
              </a:custGeom>
              <a:grpFill/>
              <a:ln w="9525">
                <a:noFill/>
                <a:round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39" name="Freeform 46"/>
              <p:cNvSpPr>
                <a:spLocks noEditPoints="1"/>
              </p:cNvSpPr>
              <p:nvPr/>
            </p:nvSpPr>
            <p:spPr bwMode="auto">
              <a:xfrm>
                <a:off x="9837716" y="3143251"/>
                <a:ext cx="98425" cy="123825"/>
              </a:xfrm>
              <a:custGeom>
                <a:gdLst>
                  <a:gd fmla="*/ 2 w 16" name="T0"/>
                  <a:gd fmla="*/ 9 h 20" name="T1"/>
                  <a:gd fmla="*/ 3 w 16" name="T2"/>
                  <a:gd fmla="*/ 5 h 20" name="T3"/>
                  <a:gd fmla="*/ 8 w 16" name="T4"/>
                  <a:gd fmla="*/ 2 h 20" name="T5"/>
                  <a:gd fmla="*/ 13 w 16" name="T6"/>
                  <a:gd fmla="*/ 5 h 20" name="T7"/>
                  <a:gd fmla="*/ 14 w 16" name="T8"/>
                  <a:gd fmla="*/ 9 h 20" name="T9"/>
                  <a:gd fmla="*/ 2 w 16" name="T10"/>
                  <a:gd fmla="*/ 9 h 20" name="T11"/>
                  <a:gd fmla="*/ 8 w 16" name="T12"/>
                  <a:gd fmla="*/ 0 h 20" name="T13"/>
                  <a:gd fmla="*/ 0 w 16" name="T14"/>
                  <a:gd fmla="*/ 10 h 20" name="T15"/>
                  <a:gd fmla="*/ 9 w 16" name="T16"/>
                  <a:gd fmla="*/ 20 h 20" name="T17"/>
                  <a:gd fmla="*/ 16 w 16" name="T18"/>
                  <a:gd fmla="*/ 17 h 20" name="T19"/>
                  <a:gd fmla="*/ 14 w 16" name="T20"/>
                  <a:gd fmla="*/ 16 h 20" name="T21"/>
                  <a:gd fmla="*/ 9 w 16" name="T22"/>
                  <a:gd fmla="*/ 18 h 20" name="T23"/>
                  <a:gd fmla="*/ 2 w 16" name="T24"/>
                  <a:gd fmla="*/ 10 h 20" name="T25"/>
                  <a:gd fmla="*/ 16 w 16" name="T26"/>
                  <a:gd fmla="*/ 10 h 20" name="T27"/>
                  <a:gd fmla="*/ 16 w 16" name="T28"/>
                  <a:gd fmla="*/ 9 h 20" name="T29"/>
                  <a:gd fmla="*/ 8 w 16" name="T30"/>
                  <a:gd fmla="*/ 0 h 20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20" w="16">
                    <a:moveTo>
                      <a:pt x="2" y="9"/>
                    </a:moveTo>
                    <a:cubicBezTo>
                      <a:pt x="3" y="7"/>
                      <a:pt x="3" y="6"/>
                      <a:pt x="3" y="5"/>
                    </a:cubicBezTo>
                    <a:cubicBezTo>
                      <a:pt x="4" y="3"/>
                      <a:pt x="6" y="2"/>
                      <a:pt x="8" y="2"/>
                    </a:cubicBezTo>
                    <a:cubicBezTo>
                      <a:pt x="11" y="2"/>
                      <a:pt x="13" y="3"/>
                      <a:pt x="13" y="5"/>
                    </a:cubicBezTo>
                    <a:cubicBezTo>
                      <a:pt x="14" y="6"/>
                      <a:pt x="14" y="7"/>
                      <a:pt x="14" y="9"/>
                    </a:cubicBezTo>
                    <a:cubicBezTo>
                      <a:pt x="2" y="9"/>
                      <a:pt x="2" y="9"/>
                      <a:pt x="2" y="9"/>
                    </a:cubicBezTo>
                    <a:moveTo>
                      <a:pt x="8" y="0"/>
                    </a:moveTo>
                    <a:cubicBezTo>
                      <a:pt x="3" y="0"/>
                      <a:pt x="0" y="4"/>
                      <a:pt x="0" y="10"/>
                    </a:cubicBezTo>
                    <a:cubicBezTo>
                      <a:pt x="0" y="17"/>
                      <a:pt x="3" y="20"/>
                      <a:pt x="9" y="20"/>
                    </a:cubicBezTo>
                    <a:cubicBezTo>
                      <a:pt x="12" y="20"/>
                      <a:pt x="14" y="19"/>
                      <a:pt x="16" y="17"/>
                    </a:cubicBezTo>
                    <a:cubicBezTo>
                      <a:pt x="14" y="16"/>
                      <a:pt x="14" y="16"/>
                      <a:pt x="14" y="16"/>
                    </a:cubicBezTo>
                    <a:cubicBezTo>
                      <a:pt x="13" y="18"/>
                      <a:pt x="11" y="18"/>
                      <a:pt x="9" y="18"/>
                    </a:cubicBezTo>
                    <a:cubicBezTo>
                      <a:pt x="5" y="18"/>
                      <a:pt x="2" y="16"/>
                      <a:pt x="2" y="10"/>
                    </a:cubicBezTo>
                    <a:cubicBezTo>
                      <a:pt x="16" y="10"/>
                      <a:pt x="16" y="10"/>
                      <a:pt x="16" y="10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6" y="3"/>
                      <a:pt x="13" y="0"/>
                      <a:pt x="8" y="0"/>
                    </a:cubicBezTo>
                  </a:path>
                </a:pathLst>
              </a:custGeom>
              <a:grpFill/>
              <a:ln w="9525">
                <a:noFill/>
                <a:round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1" name="Freeform 47"/>
              <p:cNvSpPr/>
              <p:nvPr/>
            </p:nvSpPr>
            <p:spPr bwMode="auto">
              <a:xfrm>
                <a:off x="9942491" y="3143251"/>
                <a:ext cx="98425" cy="123825"/>
              </a:xfrm>
              <a:custGeom>
                <a:gdLst>
                  <a:gd fmla="*/ 9 w 16" name="T0"/>
                  <a:gd fmla="*/ 0 h 20" name="T1"/>
                  <a:gd fmla="*/ 0 w 16" name="T2"/>
                  <a:gd fmla="*/ 10 h 20" name="T3"/>
                  <a:gd fmla="*/ 9 w 16" name="T4"/>
                  <a:gd fmla="*/ 20 h 20" name="T5"/>
                  <a:gd fmla="*/ 16 w 16" name="T6"/>
                  <a:gd fmla="*/ 17 h 20" name="T7"/>
                  <a:gd fmla="*/ 14 w 16" name="T8"/>
                  <a:gd fmla="*/ 16 h 20" name="T9"/>
                  <a:gd fmla="*/ 9 w 16" name="T10"/>
                  <a:gd fmla="*/ 18 h 20" name="T11"/>
                  <a:gd fmla="*/ 4 w 16" name="T12"/>
                  <a:gd fmla="*/ 16 h 20" name="T13"/>
                  <a:gd fmla="*/ 3 w 16" name="T14"/>
                  <a:gd fmla="*/ 10 h 20" name="T15"/>
                  <a:gd fmla="*/ 4 w 16" name="T16"/>
                  <a:gd fmla="*/ 4 h 20" name="T17"/>
                  <a:gd fmla="*/ 9 w 16" name="T18"/>
                  <a:gd fmla="*/ 2 h 20" name="T19"/>
                  <a:gd fmla="*/ 14 w 16" name="T20"/>
                  <a:gd fmla="*/ 4 h 20" name="T21"/>
                  <a:gd fmla="*/ 16 w 16" name="T22"/>
                  <a:gd fmla="*/ 3 h 20" name="T23"/>
                  <a:gd fmla="*/ 9 w 16" name="T24"/>
                  <a:gd fmla="*/ 0 h 20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20" w="16">
                    <a:moveTo>
                      <a:pt x="9" y="0"/>
                    </a:moveTo>
                    <a:cubicBezTo>
                      <a:pt x="4" y="0"/>
                      <a:pt x="0" y="4"/>
                      <a:pt x="0" y="10"/>
                    </a:cubicBezTo>
                    <a:cubicBezTo>
                      <a:pt x="0" y="16"/>
                      <a:pt x="4" y="20"/>
                      <a:pt x="9" y="20"/>
                    </a:cubicBezTo>
                    <a:cubicBezTo>
                      <a:pt x="12" y="20"/>
                      <a:pt x="14" y="20"/>
                      <a:pt x="16" y="17"/>
                    </a:cubicBezTo>
                    <a:cubicBezTo>
                      <a:pt x="14" y="16"/>
                      <a:pt x="14" y="16"/>
                      <a:pt x="14" y="16"/>
                    </a:cubicBezTo>
                    <a:cubicBezTo>
                      <a:pt x="13" y="18"/>
                      <a:pt x="11" y="18"/>
                      <a:pt x="9" y="18"/>
                    </a:cubicBezTo>
                    <a:cubicBezTo>
                      <a:pt x="7" y="18"/>
                      <a:pt x="5" y="17"/>
                      <a:pt x="4" y="16"/>
                    </a:cubicBezTo>
                    <a:cubicBezTo>
                      <a:pt x="3" y="14"/>
                      <a:pt x="3" y="13"/>
                      <a:pt x="3" y="10"/>
                    </a:cubicBezTo>
                    <a:cubicBezTo>
                      <a:pt x="3" y="7"/>
                      <a:pt x="3" y="6"/>
                      <a:pt x="4" y="4"/>
                    </a:cubicBezTo>
                    <a:cubicBezTo>
                      <a:pt x="5" y="3"/>
                      <a:pt x="7" y="2"/>
                      <a:pt x="9" y="2"/>
                    </a:cubicBezTo>
                    <a:cubicBezTo>
                      <a:pt x="11" y="2"/>
                      <a:pt x="13" y="2"/>
                      <a:pt x="14" y="4"/>
                    </a:cubicBezTo>
                    <a:cubicBezTo>
                      <a:pt x="16" y="3"/>
                      <a:pt x="16" y="3"/>
                      <a:pt x="16" y="3"/>
                    </a:cubicBezTo>
                    <a:cubicBezTo>
                      <a:pt x="14" y="0"/>
                      <a:pt x="12" y="0"/>
                      <a:pt x="9" y="0"/>
                    </a:cubicBezTo>
                  </a:path>
                </a:pathLst>
              </a:custGeom>
              <a:grpFill/>
              <a:ln w="9525">
                <a:noFill/>
                <a:round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2" name="Freeform 48"/>
              <p:cNvSpPr>
                <a:spLocks noEditPoints="1"/>
              </p:cNvSpPr>
              <p:nvPr/>
            </p:nvSpPr>
            <p:spPr bwMode="auto">
              <a:xfrm>
                <a:off x="10047266" y="3143251"/>
                <a:ext cx="96837" cy="123825"/>
              </a:xfrm>
              <a:custGeom>
                <a:gdLst>
                  <a:gd fmla="*/ 8 w 16" name="T0"/>
                  <a:gd fmla="*/ 18 h 20" name="T1"/>
                  <a:gd fmla="*/ 4 w 16" name="T2"/>
                  <a:gd fmla="*/ 17 h 20" name="T3"/>
                  <a:gd fmla="*/ 2 w 16" name="T4"/>
                  <a:gd fmla="*/ 10 h 20" name="T5"/>
                  <a:gd fmla="*/ 4 w 16" name="T6"/>
                  <a:gd fmla="*/ 3 h 20" name="T7"/>
                  <a:gd fmla="*/ 8 w 16" name="T8"/>
                  <a:gd fmla="*/ 2 h 20" name="T9"/>
                  <a:gd fmla="*/ 12 w 16" name="T10"/>
                  <a:gd fmla="*/ 3 h 20" name="T11"/>
                  <a:gd fmla="*/ 14 w 16" name="T12"/>
                  <a:gd fmla="*/ 10 h 20" name="T13"/>
                  <a:gd fmla="*/ 12 w 16" name="T14"/>
                  <a:gd fmla="*/ 17 h 20" name="T15"/>
                  <a:gd fmla="*/ 8 w 16" name="T16"/>
                  <a:gd fmla="*/ 18 h 20" name="T17"/>
                  <a:gd fmla="*/ 8 w 16" name="T18"/>
                  <a:gd fmla="*/ 0 h 20" name="T19"/>
                  <a:gd fmla="*/ 3 w 16" name="T20"/>
                  <a:gd fmla="*/ 2 h 20" name="T21"/>
                  <a:gd fmla="*/ 0 w 16" name="T22"/>
                  <a:gd fmla="*/ 10 h 20" name="T23"/>
                  <a:gd fmla="*/ 3 w 16" name="T24"/>
                  <a:gd fmla="*/ 18 h 20" name="T25"/>
                  <a:gd fmla="*/ 8 w 16" name="T26"/>
                  <a:gd fmla="*/ 20 h 20" name="T27"/>
                  <a:gd fmla="*/ 14 w 16" name="T28"/>
                  <a:gd fmla="*/ 18 h 20" name="T29"/>
                  <a:gd fmla="*/ 16 w 16" name="T30"/>
                  <a:gd fmla="*/ 10 h 20" name="T31"/>
                  <a:gd fmla="*/ 14 w 16" name="T32"/>
                  <a:gd fmla="*/ 2 h 20" name="T33"/>
                  <a:gd fmla="*/ 8 w 16" name="T34"/>
                  <a:gd fmla="*/ 0 h 20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20" w="16">
                    <a:moveTo>
                      <a:pt x="8" y="18"/>
                    </a:moveTo>
                    <a:cubicBezTo>
                      <a:pt x="7" y="18"/>
                      <a:pt x="5" y="18"/>
                      <a:pt x="4" y="17"/>
                    </a:cubicBezTo>
                    <a:cubicBezTo>
                      <a:pt x="3" y="15"/>
                      <a:pt x="2" y="12"/>
                      <a:pt x="2" y="10"/>
                    </a:cubicBezTo>
                    <a:cubicBezTo>
                      <a:pt x="2" y="8"/>
                      <a:pt x="3" y="5"/>
                      <a:pt x="4" y="3"/>
                    </a:cubicBezTo>
                    <a:cubicBezTo>
                      <a:pt x="5" y="2"/>
                      <a:pt x="7" y="2"/>
                      <a:pt x="8" y="2"/>
                    </a:cubicBezTo>
                    <a:cubicBezTo>
                      <a:pt x="10" y="2"/>
                      <a:pt x="11" y="2"/>
                      <a:pt x="12" y="3"/>
                    </a:cubicBezTo>
                    <a:cubicBezTo>
                      <a:pt x="14" y="5"/>
                      <a:pt x="14" y="8"/>
                      <a:pt x="14" y="10"/>
                    </a:cubicBezTo>
                    <a:cubicBezTo>
                      <a:pt x="14" y="12"/>
                      <a:pt x="14" y="15"/>
                      <a:pt x="12" y="17"/>
                    </a:cubicBezTo>
                    <a:cubicBezTo>
                      <a:pt x="11" y="18"/>
                      <a:pt x="10" y="18"/>
                      <a:pt x="8" y="18"/>
                    </a:cubicBezTo>
                    <a:moveTo>
                      <a:pt x="8" y="0"/>
                    </a:moveTo>
                    <a:cubicBezTo>
                      <a:pt x="6" y="0"/>
                      <a:pt x="4" y="1"/>
                      <a:pt x="3" y="2"/>
                    </a:cubicBezTo>
                    <a:cubicBezTo>
                      <a:pt x="1" y="4"/>
                      <a:pt x="0" y="7"/>
                      <a:pt x="0" y="10"/>
                    </a:cubicBezTo>
                    <a:cubicBezTo>
                      <a:pt x="0" y="13"/>
                      <a:pt x="1" y="16"/>
                      <a:pt x="3" y="18"/>
                    </a:cubicBezTo>
                    <a:cubicBezTo>
                      <a:pt x="4" y="19"/>
                      <a:pt x="6" y="20"/>
                      <a:pt x="8" y="20"/>
                    </a:cubicBezTo>
                    <a:cubicBezTo>
                      <a:pt x="11" y="20"/>
                      <a:pt x="12" y="19"/>
                      <a:pt x="14" y="18"/>
                    </a:cubicBezTo>
                    <a:cubicBezTo>
                      <a:pt x="16" y="16"/>
                      <a:pt x="16" y="13"/>
                      <a:pt x="16" y="10"/>
                    </a:cubicBezTo>
                    <a:cubicBezTo>
                      <a:pt x="16" y="7"/>
                      <a:pt x="16" y="4"/>
                      <a:pt x="14" y="2"/>
                    </a:cubicBezTo>
                    <a:cubicBezTo>
                      <a:pt x="12" y="1"/>
                      <a:pt x="11" y="0"/>
                      <a:pt x="8" y="0"/>
                    </a:cubicBezTo>
                  </a:path>
                </a:pathLst>
              </a:custGeom>
              <a:grpFill/>
              <a:ln w="9525">
                <a:noFill/>
                <a:round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3" name="Freeform 49"/>
              <p:cNvSpPr>
                <a:spLocks noEditPoints="1"/>
              </p:cNvSpPr>
              <p:nvPr/>
            </p:nvSpPr>
            <p:spPr bwMode="auto">
              <a:xfrm>
                <a:off x="9764688" y="2768599"/>
                <a:ext cx="460374" cy="534988"/>
              </a:xfrm>
              <a:custGeom>
                <a:gdLst>
                  <a:gd fmla="*/ 54 w 75" name="T0"/>
                  <a:gd fmla="*/ 87 h 87" name="T1"/>
                  <a:gd fmla="*/ 68 w 75" name="T2"/>
                  <a:gd fmla="*/ 24 h 87" name="T3"/>
                  <a:gd fmla="*/ 70 w 75" name="T4"/>
                  <a:gd fmla="*/ 32 h 87" name="T5"/>
                  <a:gd fmla="*/ 68 w 75" name="T6"/>
                  <a:gd fmla="*/ 44 h 87" name="T7"/>
                  <a:gd fmla="*/ 63 w 75" name="T8"/>
                  <a:gd fmla="*/ 39 h 87" name="T9"/>
                  <a:gd fmla="*/ 55 w 75" name="T10"/>
                  <a:gd fmla="*/ 32 h 87" name="T11"/>
                  <a:gd fmla="*/ 65 w 75" name="T12"/>
                  <a:gd fmla="*/ 24 h 87" name="T13"/>
                  <a:gd fmla="*/ 64 w 75" name="T14"/>
                  <a:gd fmla="*/ 21 h 87" name="T15"/>
                  <a:gd fmla="*/ 65 w 75" name="T16"/>
                  <a:gd fmla="*/ 19 h 87" name="T17"/>
                  <a:gd fmla="*/ 61 w 75" name="T18"/>
                  <a:gd fmla="*/ 22 h 87" name="T19"/>
                  <a:gd fmla="*/ 61 w 75" name="T20"/>
                  <a:gd fmla="*/ 21 h 87" name="T21"/>
                  <a:gd fmla="*/ 48 w 75" name="T22"/>
                  <a:gd fmla="*/ 8 h 87" name="T23"/>
                  <a:gd fmla="*/ 39 w 75" name="T24"/>
                  <a:gd fmla="*/ 16 h 87" name="T25"/>
                  <a:gd fmla="*/ 40 w 75" name="T26"/>
                  <a:gd fmla="*/ 10 h 87" name="T27"/>
                  <a:gd fmla="*/ 41 w 75" name="T28"/>
                  <a:gd fmla="*/ 6 h 87" name="T29"/>
                  <a:gd fmla="*/ 43 w 75" name="T30"/>
                  <a:gd fmla="*/ 5 h 87" name="T31"/>
                  <a:gd fmla="*/ 46 w 75" name="T32"/>
                  <a:gd fmla="*/ 13 h 87" name="T33"/>
                  <a:gd fmla="*/ 53 w 75" name="T34"/>
                  <a:gd fmla="*/ 10 h 87" name="T35"/>
                  <a:gd fmla="*/ 58 w 75" name="T36"/>
                  <a:gd fmla="*/ 12 h 87" name="T37"/>
                  <a:gd fmla="*/ 57 w 75" name="T38"/>
                  <a:gd fmla="*/ 15 h 87" name="T39"/>
                  <a:gd fmla="*/ 59 w 75" name="T40"/>
                  <a:gd fmla="*/ 17 h 87" name="T41"/>
                  <a:gd fmla="*/ 57 w 75" name="T42"/>
                  <a:gd fmla="*/ 20 h 87" name="T43"/>
                  <a:gd fmla="*/ 52 w 75" name="T44"/>
                  <a:gd fmla="*/ 31 h 87" name="T45"/>
                  <a:gd fmla="*/ 58 w 75" name="T46"/>
                  <a:gd fmla="*/ 42 h 87" name="T47"/>
                  <a:gd fmla="*/ 65 w 75" name="T48"/>
                  <a:gd fmla="*/ 41 h 87" name="T49"/>
                  <a:gd fmla="*/ 65 w 75" name="T50"/>
                  <a:gd fmla="*/ 44 h 87" name="T51"/>
                  <a:gd fmla="*/ 66 w 75" name="T52"/>
                  <a:gd fmla="*/ 52 h 87" name="T53"/>
                  <a:gd fmla="*/ 44 w 75" name="T54"/>
                  <a:gd fmla="*/ 54 h 87" name="T55"/>
                  <a:gd fmla="*/ 42 w 75" name="T56"/>
                  <a:gd fmla="*/ 43 h 87" name="T57"/>
                  <a:gd fmla="*/ 32 w 75" name="T58"/>
                  <a:gd fmla="*/ 36 h 87" name="T59"/>
                  <a:gd fmla="*/ 24 w 75" name="T60"/>
                  <a:gd fmla="*/ 36 h 87" name="T61"/>
                  <a:gd fmla="*/ 22 w 75" name="T62"/>
                  <a:gd fmla="*/ 31 h 87" name="T63"/>
                  <a:gd fmla="*/ 18 w 75" name="T64"/>
                  <a:gd fmla="*/ 30 h 87" name="T65"/>
                  <a:gd fmla="*/ 26 w 75" name="T66"/>
                  <a:gd fmla="*/ 30 h 87" name="T67"/>
                  <a:gd fmla="*/ 33 w 75" name="T68"/>
                  <a:gd fmla="*/ 19 h 87" name="T69"/>
                  <a:gd fmla="*/ 30 w 75" name="T70"/>
                  <a:gd fmla="*/ 55 h 87" name="T71"/>
                  <a:gd fmla="*/ 26 w 75" name="T72"/>
                  <a:gd fmla="*/ 39 h 87" name="T73"/>
                  <a:gd fmla="*/ 33 w 75" name="T74"/>
                  <a:gd fmla="*/ 39 h 87" name="T75"/>
                  <a:gd fmla="*/ 43 w 75" name="T76"/>
                  <a:gd fmla="*/ 48 h 87" name="T77"/>
                  <a:gd fmla="*/ 30 w 75" name="T78"/>
                  <a:gd fmla="*/ 55 h 87" name="T79"/>
                  <a:gd fmla="*/ 31 w 75" name="T80"/>
                  <a:gd fmla="*/ 7 h 87" name="T81"/>
                  <a:gd fmla="*/ 33 w 75" name="T82"/>
                  <a:gd fmla="*/ 8 h 87" name="T83"/>
                  <a:gd fmla="*/ 32 w 75" name="T84"/>
                  <a:gd fmla="*/ 10 h 87" name="T85"/>
                  <a:gd fmla="*/ 31 w 75" name="T86"/>
                  <a:gd fmla="*/ 13 h 87" name="T87"/>
                  <a:gd fmla="*/ 30 w 75" name="T88"/>
                  <a:gd fmla="*/ 14 h 87" name="T89"/>
                  <a:gd fmla="*/ 30 w 75" name="T90"/>
                  <a:gd fmla="*/ 6 h 87" name="T91"/>
                  <a:gd fmla="*/ 10 w 75" name="T92"/>
                  <a:gd fmla="*/ 21 h 87" name="T93"/>
                  <a:gd fmla="*/ 20 w 75" name="T94"/>
                  <a:gd fmla="*/ 10 h 87" name="T95"/>
                  <a:gd fmla="*/ 23 w 75" name="T96"/>
                  <a:gd fmla="*/ 8 h 87" name="T97"/>
                  <a:gd fmla="*/ 27 w 75" name="T98"/>
                  <a:gd fmla="*/ 9 h 87" name="T99"/>
                  <a:gd fmla="*/ 26 w 75" name="T100"/>
                  <a:gd fmla="*/ 13 h 87" name="T101"/>
                  <a:gd fmla="*/ 32 w 75" name="T102"/>
                  <a:gd fmla="*/ 14 h 87" name="T103"/>
                  <a:gd fmla="*/ 35 w 75" name="T104"/>
                  <a:gd fmla="*/ 13 h 87" name="T105"/>
                  <a:gd fmla="*/ 36 w 75" name="T106"/>
                  <a:gd fmla="*/ 16 h 87" name="T107"/>
                  <a:gd fmla="*/ 32 w 75" name="T108"/>
                  <a:gd fmla="*/ 18 h 87" name="T109"/>
                  <a:gd fmla="*/ 22 w 75" name="T110"/>
                  <a:gd fmla="*/ 26 h 87" name="T111"/>
                  <a:gd fmla="*/ 14 w 75" name="T112"/>
                  <a:gd fmla="*/ 32 h 87" name="T113"/>
                  <a:gd fmla="*/ 10 w 75" name="T114"/>
                  <a:gd fmla="*/ 25 h 87" name="T115"/>
                  <a:gd fmla="*/ 9 w 75" name="T116"/>
                  <a:gd fmla="*/ 27 h 87" name="T117"/>
                  <a:gd fmla="*/ 12 w 75" name="T118"/>
                  <a:gd fmla="*/ 33 h 87" name="T119"/>
                  <a:gd fmla="*/ 22 w 75" name="T120"/>
                  <a:gd fmla="*/ 40 h 87" name="T121"/>
                  <a:gd fmla="*/ 25 w 75" name="T122"/>
                  <a:gd fmla="*/ 51 h 87" name="T123"/>
                  <a:gd fmla="*/ 54 w 75" name="T124"/>
                  <a:gd fmla="*/ 85 h 87" name="T1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b="b" l="0" r="r" t="0"/>
                <a:pathLst>
                  <a:path h="87" w="75">
                    <a:moveTo>
                      <a:pt x="75" y="38"/>
                    </a:moveTo>
                    <a:cubicBezTo>
                      <a:pt x="75" y="17"/>
                      <a:pt x="58" y="0"/>
                      <a:pt x="37" y="0"/>
                    </a:cubicBezTo>
                    <a:cubicBezTo>
                      <a:pt x="17" y="0"/>
                      <a:pt x="0" y="17"/>
                      <a:pt x="0" y="38"/>
                    </a:cubicBezTo>
                    <a:cubicBezTo>
                      <a:pt x="0" y="47"/>
                      <a:pt x="3" y="55"/>
                      <a:pt x="9" y="62"/>
                    </a:cubicBezTo>
                    <a:cubicBezTo>
                      <a:pt x="7" y="64"/>
                      <a:pt x="6" y="67"/>
                      <a:pt x="6" y="71"/>
                    </a:cubicBezTo>
                    <a:cubicBezTo>
                      <a:pt x="6" y="80"/>
                      <a:pt x="13" y="87"/>
                      <a:pt x="21" y="87"/>
                    </a:cubicBezTo>
                    <a:cubicBezTo>
                      <a:pt x="54" y="87"/>
                      <a:pt x="54" y="87"/>
                      <a:pt x="54" y="87"/>
                    </a:cubicBezTo>
                    <a:cubicBezTo>
                      <a:pt x="62" y="87"/>
                      <a:pt x="69" y="80"/>
                      <a:pt x="69" y="71"/>
                    </a:cubicBezTo>
                    <a:cubicBezTo>
                      <a:pt x="69" y="67"/>
                      <a:pt x="68" y="64"/>
                      <a:pt x="66" y="62"/>
                    </a:cubicBezTo>
                    <a:cubicBezTo>
                      <a:pt x="71" y="55"/>
                      <a:pt x="75" y="47"/>
                      <a:pt x="75" y="38"/>
                    </a:cubicBezTo>
                    <a:close/>
                    <a:moveTo>
                      <a:pt x="68" y="24"/>
                    </a:moveTo>
                    <a:cubicBezTo>
                      <a:pt x="68" y="24"/>
                      <a:pt x="68" y="24"/>
                      <a:pt x="68" y="24"/>
                    </a:cubicBezTo>
                    <a:cubicBezTo>
                      <a:pt x="67" y="24"/>
                      <a:pt x="67" y="24"/>
                      <a:pt x="67" y="24"/>
                    </a:cubicBezTo>
                    <a:lnTo>
                      <a:pt x="68" y="24"/>
                    </a:lnTo>
                    <a:close/>
                    <a:moveTo>
                      <a:pt x="67" y="22"/>
                    </a:moveTo>
                    <a:cubicBezTo>
                      <a:pt x="67" y="22"/>
                      <a:pt x="67" y="22"/>
                      <a:pt x="67" y="22"/>
                    </a:cubicBezTo>
                    <a:close/>
                    <a:moveTo>
                      <a:pt x="65" y="25"/>
                    </a:moveTo>
                    <a:cubicBezTo>
                      <a:pt x="66" y="26"/>
                      <a:pt x="66" y="26"/>
                      <a:pt x="66" y="26"/>
                    </a:cubicBezTo>
                    <a:cubicBezTo>
                      <a:pt x="67" y="26"/>
                      <a:pt x="67" y="27"/>
                      <a:pt x="68" y="27"/>
                    </a:cubicBezTo>
                    <a:cubicBezTo>
                      <a:pt x="69" y="27"/>
                      <a:pt x="69" y="27"/>
                      <a:pt x="69" y="27"/>
                    </a:cubicBezTo>
                    <a:cubicBezTo>
                      <a:pt x="69" y="29"/>
                      <a:pt x="70" y="31"/>
                      <a:pt x="70" y="32"/>
                    </a:cubicBezTo>
                    <a:cubicBezTo>
                      <a:pt x="70" y="33"/>
                      <a:pt x="70" y="33"/>
                      <a:pt x="70" y="33"/>
                    </a:cubicBezTo>
                    <a:cubicBezTo>
                      <a:pt x="70" y="34"/>
                      <a:pt x="70" y="36"/>
                      <a:pt x="70" y="38"/>
                    </a:cubicBezTo>
                    <a:cubicBezTo>
                      <a:pt x="70" y="41"/>
                      <a:pt x="70" y="45"/>
                      <a:pt x="69" y="48"/>
                    </a:cubicBezTo>
                    <a:cubicBezTo>
                      <a:pt x="69" y="48"/>
                      <a:pt x="69" y="48"/>
                      <a:pt x="69" y="48"/>
                    </a:cubicBezTo>
                    <a:cubicBezTo>
                      <a:pt x="69" y="47"/>
                      <a:pt x="68" y="47"/>
                      <a:pt x="68" y="46"/>
                    </a:cubicBezTo>
                    <a:cubicBezTo>
                      <a:pt x="68" y="45"/>
                      <a:pt x="68" y="45"/>
                      <a:pt x="68" y="45"/>
                    </a:cubicBezTo>
                    <a:cubicBezTo>
                      <a:pt x="68" y="45"/>
                      <a:pt x="68" y="44"/>
                      <a:pt x="68" y="44"/>
                    </a:cubicBezTo>
                    <a:cubicBezTo>
                      <a:pt x="68" y="43"/>
                      <a:pt x="67" y="42"/>
                      <a:pt x="67" y="41"/>
                    </a:cubicBezTo>
                    <a:cubicBezTo>
                      <a:pt x="67" y="41"/>
                      <a:pt x="67" y="41"/>
                      <a:pt x="67" y="41"/>
                    </a:cubicBezTo>
                    <a:cubicBezTo>
                      <a:pt x="67" y="40"/>
                      <a:pt x="67" y="40"/>
                      <a:pt x="67" y="40"/>
                    </a:cubicBezTo>
                    <a:cubicBezTo>
                      <a:pt x="66" y="40"/>
                      <a:pt x="66" y="40"/>
                      <a:pt x="66" y="40"/>
                    </a:cubicBezTo>
                    <a:cubicBezTo>
                      <a:pt x="66" y="40"/>
                      <a:pt x="66" y="40"/>
                      <a:pt x="66" y="40"/>
                    </a:cubicBezTo>
                    <a:cubicBezTo>
                      <a:pt x="65" y="39"/>
                      <a:pt x="65" y="39"/>
                      <a:pt x="64" y="39"/>
                    </a:cubicBezTo>
                    <a:cubicBezTo>
                      <a:pt x="63" y="39"/>
                      <a:pt x="63" y="39"/>
                      <a:pt x="63" y="39"/>
                    </a:cubicBezTo>
                    <a:cubicBezTo>
                      <a:pt x="62" y="38"/>
                      <a:pt x="61" y="39"/>
                      <a:pt x="60" y="39"/>
                    </a:cubicBezTo>
                    <a:cubicBezTo>
                      <a:pt x="60" y="39"/>
                      <a:pt x="60" y="39"/>
                      <a:pt x="60" y="39"/>
                    </a:cubicBezTo>
                    <a:cubicBezTo>
                      <a:pt x="59" y="39"/>
                      <a:pt x="58" y="40"/>
                      <a:pt x="58" y="40"/>
                    </a:cubicBezTo>
                    <a:cubicBezTo>
                      <a:pt x="57" y="39"/>
                      <a:pt x="56" y="38"/>
                      <a:pt x="56" y="38"/>
                    </a:cubicBezTo>
                    <a:cubicBezTo>
                      <a:pt x="55" y="37"/>
                      <a:pt x="55" y="37"/>
                      <a:pt x="55" y="36"/>
                    </a:cubicBezTo>
                    <a:cubicBezTo>
                      <a:pt x="54" y="36"/>
                      <a:pt x="55" y="35"/>
                      <a:pt x="55" y="35"/>
                    </a:cubicBezTo>
                    <a:cubicBezTo>
                      <a:pt x="55" y="34"/>
                      <a:pt x="55" y="33"/>
                      <a:pt x="55" y="32"/>
                    </a:cubicBezTo>
                    <a:cubicBezTo>
                      <a:pt x="55" y="31"/>
                      <a:pt x="55" y="31"/>
                      <a:pt x="55" y="31"/>
                    </a:cubicBezTo>
                    <a:cubicBezTo>
                      <a:pt x="56" y="30"/>
                      <a:pt x="56" y="29"/>
                      <a:pt x="57" y="28"/>
                    </a:cubicBezTo>
                    <a:cubicBezTo>
                      <a:pt x="58" y="28"/>
                      <a:pt x="58" y="28"/>
                      <a:pt x="58" y="27"/>
                    </a:cubicBezTo>
                    <a:cubicBezTo>
                      <a:pt x="58" y="27"/>
                      <a:pt x="58" y="26"/>
                      <a:pt x="59" y="26"/>
                    </a:cubicBezTo>
                    <a:cubicBezTo>
                      <a:pt x="59" y="26"/>
                      <a:pt x="59" y="26"/>
                      <a:pt x="60" y="25"/>
                    </a:cubicBezTo>
                    <a:cubicBezTo>
                      <a:pt x="61" y="25"/>
                      <a:pt x="62" y="25"/>
                      <a:pt x="63" y="25"/>
                    </a:cubicBezTo>
                    <a:cubicBezTo>
                      <a:pt x="64" y="24"/>
                      <a:pt x="65" y="24"/>
                      <a:pt x="65" y="24"/>
                    </a:cubicBezTo>
                    <a:cubicBezTo>
                      <a:pt x="65" y="24"/>
                      <a:pt x="65" y="24"/>
                      <a:pt x="65" y="24"/>
                    </a:cubicBezTo>
                    <a:lnTo>
                      <a:pt x="65" y="25"/>
                    </a:lnTo>
                    <a:close/>
                    <a:moveTo>
                      <a:pt x="64" y="22"/>
                    </a:moveTo>
                    <a:cubicBezTo>
                      <a:pt x="64" y="22"/>
                      <a:pt x="63" y="22"/>
                      <a:pt x="63" y="23"/>
                    </a:cubicBezTo>
                    <a:cubicBezTo>
                      <a:pt x="63" y="22"/>
                      <a:pt x="63" y="22"/>
                      <a:pt x="63" y="22"/>
                    </a:cubicBezTo>
                    <a:cubicBezTo>
                      <a:pt x="63" y="22"/>
                      <a:pt x="63" y="22"/>
                      <a:pt x="63" y="22"/>
                    </a:cubicBezTo>
                    <a:cubicBezTo>
                      <a:pt x="63" y="22"/>
                      <a:pt x="64" y="22"/>
                      <a:pt x="64" y="21"/>
                    </a:cubicBezTo>
                    <a:cubicBezTo>
                      <a:pt x="64" y="21"/>
                      <a:pt x="64" y="21"/>
                      <a:pt x="64" y="21"/>
                    </a:cubicBezTo>
                    <a:cubicBezTo>
                      <a:pt x="64" y="21"/>
                      <a:pt x="64" y="22"/>
                      <a:pt x="64" y="22"/>
                    </a:cubicBezTo>
                    <a:close/>
                    <a:moveTo>
                      <a:pt x="62" y="18"/>
                    </a:moveTo>
                    <a:cubicBezTo>
                      <a:pt x="63" y="17"/>
                      <a:pt x="63" y="17"/>
                      <a:pt x="63" y="17"/>
                    </a:cubicBezTo>
                    <a:cubicBezTo>
                      <a:pt x="63" y="17"/>
                      <a:pt x="63" y="17"/>
                      <a:pt x="63" y="17"/>
                    </a:cubicBezTo>
                    <a:cubicBezTo>
                      <a:pt x="64" y="18"/>
                      <a:pt x="64" y="18"/>
                      <a:pt x="65" y="19"/>
                    </a:cubicBezTo>
                    <a:cubicBezTo>
                      <a:pt x="65" y="19"/>
                      <a:pt x="65" y="19"/>
                      <a:pt x="65" y="19"/>
                    </a:cubicBezTo>
                    <a:cubicBezTo>
                      <a:pt x="64" y="19"/>
                      <a:pt x="64" y="19"/>
                      <a:pt x="64" y="19"/>
                    </a:cubicBezTo>
                    <a:cubicBezTo>
                      <a:pt x="63" y="19"/>
                      <a:pt x="63" y="19"/>
                      <a:pt x="63" y="19"/>
                    </a:cubicBezTo>
                    <a:cubicBezTo>
                      <a:pt x="62" y="20"/>
                      <a:pt x="62" y="20"/>
                      <a:pt x="62" y="20"/>
                    </a:cubicBezTo>
                    <a:cubicBezTo>
                      <a:pt x="63" y="19"/>
                      <a:pt x="62" y="18"/>
                      <a:pt x="62" y="18"/>
                    </a:cubicBezTo>
                    <a:close/>
                    <a:moveTo>
                      <a:pt x="61" y="21"/>
                    </a:moveTo>
                    <a:cubicBezTo>
                      <a:pt x="61" y="21"/>
                      <a:pt x="61" y="21"/>
                      <a:pt x="61" y="21"/>
                    </a:cubicBezTo>
                    <a:cubicBezTo>
                      <a:pt x="61" y="21"/>
                      <a:pt x="60" y="22"/>
                      <a:pt x="61" y="22"/>
                    </a:cubicBezTo>
                    <a:cubicBezTo>
                      <a:pt x="60" y="23"/>
                      <a:pt x="60" y="23"/>
                      <a:pt x="60" y="23"/>
                    </a:cubicBezTo>
                    <a:cubicBezTo>
                      <a:pt x="59" y="23"/>
                      <a:pt x="59" y="23"/>
                      <a:pt x="59" y="23"/>
                    </a:cubicBezTo>
                    <a:cubicBezTo>
                      <a:pt x="59" y="22"/>
                      <a:pt x="59" y="22"/>
                      <a:pt x="59" y="22"/>
                    </a:cubicBezTo>
                    <a:cubicBezTo>
                      <a:pt x="59" y="22"/>
                      <a:pt x="59" y="22"/>
                      <a:pt x="59" y="22"/>
                    </a:cubicBezTo>
                    <a:cubicBezTo>
                      <a:pt x="59" y="22"/>
                      <a:pt x="59" y="21"/>
                      <a:pt x="59" y="2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0" y="21"/>
                      <a:pt x="60" y="21"/>
                      <a:pt x="61" y="21"/>
                    </a:cubicBezTo>
                    <a:close/>
                    <a:moveTo>
                      <a:pt x="45" y="9"/>
                    </a:moveTo>
                    <a:cubicBezTo>
                      <a:pt x="45" y="8"/>
                      <a:pt x="46" y="8"/>
                      <a:pt x="46" y="7"/>
                    </a:cubicBezTo>
                    <a:cubicBezTo>
                      <a:pt x="46" y="7"/>
                      <a:pt x="46" y="7"/>
                      <a:pt x="46" y="6"/>
                    </a:cubicBezTo>
                    <a:cubicBezTo>
                      <a:pt x="46" y="6"/>
                      <a:pt x="46" y="6"/>
                      <a:pt x="46" y="6"/>
                    </a:cubicBezTo>
                    <a:cubicBezTo>
                      <a:pt x="46" y="6"/>
                      <a:pt x="46" y="6"/>
                      <a:pt x="46" y="6"/>
                    </a:cubicBezTo>
                    <a:cubicBezTo>
                      <a:pt x="47" y="6"/>
                      <a:pt x="49" y="7"/>
                      <a:pt x="50" y="7"/>
                    </a:cubicBezTo>
                    <a:cubicBezTo>
                      <a:pt x="50" y="8"/>
                      <a:pt x="49" y="8"/>
                      <a:pt x="48" y="8"/>
                    </a:cubicBezTo>
                    <a:cubicBezTo>
                      <a:pt x="48" y="8"/>
                      <a:pt x="48" y="8"/>
                      <a:pt x="48" y="8"/>
                    </a:cubicBezTo>
                    <a:cubicBezTo>
                      <a:pt x="47" y="9"/>
                      <a:pt x="47" y="9"/>
                      <a:pt x="46" y="9"/>
                    </a:cubicBezTo>
                    <a:cubicBezTo>
                      <a:pt x="46" y="10"/>
                      <a:pt x="46" y="10"/>
                      <a:pt x="46" y="10"/>
                    </a:cubicBezTo>
                    <a:cubicBezTo>
                      <a:pt x="45" y="10"/>
                      <a:pt x="45" y="10"/>
                      <a:pt x="45" y="9"/>
                    </a:cubicBezTo>
                    <a:close/>
                    <a:moveTo>
                      <a:pt x="39" y="17"/>
                    </a:moveTo>
                    <a:cubicBezTo>
                      <a:pt x="39" y="17"/>
                      <a:pt x="39" y="17"/>
                      <a:pt x="39" y="17"/>
                    </a:cubicBezTo>
                    <a:cubicBezTo>
                      <a:pt x="39" y="16"/>
                      <a:pt x="39" y="16"/>
                      <a:pt x="39" y="16"/>
                    </a:cubicBezTo>
                    <a:cubicBezTo>
                      <a:pt x="39" y="16"/>
                      <a:pt x="40" y="16"/>
                      <a:pt x="40" y="15"/>
                    </a:cubicBezTo>
                    <a:cubicBezTo>
                      <a:pt x="41" y="15"/>
                      <a:pt x="41" y="15"/>
                      <a:pt x="41" y="14"/>
                    </a:cubicBezTo>
                    <a:cubicBezTo>
                      <a:pt x="41" y="14"/>
                      <a:pt x="40" y="14"/>
                      <a:pt x="40" y="13"/>
                    </a:cubicBezTo>
                    <a:cubicBezTo>
                      <a:pt x="40" y="13"/>
                      <a:pt x="40" y="13"/>
                      <a:pt x="40" y="13"/>
                    </a:cubicBezTo>
                    <a:cubicBezTo>
                      <a:pt x="39" y="12"/>
                      <a:pt x="39" y="12"/>
                      <a:pt x="39" y="11"/>
                    </a:cubicBezTo>
                    <a:cubicBezTo>
                      <a:pt x="40" y="11"/>
                      <a:pt x="40" y="11"/>
                      <a:pt x="40" y="11"/>
                    </a:cubicBezTo>
                    <a:cubicBezTo>
                      <a:pt x="40" y="10"/>
                      <a:pt x="40" y="10"/>
                      <a:pt x="40" y="10"/>
                    </a:cubicBezTo>
                    <a:cubicBezTo>
                      <a:pt x="40" y="10"/>
                      <a:pt x="40" y="10"/>
                      <a:pt x="40" y="10"/>
                    </a:cubicBezTo>
                    <a:cubicBezTo>
                      <a:pt x="40" y="10"/>
                      <a:pt x="40" y="10"/>
                      <a:pt x="40" y="10"/>
                    </a:cubicBezTo>
                    <a:cubicBezTo>
                      <a:pt x="41" y="10"/>
                      <a:pt x="42" y="9"/>
                      <a:pt x="42" y="8"/>
                    </a:cubicBezTo>
                    <a:cubicBezTo>
                      <a:pt x="42" y="7"/>
                      <a:pt x="42" y="7"/>
                      <a:pt x="42" y="7"/>
                    </a:cubicBezTo>
                    <a:cubicBezTo>
                      <a:pt x="41" y="7"/>
                      <a:pt x="41" y="7"/>
                      <a:pt x="41" y="7"/>
                    </a:cubicBezTo>
                    <a:cubicBezTo>
                      <a:pt x="41" y="7"/>
                      <a:pt x="41" y="7"/>
                      <a:pt x="41" y="7"/>
                    </a:cubicBezTo>
                    <a:cubicBezTo>
                      <a:pt x="41" y="6"/>
                      <a:pt x="41" y="6"/>
                      <a:pt x="41" y="6"/>
                    </a:cubicBezTo>
                    <a:cubicBezTo>
                      <a:pt x="41" y="6"/>
                      <a:pt x="41" y="6"/>
                      <a:pt x="40" y="6"/>
                    </a:cubicBezTo>
                    <a:cubicBezTo>
                      <a:pt x="39" y="5"/>
                      <a:pt x="39" y="5"/>
                      <a:pt x="39" y="5"/>
                    </a:cubicBezTo>
                    <a:cubicBezTo>
                      <a:pt x="39" y="5"/>
                      <a:pt x="39" y="5"/>
                      <a:pt x="39" y="5"/>
                    </a:cubicBezTo>
                    <a:cubicBezTo>
                      <a:pt x="39" y="5"/>
                      <a:pt x="39" y="5"/>
                      <a:pt x="39" y="5"/>
                    </a:cubicBezTo>
                    <a:cubicBezTo>
                      <a:pt x="40" y="5"/>
                      <a:pt x="42" y="5"/>
                      <a:pt x="43" y="5"/>
                    </a:cubicBezTo>
                    <a:cubicBezTo>
                      <a:pt x="43" y="5"/>
                      <a:pt x="43" y="5"/>
                      <a:pt x="43" y="5"/>
                    </a:cubicBezTo>
                    <a:cubicBezTo>
                      <a:pt x="43" y="5"/>
                      <a:pt x="43" y="5"/>
                      <a:pt x="43" y="5"/>
                    </a:cubicBezTo>
                    <a:cubicBezTo>
                      <a:pt x="44" y="5"/>
                      <a:pt x="44" y="5"/>
                      <a:pt x="44" y="5"/>
                    </a:cubicBezTo>
                    <a:cubicBezTo>
                      <a:pt x="44" y="6"/>
                      <a:pt x="44" y="6"/>
                      <a:pt x="43" y="6"/>
                    </a:cubicBezTo>
                    <a:cubicBezTo>
                      <a:pt x="43" y="7"/>
                      <a:pt x="43" y="7"/>
                      <a:pt x="43" y="7"/>
                    </a:cubicBezTo>
                    <a:cubicBezTo>
                      <a:pt x="43" y="7"/>
                      <a:pt x="43" y="8"/>
                      <a:pt x="43" y="8"/>
                    </a:cubicBezTo>
                    <a:cubicBezTo>
                      <a:pt x="43" y="11"/>
                      <a:pt x="44" y="12"/>
                      <a:pt x="45" y="13"/>
                    </a:cubicBezTo>
                    <a:cubicBezTo>
                      <a:pt x="46" y="13"/>
                      <a:pt x="46" y="13"/>
                      <a:pt x="46" y="13"/>
                    </a:cubicBezTo>
                    <a:cubicBezTo>
                      <a:pt x="46" y="13"/>
                      <a:pt x="46" y="13"/>
                      <a:pt x="46" y="13"/>
                    </a:cubicBezTo>
                    <a:cubicBezTo>
                      <a:pt x="47" y="12"/>
                      <a:pt x="48" y="11"/>
                      <a:pt x="48" y="11"/>
                    </a:cubicBezTo>
                    <a:cubicBezTo>
                      <a:pt x="49" y="10"/>
                      <a:pt x="49" y="10"/>
                      <a:pt x="49" y="10"/>
                    </a:cubicBezTo>
                    <a:cubicBezTo>
                      <a:pt x="50" y="10"/>
                      <a:pt x="50" y="9"/>
                      <a:pt x="51" y="9"/>
                    </a:cubicBezTo>
                    <a:cubicBezTo>
                      <a:pt x="52" y="9"/>
                      <a:pt x="52" y="9"/>
                      <a:pt x="53" y="9"/>
                    </a:cubicBezTo>
                    <a:cubicBezTo>
                      <a:pt x="53" y="9"/>
                      <a:pt x="53" y="9"/>
                      <a:pt x="53" y="9"/>
                    </a:cubicBezTo>
                    <a:cubicBezTo>
                      <a:pt x="53" y="9"/>
                      <a:pt x="53" y="9"/>
                      <a:pt x="53" y="9"/>
                    </a:cubicBezTo>
                    <a:cubicBezTo>
                      <a:pt x="53" y="10"/>
                      <a:pt x="53" y="10"/>
                      <a:pt x="53" y="10"/>
                    </a:cubicBezTo>
                    <a:cubicBezTo>
                      <a:pt x="54" y="10"/>
                      <a:pt x="54" y="11"/>
                      <a:pt x="55" y="11"/>
                    </a:cubicBezTo>
                    <a:cubicBezTo>
                      <a:pt x="55" y="11"/>
                      <a:pt x="55" y="11"/>
                      <a:pt x="55" y="11"/>
                    </a:cubicBezTo>
                    <a:cubicBezTo>
                      <a:pt x="55" y="11"/>
                      <a:pt x="55" y="11"/>
                      <a:pt x="55" y="11"/>
                    </a:cubicBezTo>
                    <a:cubicBezTo>
                      <a:pt x="55" y="11"/>
                      <a:pt x="55" y="11"/>
                      <a:pt x="55" y="11"/>
                    </a:cubicBezTo>
                    <a:cubicBezTo>
                      <a:pt x="56" y="11"/>
                      <a:pt x="56" y="11"/>
                      <a:pt x="56" y="11"/>
                    </a:cubicBezTo>
                    <a:cubicBezTo>
                      <a:pt x="57" y="11"/>
                      <a:pt x="57" y="11"/>
                      <a:pt x="58" y="12"/>
                    </a:cubicBezTo>
                    <a:cubicBezTo>
                      <a:pt x="58" y="12"/>
                      <a:pt x="58" y="12"/>
                      <a:pt x="58" y="12"/>
                    </a:cubicBezTo>
                    <a:cubicBezTo>
                      <a:pt x="59" y="12"/>
                      <a:pt x="59" y="12"/>
                      <a:pt x="59" y="12"/>
                    </a:cubicBezTo>
                    <a:cubicBezTo>
                      <a:pt x="59" y="13"/>
                      <a:pt x="59" y="13"/>
                      <a:pt x="59" y="13"/>
                    </a:cubicBezTo>
                    <a:cubicBezTo>
                      <a:pt x="58" y="13"/>
                      <a:pt x="58" y="13"/>
                      <a:pt x="58" y="13"/>
                    </a:cubicBezTo>
                    <a:cubicBezTo>
                      <a:pt x="58" y="13"/>
                      <a:pt x="58" y="13"/>
                      <a:pt x="58" y="13"/>
                    </a:cubicBezTo>
                    <a:cubicBezTo>
                      <a:pt x="57" y="14"/>
                      <a:pt x="57" y="14"/>
                      <a:pt x="57" y="14"/>
                    </a:cubicBezTo>
                    <a:cubicBezTo>
                      <a:pt x="57" y="14"/>
                      <a:pt x="57" y="14"/>
                      <a:pt x="57" y="14"/>
                    </a:cubicBezTo>
                    <a:cubicBezTo>
                      <a:pt x="57" y="15"/>
                      <a:pt x="57" y="15"/>
                      <a:pt x="57" y="15"/>
                    </a:cubicBezTo>
                    <a:cubicBezTo>
                      <a:pt x="57" y="15"/>
                      <a:pt x="57" y="15"/>
                      <a:pt x="57" y="15"/>
                    </a:cubicBezTo>
                    <a:cubicBezTo>
                      <a:pt x="57" y="16"/>
                      <a:pt x="57" y="16"/>
                      <a:pt x="57" y="16"/>
                    </a:cubicBezTo>
                    <a:cubicBezTo>
                      <a:pt x="57" y="16"/>
                      <a:pt x="57" y="16"/>
                      <a:pt x="57" y="16"/>
                    </a:cubicBezTo>
                    <a:cubicBezTo>
                      <a:pt x="58" y="17"/>
                      <a:pt x="58" y="17"/>
                      <a:pt x="58" y="17"/>
                    </a:cubicBezTo>
                    <a:cubicBezTo>
                      <a:pt x="59" y="17"/>
                      <a:pt x="59" y="17"/>
                      <a:pt x="59" y="17"/>
                    </a:cubicBezTo>
                    <a:cubicBezTo>
                      <a:pt x="59" y="17"/>
                      <a:pt x="59" y="17"/>
                      <a:pt x="59" y="17"/>
                    </a:cubicBezTo>
                    <a:cubicBezTo>
                      <a:pt x="59" y="17"/>
                      <a:pt x="59" y="17"/>
                      <a:pt x="59" y="17"/>
                    </a:cubicBezTo>
                    <a:cubicBezTo>
                      <a:pt x="59" y="18"/>
                      <a:pt x="59" y="18"/>
                      <a:pt x="59" y="18"/>
                    </a:cubicBezTo>
                    <a:cubicBezTo>
                      <a:pt x="59" y="18"/>
                      <a:pt x="60" y="18"/>
                      <a:pt x="60" y="19"/>
                    </a:cubicBezTo>
                    <a:cubicBezTo>
                      <a:pt x="60" y="19"/>
                      <a:pt x="60" y="19"/>
                      <a:pt x="60" y="19"/>
                    </a:cubicBezTo>
                    <a:cubicBezTo>
                      <a:pt x="60" y="19"/>
                      <a:pt x="60" y="19"/>
                      <a:pt x="60" y="19"/>
                    </a:cubicBezTo>
                    <a:cubicBezTo>
                      <a:pt x="59" y="19"/>
                      <a:pt x="59" y="19"/>
                      <a:pt x="59" y="19"/>
                    </a:cubicBezTo>
                    <a:cubicBezTo>
                      <a:pt x="58" y="19"/>
                      <a:pt x="58" y="19"/>
                      <a:pt x="57" y="19"/>
                    </a:cubicBezTo>
                    <a:cubicBezTo>
                      <a:pt x="57" y="19"/>
                      <a:pt x="57" y="20"/>
                      <a:pt x="57" y="20"/>
                    </a:cubicBezTo>
                    <a:cubicBezTo>
                      <a:pt x="57" y="21"/>
                      <a:pt x="57" y="21"/>
                      <a:pt x="57" y="21"/>
                    </a:cubicBezTo>
                    <a:cubicBezTo>
                      <a:pt x="57" y="22"/>
                      <a:pt x="56" y="23"/>
                      <a:pt x="57" y="24"/>
                    </a:cubicBezTo>
                    <a:cubicBezTo>
                      <a:pt x="58" y="24"/>
                      <a:pt x="58" y="24"/>
                      <a:pt x="58" y="24"/>
                    </a:cubicBezTo>
                    <a:cubicBezTo>
                      <a:pt x="57" y="24"/>
                      <a:pt x="57" y="24"/>
                      <a:pt x="57" y="24"/>
                    </a:cubicBezTo>
                    <a:cubicBezTo>
                      <a:pt x="57" y="25"/>
                      <a:pt x="56" y="25"/>
                      <a:pt x="56" y="27"/>
                    </a:cubicBezTo>
                    <a:cubicBezTo>
                      <a:pt x="55" y="28"/>
                      <a:pt x="54" y="29"/>
                      <a:pt x="53" y="30"/>
                    </a:cubicBezTo>
                    <a:cubicBezTo>
                      <a:pt x="52" y="31"/>
                      <a:pt x="52" y="31"/>
                      <a:pt x="52" y="31"/>
                    </a:cubicBezTo>
                    <a:cubicBezTo>
                      <a:pt x="52" y="32"/>
                      <a:pt x="52" y="32"/>
                      <a:pt x="53" y="33"/>
                    </a:cubicBezTo>
                    <a:cubicBezTo>
                      <a:pt x="53" y="33"/>
                      <a:pt x="53" y="33"/>
                      <a:pt x="53" y="34"/>
                    </a:cubicBezTo>
                    <a:cubicBezTo>
                      <a:pt x="53" y="35"/>
                      <a:pt x="52" y="36"/>
                      <a:pt x="53" y="37"/>
                    </a:cubicBezTo>
                    <a:cubicBezTo>
                      <a:pt x="53" y="37"/>
                      <a:pt x="53" y="37"/>
                      <a:pt x="53" y="37"/>
                    </a:cubicBezTo>
                    <a:cubicBezTo>
                      <a:pt x="53" y="38"/>
                      <a:pt x="54" y="38"/>
                      <a:pt x="54" y="39"/>
                    </a:cubicBezTo>
                    <a:cubicBezTo>
                      <a:pt x="55" y="40"/>
                      <a:pt x="56" y="41"/>
                      <a:pt x="57" y="42"/>
                    </a:cubicBezTo>
                    <a:cubicBezTo>
                      <a:pt x="58" y="42"/>
                      <a:pt x="58" y="42"/>
                      <a:pt x="58" y="42"/>
                    </a:cubicBezTo>
                    <a:cubicBezTo>
                      <a:pt x="59" y="42"/>
                      <a:pt x="59" y="41"/>
                      <a:pt x="60" y="41"/>
                    </a:cubicBezTo>
                    <a:cubicBezTo>
                      <a:pt x="61" y="41"/>
                      <a:pt x="61" y="41"/>
                      <a:pt x="61" y="41"/>
                    </a:cubicBezTo>
                    <a:cubicBezTo>
                      <a:pt x="61" y="41"/>
                      <a:pt x="61" y="41"/>
                      <a:pt x="61" y="41"/>
                    </a:cubicBezTo>
                    <a:cubicBezTo>
                      <a:pt x="62" y="41"/>
                      <a:pt x="62" y="41"/>
                      <a:pt x="63" y="41"/>
                    </a:cubicBezTo>
                    <a:cubicBezTo>
                      <a:pt x="63" y="41"/>
                      <a:pt x="63" y="41"/>
                      <a:pt x="63" y="41"/>
                    </a:cubicBezTo>
                    <a:cubicBezTo>
                      <a:pt x="63" y="41"/>
                      <a:pt x="63" y="41"/>
                      <a:pt x="63" y="41"/>
                    </a:cubicBezTo>
                    <a:cubicBezTo>
                      <a:pt x="64" y="41"/>
                      <a:pt x="64" y="41"/>
                      <a:pt x="65" y="41"/>
                    </a:cubicBezTo>
                    <a:cubicBezTo>
                      <a:pt x="65" y="41"/>
                      <a:pt x="65" y="41"/>
                      <a:pt x="65" y="41"/>
                    </a:cubicBezTo>
                    <a:cubicBezTo>
                      <a:pt x="65" y="42"/>
                      <a:pt x="65" y="42"/>
                      <a:pt x="65" y="42"/>
                    </a:cubicBezTo>
                    <a:cubicBezTo>
                      <a:pt x="65" y="42"/>
                      <a:pt x="65" y="42"/>
                      <a:pt x="65" y="42"/>
                    </a:cubicBezTo>
                    <a:cubicBezTo>
                      <a:pt x="65" y="42"/>
                      <a:pt x="65" y="42"/>
                      <a:pt x="65" y="42"/>
                    </a:cubicBezTo>
                    <a:cubicBezTo>
                      <a:pt x="65" y="42"/>
                      <a:pt x="65" y="42"/>
                      <a:pt x="65" y="42"/>
                    </a:cubicBezTo>
                    <a:cubicBezTo>
                      <a:pt x="65" y="42"/>
                      <a:pt x="65" y="43"/>
                      <a:pt x="65" y="44"/>
                    </a:cubicBezTo>
                    <a:cubicBezTo>
                      <a:pt x="65" y="44"/>
                      <a:pt x="65" y="44"/>
                      <a:pt x="65" y="44"/>
                    </a:cubicBezTo>
                    <a:cubicBezTo>
                      <a:pt x="66" y="45"/>
                      <a:pt x="66" y="45"/>
                      <a:pt x="66" y="46"/>
                    </a:cubicBezTo>
                    <a:cubicBezTo>
                      <a:pt x="66" y="47"/>
                      <a:pt x="66" y="47"/>
                      <a:pt x="66" y="47"/>
                    </a:cubicBezTo>
                    <a:cubicBezTo>
                      <a:pt x="66" y="47"/>
                      <a:pt x="67" y="48"/>
                      <a:pt x="67" y="48"/>
                    </a:cubicBezTo>
                    <a:cubicBezTo>
                      <a:pt x="67" y="48"/>
                      <a:pt x="67" y="49"/>
                      <a:pt x="67" y="49"/>
                    </a:cubicBezTo>
                    <a:cubicBezTo>
                      <a:pt x="67" y="49"/>
                      <a:pt x="67" y="49"/>
                      <a:pt x="67" y="49"/>
                    </a:cubicBezTo>
                    <a:cubicBezTo>
                      <a:pt x="67" y="50"/>
                      <a:pt x="67" y="50"/>
                      <a:pt x="66" y="51"/>
                    </a:cubicBezTo>
                    <a:cubicBezTo>
                      <a:pt x="66" y="51"/>
                      <a:pt x="66" y="51"/>
                      <a:pt x="66" y="52"/>
                    </a:cubicBezTo>
                    <a:cubicBezTo>
                      <a:pt x="66" y="52"/>
                      <a:pt x="66" y="52"/>
                      <a:pt x="66" y="52"/>
                    </a:cubicBezTo>
                    <a:cubicBezTo>
                      <a:pt x="66" y="53"/>
                      <a:pt x="66" y="53"/>
                      <a:pt x="66" y="53"/>
                    </a:cubicBezTo>
                    <a:cubicBezTo>
                      <a:pt x="66" y="54"/>
                      <a:pt x="66" y="54"/>
                      <a:pt x="66" y="54"/>
                    </a:cubicBezTo>
                    <a:cubicBezTo>
                      <a:pt x="65" y="56"/>
                      <a:pt x="64" y="57"/>
                      <a:pt x="63" y="59"/>
                    </a:cubicBezTo>
                    <a:cubicBezTo>
                      <a:pt x="60" y="56"/>
                      <a:pt x="57" y="55"/>
                      <a:pt x="54" y="55"/>
                    </a:cubicBezTo>
                    <a:cubicBezTo>
                      <a:pt x="43" y="55"/>
                      <a:pt x="43" y="55"/>
                      <a:pt x="43" y="55"/>
                    </a:cubicBezTo>
                    <a:cubicBezTo>
                      <a:pt x="43" y="55"/>
                      <a:pt x="43" y="54"/>
                      <a:pt x="44" y="54"/>
                    </a:cubicBezTo>
                    <a:cubicBezTo>
                      <a:pt x="44" y="53"/>
                      <a:pt x="44" y="53"/>
                      <a:pt x="44" y="53"/>
                    </a:cubicBezTo>
                    <a:cubicBezTo>
                      <a:pt x="44" y="52"/>
                      <a:pt x="44" y="52"/>
                      <a:pt x="44" y="52"/>
                    </a:cubicBezTo>
                    <a:cubicBezTo>
                      <a:pt x="44" y="52"/>
                      <a:pt x="44" y="51"/>
                      <a:pt x="44" y="51"/>
                    </a:cubicBezTo>
                    <a:cubicBezTo>
                      <a:pt x="44" y="50"/>
                      <a:pt x="45" y="50"/>
                      <a:pt x="45" y="49"/>
                    </a:cubicBezTo>
                    <a:cubicBezTo>
                      <a:pt x="46" y="49"/>
                      <a:pt x="47" y="47"/>
                      <a:pt x="46" y="46"/>
                    </a:cubicBezTo>
                    <a:cubicBezTo>
                      <a:pt x="46" y="45"/>
                      <a:pt x="46" y="45"/>
                      <a:pt x="46" y="45"/>
                    </a:cubicBezTo>
                    <a:cubicBezTo>
                      <a:pt x="45" y="44"/>
                      <a:pt x="43" y="44"/>
                      <a:pt x="42" y="43"/>
                    </a:cubicBezTo>
                    <a:cubicBezTo>
                      <a:pt x="41" y="43"/>
                      <a:pt x="40" y="43"/>
                      <a:pt x="39" y="42"/>
                    </a:cubicBezTo>
                    <a:cubicBezTo>
                      <a:pt x="38" y="41"/>
                      <a:pt x="38" y="39"/>
                      <a:pt x="35" y="39"/>
                    </a:cubicBezTo>
                    <a:cubicBezTo>
                      <a:pt x="35" y="38"/>
                      <a:pt x="34" y="38"/>
                      <a:pt x="34" y="38"/>
                    </a:cubicBezTo>
                    <a:cubicBezTo>
                      <a:pt x="34" y="37"/>
                      <a:pt x="34" y="37"/>
                      <a:pt x="34" y="37"/>
                    </a:cubicBezTo>
                    <a:cubicBezTo>
                      <a:pt x="34" y="37"/>
                      <a:pt x="33" y="36"/>
                      <a:pt x="33" y="36"/>
                    </a:cubicBezTo>
                    <a:cubicBezTo>
                      <a:pt x="32" y="36"/>
                      <a:pt x="32" y="36"/>
                      <a:pt x="32" y="36"/>
                    </a:cubicBezTo>
                    <a:cubicBezTo>
                      <a:pt x="32" y="36"/>
                      <a:pt x="32" y="36"/>
                      <a:pt x="32" y="36"/>
                    </a:cubicBezTo>
                    <a:cubicBezTo>
                      <a:pt x="31" y="36"/>
                      <a:pt x="31" y="36"/>
                      <a:pt x="30" y="36"/>
                    </a:cubicBezTo>
                    <a:cubicBezTo>
                      <a:pt x="30" y="36"/>
                      <a:pt x="30" y="36"/>
                      <a:pt x="30" y="36"/>
                    </a:cubicBezTo>
                    <a:cubicBezTo>
                      <a:pt x="29" y="35"/>
                      <a:pt x="29" y="35"/>
                      <a:pt x="28" y="35"/>
                    </a:cubicBezTo>
                    <a:cubicBezTo>
                      <a:pt x="28" y="35"/>
                      <a:pt x="28" y="35"/>
                      <a:pt x="28" y="35"/>
                    </a:cubicBezTo>
                    <a:cubicBezTo>
                      <a:pt x="27" y="36"/>
                      <a:pt x="26" y="36"/>
                      <a:pt x="25" y="37"/>
                    </a:cubicBezTo>
                    <a:cubicBezTo>
                      <a:pt x="25" y="37"/>
                      <a:pt x="24" y="37"/>
                      <a:pt x="23" y="37"/>
                    </a:cubicBezTo>
                    <a:cubicBezTo>
                      <a:pt x="23" y="37"/>
                      <a:pt x="23" y="36"/>
                      <a:pt x="24" y="36"/>
                    </a:cubicBezTo>
                    <a:cubicBezTo>
                      <a:pt x="24" y="35"/>
                      <a:pt x="24" y="35"/>
                      <a:pt x="24" y="35"/>
                    </a:cubicBezTo>
                    <a:cubicBezTo>
                      <a:pt x="24" y="34"/>
                      <a:pt x="24" y="34"/>
                      <a:pt x="24" y="34"/>
                    </a:cubicBezTo>
                    <a:cubicBezTo>
                      <a:pt x="23" y="34"/>
                      <a:pt x="22" y="34"/>
                      <a:pt x="22" y="34"/>
                    </a:cubicBezTo>
                    <a:cubicBezTo>
                      <a:pt x="22" y="34"/>
                      <a:pt x="22" y="34"/>
                      <a:pt x="22" y="34"/>
                    </a:cubicBezTo>
                    <a:cubicBezTo>
                      <a:pt x="22" y="33"/>
                      <a:pt x="22" y="33"/>
                      <a:pt x="22" y="33"/>
                    </a:cubicBezTo>
                    <a:cubicBezTo>
                      <a:pt x="22" y="33"/>
                      <a:pt x="22" y="32"/>
                      <a:pt x="23" y="32"/>
                    </a:cubicBezTo>
                    <a:cubicBezTo>
                      <a:pt x="22" y="31"/>
                      <a:pt x="22" y="31"/>
                      <a:pt x="22" y="31"/>
                    </a:cubicBezTo>
                    <a:cubicBezTo>
                      <a:pt x="22" y="30"/>
                      <a:pt x="22" y="30"/>
                      <a:pt x="22" y="30"/>
                    </a:cubicBezTo>
                    <a:cubicBezTo>
                      <a:pt x="20" y="30"/>
                      <a:pt x="20" y="30"/>
                      <a:pt x="20" y="30"/>
                    </a:cubicBezTo>
                    <a:cubicBezTo>
                      <a:pt x="20" y="30"/>
                      <a:pt x="19" y="31"/>
                      <a:pt x="19" y="31"/>
                    </a:cubicBezTo>
                    <a:cubicBezTo>
                      <a:pt x="19" y="32"/>
                      <a:pt x="19" y="32"/>
                      <a:pt x="19" y="32"/>
                    </a:cubicBezTo>
                    <a:cubicBezTo>
                      <a:pt x="19" y="32"/>
                      <a:pt x="19" y="32"/>
                      <a:pt x="19" y="32"/>
                    </a:cubicBezTo>
                    <a:cubicBezTo>
                      <a:pt x="18" y="32"/>
                      <a:pt x="18" y="32"/>
                      <a:pt x="18" y="32"/>
                    </a:cubicBezTo>
                    <a:cubicBezTo>
                      <a:pt x="18" y="32"/>
                      <a:pt x="18" y="31"/>
                      <a:pt x="18" y="30"/>
                    </a:cubicBezTo>
                    <a:cubicBezTo>
                      <a:pt x="18" y="29"/>
                      <a:pt x="19" y="28"/>
                      <a:pt x="19" y="28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0" y="29"/>
                      <a:pt x="21" y="29"/>
                      <a:pt x="22" y="28"/>
                    </a:cubicBezTo>
                    <a:cubicBezTo>
                      <a:pt x="22" y="28"/>
                      <a:pt x="22" y="28"/>
                      <a:pt x="22" y="28"/>
                    </a:cubicBezTo>
                    <a:cubicBezTo>
                      <a:pt x="23" y="28"/>
                      <a:pt x="23" y="28"/>
                      <a:pt x="23" y="28"/>
                    </a:cubicBezTo>
                    <a:cubicBezTo>
                      <a:pt x="23" y="30"/>
                      <a:pt x="24" y="30"/>
                      <a:pt x="24" y="31"/>
                    </a:cubicBezTo>
                    <a:cubicBezTo>
                      <a:pt x="25" y="31"/>
                      <a:pt x="26" y="31"/>
                      <a:pt x="26" y="30"/>
                    </a:cubicBezTo>
                    <a:cubicBezTo>
                      <a:pt x="26" y="29"/>
                      <a:pt x="26" y="28"/>
                      <a:pt x="26" y="27"/>
                    </a:cubicBezTo>
                    <a:cubicBezTo>
                      <a:pt x="26" y="27"/>
                      <a:pt x="27" y="26"/>
                      <a:pt x="27" y="26"/>
                    </a:cubicBezTo>
                    <a:cubicBezTo>
                      <a:pt x="28" y="26"/>
                      <a:pt x="29" y="25"/>
                      <a:pt x="29" y="24"/>
                    </a:cubicBezTo>
                    <a:cubicBezTo>
                      <a:pt x="30" y="23"/>
                      <a:pt x="30" y="23"/>
                      <a:pt x="30" y="23"/>
                    </a:cubicBezTo>
                    <a:cubicBezTo>
                      <a:pt x="31" y="22"/>
                      <a:pt x="31" y="22"/>
                      <a:pt x="32" y="22"/>
                    </a:cubicBezTo>
                    <a:cubicBezTo>
                      <a:pt x="32" y="21"/>
                      <a:pt x="32" y="21"/>
                      <a:pt x="32" y="21"/>
                    </a:cubicBezTo>
                    <a:cubicBezTo>
                      <a:pt x="32" y="20"/>
                      <a:pt x="33" y="20"/>
                      <a:pt x="33" y="19"/>
                    </a:cubicBezTo>
                    <a:cubicBezTo>
                      <a:pt x="34" y="19"/>
                      <a:pt x="35" y="19"/>
                      <a:pt x="35" y="19"/>
                    </a:cubicBezTo>
                    <a:cubicBezTo>
                      <a:pt x="36" y="18"/>
                      <a:pt x="36" y="18"/>
                      <a:pt x="36" y="18"/>
                    </a:cubicBezTo>
                    <a:cubicBezTo>
                      <a:pt x="36" y="18"/>
                      <a:pt x="36" y="18"/>
                      <a:pt x="36" y="18"/>
                    </a:cubicBezTo>
                    <a:cubicBezTo>
                      <a:pt x="37" y="18"/>
                      <a:pt x="37" y="18"/>
                      <a:pt x="38" y="17"/>
                    </a:cubicBezTo>
                    <a:cubicBezTo>
                      <a:pt x="38" y="17"/>
                      <a:pt x="38" y="17"/>
                      <a:pt x="38" y="17"/>
                    </a:cubicBezTo>
                    <a:lnTo>
                      <a:pt x="39" y="17"/>
                    </a:lnTo>
                    <a:close/>
                    <a:moveTo>
                      <a:pt x="30" y="55"/>
                    </a:moveTo>
                    <a:cubicBezTo>
                      <a:pt x="30" y="53"/>
                      <a:pt x="29" y="51"/>
                      <a:pt x="27" y="50"/>
                    </a:cubicBezTo>
                    <a:cubicBezTo>
                      <a:pt x="26" y="48"/>
                      <a:pt x="25" y="47"/>
                      <a:pt x="24" y="46"/>
                    </a:cubicBezTo>
                    <a:cubicBezTo>
                      <a:pt x="25" y="45"/>
                      <a:pt x="25" y="45"/>
                      <a:pt x="25" y="45"/>
                    </a:cubicBezTo>
                    <a:cubicBezTo>
                      <a:pt x="25" y="44"/>
                      <a:pt x="25" y="44"/>
                      <a:pt x="25" y="44"/>
                    </a:cubicBezTo>
                    <a:cubicBezTo>
                      <a:pt x="24" y="44"/>
                      <a:pt x="24" y="44"/>
                      <a:pt x="25" y="43"/>
                    </a:cubicBezTo>
                    <a:cubicBezTo>
                      <a:pt x="26" y="42"/>
                      <a:pt x="26" y="41"/>
                      <a:pt x="26" y="39"/>
                    </a:cubicBezTo>
                    <a:cubicBezTo>
                      <a:pt x="26" y="39"/>
                      <a:pt x="26" y="39"/>
                      <a:pt x="26" y="39"/>
                    </a:cubicBezTo>
                    <a:cubicBezTo>
                      <a:pt x="26" y="39"/>
                      <a:pt x="27" y="38"/>
                      <a:pt x="27" y="38"/>
                    </a:cubicBezTo>
                    <a:cubicBezTo>
                      <a:pt x="28" y="38"/>
                      <a:pt x="28" y="38"/>
                      <a:pt x="29" y="38"/>
                    </a:cubicBezTo>
                    <a:cubicBezTo>
                      <a:pt x="29" y="38"/>
                      <a:pt x="29" y="38"/>
                      <a:pt x="29" y="38"/>
                    </a:cubicBezTo>
                    <a:cubicBezTo>
                      <a:pt x="30" y="38"/>
                      <a:pt x="30" y="38"/>
                      <a:pt x="30" y="38"/>
                    </a:cubicBezTo>
                    <a:cubicBezTo>
                      <a:pt x="30" y="38"/>
                      <a:pt x="31" y="38"/>
                      <a:pt x="31" y="38"/>
                    </a:cubicBezTo>
                    <a:cubicBezTo>
                      <a:pt x="32" y="38"/>
                      <a:pt x="32" y="38"/>
                      <a:pt x="32" y="38"/>
                    </a:cubicBezTo>
                    <a:cubicBezTo>
                      <a:pt x="33" y="39"/>
                      <a:pt x="33" y="39"/>
                      <a:pt x="33" y="39"/>
                    </a:cubicBezTo>
                    <a:cubicBezTo>
                      <a:pt x="33" y="40"/>
                      <a:pt x="33" y="40"/>
                      <a:pt x="34" y="40"/>
                    </a:cubicBezTo>
                    <a:cubicBezTo>
                      <a:pt x="34" y="41"/>
                      <a:pt x="34" y="41"/>
                      <a:pt x="35" y="41"/>
                    </a:cubicBezTo>
                    <a:cubicBezTo>
                      <a:pt x="36" y="41"/>
                      <a:pt x="36" y="41"/>
                      <a:pt x="37" y="43"/>
                    </a:cubicBezTo>
                    <a:cubicBezTo>
                      <a:pt x="37" y="44"/>
                      <a:pt x="37" y="44"/>
                      <a:pt x="37" y="44"/>
                    </a:cubicBezTo>
                    <a:cubicBezTo>
                      <a:pt x="38" y="44"/>
                      <a:pt x="40" y="45"/>
                      <a:pt x="41" y="45"/>
                    </a:cubicBezTo>
                    <a:cubicBezTo>
                      <a:pt x="42" y="46"/>
                      <a:pt x="43" y="46"/>
                      <a:pt x="44" y="47"/>
                    </a:cubicBezTo>
                    <a:cubicBezTo>
                      <a:pt x="44" y="47"/>
                      <a:pt x="44" y="47"/>
                      <a:pt x="43" y="48"/>
                    </a:cubicBezTo>
                    <a:cubicBezTo>
                      <a:pt x="43" y="49"/>
                      <a:pt x="42" y="49"/>
                      <a:pt x="42" y="50"/>
                    </a:cubicBezTo>
                    <a:cubicBezTo>
                      <a:pt x="42" y="51"/>
                      <a:pt x="42" y="52"/>
                      <a:pt x="42" y="52"/>
                    </a:cubicBezTo>
                    <a:cubicBezTo>
                      <a:pt x="42" y="53"/>
                      <a:pt x="42" y="53"/>
                      <a:pt x="42" y="53"/>
                    </a:cubicBezTo>
                    <a:cubicBezTo>
                      <a:pt x="41" y="54"/>
                      <a:pt x="41" y="54"/>
                      <a:pt x="41" y="54"/>
                    </a:cubicBezTo>
                    <a:cubicBezTo>
                      <a:pt x="40" y="54"/>
                      <a:pt x="40" y="54"/>
                      <a:pt x="40" y="54"/>
                    </a:cubicBezTo>
                    <a:cubicBezTo>
                      <a:pt x="40" y="55"/>
                      <a:pt x="40" y="55"/>
                      <a:pt x="40" y="55"/>
                    </a:cubicBezTo>
                    <a:lnTo>
                      <a:pt x="30" y="55"/>
                    </a:lnTo>
                    <a:close/>
                    <a:moveTo>
                      <a:pt x="19" y="34"/>
                    </a:moveTo>
                    <a:cubicBezTo>
                      <a:pt x="19" y="34"/>
                      <a:pt x="19" y="34"/>
                      <a:pt x="19" y="34"/>
                    </a:cubicBezTo>
                    <a:cubicBezTo>
                      <a:pt x="19" y="35"/>
                      <a:pt x="19" y="35"/>
                      <a:pt x="19" y="35"/>
                    </a:cubicBezTo>
                    <a:cubicBezTo>
                      <a:pt x="19" y="34"/>
                      <a:pt x="19" y="34"/>
                      <a:pt x="19" y="34"/>
                    </a:cubicBezTo>
                    <a:cubicBezTo>
                      <a:pt x="19" y="34"/>
                      <a:pt x="19" y="34"/>
                      <a:pt x="19" y="34"/>
                    </a:cubicBezTo>
                    <a:cubicBezTo>
                      <a:pt x="19" y="34"/>
                      <a:pt x="19" y="34"/>
                      <a:pt x="19" y="34"/>
                    </a:cubicBezTo>
                    <a:close/>
                    <a:moveTo>
                      <a:pt x="31" y="7"/>
                    </a:moveTo>
                    <a:cubicBezTo>
                      <a:pt x="32" y="7"/>
                      <a:pt x="32" y="6"/>
                      <a:pt x="32" y="6"/>
                    </a:cubicBezTo>
                    <a:cubicBezTo>
                      <a:pt x="33" y="6"/>
                      <a:pt x="33" y="6"/>
                      <a:pt x="33" y="6"/>
                    </a:cubicBezTo>
                    <a:cubicBezTo>
                      <a:pt x="33" y="6"/>
                      <a:pt x="33" y="6"/>
                      <a:pt x="33" y="6"/>
                    </a:cubicBezTo>
                    <a:cubicBezTo>
                      <a:pt x="33" y="6"/>
                      <a:pt x="33" y="6"/>
                      <a:pt x="33" y="6"/>
                    </a:cubicBezTo>
                    <a:cubicBezTo>
                      <a:pt x="34" y="6"/>
                      <a:pt x="34" y="6"/>
                      <a:pt x="34" y="6"/>
                    </a:cubicBezTo>
                    <a:cubicBezTo>
                      <a:pt x="34" y="6"/>
                      <a:pt x="34" y="6"/>
                      <a:pt x="34" y="6"/>
                    </a:cubicBezTo>
                    <a:cubicBezTo>
                      <a:pt x="34" y="7"/>
                      <a:pt x="33" y="8"/>
                      <a:pt x="33" y="8"/>
                    </a:cubicBezTo>
                    <a:cubicBezTo>
                      <a:pt x="32" y="8"/>
                      <a:pt x="32" y="8"/>
                      <a:pt x="32" y="8"/>
                    </a:cubicBezTo>
                    <a:cubicBezTo>
                      <a:pt x="31" y="8"/>
                      <a:pt x="31" y="8"/>
                      <a:pt x="31" y="8"/>
                    </a:cubicBezTo>
                    <a:lnTo>
                      <a:pt x="31" y="7"/>
                    </a:lnTo>
                    <a:close/>
                    <a:moveTo>
                      <a:pt x="31" y="10"/>
                    </a:moveTo>
                    <a:cubicBezTo>
                      <a:pt x="32" y="10"/>
                      <a:pt x="32" y="10"/>
                      <a:pt x="32" y="10"/>
                    </a:cubicBezTo>
                    <a:cubicBezTo>
                      <a:pt x="32" y="10"/>
                      <a:pt x="32" y="10"/>
                      <a:pt x="32" y="10"/>
                    </a:cubicBezTo>
                    <a:cubicBezTo>
                      <a:pt x="32" y="10"/>
                      <a:pt x="32" y="10"/>
                      <a:pt x="32" y="10"/>
                    </a:cubicBezTo>
                    <a:cubicBezTo>
                      <a:pt x="32" y="10"/>
                      <a:pt x="32" y="10"/>
                      <a:pt x="32" y="10"/>
                    </a:cubicBezTo>
                    <a:cubicBezTo>
                      <a:pt x="33" y="10"/>
                      <a:pt x="33" y="10"/>
                      <a:pt x="33" y="10"/>
                    </a:cubicBezTo>
                    <a:cubicBezTo>
                      <a:pt x="33" y="10"/>
                      <a:pt x="33" y="10"/>
                      <a:pt x="33" y="10"/>
                    </a:cubicBezTo>
                    <a:cubicBezTo>
                      <a:pt x="32" y="11"/>
                      <a:pt x="32" y="11"/>
                      <a:pt x="32" y="11"/>
                    </a:cubicBezTo>
                    <a:cubicBezTo>
                      <a:pt x="32" y="11"/>
                      <a:pt x="31" y="12"/>
                      <a:pt x="32" y="12"/>
                    </a:cubicBezTo>
                    <a:cubicBezTo>
                      <a:pt x="32" y="13"/>
                      <a:pt x="32" y="13"/>
                      <a:pt x="32" y="13"/>
                    </a:cubicBezTo>
                    <a:cubicBezTo>
                      <a:pt x="31" y="13"/>
                      <a:pt x="31" y="13"/>
                      <a:pt x="31" y="13"/>
                    </a:cubicBezTo>
                    <a:cubicBezTo>
                      <a:pt x="31" y="14"/>
                      <a:pt x="31" y="14"/>
                      <a:pt x="31" y="14"/>
                    </a:cubicBezTo>
                    <a:cubicBezTo>
                      <a:pt x="30" y="14"/>
                      <a:pt x="30" y="14"/>
                      <a:pt x="30" y="14"/>
                    </a:cubicBezTo>
                    <a:cubicBezTo>
                      <a:pt x="30" y="14"/>
                      <a:pt x="30" y="14"/>
                      <a:pt x="30" y="14"/>
                    </a:cubicBezTo>
                    <a:cubicBezTo>
                      <a:pt x="30" y="14"/>
                      <a:pt x="30" y="14"/>
                      <a:pt x="30" y="14"/>
                    </a:cubicBezTo>
                    <a:cubicBezTo>
                      <a:pt x="30" y="14"/>
                      <a:pt x="30" y="14"/>
                      <a:pt x="30" y="14"/>
                    </a:cubicBezTo>
                    <a:cubicBezTo>
                      <a:pt x="30" y="14"/>
                      <a:pt x="30" y="14"/>
                      <a:pt x="30" y="14"/>
                    </a:cubicBezTo>
                    <a:cubicBezTo>
                      <a:pt x="30" y="14"/>
                      <a:pt x="30" y="14"/>
                      <a:pt x="30" y="14"/>
                    </a:cubicBezTo>
                    <a:cubicBezTo>
                      <a:pt x="30" y="13"/>
                      <a:pt x="30" y="13"/>
                      <a:pt x="30" y="13"/>
                    </a:cubicBezTo>
                    <a:cubicBezTo>
                      <a:pt x="29" y="13"/>
                      <a:pt x="29" y="13"/>
                      <a:pt x="29" y="13"/>
                    </a:cubicBezTo>
                    <a:cubicBezTo>
                      <a:pt x="29" y="12"/>
                      <a:pt x="28" y="12"/>
                      <a:pt x="28" y="12"/>
                    </a:cubicBezTo>
                    <a:cubicBezTo>
                      <a:pt x="29" y="11"/>
                      <a:pt x="29" y="11"/>
                      <a:pt x="30" y="11"/>
                    </a:cubicBezTo>
                    <a:cubicBezTo>
                      <a:pt x="31" y="11"/>
                      <a:pt x="31" y="10"/>
                      <a:pt x="31" y="10"/>
                    </a:cubicBezTo>
                    <a:close/>
                    <a:moveTo>
                      <a:pt x="30" y="6"/>
                    </a:moveTo>
                    <a:cubicBezTo>
                      <a:pt x="30" y="6"/>
                      <a:pt x="30" y="6"/>
                      <a:pt x="30" y="6"/>
                    </a:cubicBezTo>
                    <a:cubicBezTo>
                      <a:pt x="29" y="6"/>
                      <a:pt x="29" y="6"/>
                      <a:pt x="29" y="6"/>
                    </a:cubicBezTo>
                    <a:cubicBezTo>
                      <a:pt x="29" y="6"/>
                      <a:pt x="28" y="6"/>
                      <a:pt x="28" y="6"/>
                    </a:cubicBezTo>
                    <a:cubicBezTo>
                      <a:pt x="27" y="7"/>
                      <a:pt x="27" y="7"/>
                      <a:pt x="27" y="7"/>
                    </a:cubicBezTo>
                    <a:cubicBezTo>
                      <a:pt x="27" y="6"/>
                      <a:pt x="27" y="6"/>
                      <a:pt x="27" y="6"/>
                    </a:cubicBezTo>
                    <a:cubicBezTo>
                      <a:pt x="27" y="6"/>
                      <a:pt x="27" y="6"/>
                      <a:pt x="27" y="6"/>
                    </a:cubicBezTo>
                    <a:cubicBezTo>
                      <a:pt x="28" y="6"/>
                      <a:pt x="29" y="6"/>
                      <a:pt x="30" y="6"/>
                    </a:cubicBezTo>
                    <a:close/>
                    <a:moveTo>
                      <a:pt x="10" y="21"/>
                    </a:moveTo>
                    <a:cubicBezTo>
                      <a:pt x="10" y="20"/>
                      <a:pt x="10" y="20"/>
                      <a:pt x="10" y="20"/>
                    </a:cubicBezTo>
                    <a:cubicBezTo>
                      <a:pt x="11" y="20"/>
                      <a:pt x="11" y="19"/>
                      <a:pt x="11" y="17"/>
                    </a:cubicBezTo>
                    <a:cubicBezTo>
                      <a:pt x="12" y="16"/>
                      <a:pt x="14" y="14"/>
                      <a:pt x="15" y="13"/>
                    </a:cubicBezTo>
                    <a:cubicBezTo>
                      <a:pt x="15" y="13"/>
                      <a:pt x="15" y="13"/>
                      <a:pt x="15" y="13"/>
                    </a:cubicBezTo>
                    <a:cubicBezTo>
                      <a:pt x="16" y="13"/>
                      <a:pt x="17" y="12"/>
                      <a:pt x="17" y="11"/>
                    </a:cubicBezTo>
                    <a:cubicBezTo>
                      <a:pt x="18" y="11"/>
                      <a:pt x="18" y="11"/>
                      <a:pt x="18" y="11"/>
                    </a:cubicBezTo>
                    <a:cubicBezTo>
                      <a:pt x="18" y="11"/>
                      <a:pt x="19" y="10"/>
                      <a:pt x="20" y="10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21" y="10"/>
                      <a:pt x="21" y="10"/>
                      <a:pt x="22" y="9"/>
                    </a:cubicBezTo>
                    <a:cubicBezTo>
                      <a:pt x="22" y="8"/>
                      <a:pt x="22" y="8"/>
                      <a:pt x="22" y="8"/>
                    </a:cubicBezTo>
                    <a:cubicBezTo>
                      <a:pt x="22" y="8"/>
                      <a:pt x="22" y="8"/>
                      <a:pt x="22" y="8"/>
                    </a:cubicBezTo>
                    <a:cubicBezTo>
                      <a:pt x="23" y="8"/>
                      <a:pt x="23" y="8"/>
                      <a:pt x="23" y="8"/>
                    </a:cubicBezTo>
                    <a:cubicBezTo>
                      <a:pt x="23" y="8"/>
                      <a:pt x="23" y="8"/>
                      <a:pt x="23" y="8"/>
                    </a:cubicBezTo>
                    <a:cubicBezTo>
                      <a:pt x="24" y="8"/>
                      <a:pt x="24" y="8"/>
                      <a:pt x="24" y="8"/>
                    </a:cubicBezTo>
                    <a:cubicBezTo>
                      <a:pt x="24" y="7"/>
                      <a:pt x="24" y="7"/>
                      <a:pt x="24" y="7"/>
                    </a:cubicBezTo>
                    <a:cubicBezTo>
                      <a:pt x="24" y="7"/>
                      <a:pt x="24" y="7"/>
                      <a:pt x="24" y="7"/>
                    </a:cubicBezTo>
                    <a:cubicBezTo>
                      <a:pt x="25" y="7"/>
                      <a:pt x="25" y="7"/>
                      <a:pt x="25" y="7"/>
                    </a:cubicBezTo>
                    <a:cubicBezTo>
                      <a:pt x="25" y="7"/>
                      <a:pt x="25" y="7"/>
                      <a:pt x="25" y="7"/>
                    </a:cubicBezTo>
                    <a:cubicBezTo>
                      <a:pt x="25" y="8"/>
                      <a:pt x="26" y="8"/>
                      <a:pt x="26" y="8"/>
                    </a:cubicBezTo>
                    <a:cubicBezTo>
                      <a:pt x="26" y="9"/>
                      <a:pt x="27" y="9"/>
                      <a:pt x="27" y="9"/>
                    </a:cubicBezTo>
                    <a:cubicBezTo>
                      <a:pt x="28" y="9"/>
                      <a:pt x="28" y="9"/>
                      <a:pt x="29" y="8"/>
                    </a:cubicBezTo>
                    <a:cubicBezTo>
                      <a:pt x="29" y="9"/>
                      <a:pt x="29" y="9"/>
                      <a:pt x="29" y="9"/>
                    </a:cubicBezTo>
                    <a:cubicBezTo>
                      <a:pt x="30" y="9"/>
                      <a:pt x="30" y="9"/>
                      <a:pt x="30" y="9"/>
                    </a:cubicBezTo>
                    <a:cubicBezTo>
                      <a:pt x="29" y="9"/>
                      <a:pt x="29" y="9"/>
                      <a:pt x="29" y="9"/>
                    </a:cubicBezTo>
                    <a:cubicBezTo>
                      <a:pt x="28" y="9"/>
                      <a:pt x="27" y="10"/>
                      <a:pt x="26" y="11"/>
                    </a:cubicBezTo>
                    <a:cubicBezTo>
                      <a:pt x="25" y="12"/>
                      <a:pt x="25" y="12"/>
                      <a:pt x="26" y="13"/>
                    </a:cubicBezTo>
                    <a:cubicBezTo>
                      <a:pt x="26" y="13"/>
                      <a:pt x="26" y="13"/>
                      <a:pt x="26" y="13"/>
                    </a:cubicBezTo>
                    <a:cubicBezTo>
                      <a:pt x="26" y="13"/>
                      <a:pt x="27" y="14"/>
                      <a:pt x="28" y="14"/>
                    </a:cubicBezTo>
                    <a:cubicBezTo>
                      <a:pt x="28" y="15"/>
                      <a:pt x="28" y="16"/>
                      <a:pt x="29" y="16"/>
                    </a:cubicBezTo>
                    <a:cubicBezTo>
                      <a:pt x="29" y="17"/>
                      <a:pt x="29" y="17"/>
                      <a:pt x="29" y="17"/>
                    </a:cubicBezTo>
                    <a:cubicBezTo>
                      <a:pt x="30" y="17"/>
                      <a:pt x="30" y="17"/>
                      <a:pt x="30" y="17"/>
                    </a:cubicBezTo>
                    <a:cubicBezTo>
                      <a:pt x="30" y="17"/>
                      <a:pt x="30" y="17"/>
                      <a:pt x="31" y="16"/>
                    </a:cubicBezTo>
                    <a:cubicBezTo>
                      <a:pt x="32" y="16"/>
                      <a:pt x="32" y="16"/>
                      <a:pt x="32" y="15"/>
                    </a:cubicBezTo>
                    <a:cubicBezTo>
                      <a:pt x="32" y="14"/>
                      <a:pt x="32" y="14"/>
                      <a:pt x="32" y="14"/>
                    </a:cubicBezTo>
                    <a:cubicBezTo>
                      <a:pt x="33" y="14"/>
                      <a:pt x="33" y="14"/>
                      <a:pt x="34" y="13"/>
                    </a:cubicBezTo>
                    <a:cubicBezTo>
                      <a:pt x="34" y="12"/>
                      <a:pt x="34" y="12"/>
                      <a:pt x="34" y="12"/>
                    </a:cubicBezTo>
                    <a:cubicBezTo>
                      <a:pt x="34" y="12"/>
                      <a:pt x="34" y="12"/>
                      <a:pt x="34" y="12"/>
                    </a:cubicBezTo>
                    <a:cubicBezTo>
                      <a:pt x="34" y="12"/>
                      <a:pt x="34" y="12"/>
                      <a:pt x="35" y="11"/>
                    </a:cubicBezTo>
                    <a:cubicBezTo>
                      <a:pt x="35" y="11"/>
                      <a:pt x="35" y="11"/>
                      <a:pt x="35" y="11"/>
                    </a:cubicBezTo>
                    <a:cubicBezTo>
                      <a:pt x="35" y="12"/>
                      <a:pt x="35" y="12"/>
                      <a:pt x="35" y="12"/>
                    </a:cubicBezTo>
                    <a:cubicBezTo>
                      <a:pt x="35" y="13"/>
                      <a:pt x="35" y="13"/>
                      <a:pt x="35" y="13"/>
                    </a:cubicBezTo>
                    <a:cubicBezTo>
                      <a:pt x="36" y="13"/>
                      <a:pt x="36" y="13"/>
                      <a:pt x="36" y="13"/>
                    </a:cubicBezTo>
                    <a:cubicBezTo>
                      <a:pt x="36" y="13"/>
                      <a:pt x="36" y="13"/>
                      <a:pt x="36" y="13"/>
                    </a:cubicBezTo>
                    <a:cubicBezTo>
                      <a:pt x="37" y="13"/>
                      <a:pt x="37" y="13"/>
                      <a:pt x="38" y="13"/>
                    </a:cubicBezTo>
                    <a:cubicBezTo>
                      <a:pt x="38" y="13"/>
                      <a:pt x="38" y="14"/>
                      <a:pt x="38" y="14"/>
                    </a:cubicBezTo>
                    <a:cubicBezTo>
                      <a:pt x="37" y="15"/>
                      <a:pt x="37" y="15"/>
                      <a:pt x="37" y="15"/>
                    </a:cubicBezTo>
                    <a:cubicBezTo>
                      <a:pt x="37" y="15"/>
                      <a:pt x="37" y="15"/>
                      <a:pt x="37" y="15"/>
                    </a:cubicBezTo>
                    <a:cubicBezTo>
                      <a:pt x="36" y="16"/>
                      <a:pt x="36" y="16"/>
                      <a:pt x="36" y="16"/>
                    </a:cubicBezTo>
                    <a:cubicBezTo>
                      <a:pt x="35" y="15"/>
                      <a:pt x="35" y="15"/>
                      <a:pt x="35" y="15"/>
                    </a:cubicBezTo>
                    <a:cubicBezTo>
                      <a:pt x="35" y="15"/>
                      <a:pt x="35" y="15"/>
                      <a:pt x="35" y="15"/>
                    </a:cubicBezTo>
                    <a:cubicBezTo>
                      <a:pt x="34" y="15"/>
                      <a:pt x="34" y="16"/>
                      <a:pt x="34" y="16"/>
                    </a:cubicBezTo>
                    <a:cubicBezTo>
                      <a:pt x="33" y="16"/>
                      <a:pt x="33" y="16"/>
                      <a:pt x="33" y="16"/>
                    </a:cubicBezTo>
                    <a:cubicBezTo>
                      <a:pt x="33" y="17"/>
                      <a:pt x="33" y="17"/>
                      <a:pt x="33" y="17"/>
                    </a:cubicBezTo>
                    <a:cubicBezTo>
                      <a:pt x="33" y="17"/>
                      <a:pt x="33" y="17"/>
                      <a:pt x="33" y="17"/>
                    </a:cubicBezTo>
                    <a:cubicBezTo>
                      <a:pt x="32" y="18"/>
                      <a:pt x="32" y="18"/>
                      <a:pt x="32" y="18"/>
                    </a:cubicBezTo>
                    <a:cubicBezTo>
                      <a:pt x="31" y="18"/>
                      <a:pt x="31" y="19"/>
                      <a:pt x="30" y="20"/>
                    </a:cubicBezTo>
                    <a:cubicBezTo>
                      <a:pt x="30" y="20"/>
                      <a:pt x="29" y="21"/>
                      <a:pt x="29" y="21"/>
                    </a:cubicBezTo>
                    <a:cubicBezTo>
                      <a:pt x="28" y="22"/>
                      <a:pt x="28" y="22"/>
                      <a:pt x="28" y="22"/>
                    </a:cubicBezTo>
                    <a:cubicBezTo>
                      <a:pt x="27" y="22"/>
                      <a:pt x="27" y="23"/>
                      <a:pt x="27" y="23"/>
                    </a:cubicBezTo>
                    <a:cubicBezTo>
                      <a:pt x="27" y="24"/>
                      <a:pt x="27" y="24"/>
                      <a:pt x="26" y="24"/>
                    </a:cubicBezTo>
                    <a:cubicBezTo>
                      <a:pt x="25" y="25"/>
                      <a:pt x="24" y="25"/>
                      <a:pt x="24" y="26"/>
                    </a:cubicBezTo>
                    <a:cubicBezTo>
                      <a:pt x="23" y="26"/>
                      <a:pt x="23" y="26"/>
                      <a:pt x="22" y="26"/>
                    </a:cubicBezTo>
                    <a:cubicBezTo>
                      <a:pt x="21" y="26"/>
                      <a:pt x="21" y="26"/>
                      <a:pt x="21" y="26"/>
                    </a:cubicBezTo>
                    <a:cubicBezTo>
                      <a:pt x="20" y="26"/>
                      <a:pt x="20" y="26"/>
                      <a:pt x="20" y="26"/>
                    </a:cubicBezTo>
                    <a:cubicBezTo>
                      <a:pt x="20" y="26"/>
                      <a:pt x="20" y="26"/>
                      <a:pt x="20" y="26"/>
                    </a:cubicBezTo>
                    <a:cubicBezTo>
                      <a:pt x="20" y="26"/>
                      <a:pt x="20" y="26"/>
                      <a:pt x="19" y="26"/>
                    </a:cubicBezTo>
                    <a:cubicBezTo>
                      <a:pt x="17" y="27"/>
                      <a:pt x="16" y="28"/>
                      <a:pt x="16" y="30"/>
                    </a:cubicBezTo>
                    <a:cubicBezTo>
                      <a:pt x="15" y="31"/>
                      <a:pt x="16" y="32"/>
                      <a:pt x="16" y="33"/>
                    </a:cubicBezTo>
                    <a:cubicBezTo>
                      <a:pt x="16" y="33"/>
                      <a:pt x="15" y="33"/>
                      <a:pt x="14" y="32"/>
                    </a:cubicBezTo>
                    <a:cubicBezTo>
                      <a:pt x="14" y="32"/>
                      <a:pt x="14" y="32"/>
                      <a:pt x="14" y="32"/>
                    </a:cubicBezTo>
                    <a:cubicBezTo>
                      <a:pt x="14" y="32"/>
                      <a:pt x="14" y="32"/>
                      <a:pt x="14" y="32"/>
                    </a:cubicBezTo>
                    <a:cubicBezTo>
                      <a:pt x="14" y="32"/>
                      <a:pt x="14" y="32"/>
                      <a:pt x="14" y="32"/>
                    </a:cubicBezTo>
                    <a:cubicBezTo>
                      <a:pt x="14" y="30"/>
                      <a:pt x="13" y="30"/>
                      <a:pt x="13" y="29"/>
                    </a:cubicBezTo>
                    <a:cubicBezTo>
                      <a:pt x="12" y="28"/>
                      <a:pt x="12" y="27"/>
                      <a:pt x="12" y="26"/>
                    </a:cubicBezTo>
                    <a:cubicBezTo>
                      <a:pt x="11" y="25"/>
                      <a:pt x="11" y="25"/>
                      <a:pt x="11" y="25"/>
                    </a:cubicBezTo>
                    <a:cubicBezTo>
                      <a:pt x="10" y="25"/>
                      <a:pt x="10" y="25"/>
                      <a:pt x="10" y="25"/>
                    </a:cubicBezTo>
                    <a:cubicBezTo>
                      <a:pt x="10" y="25"/>
                      <a:pt x="10" y="25"/>
                      <a:pt x="10" y="25"/>
                    </a:cubicBezTo>
                    <a:cubicBezTo>
                      <a:pt x="10" y="24"/>
                      <a:pt x="10" y="24"/>
                      <a:pt x="10" y="24"/>
                    </a:cubicBezTo>
                    <a:cubicBezTo>
                      <a:pt x="10" y="23"/>
                      <a:pt x="10" y="22"/>
                      <a:pt x="10" y="21"/>
                    </a:cubicBezTo>
                    <a:close/>
                    <a:moveTo>
                      <a:pt x="8" y="23"/>
                    </a:moveTo>
                    <a:cubicBezTo>
                      <a:pt x="8" y="24"/>
                      <a:pt x="8" y="24"/>
                      <a:pt x="8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8" y="26"/>
                      <a:pt x="9" y="26"/>
                      <a:pt x="9" y="27"/>
                    </a:cubicBezTo>
                    <a:cubicBezTo>
                      <a:pt x="9" y="27"/>
                      <a:pt x="9" y="27"/>
                      <a:pt x="9" y="27"/>
                    </a:cubicBezTo>
                    <a:cubicBezTo>
                      <a:pt x="10" y="28"/>
                      <a:pt x="10" y="28"/>
                      <a:pt x="10" y="28"/>
                    </a:cubicBezTo>
                    <a:cubicBezTo>
                      <a:pt x="10" y="29"/>
                      <a:pt x="11" y="29"/>
                      <a:pt x="11" y="30"/>
                    </a:cubicBezTo>
                    <a:cubicBezTo>
                      <a:pt x="12" y="31"/>
                      <a:pt x="12" y="31"/>
                      <a:pt x="12" y="32"/>
                    </a:cubicBezTo>
                    <a:cubicBezTo>
                      <a:pt x="12" y="32"/>
                      <a:pt x="12" y="32"/>
                      <a:pt x="12" y="32"/>
                    </a:cubicBezTo>
                    <a:cubicBezTo>
                      <a:pt x="12" y="33"/>
                      <a:pt x="12" y="33"/>
                      <a:pt x="12" y="33"/>
                    </a:cubicBezTo>
                    <a:cubicBezTo>
                      <a:pt x="12" y="33"/>
                      <a:pt x="12" y="33"/>
                      <a:pt x="12" y="33"/>
                    </a:cubicBezTo>
                    <a:cubicBezTo>
                      <a:pt x="13" y="34"/>
                      <a:pt x="13" y="34"/>
                      <a:pt x="13" y="34"/>
                    </a:cubicBezTo>
                    <a:cubicBezTo>
                      <a:pt x="13" y="34"/>
                      <a:pt x="13" y="34"/>
                      <a:pt x="13" y="34"/>
                    </a:cubicBezTo>
                    <a:cubicBezTo>
                      <a:pt x="14" y="35"/>
                      <a:pt x="15" y="36"/>
                      <a:pt x="17" y="36"/>
                    </a:cubicBezTo>
                    <a:cubicBezTo>
                      <a:pt x="18" y="36"/>
                      <a:pt x="18" y="36"/>
                      <a:pt x="19" y="37"/>
                    </a:cubicBezTo>
                    <a:cubicBezTo>
                      <a:pt x="20" y="37"/>
                      <a:pt x="20" y="37"/>
                      <a:pt x="20" y="38"/>
                    </a:cubicBezTo>
                    <a:cubicBezTo>
                      <a:pt x="20" y="38"/>
                      <a:pt x="20" y="38"/>
                      <a:pt x="21" y="39"/>
                    </a:cubicBezTo>
                    <a:cubicBezTo>
                      <a:pt x="21" y="39"/>
                      <a:pt x="22" y="39"/>
                      <a:pt x="22" y="40"/>
                    </a:cubicBezTo>
                    <a:cubicBezTo>
                      <a:pt x="23" y="40"/>
                      <a:pt x="23" y="40"/>
                      <a:pt x="23" y="40"/>
                    </a:cubicBezTo>
                    <a:cubicBezTo>
                      <a:pt x="24" y="40"/>
                      <a:pt x="24" y="40"/>
                      <a:pt x="24" y="40"/>
                    </a:cubicBezTo>
                    <a:cubicBezTo>
                      <a:pt x="24" y="41"/>
                      <a:pt x="24" y="41"/>
                      <a:pt x="23" y="41"/>
                    </a:cubicBezTo>
                    <a:cubicBezTo>
                      <a:pt x="23" y="42"/>
                      <a:pt x="22" y="43"/>
                      <a:pt x="23" y="44"/>
                    </a:cubicBezTo>
                    <a:cubicBezTo>
                      <a:pt x="22" y="45"/>
                      <a:pt x="22" y="45"/>
                      <a:pt x="22" y="45"/>
                    </a:cubicBezTo>
                    <a:cubicBezTo>
                      <a:pt x="22" y="45"/>
                      <a:pt x="22" y="46"/>
                      <a:pt x="22" y="46"/>
                    </a:cubicBezTo>
                    <a:cubicBezTo>
                      <a:pt x="23" y="48"/>
                      <a:pt x="24" y="49"/>
                      <a:pt x="25" y="51"/>
                    </a:cubicBezTo>
                    <a:cubicBezTo>
                      <a:pt x="26" y="52"/>
                      <a:pt x="26" y="52"/>
                      <a:pt x="26" y="52"/>
                    </a:cubicBezTo>
                    <a:cubicBezTo>
                      <a:pt x="27" y="52"/>
                      <a:pt x="28" y="53"/>
                      <a:pt x="28" y="55"/>
                    </a:cubicBezTo>
                    <a:cubicBezTo>
                      <a:pt x="21" y="55"/>
                      <a:pt x="21" y="55"/>
                      <a:pt x="21" y="55"/>
                    </a:cubicBezTo>
                    <a:cubicBezTo>
                      <a:pt x="17" y="55"/>
                      <a:pt x="14" y="56"/>
                      <a:pt x="12" y="59"/>
                    </a:cubicBezTo>
                    <a:cubicBezTo>
                      <a:pt x="7" y="53"/>
                      <a:pt x="4" y="46"/>
                      <a:pt x="4" y="38"/>
                    </a:cubicBezTo>
                    <a:cubicBezTo>
                      <a:pt x="4" y="33"/>
                      <a:pt x="5" y="28"/>
                      <a:pt x="8" y="23"/>
                    </a:cubicBezTo>
                    <a:close/>
                    <a:moveTo>
                      <a:pt x="54" y="85"/>
                    </a:moveTo>
                    <a:cubicBezTo>
                      <a:pt x="21" y="85"/>
                      <a:pt x="21" y="85"/>
                      <a:pt x="21" y="85"/>
                    </a:cubicBezTo>
                    <a:cubicBezTo>
                      <a:pt x="14" y="85"/>
                      <a:pt x="8" y="79"/>
                      <a:pt x="8" y="71"/>
                    </a:cubicBezTo>
                    <a:cubicBezTo>
                      <a:pt x="8" y="63"/>
                      <a:pt x="14" y="57"/>
                      <a:pt x="21" y="57"/>
                    </a:cubicBezTo>
                    <a:cubicBezTo>
                      <a:pt x="54" y="57"/>
                      <a:pt x="54" y="57"/>
                      <a:pt x="54" y="57"/>
                    </a:cubicBezTo>
                    <a:cubicBezTo>
                      <a:pt x="61" y="57"/>
                      <a:pt x="67" y="63"/>
                      <a:pt x="67" y="71"/>
                    </a:cubicBezTo>
                    <a:cubicBezTo>
                      <a:pt x="67" y="79"/>
                      <a:pt x="61" y="85"/>
                      <a:pt x="54" y="85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4" name="Freeform 50"/>
              <p:cNvSpPr>
                <a:spLocks noEditPoints="1"/>
              </p:cNvSpPr>
              <p:nvPr/>
            </p:nvSpPr>
            <p:spPr bwMode="auto">
              <a:xfrm>
                <a:off x="9837709" y="3143253"/>
                <a:ext cx="98425" cy="123825"/>
              </a:xfrm>
              <a:custGeom>
                <a:gdLst>
                  <a:gd fmla="*/ 8 w 16" name="T0"/>
                  <a:gd fmla="*/ 0 h 20" name="T1"/>
                  <a:gd fmla="*/ 0 w 16" name="T2"/>
                  <a:gd fmla="*/ 10 h 20" name="T3"/>
                  <a:gd fmla="*/ 9 w 16" name="T4"/>
                  <a:gd fmla="*/ 20 h 20" name="T5"/>
                  <a:gd fmla="*/ 16 w 16" name="T6"/>
                  <a:gd fmla="*/ 17 h 20" name="T7"/>
                  <a:gd fmla="*/ 14 w 16" name="T8"/>
                  <a:gd fmla="*/ 16 h 20" name="T9"/>
                  <a:gd fmla="*/ 9 w 16" name="T10"/>
                  <a:gd fmla="*/ 18 h 20" name="T11"/>
                  <a:gd fmla="*/ 2 w 16" name="T12"/>
                  <a:gd fmla="*/ 10 h 20" name="T13"/>
                  <a:gd fmla="*/ 16 w 16" name="T14"/>
                  <a:gd fmla="*/ 10 h 20" name="T15"/>
                  <a:gd fmla="*/ 16 w 16" name="T16"/>
                  <a:gd fmla="*/ 9 h 20" name="T17"/>
                  <a:gd fmla="*/ 8 w 16" name="T18"/>
                  <a:gd fmla="*/ 0 h 20" name="T19"/>
                  <a:gd fmla="*/ 2 w 16" name="T20"/>
                  <a:gd fmla="*/ 9 h 20" name="T21"/>
                  <a:gd fmla="*/ 3 w 16" name="T22"/>
                  <a:gd fmla="*/ 5 h 20" name="T23"/>
                  <a:gd fmla="*/ 8 w 16" name="T24"/>
                  <a:gd fmla="*/ 2 h 20" name="T25"/>
                  <a:gd fmla="*/ 13 w 16" name="T26"/>
                  <a:gd fmla="*/ 5 h 20" name="T27"/>
                  <a:gd fmla="*/ 14 w 16" name="T28"/>
                  <a:gd fmla="*/ 9 h 20" name="T29"/>
                  <a:gd fmla="*/ 2 w 16" name="T30"/>
                  <a:gd fmla="*/ 9 h 20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20" w="16">
                    <a:moveTo>
                      <a:pt x="8" y="0"/>
                    </a:moveTo>
                    <a:cubicBezTo>
                      <a:pt x="3" y="0"/>
                      <a:pt x="0" y="4"/>
                      <a:pt x="0" y="10"/>
                    </a:cubicBezTo>
                    <a:cubicBezTo>
                      <a:pt x="0" y="17"/>
                      <a:pt x="3" y="20"/>
                      <a:pt x="9" y="20"/>
                    </a:cubicBezTo>
                    <a:cubicBezTo>
                      <a:pt x="12" y="20"/>
                      <a:pt x="14" y="19"/>
                      <a:pt x="16" y="17"/>
                    </a:cubicBezTo>
                    <a:cubicBezTo>
                      <a:pt x="14" y="16"/>
                      <a:pt x="14" y="16"/>
                      <a:pt x="14" y="16"/>
                    </a:cubicBezTo>
                    <a:cubicBezTo>
                      <a:pt x="13" y="18"/>
                      <a:pt x="11" y="18"/>
                      <a:pt x="9" y="18"/>
                    </a:cubicBezTo>
                    <a:cubicBezTo>
                      <a:pt x="5" y="18"/>
                      <a:pt x="2" y="16"/>
                      <a:pt x="2" y="10"/>
                    </a:cubicBezTo>
                    <a:cubicBezTo>
                      <a:pt x="16" y="10"/>
                      <a:pt x="16" y="10"/>
                      <a:pt x="16" y="10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6" y="3"/>
                      <a:pt x="13" y="0"/>
                      <a:pt x="8" y="0"/>
                    </a:cubicBezTo>
                    <a:close/>
                    <a:moveTo>
                      <a:pt x="2" y="9"/>
                    </a:moveTo>
                    <a:cubicBezTo>
                      <a:pt x="3" y="7"/>
                      <a:pt x="3" y="6"/>
                      <a:pt x="3" y="5"/>
                    </a:cubicBezTo>
                    <a:cubicBezTo>
                      <a:pt x="4" y="3"/>
                      <a:pt x="6" y="2"/>
                      <a:pt x="8" y="2"/>
                    </a:cubicBezTo>
                    <a:cubicBezTo>
                      <a:pt x="11" y="2"/>
                      <a:pt x="13" y="3"/>
                      <a:pt x="13" y="5"/>
                    </a:cubicBezTo>
                    <a:cubicBezTo>
                      <a:pt x="14" y="6"/>
                      <a:pt x="14" y="7"/>
                      <a:pt x="14" y="9"/>
                    </a:cubicBezTo>
                    <a:lnTo>
                      <a:pt x="2" y="9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5" name="Freeform 51"/>
              <p:cNvSpPr/>
              <p:nvPr/>
            </p:nvSpPr>
            <p:spPr bwMode="auto">
              <a:xfrm>
                <a:off x="9942488" y="3143245"/>
                <a:ext cx="98425" cy="123825"/>
              </a:xfrm>
              <a:custGeom>
                <a:gdLst>
                  <a:gd fmla="*/ 9 w 16" name="T0"/>
                  <a:gd fmla="*/ 2 h 20" name="T1"/>
                  <a:gd fmla="*/ 14 w 16" name="T2"/>
                  <a:gd fmla="*/ 4 h 20" name="T3"/>
                  <a:gd fmla="*/ 16 w 16" name="T4"/>
                  <a:gd fmla="*/ 3 h 20" name="T5"/>
                  <a:gd fmla="*/ 9 w 16" name="T6"/>
                  <a:gd fmla="*/ 0 h 20" name="T7"/>
                  <a:gd fmla="*/ 0 w 16" name="T8"/>
                  <a:gd fmla="*/ 10 h 20" name="T9"/>
                  <a:gd fmla="*/ 9 w 16" name="T10"/>
                  <a:gd fmla="*/ 20 h 20" name="T11"/>
                  <a:gd fmla="*/ 16 w 16" name="T12"/>
                  <a:gd fmla="*/ 17 h 20" name="T13"/>
                  <a:gd fmla="*/ 14 w 16" name="T14"/>
                  <a:gd fmla="*/ 16 h 20" name="T15"/>
                  <a:gd fmla="*/ 9 w 16" name="T16"/>
                  <a:gd fmla="*/ 18 h 20" name="T17"/>
                  <a:gd fmla="*/ 4 w 16" name="T18"/>
                  <a:gd fmla="*/ 16 h 20" name="T19"/>
                  <a:gd fmla="*/ 3 w 16" name="T20"/>
                  <a:gd fmla="*/ 10 h 20" name="T21"/>
                  <a:gd fmla="*/ 4 w 16" name="T22"/>
                  <a:gd fmla="*/ 4 h 20" name="T23"/>
                  <a:gd fmla="*/ 9 w 16" name="T24"/>
                  <a:gd fmla="*/ 2 h 20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20" w="16">
                    <a:moveTo>
                      <a:pt x="9" y="2"/>
                    </a:moveTo>
                    <a:cubicBezTo>
                      <a:pt x="11" y="2"/>
                      <a:pt x="13" y="2"/>
                      <a:pt x="14" y="4"/>
                    </a:cubicBezTo>
                    <a:cubicBezTo>
                      <a:pt x="16" y="3"/>
                      <a:pt x="16" y="3"/>
                      <a:pt x="16" y="3"/>
                    </a:cubicBezTo>
                    <a:cubicBezTo>
                      <a:pt x="14" y="0"/>
                      <a:pt x="12" y="0"/>
                      <a:pt x="9" y="0"/>
                    </a:cubicBezTo>
                    <a:cubicBezTo>
                      <a:pt x="4" y="0"/>
                      <a:pt x="0" y="4"/>
                      <a:pt x="0" y="10"/>
                    </a:cubicBezTo>
                    <a:cubicBezTo>
                      <a:pt x="0" y="16"/>
                      <a:pt x="4" y="20"/>
                      <a:pt x="9" y="20"/>
                    </a:cubicBezTo>
                    <a:cubicBezTo>
                      <a:pt x="12" y="20"/>
                      <a:pt x="14" y="20"/>
                      <a:pt x="16" y="17"/>
                    </a:cubicBezTo>
                    <a:cubicBezTo>
                      <a:pt x="14" y="16"/>
                      <a:pt x="14" y="16"/>
                      <a:pt x="14" y="16"/>
                    </a:cubicBezTo>
                    <a:cubicBezTo>
                      <a:pt x="13" y="18"/>
                      <a:pt x="11" y="18"/>
                      <a:pt x="9" y="18"/>
                    </a:cubicBezTo>
                    <a:cubicBezTo>
                      <a:pt x="7" y="18"/>
                      <a:pt x="5" y="17"/>
                      <a:pt x="4" y="16"/>
                    </a:cubicBezTo>
                    <a:cubicBezTo>
                      <a:pt x="3" y="14"/>
                      <a:pt x="3" y="13"/>
                      <a:pt x="3" y="10"/>
                    </a:cubicBezTo>
                    <a:cubicBezTo>
                      <a:pt x="3" y="7"/>
                      <a:pt x="3" y="6"/>
                      <a:pt x="4" y="4"/>
                    </a:cubicBezTo>
                    <a:cubicBezTo>
                      <a:pt x="5" y="3"/>
                      <a:pt x="7" y="2"/>
                      <a:pt x="9" y="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46" name="Freeform 52"/>
              <p:cNvSpPr>
                <a:spLocks noEditPoints="1"/>
              </p:cNvSpPr>
              <p:nvPr/>
            </p:nvSpPr>
            <p:spPr bwMode="auto">
              <a:xfrm>
                <a:off x="10047288" y="3143251"/>
                <a:ext cx="96837" cy="123825"/>
              </a:xfrm>
              <a:custGeom>
                <a:gdLst>
                  <a:gd fmla="*/ 8 w 16" name="T0"/>
                  <a:gd fmla="*/ 0 h 20" name="T1"/>
                  <a:gd fmla="*/ 3 w 16" name="T2"/>
                  <a:gd fmla="*/ 2 h 20" name="T3"/>
                  <a:gd fmla="*/ 0 w 16" name="T4"/>
                  <a:gd fmla="*/ 10 h 20" name="T5"/>
                  <a:gd fmla="*/ 3 w 16" name="T6"/>
                  <a:gd fmla="*/ 18 h 20" name="T7"/>
                  <a:gd fmla="*/ 8 w 16" name="T8"/>
                  <a:gd fmla="*/ 20 h 20" name="T9"/>
                  <a:gd fmla="*/ 14 w 16" name="T10"/>
                  <a:gd fmla="*/ 18 h 20" name="T11"/>
                  <a:gd fmla="*/ 16 w 16" name="T12"/>
                  <a:gd fmla="*/ 10 h 20" name="T13"/>
                  <a:gd fmla="*/ 14 w 16" name="T14"/>
                  <a:gd fmla="*/ 2 h 20" name="T15"/>
                  <a:gd fmla="*/ 8 w 16" name="T16"/>
                  <a:gd fmla="*/ 0 h 20" name="T17"/>
                  <a:gd fmla="*/ 12 w 16" name="T18"/>
                  <a:gd fmla="*/ 17 h 20" name="T19"/>
                  <a:gd fmla="*/ 8 w 16" name="T20"/>
                  <a:gd fmla="*/ 18 h 20" name="T21"/>
                  <a:gd fmla="*/ 4 w 16" name="T22"/>
                  <a:gd fmla="*/ 17 h 20" name="T23"/>
                  <a:gd fmla="*/ 2 w 16" name="T24"/>
                  <a:gd fmla="*/ 10 h 20" name="T25"/>
                  <a:gd fmla="*/ 4 w 16" name="T26"/>
                  <a:gd fmla="*/ 3 h 20" name="T27"/>
                  <a:gd fmla="*/ 8 w 16" name="T28"/>
                  <a:gd fmla="*/ 2 h 20" name="T29"/>
                  <a:gd fmla="*/ 12 w 16" name="T30"/>
                  <a:gd fmla="*/ 3 h 20" name="T31"/>
                  <a:gd fmla="*/ 14 w 16" name="T32"/>
                  <a:gd fmla="*/ 10 h 20" name="T33"/>
                  <a:gd fmla="*/ 12 w 16" name="T34"/>
                  <a:gd fmla="*/ 17 h 20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20" w="16">
                    <a:moveTo>
                      <a:pt x="8" y="0"/>
                    </a:moveTo>
                    <a:cubicBezTo>
                      <a:pt x="6" y="0"/>
                      <a:pt x="4" y="1"/>
                      <a:pt x="3" y="2"/>
                    </a:cubicBezTo>
                    <a:cubicBezTo>
                      <a:pt x="1" y="4"/>
                      <a:pt x="0" y="7"/>
                      <a:pt x="0" y="10"/>
                    </a:cubicBezTo>
                    <a:cubicBezTo>
                      <a:pt x="0" y="13"/>
                      <a:pt x="1" y="16"/>
                      <a:pt x="3" y="18"/>
                    </a:cubicBezTo>
                    <a:cubicBezTo>
                      <a:pt x="4" y="19"/>
                      <a:pt x="6" y="20"/>
                      <a:pt x="8" y="20"/>
                    </a:cubicBezTo>
                    <a:cubicBezTo>
                      <a:pt x="11" y="20"/>
                      <a:pt x="12" y="19"/>
                      <a:pt x="14" y="18"/>
                    </a:cubicBezTo>
                    <a:cubicBezTo>
                      <a:pt x="16" y="16"/>
                      <a:pt x="16" y="13"/>
                      <a:pt x="16" y="10"/>
                    </a:cubicBezTo>
                    <a:cubicBezTo>
                      <a:pt x="16" y="7"/>
                      <a:pt x="16" y="4"/>
                      <a:pt x="14" y="2"/>
                    </a:cubicBezTo>
                    <a:cubicBezTo>
                      <a:pt x="12" y="1"/>
                      <a:pt x="11" y="0"/>
                      <a:pt x="8" y="0"/>
                    </a:cubicBezTo>
                    <a:close/>
                    <a:moveTo>
                      <a:pt x="12" y="17"/>
                    </a:moveTo>
                    <a:cubicBezTo>
                      <a:pt x="11" y="18"/>
                      <a:pt x="10" y="18"/>
                      <a:pt x="8" y="18"/>
                    </a:cubicBezTo>
                    <a:cubicBezTo>
                      <a:pt x="7" y="18"/>
                      <a:pt x="5" y="18"/>
                      <a:pt x="4" y="17"/>
                    </a:cubicBezTo>
                    <a:cubicBezTo>
                      <a:pt x="3" y="15"/>
                      <a:pt x="2" y="12"/>
                      <a:pt x="2" y="10"/>
                    </a:cubicBezTo>
                    <a:cubicBezTo>
                      <a:pt x="2" y="8"/>
                      <a:pt x="3" y="5"/>
                      <a:pt x="4" y="3"/>
                    </a:cubicBezTo>
                    <a:cubicBezTo>
                      <a:pt x="5" y="2"/>
                      <a:pt x="7" y="2"/>
                      <a:pt x="8" y="2"/>
                    </a:cubicBezTo>
                    <a:cubicBezTo>
                      <a:pt x="10" y="2"/>
                      <a:pt x="11" y="2"/>
                      <a:pt x="12" y="3"/>
                    </a:cubicBezTo>
                    <a:cubicBezTo>
                      <a:pt x="14" y="5"/>
                      <a:pt x="14" y="8"/>
                      <a:pt x="14" y="10"/>
                    </a:cubicBezTo>
                    <a:cubicBezTo>
                      <a:pt x="14" y="12"/>
                      <a:pt x="14" y="15"/>
                      <a:pt x="12" y="1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</p:grpSp>
      <p:grpSp>
        <p:nvGrpSpPr>
          <p:cNvPr id="6" name="组合 5"/>
          <p:cNvGrpSpPr/>
          <p:nvPr/>
        </p:nvGrpSpPr>
        <p:grpSpPr>
          <a:xfrm>
            <a:off x="2109692" y="4191124"/>
            <a:ext cx="1040620" cy="1044653"/>
            <a:chOff x="2285066" y="4949548"/>
            <a:chExt cx="1040620" cy="1044653"/>
          </a:xfrm>
        </p:grpSpPr>
        <p:sp>
          <p:nvSpPr>
            <p:cNvPr id="2053" name="Oval 20"/>
            <p:cNvSpPr>
              <a:spLocks noChangeArrowheads="1"/>
            </p:cNvSpPr>
            <p:nvPr/>
          </p:nvSpPr>
          <p:spPr bwMode="auto">
            <a:xfrm rot="6975686">
              <a:off x="2283049" y="4951565"/>
              <a:ext cx="1044653" cy="1040620"/>
            </a:xfrm>
            <a:prstGeom prst="ellipse">
              <a:avLst/>
            </a:prstGeom>
            <a:solidFill>
              <a:srgbClr val="1B2D3A"/>
            </a:solidFill>
            <a:ln>
              <a:noFill/>
            </a:ln>
          </p:spPr>
          <p:txBody>
            <a:bodyPr anchor="ctr" wrap="none"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en-US" sz="2000">
                <a:solidFill>
                  <a:srgbClr val="FFFFFF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51" name="Freeform 121"/>
            <p:cNvSpPr>
              <a:spLocks noEditPoints="1"/>
            </p:cNvSpPr>
            <p:nvPr/>
          </p:nvSpPr>
          <p:spPr bwMode="auto">
            <a:xfrm flipV="1" rot="10800000">
              <a:off x="2395648" y="5097895"/>
              <a:ext cx="776603" cy="732880"/>
            </a:xfrm>
            <a:custGeom>
              <a:gdLst>
                <a:gd fmla="*/ 262 w 299" name="T0"/>
                <a:gd fmla="*/ 167 h 282" name="T1"/>
                <a:gd fmla="*/ 243 w 299" name="T2"/>
                <a:gd fmla="*/ 112 h 282" name="T3"/>
                <a:gd fmla="*/ 254 w 299" name="T4"/>
                <a:gd fmla="*/ 112 h 282" name="T5"/>
                <a:gd fmla="*/ 78 w 299" name="T6"/>
                <a:gd fmla="*/ 198 h 282" name="T7"/>
                <a:gd fmla="*/ 54 w 299" name="T8"/>
                <a:gd fmla="*/ 146 h 282" name="T9"/>
                <a:gd fmla="*/ 40 w 299" name="T10"/>
                <a:gd fmla="*/ 210 h 282" name="T11"/>
                <a:gd fmla="*/ 145 w 299" name="T12"/>
                <a:gd fmla="*/ 240 h 282" name="T13"/>
                <a:gd fmla="*/ 36 w 299" name="T14"/>
                <a:gd fmla="*/ 228 h 282" name="T15"/>
                <a:gd fmla="*/ 163 w 299" name="T16"/>
                <a:gd fmla="*/ 245 h 282" name="T17"/>
                <a:gd fmla="*/ 122 w 299" name="T18"/>
                <a:gd fmla="*/ 197 h 282" name="T19"/>
                <a:gd fmla="*/ 113 w 299" name="T20"/>
                <a:gd fmla="*/ 158 h 282" name="T21"/>
                <a:gd fmla="*/ 189 w 299" name="T22"/>
                <a:gd fmla="*/ 145 h 282" name="T23"/>
                <a:gd fmla="*/ 267 w 299" name="T24"/>
                <a:gd fmla="*/ 207 h 282" name="T25"/>
                <a:gd fmla="*/ 220 w 299" name="T26"/>
                <a:gd fmla="*/ 253 h 282" name="T27"/>
                <a:gd fmla="*/ 163 w 299" name="T28"/>
                <a:gd fmla="*/ 245 h 282" name="T29"/>
                <a:gd fmla="*/ 232 w 299" name="T30"/>
                <a:gd fmla="*/ 281 h 282" name="T31"/>
                <a:gd fmla="*/ 217 w 299" name="T32"/>
                <a:gd fmla="*/ 282 h 282" name="T33"/>
                <a:gd fmla="*/ 54 w 299" name="T34"/>
                <a:gd fmla="*/ 256 h 282" name="T35"/>
                <a:gd fmla="*/ 0 w 299" name="T36"/>
                <a:gd fmla="*/ 263 h 282" name="T37"/>
                <a:gd fmla="*/ 43 w 299" name="T38"/>
                <a:gd fmla="*/ 81 h 282" name="T39"/>
                <a:gd fmla="*/ 62 w 299" name="T40"/>
                <a:gd fmla="*/ 85 h 282" name="T41"/>
                <a:gd fmla="*/ 14 w 299" name="T42"/>
                <a:gd fmla="*/ 248 h 282" name="T43"/>
                <a:gd fmla="*/ 249 w 299" name="T44"/>
                <a:gd fmla="*/ 220 h 282" name="T45"/>
                <a:gd fmla="*/ 269 w 299" name="T46"/>
                <a:gd fmla="*/ 93 h 282" name="T47"/>
                <a:gd fmla="*/ 158 w 299" name="T48"/>
                <a:gd fmla="*/ 72 h 282" name="T49"/>
                <a:gd fmla="*/ 245 w 299" name="T50"/>
                <a:gd fmla="*/ 84 h 282" name="T51"/>
                <a:gd fmla="*/ 279 w 299" name="T52"/>
                <a:gd fmla="*/ 80 h 282" name="T53"/>
                <a:gd fmla="*/ 171 w 299" name="T54"/>
                <a:gd fmla="*/ 103 h 282" name="T55"/>
                <a:gd fmla="*/ 187 w 299" name="T56"/>
                <a:gd fmla="*/ 133 h 282" name="T57"/>
                <a:gd fmla="*/ 171 w 299" name="T58"/>
                <a:gd fmla="*/ 103 h 282" name="T59"/>
                <a:gd fmla="*/ 140 w 299" name="T60"/>
                <a:gd fmla="*/ 98 h 282" name="T61"/>
                <a:gd fmla="*/ 119 w 299" name="T62"/>
                <a:gd fmla="*/ 146 h 282" name="T63"/>
                <a:gd fmla="*/ 63 w 299" name="T64"/>
                <a:gd fmla="*/ 102 h 282" name="T65"/>
                <a:gd fmla="*/ 90 w 299" name="T66"/>
                <a:gd fmla="*/ 117 h 282" name="T67"/>
                <a:gd fmla="*/ 122 w 299" name="T68"/>
                <a:gd fmla="*/ 117 h 282" name="T69"/>
                <a:gd fmla="*/ 60 w 299" name="T70"/>
                <a:gd fmla="*/ 46 h 282" name="T71"/>
                <a:gd fmla="*/ 106 w 299" name="T72"/>
                <a:gd fmla="*/ 117 h 282" name="T73"/>
                <a:gd fmla="*/ 152 w 299" name="T74"/>
                <a:gd fmla="*/ 46 h 282" name="T75"/>
                <a:gd fmla="*/ 106 w 299" name="T76"/>
                <a:gd fmla="*/ 101 h 282" name="T77"/>
                <a:gd fmla="*/ 106 w 299" name="T78"/>
                <a:gd fmla="*/ 11 h 282" name="T79"/>
                <a:gd fmla="*/ 106 w 299" name="T80"/>
                <a:gd fmla="*/ 101 h 282" name="T8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b="b" l="0" r="r" t="0"/>
              <a:pathLst>
                <a:path h="282" w="299">
                  <a:moveTo>
                    <a:pt x="254" y="112"/>
                  </a:moveTo>
                  <a:cubicBezTo>
                    <a:pt x="262" y="167"/>
                    <a:pt x="262" y="167"/>
                    <a:pt x="262" y="167"/>
                  </a:cubicBezTo>
                  <a:cubicBezTo>
                    <a:pt x="239" y="162"/>
                    <a:pt x="217" y="153"/>
                    <a:pt x="198" y="141"/>
                  </a:cubicBezTo>
                  <a:cubicBezTo>
                    <a:pt x="214" y="134"/>
                    <a:pt x="229" y="124"/>
                    <a:pt x="243" y="112"/>
                  </a:cubicBezTo>
                  <a:cubicBezTo>
                    <a:pt x="243" y="112"/>
                    <a:pt x="244" y="112"/>
                    <a:pt x="245" y="112"/>
                  </a:cubicBezTo>
                  <a:cubicBezTo>
                    <a:pt x="248" y="112"/>
                    <a:pt x="251" y="112"/>
                    <a:pt x="254" y="112"/>
                  </a:cubicBezTo>
                  <a:close/>
                  <a:moveTo>
                    <a:pt x="104" y="157"/>
                  </a:moveTo>
                  <a:cubicBezTo>
                    <a:pt x="78" y="198"/>
                    <a:pt x="78" y="198"/>
                    <a:pt x="78" y="198"/>
                  </a:cubicBezTo>
                  <a:cubicBezTo>
                    <a:pt x="43" y="198"/>
                    <a:pt x="43" y="198"/>
                    <a:pt x="43" y="198"/>
                  </a:cubicBezTo>
                  <a:cubicBezTo>
                    <a:pt x="54" y="146"/>
                    <a:pt x="54" y="146"/>
                    <a:pt x="54" y="146"/>
                  </a:cubicBezTo>
                  <a:cubicBezTo>
                    <a:pt x="70" y="152"/>
                    <a:pt x="87" y="156"/>
                    <a:pt x="104" y="157"/>
                  </a:cubicBezTo>
                  <a:close/>
                  <a:moveTo>
                    <a:pt x="40" y="210"/>
                  </a:moveTo>
                  <a:cubicBezTo>
                    <a:pt x="117" y="208"/>
                    <a:pt x="117" y="208"/>
                    <a:pt x="117" y="208"/>
                  </a:cubicBezTo>
                  <a:cubicBezTo>
                    <a:pt x="145" y="240"/>
                    <a:pt x="145" y="240"/>
                    <a:pt x="145" y="240"/>
                  </a:cubicBezTo>
                  <a:cubicBezTo>
                    <a:pt x="117" y="234"/>
                    <a:pt x="86" y="227"/>
                    <a:pt x="54" y="227"/>
                  </a:cubicBezTo>
                  <a:cubicBezTo>
                    <a:pt x="48" y="227"/>
                    <a:pt x="42" y="228"/>
                    <a:pt x="36" y="228"/>
                  </a:cubicBezTo>
                  <a:lnTo>
                    <a:pt x="40" y="210"/>
                  </a:lnTo>
                  <a:close/>
                  <a:moveTo>
                    <a:pt x="163" y="245"/>
                  </a:moveTo>
                  <a:cubicBezTo>
                    <a:pt x="164" y="245"/>
                    <a:pt x="164" y="245"/>
                    <a:pt x="164" y="245"/>
                  </a:cubicBezTo>
                  <a:cubicBezTo>
                    <a:pt x="122" y="197"/>
                    <a:pt x="122" y="197"/>
                    <a:pt x="122" y="197"/>
                  </a:cubicBezTo>
                  <a:cubicBezTo>
                    <a:pt x="88" y="197"/>
                    <a:pt x="88" y="197"/>
                    <a:pt x="88" y="197"/>
                  </a:cubicBezTo>
                  <a:cubicBezTo>
                    <a:pt x="113" y="158"/>
                    <a:pt x="113" y="158"/>
                    <a:pt x="113" y="158"/>
                  </a:cubicBezTo>
                  <a:cubicBezTo>
                    <a:pt x="115" y="158"/>
                    <a:pt x="117" y="158"/>
                    <a:pt x="119" y="158"/>
                  </a:cubicBezTo>
                  <a:cubicBezTo>
                    <a:pt x="144" y="158"/>
                    <a:pt x="167" y="153"/>
                    <a:pt x="189" y="145"/>
                  </a:cubicBezTo>
                  <a:cubicBezTo>
                    <a:pt x="211" y="160"/>
                    <a:pt x="236" y="170"/>
                    <a:pt x="263" y="175"/>
                  </a:cubicBezTo>
                  <a:cubicBezTo>
                    <a:pt x="267" y="207"/>
                    <a:pt x="267" y="207"/>
                    <a:pt x="267" y="207"/>
                  </a:cubicBezTo>
                  <a:cubicBezTo>
                    <a:pt x="241" y="209"/>
                    <a:pt x="241" y="209"/>
                    <a:pt x="241" y="209"/>
                  </a:cubicBezTo>
                  <a:cubicBezTo>
                    <a:pt x="220" y="253"/>
                    <a:pt x="220" y="253"/>
                    <a:pt x="220" y="253"/>
                  </a:cubicBezTo>
                  <a:cubicBezTo>
                    <a:pt x="219" y="253"/>
                    <a:pt x="218" y="254"/>
                    <a:pt x="217" y="254"/>
                  </a:cubicBezTo>
                  <a:cubicBezTo>
                    <a:pt x="202" y="254"/>
                    <a:pt x="183" y="250"/>
                    <a:pt x="163" y="245"/>
                  </a:cubicBezTo>
                  <a:close/>
                  <a:moveTo>
                    <a:pt x="299" y="228"/>
                  </a:moveTo>
                  <a:cubicBezTo>
                    <a:pt x="232" y="281"/>
                    <a:pt x="232" y="281"/>
                    <a:pt x="232" y="281"/>
                  </a:cubicBezTo>
                  <a:cubicBezTo>
                    <a:pt x="229" y="281"/>
                    <a:pt x="229" y="281"/>
                    <a:pt x="229" y="281"/>
                  </a:cubicBezTo>
                  <a:cubicBezTo>
                    <a:pt x="225" y="282"/>
                    <a:pt x="221" y="282"/>
                    <a:pt x="217" y="282"/>
                  </a:cubicBezTo>
                  <a:cubicBezTo>
                    <a:pt x="196" y="282"/>
                    <a:pt x="173" y="276"/>
                    <a:pt x="148" y="270"/>
                  </a:cubicBezTo>
                  <a:cubicBezTo>
                    <a:pt x="119" y="263"/>
                    <a:pt x="86" y="256"/>
                    <a:pt x="54" y="256"/>
                  </a:cubicBezTo>
                  <a:cubicBezTo>
                    <a:pt x="41" y="256"/>
                    <a:pt x="29" y="257"/>
                    <a:pt x="17" y="259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7" y="78"/>
                    <a:pt x="52" y="77"/>
                    <a:pt x="56" y="75"/>
                  </a:cubicBezTo>
                  <a:cubicBezTo>
                    <a:pt x="58" y="78"/>
                    <a:pt x="60" y="81"/>
                    <a:pt x="62" y="85"/>
                  </a:cubicBezTo>
                  <a:cubicBezTo>
                    <a:pt x="57" y="86"/>
                    <a:pt x="53" y="88"/>
                    <a:pt x="49" y="91"/>
                  </a:cubicBezTo>
                  <a:cubicBezTo>
                    <a:pt x="14" y="248"/>
                    <a:pt x="14" y="248"/>
                    <a:pt x="14" y="248"/>
                  </a:cubicBezTo>
                  <a:cubicBezTo>
                    <a:pt x="93" y="231"/>
                    <a:pt x="172" y="274"/>
                    <a:pt x="224" y="270"/>
                  </a:cubicBezTo>
                  <a:cubicBezTo>
                    <a:pt x="232" y="256"/>
                    <a:pt x="249" y="220"/>
                    <a:pt x="249" y="220"/>
                  </a:cubicBezTo>
                  <a:cubicBezTo>
                    <a:pt x="286" y="216"/>
                    <a:pt x="286" y="216"/>
                    <a:pt x="286" y="216"/>
                  </a:cubicBezTo>
                  <a:cubicBezTo>
                    <a:pt x="269" y="93"/>
                    <a:pt x="269" y="93"/>
                    <a:pt x="269" y="93"/>
                  </a:cubicBezTo>
                  <a:cubicBezTo>
                    <a:pt x="231" y="99"/>
                    <a:pt x="191" y="89"/>
                    <a:pt x="152" y="82"/>
                  </a:cubicBezTo>
                  <a:cubicBezTo>
                    <a:pt x="154" y="79"/>
                    <a:pt x="156" y="75"/>
                    <a:pt x="158" y="72"/>
                  </a:cubicBezTo>
                  <a:cubicBezTo>
                    <a:pt x="164" y="73"/>
                    <a:pt x="170" y="74"/>
                    <a:pt x="176" y="75"/>
                  </a:cubicBezTo>
                  <a:cubicBezTo>
                    <a:pt x="199" y="79"/>
                    <a:pt x="222" y="84"/>
                    <a:pt x="245" y="84"/>
                  </a:cubicBezTo>
                  <a:cubicBezTo>
                    <a:pt x="253" y="84"/>
                    <a:pt x="260" y="83"/>
                    <a:pt x="267" y="82"/>
                  </a:cubicBezTo>
                  <a:cubicBezTo>
                    <a:pt x="279" y="80"/>
                    <a:pt x="279" y="80"/>
                    <a:pt x="279" y="80"/>
                  </a:cubicBezTo>
                  <a:lnTo>
                    <a:pt x="299" y="228"/>
                  </a:lnTo>
                  <a:close/>
                  <a:moveTo>
                    <a:pt x="171" y="103"/>
                  </a:moveTo>
                  <a:cubicBezTo>
                    <a:pt x="189" y="106"/>
                    <a:pt x="207" y="110"/>
                    <a:pt x="226" y="111"/>
                  </a:cubicBezTo>
                  <a:cubicBezTo>
                    <a:pt x="214" y="120"/>
                    <a:pt x="200" y="128"/>
                    <a:pt x="187" y="133"/>
                  </a:cubicBezTo>
                  <a:cubicBezTo>
                    <a:pt x="173" y="124"/>
                    <a:pt x="161" y="112"/>
                    <a:pt x="151" y="99"/>
                  </a:cubicBezTo>
                  <a:cubicBezTo>
                    <a:pt x="157" y="100"/>
                    <a:pt x="164" y="102"/>
                    <a:pt x="171" y="103"/>
                  </a:cubicBezTo>
                  <a:close/>
                  <a:moveTo>
                    <a:pt x="122" y="117"/>
                  </a:moveTo>
                  <a:cubicBezTo>
                    <a:pt x="129" y="110"/>
                    <a:pt x="134" y="104"/>
                    <a:pt x="140" y="98"/>
                  </a:cubicBezTo>
                  <a:cubicBezTo>
                    <a:pt x="151" y="112"/>
                    <a:pt x="163" y="125"/>
                    <a:pt x="178" y="137"/>
                  </a:cubicBezTo>
                  <a:cubicBezTo>
                    <a:pt x="159" y="143"/>
                    <a:pt x="140" y="146"/>
                    <a:pt x="119" y="146"/>
                  </a:cubicBezTo>
                  <a:cubicBezTo>
                    <a:pt x="98" y="146"/>
                    <a:pt x="76" y="142"/>
                    <a:pt x="56" y="135"/>
                  </a:cubicBezTo>
                  <a:cubicBezTo>
                    <a:pt x="63" y="102"/>
                    <a:pt x="63" y="102"/>
                    <a:pt x="63" y="102"/>
                  </a:cubicBezTo>
                  <a:cubicBezTo>
                    <a:pt x="67" y="101"/>
                    <a:pt x="70" y="100"/>
                    <a:pt x="73" y="99"/>
                  </a:cubicBezTo>
                  <a:cubicBezTo>
                    <a:pt x="78" y="104"/>
                    <a:pt x="84" y="110"/>
                    <a:pt x="90" y="117"/>
                  </a:cubicBezTo>
                  <a:cubicBezTo>
                    <a:pt x="106" y="133"/>
                    <a:pt x="106" y="133"/>
                    <a:pt x="106" y="133"/>
                  </a:cubicBezTo>
                  <a:lnTo>
                    <a:pt x="122" y="117"/>
                  </a:lnTo>
                  <a:close/>
                  <a:moveTo>
                    <a:pt x="106" y="0"/>
                  </a:moveTo>
                  <a:cubicBezTo>
                    <a:pt x="80" y="0"/>
                    <a:pt x="60" y="21"/>
                    <a:pt x="60" y="46"/>
                  </a:cubicBezTo>
                  <a:cubicBezTo>
                    <a:pt x="60" y="70"/>
                    <a:pt x="76" y="85"/>
                    <a:pt x="104" y="116"/>
                  </a:cubicBezTo>
                  <a:cubicBezTo>
                    <a:pt x="105" y="116"/>
                    <a:pt x="106" y="117"/>
                    <a:pt x="106" y="117"/>
                  </a:cubicBezTo>
                  <a:cubicBezTo>
                    <a:pt x="106" y="117"/>
                    <a:pt x="107" y="116"/>
                    <a:pt x="108" y="116"/>
                  </a:cubicBezTo>
                  <a:cubicBezTo>
                    <a:pt x="136" y="85"/>
                    <a:pt x="152" y="70"/>
                    <a:pt x="152" y="46"/>
                  </a:cubicBezTo>
                  <a:cubicBezTo>
                    <a:pt x="152" y="21"/>
                    <a:pt x="131" y="0"/>
                    <a:pt x="106" y="0"/>
                  </a:cubicBezTo>
                  <a:close/>
                  <a:moveTo>
                    <a:pt x="106" y="101"/>
                  </a:moveTo>
                  <a:cubicBezTo>
                    <a:pt x="81" y="75"/>
                    <a:pt x="71" y="63"/>
                    <a:pt x="71" y="46"/>
                  </a:cubicBezTo>
                  <a:cubicBezTo>
                    <a:pt x="71" y="27"/>
                    <a:pt x="87" y="11"/>
                    <a:pt x="106" y="11"/>
                  </a:cubicBezTo>
                  <a:cubicBezTo>
                    <a:pt x="125" y="11"/>
                    <a:pt x="141" y="27"/>
                    <a:pt x="141" y="46"/>
                  </a:cubicBezTo>
                  <a:cubicBezTo>
                    <a:pt x="141" y="63"/>
                    <a:pt x="131" y="75"/>
                    <a:pt x="106" y="1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2109692" y="5541266"/>
            <a:ext cx="1040620" cy="1044653"/>
            <a:chOff x="1958979" y="5972793"/>
            <a:chExt cx="1040620" cy="1044653"/>
          </a:xfrm>
        </p:grpSpPr>
        <p:sp>
          <p:nvSpPr>
            <p:cNvPr id="2054" name="Oval 25"/>
            <p:cNvSpPr>
              <a:spLocks noChangeArrowheads="1"/>
            </p:cNvSpPr>
            <p:nvPr/>
          </p:nvSpPr>
          <p:spPr bwMode="auto">
            <a:xfrm rot="6975686">
              <a:off x="1956962" y="5974810"/>
              <a:ext cx="1044653" cy="1040620"/>
            </a:xfrm>
            <a:prstGeom prst="ellipse">
              <a:avLst/>
            </a:prstGeom>
            <a:solidFill>
              <a:srgbClr val="DF2708"/>
            </a:solidFill>
            <a:ln>
              <a:noFill/>
            </a:ln>
          </p:spPr>
          <p:txBody>
            <a:bodyPr anchor="ctr" wrap="none"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en-US" sz="2000">
                <a:solidFill>
                  <a:srgbClr val="FFFFFF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52" name="Freeform 36"/>
            <p:cNvSpPr>
              <a:spLocks noEditPoints="1"/>
            </p:cNvSpPr>
            <p:nvPr/>
          </p:nvSpPr>
          <p:spPr bwMode="auto">
            <a:xfrm>
              <a:off x="2098104" y="6223486"/>
              <a:ext cx="766787" cy="579922"/>
            </a:xfrm>
            <a:custGeom>
              <a:gdLst>
                <a:gd fmla="*/ 89 w 286" name="T0"/>
                <a:gd fmla="*/ 53 h 217" name="T1"/>
                <a:gd fmla="*/ 197 w 286" name="T2"/>
                <a:gd fmla="*/ 51 h 217" name="T3"/>
                <a:gd fmla="*/ 187 w 286" name="T4"/>
                <a:gd fmla="*/ 60 h 217" name="T5"/>
                <a:gd fmla="*/ 100 w 286" name="T6"/>
                <a:gd fmla="*/ 62 h 217" name="T7"/>
                <a:gd fmla="*/ 120 w 286" name="T8"/>
                <a:gd fmla="*/ 80 h 217" name="T9"/>
                <a:gd fmla="*/ 166 w 286" name="T10"/>
                <a:gd fmla="*/ 78 h 217" name="T11"/>
                <a:gd fmla="*/ 144 w 286" name="T12"/>
                <a:gd fmla="*/ 55 h 217" name="T13"/>
                <a:gd fmla="*/ 144 w 286" name="T14"/>
                <a:gd fmla="*/ 82 h 217" name="T15"/>
                <a:gd fmla="*/ 144 w 286" name="T16"/>
                <a:gd fmla="*/ 115 h 217" name="T17"/>
                <a:gd fmla="*/ 144 w 286" name="T18"/>
                <a:gd fmla="*/ 82 h 217" name="T19"/>
                <a:gd fmla="*/ 11 w 286" name="T20"/>
                <a:gd fmla="*/ 206 h 217" name="T21"/>
                <a:gd fmla="*/ 11 w 286" name="T22"/>
                <a:gd fmla="*/ 217 h 217" name="T23"/>
                <a:gd fmla="*/ 284 w 286" name="T24"/>
                <a:gd fmla="*/ 204 h 217" name="T25"/>
                <a:gd fmla="*/ 282 w 286" name="T26"/>
                <a:gd fmla="*/ 177 h 217" name="T27"/>
                <a:gd fmla="*/ 255 w 286" name="T28"/>
                <a:gd fmla="*/ 21 h 217" name="T29"/>
                <a:gd fmla="*/ 52 w 286" name="T30"/>
                <a:gd fmla="*/ 0 h 217" name="T31"/>
                <a:gd fmla="*/ 31 w 286" name="T32"/>
                <a:gd fmla="*/ 134 h 217" name="T33"/>
                <a:gd fmla="*/ 2 w 286" name="T34"/>
                <a:gd fmla="*/ 189 h 217" name="T35"/>
                <a:gd fmla="*/ 275 w 286" name="T36"/>
                <a:gd fmla="*/ 194 h 217" name="T37"/>
                <a:gd fmla="*/ 282 w 286" name="T38"/>
                <a:gd fmla="*/ 177 h 217" name="T39"/>
                <a:gd fmla="*/ 49 w 286" name="T40"/>
                <a:gd fmla="*/ 17 h 217" name="T41"/>
                <a:gd fmla="*/ 230 w 286" name="T42"/>
                <a:gd fmla="*/ 14 h 217" name="T43"/>
                <a:gd fmla="*/ 240 w 286" name="T44"/>
                <a:gd fmla="*/ 24 h 217" name="T45"/>
                <a:gd fmla="*/ 237 w 286" name="T46"/>
                <a:gd fmla="*/ 127 h 217" name="T47"/>
                <a:gd fmla="*/ 56 w 286" name="T48"/>
                <a:gd fmla="*/ 130 h 217" name="T49"/>
                <a:gd fmla="*/ 46 w 286" name="T50"/>
                <a:gd fmla="*/ 120 h 217" name="T51"/>
                <a:gd fmla="*/ 43 w 286" name="T52"/>
                <a:gd fmla="*/ 143 h 217" name="T53"/>
                <a:gd fmla="*/ 248 w 286" name="T54"/>
                <a:gd fmla="*/ 151 h 217" name="T55"/>
                <a:gd fmla="*/ 43 w 286" name="T56"/>
                <a:gd fmla="*/ 143 h 217" name="T57"/>
                <a:gd fmla="*/ 252 w 286" name="T58"/>
                <a:gd fmla="*/ 157 h 217" name="T59"/>
                <a:gd fmla="*/ 29 w 286" name="T60"/>
                <a:gd fmla="*/ 165 h 217" name="T61"/>
                <a:gd fmla="*/ 97 w 286" name="T62"/>
                <a:gd fmla="*/ 179 h 217" name="T63"/>
                <a:gd fmla="*/ 25 w 286" name="T64"/>
                <a:gd fmla="*/ 171 h 217" name="T65"/>
                <a:gd fmla="*/ 97 w 286" name="T66"/>
                <a:gd fmla="*/ 179 h 217" name="T67"/>
                <a:gd fmla="*/ 186 w 286" name="T68"/>
                <a:gd fmla="*/ 171 h 217" name="T69"/>
                <a:gd fmla="*/ 266 w 286" name="T70"/>
                <a:gd fmla="*/ 179 h 217" name="T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b="b" l="0" r="r" t="0"/>
              <a:pathLst>
                <a:path h="216" w="286">
                  <a:moveTo>
                    <a:pt x="100" y="62"/>
                  </a:moveTo>
                  <a:cubicBezTo>
                    <a:pt x="89" y="53"/>
                    <a:pt x="89" y="53"/>
                    <a:pt x="89" y="53"/>
                  </a:cubicBezTo>
                  <a:cubicBezTo>
                    <a:pt x="102" y="38"/>
                    <a:pt x="122" y="28"/>
                    <a:pt x="144" y="28"/>
                  </a:cubicBezTo>
                  <a:cubicBezTo>
                    <a:pt x="165" y="28"/>
                    <a:pt x="184" y="37"/>
                    <a:pt x="197" y="51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187" y="60"/>
                    <a:pt x="187" y="60"/>
                    <a:pt x="187" y="60"/>
                  </a:cubicBezTo>
                  <a:cubicBezTo>
                    <a:pt x="176" y="49"/>
                    <a:pt x="161" y="41"/>
                    <a:pt x="144" y="41"/>
                  </a:cubicBezTo>
                  <a:cubicBezTo>
                    <a:pt x="126" y="41"/>
                    <a:pt x="110" y="50"/>
                    <a:pt x="100" y="62"/>
                  </a:cubicBezTo>
                  <a:close/>
                  <a:moveTo>
                    <a:pt x="110" y="71"/>
                  </a:moveTo>
                  <a:cubicBezTo>
                    <a:pt x="120" y="80"/>
                    <a:pt x="120" y="80"/>
                    <a:pt x="120" y="80"/>
                  </a:cubicBezTo>
                  <a:cubicBezTo>
                    <a:pt x="126" y="73"/>
                    <a:pt x="134" y="69"/>
                    <a:pt x="144" y="69"/>
                  </a:cubicBezTo>
                  <a:cubicBezTo>
                    <a:pt x="153" y="69"/>
                    <a:pt x="160" y="72"/>
                    <a:pt x="166" y="78"/>
                  </a:cubicBezTo>
                  <a:cubicBezTo>
                    <a:pt x="176" y="69"/>
                    <a:pt x="176" y="69"/>
                    <a:pt x="176" y="69"/>
                  </a:cubicBezTo>
                  <a:cubicBezTo>
                    <a:pt x="168" y="60"/>
                    <a:pt x="157" y="55"/>
                    <a:pt x="144" y="55"/>
                  </a:cubicBezTo>
                  <a:cubicBezTo>
                    <a:pt x="130" y="55"/>
                    <a:pt x="118" y="61"/>
                    <a:pt x="110" y="71"/>
                  </a:cubicBezTo>
                  <a:close/>
                  <a:moveTo>
                    <a:pt x="144" y="82"/>
                  </a:moveTo>
                  <a:cubicBezTo>
                    <a:pt x="135" y="82"/>
                    <a:pt x="128" y="90"/>
                    <a:pt x="128" y="99"/>
                  </a:cubicBezTo>
                  <a:cubicBezTo>
                    <a:pt x="128" y="108"/>
                    <a:pt x="135" y="115"/>
                    <a:pt x="144" y="115"/>
                  </a:cubicBezTo>
                  <a:cubicBezTo>
                    <a:pt x="153" y="115"/>
                    <a:pt x="160" y="108"/>
                    <a:pt x="160" y="99"/>
                  </a:cubicBezTo>
                  <a:cubicBezTo>
                    <a:pt x="160" y="90"/>
                    <a:pt x="153" y="82"/>
                    <a:pt x="144" y="82"/>
                  </a:cubicBezTo>
                  <a:close/>
                  <a:moveTo>
                    <a:pt x="275" y="206"/>
                  </a:moveTo>
                  <a:cubicBezTo>
                    <a:pt x="11" y="206"/>
                    <a:pt x="11" y="206"/>
                    <a:pt x="11" y="206"/>
                  </a:cubicBezTo>
                  <a:cubicBezTo>
                    <a:pt x="8" y="206"/>
                    <a:pt x="5" y="205"/>
                    <a:pt x="2" y="204"/>
                  </a:cubicBezTo>
                  <a:cubicBezTo>
                    <a:pt x="2" y="207"/>
                    <a:pt x="2" y="217"/>
                    <a:pt x="11" y="217"/>
                  </a:cubicBezTo>
                  <a:cubicBezTo>
                    <a:pt x="13" y="217"/>
                    <a:pt x="273" y="217"/>
                    <a:pt x="275" y="217"/>
                  </a:cubicBezTo>
                  <a:cubicBezTo>
                    <a:pt x="284" y="217"/>
                    <a:pt x="284" y="207"/>
                    <a:pt x="284" y="204"/>
                  </a:cubicBezTo>
                  <a:cubicBezTo>
                    <a:pt x="281" y="205"/>
                    <a:pt x="278" y="206"/>
                    <a:pt x="275" y="206"/>
                  </a:cubicBezTo>
                  <a:close/>
                  <a:moveTo>
                    <a:pt x="282" y="177"/>
                  </a:moveTo>
                  <a:cubicBezTo>
                    <a:pt x="255" y="134"/>
                    <a:pt x="255" y="134"/>
                    <a:pt x="255" y="134"/>
                  </a:cubicBezTo>
                  <a:cubicBezTo>
                    <a:pt x="255" y="21"/>
                    <a:pt x="255" y="21"/>
                    <a:pt x="255" y="21"/>
                  </a:cubicBezTo>
                  <a:cubicBezTo>
                    <a:pt x="255" y="9"/>
                    <a:pt x="245" y="0"/>
                    <a:pt x="234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41" y="0"/>
                    <a:pt x="31" y="9"/>
                    <a:pt x="31" y="21"/>
                  </a:cubicBezTo>
                  <a:cubicBezTo>
                    <a:pt x="31" y="134"/>
                    <a:pt x="31" y="134"/>
                    <a:pt x="31" y="134"/>
                  </a:cubicBezTo>
                  <a:cubicBezTo>
                    <a:pt x="4" y="177"/>
                    <a:pt x="4" y="177"/>
                    <a:pt x="4" y="177"/>
                  </a:cubicBezTo>
                  <a:cubicBezTo>
                    <a:pt x="1" y="181"/>
                    <a:pt x="0" y="185"/>
                    <a:pt x="2" y="189"/>
                  </a:cubicBezTo>
                  <a:cubicBezTo>
                    <a:pt x="4" y="192"/>
                    <a:pt x="7" y="194"/>
                    <a:pt x="11" y="194"/>
                  </a:cubicBezTo>
                  <a:cubicBezTo>
                    <a:pt x="275" y="194"/>
                    <a:pt x="275" y="194"/>
                    <a:pt x="275" y="194"/>
                  </a:cubicBezTo>
                  <a:cubicBezTo>
                    <a:pt x="279" y="194"/>
                    <a:pt x="283" y="192"/>
                    <a:pt x="284" y="188"/>
                  </a:cubicBezTo>
                  <a:cubicBezTo>
                    <a:pt x="286" y="184"/>
                    <a:pt x="284" y="180"/>
                    <a:pt x="282" y="177"/>
                  </a:cubicBezTo>
                  <a:close/>
                  <a:moveTo>
                    <a:pt x="46" y="24"/>
                  </a:moveTo>
                  <a:cubicBezTo>
                    <a:pt x="46" y="22"/>
                    <a:pt x="47" y="19"/>
                    <a:pt x="49" y="17"/>
                  </a:cubicBezTo>
                  <a:cubicBezTo>
                    <a:pt x="51" y="15"/>
                    <a:pt x="53" y="14"/>
                    <a:pt x="56" y="14"/>
                  </a:cubicBezTo>
                  <a:cubicBezTo>
                    <a:pt x="230" y="14"/>
                    <a:pt x="230" y="14"/>
                    <a:pt x="230" y="14"/>
                  </a:cubicBezTo>
                  <a:cubicBezTo>
                    <a:pt x="233" y="14"/>
                    <a:pt x="235" y="15"/>
                    <a:pt x="237" y="17"/>
                  </a:cubicBezTo>
                  <a:cubicBezTo>
                    <a:pt x="239" y="19"/>
                    <a:pt x="240" y="22"/>
                    <a:pt x="240" y="24"/>
                  </a:cubicBezTo>
                  <a:cubicBezTo>
                    <a:pt x="240" y="120"/>
                    <a:pt x="240" y="120"/>
                    <a:pt x="240" y="120"/>
                  </a:cubicBezTo>
                  <a:cubicBezTo>
                    <a:pt x="240" y="123"/>
                    <a:pt x="239" y="125"/>
                    <a:pt x="237" y="127"/>
                  </a:cubicBezTo>
                  <a:cubicBezTo>
                    <a:pt x="235" y="129"/>
                    <a:pt x="233" y="130"/>
                    <a:pt x="230" y="130"/>
                  </a:cubicBezTo>
                  <a:cubicBezTo>
                    <a:pt x="228" y="130"/>
                    <a:pt x="56" y="130"/>
                    <a:pt x="56" y="130"/>
                  </a:cubicBezTo>
                  <a:cubicBezTo>
                    <a:pt x="53" y="130"/>
                    <a:pt x="51" y="129"/>
                    <a:pt x="49" y="127"/>
                  </a:cubicBezTo>
                  <a:cubicBezTo>
                    <a:pt x="47" y="125"/>
                    <a:pt x="46" y="123"/>
                    <a:pt x="46" y="120"/>
                  </a:cubicBezTo>
                  <a:lnTo>
                    <a:pt x="46" y="24"/>
                  </a:lnTo>
                  <a:close/>
                  <a:moveTo>
                    <a:pt x="43" y="143"/>
                  </a:moveTo>
                  <a:cubicBezTo>
                    <a:pt x="243" y="143"/>
                    <a:pt x="243" y="143"/>
                    <a:pt x="243" y="143"/>
                  </a:cubicBezTo>
                  <a:cubicBezTo>
                    <a:pt x="248" y="151"/>
                    <a:pt x="248" y="151"/>
                    <a:pt x="248" y="151"/>
                  </a:cubicBezTo>
                  <a:cubicBezTo>
                    <a:pt x="38" y="151"/>
                    <a:pt x="38" y="151"/>
                    <a:pt x="38" y="151"/>
                  </a:cubicBezTo>
                  <a:lnTo>
                    <a:pt x="43" y="143"/>
                  </a:lnTo>
                  <a:close/>
                  <a:moveTo>
                    <a:pt x="34" y="157"/>
                  </a:moveTo>
                  <a:cubicBezTo>
                    <a:pt x="252" y="157"/>
                    <a:pt x="252" y="157"/>
                    <a:pt x="252" y="157"/>
                  </a:cubicBezTo>
                  <a:cubicBezTo>
                    <a:pt x="257" y="165"/>
                    <a:pt x="257" y="165"/>
                    <a:pt x="257" y="165"/>
                  </a:cubicBezTo>
                  <a:cubicBezTo>
                    <a:pt x="29" y="165"/>
                    <a:pt x="29" y="165"/>
                    <a:pt x="29" y="165"/>
                  </a:cubicBezTo>
                  <a:lnTo>
                    <a:pt x="34" y="157"/>
                  </a:lnTo>
                  <a:close/>
                  <a:moveTo>
                    <a:pt x="97" y="179"/>
                  </a:moveTo>
                  <a:cubicBezTo>
                    <a:pt x="20" y="179"/>
                    <a:pt x="20" y="179"/>
                    <a:pt x="20" y="179"/>
                  </a:cubicBezTo>
                  <a:cubicBezTo>
                    <a:pt x="25" y="171"/>
                    <a:pt x="25" y="171"/>
                    <a:pt x="25" y="171"/>
                  </a:cubicBezTo>
                  <a:cubicBezTo>
                    <a:pt x="100" y="171"/>
                    <a:pt x="100" y="171"/>
                    <a:pt x="100" y="171"/>
                  </a:cubicBezTo>
                  <a:lnTo>
                    <a:pt x="97" y="179"/>
                  </a:lnTo>
                  <a:close/>
                  <a:moveTo>
                    <a:pt x="189" y="179"/>
                  </a:moveTo>
                  <a:cubicBezTo>
                    <a:pt x="186" y="171"/>
                    <a:pt x="186" y="171"/>
                    <a:pt x="186" y="171"/>
                  </a:cubicBezTo>
                  <a:cubicBezTo>
                    <a:pt x="261" y="171"/>
                    <a:pt x="261" y="171"/>
                    <a:pt x="261" y="171"/>
                  </a:cubicBezTo>
                  <a:cubicBezTo>
                    <a:pt x="266" y="179"/>
                    <a:pt x="266" y="179"/>
                    <a:pt x="266" y="179"/>
                  </a:cubicBezTo>
                  <a:lnTo>
                    <a:pt x="189" y="17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2109692" y="2935480"/>
            <a:ext cx="1040620" cy="1042636"/>
            <a:chOff x="2659192" y="3652959"/>
            <a:chExt cx="1040620" cy="1042636"/>
          </a:xfrm>
        </p:grpSpPr>
        <p:sp>
          <p:nvSpPr>
            <p:cNvPr id="2051" name="Oval 10"/>
            <p:cNvSpPr>
              <a:spLocks noChangeArrowheads="1"/>
            </p:cNvSpPr>
            <p:nvPr/>
          </p:nvSpPr>
          <p:spPr bwMode="auto">
            <a:xfrm rot="6975686">
              <a:off x="2658184" y="3653967"/>
              <a:ext cx="1042636" cy="1040620"/>
            </a:xfrm>
            <a:prstGeom prst="ellipse">
              <a:avLst/>
            </a:prstGeom>
            <a:solidFill>
              <a:srgbClr val="DF2708"/>
            </a:solidFill>
            <a:ln>
              <a:noFill/>
            </a:ln>
          </p:spPr>
          <p:txBody>
            <a:bodyPr anchor="ctr" wrap="none"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endParaRPr altLang="zh-CN" lang="en-US" sz="2000">
                <a:solidFill>
                  <a:srgbClr val="FFFFFF"/>
                </a:solidFill>
                <a:latin charset="-122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53" name="Freeform 12"/>
            <p:cNvSpPr>
              <a:spLocks noEditPoints="1"/>
            </p:cNvSpPr>
            <p:nvPr/>
          </p:nvSpPr>
          <p:spPr bwMode="auto">
            <a:xfrm flipV="1" rot="10299225">
              <a:off x="2922199" y="3827920"/>
              <a:ext cx="587795" cy="774792"/>
            </a:xfrm>
            <a:custGeom>
              <a:gdLst>
                <a:gd fmla="*/ 84 w 316" name="T0"/>
                <a:gd fmla="*/ 198 h 406" name="T1"/>
                <a:gd fmla="*/ 29 w 316" name="T2"/>
                <a:gd fmla="*/ 114 h 406" name="T3"/>
                <a:gd fmla="*/ 67 w 316" name="T4"/>
                <a:gd fmla="*/ 127 h 406" name="T5"/>
                <a:gd fmla="*/ 87 w 316" name="T6"/>
                <a:gd fmla="*/ 152 h 406" name="T7"/>
                <a:gd fmla="*/ 104 w 316" name="T8"/>
                <a:gd fmla="*/ 141 h 406" name="T9"/>
                <a:gd fmla="*/ 278 w 316" name="T10"/>
                <a:gd fmla="*/ 330 h 406" name="T11"/>
                <a:gd fmla="*/ 269 w 316" name="T12"/>
                <a:gd fmla="*/ 249 h 406" name="T13"/>
                <a:gd fmla="*/ 200 w 316" name="T14"/>
                <a:gd fmla="*/ 370 h 406" name="T15"/>
                <a:gd fmla="*/ 249 w 316" name="T16"/>
                <a:gd fmla="*/ 344 h 406" name="T17"/>
                <a:gd fmla="*/ 200 w 316" name="T18"/>
                <a:gd fmla="*/ 370 h 406" name="T19"/>
                <a:gd fmla="*/ 155 w 316" name="T20"/>
                <a:gd fmla="*/ 316 h 406" name="T21"/>
                <a:gd fmla="*/ 256 w 316" name="T22"/>
                <a:gd fmla="*/ 241 h 406" name="T23"/>
                <a:gd fmla="*/ 244 w 316" name="T24"/>
                <a:gd fmla="*/ 227 h 406" name="T25"/>
                <a:gd fmla="*/ 266 w 316" name="T26"/>
                <a:gd fmla="*/ 198 h 406" name="T27"/>
                <a:gd fmla="*/ 224 w 316" name="T28"/>
                <a:gd fmla="*/ 97 h 406" name="T29"/>
                <a:gd fmla="*/ 203 w 316" name="T30"/>
                <a:gd fmla="*/ 110 h 406" name="T31"/>
                <a:gd fmla="*/ 78 w 316" name="T32"/>
                <a:gd fmla="*/ 127 h 406" name="T33"/>
                <a:gd fmla="*/ 149 w 316" name="T34"/>
                <a:gd fmla="*/ 98 h 406" name="T35"/>
                <a:gd fmla="*/ 133 w 316" name="T36"/>
                <a:gd fmla="*/ 79 h 406" name="T37"/>
                <a:gd fmla="*/ 287 w 316" name="T38"/>
                <a:gd fmla="*/ 321 h 406" name="T39"/>
                <a:gd fmla="*/ 284 w 316" name="T40"/>
                <a:gd fmla="*/ 336 h 406" name="T41"/>
                <a:gd fmla="*/ 260 w 316" name="T42"/>
                <a:gd fmla="*/ 334 h 406" name="T43"/>
                <a:gd fmla="*/ 255 w 316" name="T44"/>
                <a:gd fmla="*/ 323 h 406" name="T45"/>
                <a:gd fmla="*/ 253 w 316" name="T46"/>
                <a:gd fmla="*/ 333 h 406" name="T47"/>
                <a:gd fmla="*/ 256 w 316" name="T48"/>
                <a:gd fmla="*/ 365 h 406" name="T49"/>
                <a:gd fmla="*/ 248 w 316" name="T50"/>
                <a:gd fmla="*/ 369 h 406" name="T51"/>
                <a:gd fmla="*/ 299 w 316" name="T52"/>
                <a:gd fmla="*/ 332 h 406" name="T53"/>
                <a:gd fmla="*/ 298 w 316" name="T54"/>
                <a:gd fmla="*/ 235 h 406" name="T55"/>
                <a:gd fmla="*/ 253 w 316" name="T56"/>
                <a:gd fmla="*/ 193 h 406" name="T57"/>
                <a:gd fmla="*/ 264 w 316" name="T58"/>
                <a:gd fmla="*/ 205 h 406" name="T59"/>
                <a:gd fmla="*/ 287 w 316" name="T60"/>
                <a:gd fmla="*/ 187 h 406" name="T61"/>
                <a:gd fmla="*/ 307 w 316" name="T62"/>
                <a:gd fmla="*/ 191 h 406" name="T63"/>
                <a:gd fmla="*/ 172 w 316" name="T64"/>
                <a:gd fmla="*/ 390 h 406" name="T65"/>
                <a:gd fmla="*/ 117 w 316" name="T66"/>
                <a:gd fmla="*/ 306 h 406" name="T67"/>
                <a:gd fmla="*/ 148 w 316" name="T68"/>
                <a:gd fmla="*/ 312 h 406" name="T69"/>
                <a:gd fmla="*/ 173 w 316" name="T70"/>
                <a:gd fmla="*/ 345 h 406" name="T71"/>
                <a:gd fmla="*/ 182 w 316" name="T72"/>
                <a:gd fmla="*/ 346 h 406" name="T73"/>
                <a:gd fmla="*/ 225 w 316" name="T74"/>
                <a:gd fmla="*/ 28 h 406" name="T75"/>
                <a:gd fmla="*/ 146 w 316" name="T76"/>
                <a:gd fmla="*/ 79 h 406" name="T77"/>
                <a:gd fmla="*/ 225 w 316" name="T78"/>
                <a:gd fmla="*/ 28 h 406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406" w="316">
                  <a:moveTo>
                    <a:pt x="104" y="141"/>
                  </a:moveTo>
                  <a:cubicBezTo>
                    <a:pt x="111" y="162"/>
                    <a:pt x="104" y="186"/>
                    <a:pt x="84" y="198"/>
                  </a:cubicBezTo>
                  <a:cubicBezTo>
                    <a:pt x="61" y="214"/>
                    <a:pt x="30" y="207"/>
                    <a:pt x="15" y="184"/>
                  </a:cubicBezTo>
                  <a:cubicBezTo>
                    <a:pt x="0" y="161"/>
                    <a:pt x="6" y="130"/>
                    <a:pt x="29" y="114"/>
                  </a:cubicBezTo>
                  <a:cubicBezTo>
                    <a:pt x="46" y="104"/>
                    <a:pt x="67" y="104"/>
                    <a:pt x="83" y="113"/>
                  </a:cubicBezTo>
                  <a:cubicBezTo>
                    <a:pt x="67" y="127"/>
                    <a:pt x="67" y="127"/>
                    <a:pt x="67" y="127"/>
                  </a:cubicBezTo>
                  <a:cubicBezTo>
                    <a:pt x="68" y="130"/>
                    <a:pt x="68" y="130"/>
                    <a:pt x="68" y="130"/>
                  </a:cubicBezTo>
                  <a:cubicBezTo>
                    <a:pt x="69" y="140"/>
                    <a:pt x="76" y="150"/>
                    <a:pt x="87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104" y="141"/>
                    <a:pt x="104" y="141"/>
                    <a:pt x="104" y="141"/>
                  </a:cubicBezTo>
                  <a:close/>
                  <a:moveTo>
                    <a:pt x="285" y="250"/>
                  </a:moveTo>
                  <a:cubicBezTo>
                    <a:pt x="278" y="330"/>
                    <a:pt x="278" y="330"/>
                    <a:pt x="278" y="330"/>
                  </a:cubicBezTo>
                  <a:cubicBezTo>
                    <a:pt x="274" y="334"/>
                    <a:pt x="271" y="333"/>
                    <a:pt x="268" y="331"/>
                  </a:cubicBezTo>
                  <a:cubicBezTo>
                    <a:pt x="269" y="249"/>
                    <a:pt x="269" y="249"/>
                    <a:pt x="269" y="249"/>
                  </a:cubicBezTo>
                  <a:cubicBezTo>
                    <a:pt x="274" y="250"/>
                    <a:pt x="280" y="251"/>
                    <a:pt x="285" y="250"/>
                  </a:cubicBezTo>
                  <a:close/>
                  <a:moveTo>
                    <a:pt x="200" y="370"/>
                  </a:moveTo>
                  <a:cubicBezTo>
                    <a:pt x="249" y="359"/>
                    <a:pt x="249" y="359"/>
                    <a:pt x="249" y="359"/>
                  </a:cubicBezTo>
                  <a:cubicBezTo>
                    <a:pt x="253" y="355"/>
                    <a:pt x="252" y="349"/>
                    <a:pt x="249" y="344"/>
                  </a:cubicBezTo>
                  <a:cubicBezTo>
                    <a:pt x="204" y="341"/>
                    <a:pt x="204" y="341"/>
                    <a:pt x="204" y="341"/>
                  </a:cubicBezTo>
                  <a:cubicBezTo>
                    <a:pt x="207" y="351"/>
                    <a:pt x="205" y="362"/>
                    <a:pt x="200" y="370"/>
                  </a:cubicBezTo>
                  <a:close/>
                  <a:moveTo>
                    <a:pt x="244" y="227"/>
                  </a:moveTo>
                  <a:cubicBezTo>
                    <a:pt x="155" y="316"/>
                    <a:pt x="155" y="316"/>
                    <a:pt x="155" y="316"/>
                  </a:cubicBezTo>
                  <a:cubicBezTo>
                    <a:pt x="154" y="326"/>
                    <a:pt x="166" y="339"/>
                    <a:pt x="178" y="338"/>
                  </a:cubicBezTo>
                  <a:cubicBezTo>
                    <a:pt x="256" y="241"/>
                    <a:pt x="256" y="241"/>
                    <a:pt x="256" y="241"/>
                  </a:cubicBezTo>
                  <a:cubicBezTo>
                    <a:pt x="252" y="238"/>
                    <a:pt x="249" y="235"/>
                    <a:pt x="246" y="231"/>
                  </a:cubicBezTo>
                  <a:cubicBezTo>
                    <a:pt x="245" y="229"/>
                    <a:pt x="244" y="228"/>
                    <a:pt x="244" y="227"/>
                  </a:cubicBezTo>
                  <a:close/>
                  <a:moveTo>
                    <a:pt x="203" y="110"/>
                  </a:moveTo>
                  <a:cubicBezTo>
                    <a:pt x="266" y="198"/>
                    <a:pt x="266" y="198"/>
                    <a:pt x="266" y="198"/>
                  </a:cubicBezTo>
                  <a:cubicBezTo>
                    <a:pt x="271" y="198"/>
                    <a:pt x="277" y="194"/>
                    <a:pt x="278" y="189"/>
                  </a:cubicBezTo>
                  <a:cubicBezTo>
                    <a:pt x="224" y="97"/>
                    <a:pt x="224" y="97"/>
                    <a:pt x="224" y="97"/>
                  </a:cubicBezTo>
                  <a:cubicBezTo>
                    <a:pt x="221" y="100"/>
                    <a:pt x="218" y="102"/>
                    <a:pt x="215" y="104"/>
                  </a:cubicBezTo>
                  <a:cubicBezTo>
                    <a:pt x="211" y="107"/>
                    <a:pt x="207" y="109"/>
                    <a:pt x="203" y="110"/>
                  </a:cubicBezTo>
                  <a:close/>
                  <a:moveTo>
                    <a:pt x="133" y="79"/>
                  </a:moveTo>
                  <a:cubicBezTo>
                    <a:pt x="78" y="127"/>
                    <a:pt x="78" y="127"/>
                    <a:pt x="78" y="127"/>
                  </a:cubicBezTo>
                  <a:cubicBezTo>
                    <a:pt x="79" y="134"/>
                    <a:pt x="83" y="141"/>
                    <a:pt x="91" y="142"/>
                  </a:cubicBezTo>
                  <a:cubicBezTo>
                    <a:pt x="149" y="98"/>
                    <a:pt x="149" y="98"/>
                    <a:pt x="149" y="98"/>
                  </a:cubicBezTo>
                  <a:cubicBezTo>
                    <a:pt x="144" y="95"/>
                    <a:pt x="140" y="90"/>
                    <a:pt x="136" y="85"/>
                  </a:cubicBezTo>
                  <a:cubicBezTo>
                    <a:pt x="135" y="83"/>
                    <a:pt x="134" y="81"/>
                    <a:pt x="133" y="79"/>
                  </a:cubicBezTo>
                  <a:close/>
                  <a:moveTo>
                    <a:pt x="299" y="332"/>
                  </a:moveTo>
                  <a:cubicBezTo>
                    <a:pt x="296" y="327"/>
                    <a:pt x="292" y="324"/>
                    <a:pt x="287" y="321"/>
                  </a:cubicBezTo>
                  <a:cubicBezTo>
                    <a:pt x="286" y="334"/>
                    <a:pt x="286" y="334"/>
                    <a:pt x="286" y="334"/>
                  </a:cubicBezTo>
                  <a:cubicBezTo>
                    <a:pt x="284" y="336"/>
                    <a:pt x="284" y="336"/>
                    <a:pt x="284" y="336"/>
                  </a:cubicBezTo>
                  <a:cubicBezTo>
                    <a:pt x="278" y="341"/>
                    <a:pt x="269" y="341"/>
                    <a:pt x="263" y="336"/>
                  </a:cubicBezTo>
                  <a:cubicBezTo>
                    <a:pt x="260" y="334"/>
                    <a:pt x="260" y="334"/>
                    <a:pt x="260" y="334"/>
                  </a:cubicBezTo>
                  <a:cubicBezTo>
                    <a:pt x="260" y="320"/>
                    <a:pt x="260" y="320"/>
                    <a:pt x="260" y="320"/>
                  </a:cubicBezTo>
                  <a:cubicBezTo>
                    <a:pt x="258" y="321"/>
                    <a:pt x="257" y="321"/>
                    <a:pt x="255" y="323"/>
                  </a:cubicBezTo>
                  <a:cubicBezTo>
                    <a:pt x="251" y="325"/>
                    <a:pt x="248" y="329"/>
                    <a:pt x="245" y="333"/>
                  </a:cubicBezTo>
                  <a:cubicBezTo>
                    <a:pt x="253" y="333"/>
                    <a:pt x="253" y="333"/>
                    <a:pt x="253" y="333"/>
                  </a:cubicBezTo>
                  <a:cubicBezTo>
                    <a:pt x="256" y="336"/>
                    <a:pt x="256" y="336"/>
                    <a:pt x="256" y="336"/>
                  </a:cubicBezTo>
                  <a:cubicBezTo>
                    <a:pt x="262" y="346"/>
                    <a:pt x="263" y="356"/>
                    <a:pt x="256" y="365"/>
                  </a:cubicBezTo>
                  <a:cubicBezTo>
                    <a:pt x="254" y="367"/>
                    <a:pt x="254" y="367"/>
                    <a:pt x="254" y="367"/>
                  </a:cubicBezTo>
                  <a:cubicBezTo>
                    <a:pt x="248" y="369"/>
                    <a:pt x="248" y="369"/>
                    <a:pt x="248" y="369"/>
                  </a:cubicBezTo>
                  <a:cubicBezTo>
                    <a:pt x="258" y="381"/>
                    <a:pt x="276" y="384"/>
                    <a:pt x="290" y="375"/>
                  </a:cubicBezTo>
                  <a:cubicBezTo>
                    <a:pt x="304" y="366"/>
                    <a:pt x="308" y="346"/>
                    <a:pt x="299" y="332"/>
                  </a:cubicBezTo>
                  <a:close/>
                  <a:moveTo>
                    <a:pt x="307" y="191"/>
                  </a:moveTo>
                  <a:cubicBezTo>
                    <a:pt x="316" y="206"/>
                    <a:pt x="312" y="225"/>
                    <a:pt x="298" y="235"/>
                  </a:cubicBezTo>
                  <a:cubicBezTo>
                    <a:pt x="283" y="244"/>
                    <a:pt x="263" y="240"/>
                    <a:pt x="254" y="226"/>
                  </a:cubicBezTo>
                  <a:cubicBezTo>
                    <a:pt x="247" y="215"/>
                    <a:pt x="247" y="203"/>
                    <a:pt x="253" y="193"/>
                  </a:cubicBezTo>
                  <a:cubicBezTo>
                    <a:pt x="261" y="205"/>
                    <a:pt x="261" y="205"/>
                    <a:pt x="261" y="205"/>
                  </a:cubicBezTo>
                  <a:cubicBezTo>
                    <a:pt x="264" y="205"/>
                    <a:pt x="264" y="205"/>
                    <a:pt x="264" y="205"/>
                  </a:cubicBezTo>
                  <a:cubicBezTo>
                    <a:pt x="274" y="207"/>
                    <a:pt x="284" y="200"/>
                    <a:pt x="286" y="190"/>
                  </a:cubicBezTo>
                  <a:cubicBezTo>
                    <a:pt x="287" y="187"/>
                    <a:pt x="287" y="187"/>
                    <a:pt x="287" y="187"/>
                  </a:cubicBezTo>
                  <a:cubicBezTo>
                    <a:pt x="280" y="177"/>
                    <a:pt x="280" y="177"/>
                    <a:pt x="280" y="177"/>
                  </a:cubicBezTo>
                  <a:cubicBezTo>
                    <a:pt x="290" y="177"/>
                    <a:pt x="301" y="182"/>
                    <a:pt x="307" y="191"/>
                  </a:cubicBezTo>
                  <a:close/>
                  <a:moveTo>
                    <a:pt x="192" y="334"/>
                  </a:moveTo>
                  <a:cubicBezTo>
                    <a:pt x="199" y="354"/>
                    <a:pt x="191" y="378"/>
                    <a:pt x="172" y="390"/>
                  </a:cubicBezTo>
                  <a:cubicBezTo>
                    <a:pt x="149" y="406"/>
                    <a:pt x="117" y="399"/>
                    <a:pt x="102" y="376"/>
                  </a:cubicBezTo>
                  <a:cubicBezTo>
                    <a:pt x="87" y="353"/>
                    <a:pt x="94" y="322"/>
                    <a:pt x="117" y="306"/>
                  </a:cubicBezTo>
                  <a:cubicBezTo>
                    <a:pt x="130" y="298"/>
                    <a:pt x="146" y="296"/>
                    <a:pt x="160" y="301"/>
                  </a:cubicBezTo>
                  <a:cubicBezTo>
                    <a:pt x="148" y="312"/>
                    <a:pt x="148" y="312"/>
                    <a:pt x="148" y="312"/>
                  </a:cubicBezTo>
                  <a:cubicBezTo>
                    <a:pt x="148" y="315"/>
                    <a:pt x="148" y="315"/>
                    <a:pt x="148" y="315"/>
                  </a:cubicBezTo>
                  <a:cubicBezTo>
                    <a:pt x="146" y="330"/>
                    <a:pt x="159" y="343"/>
                    <a:pt x="173" y="345"/>
                  </a:cubicBezTo>
                  <a:cubicBezTo>
                    <a:pt x="175" y="346"/>
                    <a:pt x="177" y="346"/>
                    <a:pt x="179" y="346"/>
                  </a:cubicBezTo>
                  <a:cubicBezTo>
                    <a:pt x="182" y="346"/>
                    <a:pt x="182" y="346"/>
                    <a:pt x="182" y="346"/>
                  </a:cubicBezTo>
                  <a:cubicBezTo>
                    <a:pt x="192" y="334"/>
                    <a:pt x="192" y="334"/>
                    <a:pt x="192" y="334"/>
                  </a:cubicBezTo>
                  <a:close/>
                  <a:moveTo>
                    <a:pt x="225" y="28"/>
                  </a:moveTo>
                  <a:cubicBezTo>
                    <a:pt x="239" y="49"/>
                    <a:pt x="233" y="78"/>
                    <a:pt x="211" y="92"/>
                  </a:cubicBezTo>
                  <a:cubicBezTo>
                    <a:pt x="190" y="107"/>
                    <a:pt x="160" y="101"/>
                    <a:pt x="146" y="79"/>
                  </a:cubicBezTo>
                  <a:cubicBezTo>
                    <a:pt x="132" y="57"/>
                    <a:pt x="138" y="28"/>
                    <a:pt x="160" y="14"/>
                  </a:cubicBezTo>
                  <a:cubicBezTo>
                    <a:pt x="181" y="0"/>
                    <a:pt x="210" y="6"/>
                    <a:pt x="225" y="2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8" name="矩形 7"/>
          <p:cNvSpPr/>
          <p:nvPr/>
        </p:nvSpPr>
        <p:spPr>
          <a:xfrm>
            <a:off x="3428596" y="2333954"/>
            <a:ext cx="47548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>
                <a:solidFill>
                  <a:srgbClr val="1B2D3A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添加你的内容，尽量使内容简练、逻辑分明哦！</a:t>
            </a:r>
          </a:p>
        </p:txBody>
      </p:sp>
      <p:sp>
        <p:nvSpPr>
          <p:cNvPr id="59" name="矩形 58"/>
          <p:cNvSpPr/>
          <p:nvPr/>
        </p:nvSpPr>
        <p:spPr>
          <a:xfrm>
            <a:off x="3428596" y="3054309"/>
            <a:ext cx="20116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z="2400">
                <a:solidFill>
                  <a:srgbClr val="DF2708"/>
                </a:solidFill>
                <a:latin charset="-122" panose="02000000000000000000" pitchFamily="2" typeface="方正兰亭粗黑简体"/>
                <a:ea charset="-122" panose="02000000000000000000" pitchFamily="2" typeface="方正兰亭粗黑简体"/>
              </a:rPr>
              <a:t>添加你的标题</a:t>
            </a:r>
          </a:p>
        </p:txBody>
      </p:sp>
      <p:sp>
        <p:nvSpPr>
          <p:cNvPr id="60" name="矩形 59"/>
          <p:cNvSpPr/>
          <p:nvPr/>
        </p:nvSpPr>
        <p:spPr>
          <a:xfrm>
            <a:off x="3428596" y="3529485"/>
            <a:ext cx="47548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>
                <a:solidFill>
                  <a:srgbClr val="DF2708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添加你的内容，尽量使内容简练、逻辑分明哦！</a:t>
            </a:r>
          </a:p>
        </p:txBody>
      </p:sp>
      <p:sp>
        <p:nvSpPr>
          <p:cNvPr id="61" name="矩形 60"/>
          <p:cNvSpPr/>
          <p:nvPr/>
        </p:nvSpPr>
        <p:spPr>
          <a:xfrm>
            <a:off x="3428596" y="4411283"/>
            <a:ext cx="20116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z="2400">
                <a:solidFill>
                  <a:srgbClr val="1B2D3A"/>
                </a:solidFill>
                <a:latin charset="-122" panose="02000000000000000000" pitchFamily="2" typeface="方正兰亭粗黑简体"/>
                <a:ea charset="-122" panose="02000000000000000000" pitchFamily="2" typeface="方正兰亭粗黑简体"/>
              </a:rPr>
              <a:t>添加你的标题</a:t>
            </a:r>
          </a:p>
        </p:txBody>
      </p:sp>
      <p:sp>
        <p:nvSpPr>
          <p:cNvPr id="62" name="矩形 61"/>
          <p:cNvSpPr/>
          <p:nvPr/>
        </p:nvSpPr>
        <p:spPr>
          <a:xfrm>
            <a:off x="3428596" y="4915488"/>
            <a:ext cx="47548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>
                <a:solidFill>
                  <a:srgbClr val="1B2D3A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添加你的内容，尽量使内容简练、逻辑分明哦！</a:t>
            </a:r>
          </a:p>
        </p:txBody>
      </p:sp>
      <p:sp>
        <p:nvSpPr>
          <p:cNvPr id="63" name="矩形 62"/>
          <p:cNvSpPr/>
          <p:nvPr/>
        </p:nvSpPr>
        <p:spPr>
          <a:xfrm>
            <a:off x="3428596" y="5676035"/>
            <a:ext cx="20116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z="2400">
                <a:solidFill>
                  <a:srgbClr val="DF2708"/>
                </a:solidFill>
                <a:latin charset="-122" panose="02000000000000000000" pitchFamily="2" typeface="方正兰亭粗黑简体"/>
                <a:ea charset="-122" panose="02000000000000000000" pitchFamily="2" typeface="方正兰亭粗黑简体"/>
              </a:rPr>
              <a:t>添加你的标题</a:t>
            </a:r>
          </a:p>
        </p:txBody>
      </p:sp>
      <p:sp>
        <p:nvSpPr>
          <p:cNvPr id="64" name="矩形 63"/>
          <p:cNvSpPr/>
          <p:nvPr/>
        </p:nvSpPr>
        <p:spPr>
          <a:xfrm>
            <a:off x="3428596" y="6151211"/>
            <a:ext cx="47548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>
                <a:solidFill>
                  <a:srgbClr val="DF2708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添加你的内容，尽量使内容简练、逻辑分明哦！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1279851" y="530590"/>
            <a:ext cx="2621280" cy="8229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4800">
                <a:solidFill>
                  <a:srgbClr val="DF2708"/>
                </a:solidFill>
                <a:latin charset="-122" panose="02000000000000000000" pitchFamily="2" typeface="方正兰亭粗黑简体"/>
                <a:ea charset="-122" panose="02000000000000000000" pitchFamily="2" typeface="方正兰亭粗黑简体"/>
              </a:rPr>
              <a:t>参考文献</a:t>
            </a:r>
          </a:p>
        </p:txBody>
      </p:sp>
      <p:grpSp>
        <p:nvGrpSpPr>
          <p:cNvPr id="37" name="组合 36"/>
          <p:cNvGrpSpPr/>
          <p:nvPr/>
        </p:nvGrpSpPr>
        <p:grpSpPr>
          <a:xfrm>
            <a:off x="332694" y="315825"/>
            <a:ext cx="855345" cy="944140"/>
            <a:chOff x="1311271" y="2990807"/>
            <a:chExt cx="855345" cy="944140"/>
          </a:xfrm>
        </p:grpSpPr>
        <p:sp>
          <p:nvSpPr>
            <p:cNvPr id="47" name="Freeform 415"/>
            <p:cNvSpPr/>
            <p:nvPr/>
          </p:nvSpPr>
          <p:spPr bwMode="auto">
            <a:xfrm>
              <a:off x="1511300" y="3336815"/>
              <a:ext cx="655316" cy="79119"/>
            </a:xfrm>
            <a:custGeom>
              <a:gdLst>
                <a:gd fmla="*/ 43 w 45" name="T0"/>
                <a:gd fmla="*/ 0 h 5" name="T1"/>
                <a:gd fmla="*/ 2 w 45" name="T2"/>
                <a:gd fmla="*/ 0 h 5" name="T3"/>
                <a:gd fmla="*/ 0 w 45" name="T4"/>
                <a:gd fmla="*/ 2 h 5" name="T5"/>
                <a:gd fmla="*/ 2 w 45" name="T6"/>
                <a:gd fmla="*/ 5 h 5" name="T7"/>
                <a:gd fmla="*/ 43 w 45" name="T8"/>
                <a:gd fmla="*/ 5 h 5" name="T9"/>
                <a:gd fmla="*/ 45 w 45" name="T10"/>
                <a:gd fmla="*/ 2 h 5" name="T11"/>
                <a:gd fmla="*/ 43 w 45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FD6326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" name="Freeform 416"/>
            <p:cNvSpPr/>
            <p:nvPr/>
          </p:nvSpPr>
          <p:spPr bwMode="auto">
            <a:xfrm>
              <a:off x="1625600" y="3509819"/>
              <a:ext cx="541016" cy="79119"/>
            </a:xfrm>
            <a:custGeom>
              <a:gdLst>
                <a:gd fmla="*/ 34 w 36" name="T0"/>
                <a:gd fmla="*/ 0 h 5" name="T1"/>
                <a:gd fmla="*/ 2 w 36" name="T2"/>
                <a:gd fmla="*/ 0 h 5" name="T3"/>
                <a:gd fmla="*/ 0 w 36" name="T4"/>
                <a:gd fmla="*/ 3 h 5" name="T5"/>
                <a:gd fmla="*/ 2 w 36" name="T6"/>
                <a:gd fmla="*/ 5 h 5" name="T7"/>
                <a:gd fmla="*/ 34 w 36" name="T8"/>
                <a:gd fmla="*/ 5 h 5" name="T9"/>
                <a:gd fmla="*/ 36 w 36" name="T10"/>
                <a:gd fmla="*/ 3 h 5" name="T11"/>
                <a:gd fmla="*/ 34 w 36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6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" name="Freeform 417"/>
            <p:cNvSpPr/>
            <p:nvPr/>
          </p:nvSpPr>
          <p:spPr bwMode="auto">
            <a:xfrm>
              <a:off x="1717674" y="3682823"/>
              <a:ext cx="448941" cy="79119"/>
            </a:xfrm>
            <a:custGeom>
              <a:gdLst>
                <a:gd fmla="*/ 30 w 32" name="T0"/>
                <a:gd fmla="*/ 0 h 5" name="T1"/>
                <a:gd fmla="*/ 3 w 32" name="T2"/>
                <a:gd fmla="*/ 0 h 5" name="T3"/>
                <a:gd fmla="*/ 0 w 32" name="T4"/>
                <a:gd fmla="*/ 2 h 5" name="T5"/>
                <a:gd fmla="*/ 3 w 32" name="T6"/>
                <a:gd fmla="*/ 5 h 5" name="T7"/>
                <a:gd fmla="*/ 30 w 32" name="T8"/>
                <a:gd fmla="*/ 5 h 5" name="T9"/>
                <a:gd fmla="*/ 32 w 32" name="T10"/>
                <a:gd fmla="*/ 2 h 5" name="T11"/>
                <a:gd fmla="*/ 30 w 32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2">
                  <a:moveTo>
                    <a:pt x="3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0" y="1"/>
                    <a:pt x="0" y="2"/>
                  </a:cubicBezTo>
                  <a:cubicBezTo>
                    <a:pt x="0" y="4"/>
                    <a:pt x="2" y="5"/>
                    <a:pt x="3" y="5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31" y="5"/>
                    <a:pt x="32" y="4"/>
                    <a:pt x="32" y="2"/>
                  </a:cubicBezTo>
                  <a:cubicBezTo>
                    <a:pt x="32" y="1"/>
                    <a:pt x="31" y="0"/>
                    <a:pt x="30" y="0"/>
                  </a:cubicBezTo>
                  <a:close/>
                </a:path>
              </a:pathLst>
            </a:custGeom>
            <a:solidFill>
              <a:srgbClr val="FEC642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" name="Freeform 418"/>
            <p:cNvSpPr/>
            <p:nvPr/>
          </p:nvSpPr>
          <p:spPr bwMode="auto">
            <a:xfrm>
              <a:off x="1841500" y="3855828"/>
              <a:ext cx="325116" cy="79119"/>
            </a:xfrm>
            <a:custGeom>
              <a:gdLst>
                <a:gd fmla="*/ 43 w 45" name="T0"/>
                <a:gd fmla="*/ 0 h 5" name="T1"/>
                <a:gd fmla="*/ 2 w 45" name="T2"/>
                <a:gd fmla="*/ 0 h 5" name="T3"/>
                <a:gd fmla="*/ 0 w 45" name="T4"/>
                <a:gd fmla="*/ 3 h 5" name="T5"/>
                <a:gd fmla="*/ 2 w 45" name="T6"/>
                <a:gd fmla="*/ 5 h 5" name="T7"/>
                <a:gd fmla="*/ 43 w 45" name="T8"/>
                <a:gd fmla="*/ 5 h 5" name="T9"/>
                <a:gd fmla="*/ 45 w 45" name="T10"/>
                <a:gd fmla="*/ 3 h 5" name="T11"/>
                <a:gd fmla="*/ 43 w 45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4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3"/>
                  </a:cubicBezTo>
                  <a:cubicBezTo>
                    <a:pt x="45" y="1"/>
                    <a:pt x="44" y="0"/>
                    <a:pt x="43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4" name="Freeform 419"/>
            <p:cNvSpPr/>
            <p:nvPr/>
          </p:nvSpPr>
          <p:spPr bwMode="auto">
            <a:xfrm>
              <a:off x="1311271" y="2990807"/>
              <a:ext cx="855345" cy="79119"/>
            </a:xfrm>
            <a:custGeom>
              <a:gdLst>
                <a:gd fmla="*/ 2 w 45" name="T0"/>
                <a:gd fmla="*/ 5 h 5" name="T1"/>
                <a:gd fmla="*/ 43 w 45" name="T2"/>
                <a:gd fmla="*/ 5 h 5" name="T3"/>
                <a:gd fmla="*/ 45 w 45" name="T4"/>
                <a:gd fmla="*/ 2 h 5" name="T5"/>
                <a:gd fmla="*/ 43 w 45" name="T6"/>
                <a:gd fmla="*/ 0 h 5" name="T7"/>
                <a:gd fmla="*/ 2 w 45" name="T8"/>
                <a:gd fmla="*/ 0 h 5" name="T9"/>
                <a:gd fmla="*/ 0 w 45" name="T10"/>
                <a:gd fmla="*/ 2 h 5" name="T11"/>
                <a:gd fmla="*/ 2 w 45" name="T12"/>
                <a:gd fmla="*/ 5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45">
                  <a:moveTo>
                    <a:pt x="2" y="5"/>
                  </a:moveTo>
                  <a:cubicBezTo>
                    <a:pt x="43" y="5"/>
                    <a:pt x="43" y="5"/>
                    <a:pt x="43" y="5"/>
                  </a:cubicBezTo>
                  <a:cubicBezTo>
                    <a:pt x="44" y="5"/>
                    <a:pt x="45" y="4"/>
                    <a:pt x="45" y="2"/>
                  </a:cubicBezTo>
                  <a:cubicBezTo>
                    <a:pt x="45" y="1"/>
                    <a:pt x="44" y="0"/>
                    <a:pt x="4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lose/>
                </a:path>
              </a:pathLst>
            </a:custGeom>
            <a:solidFill>
              <a:srgbClr val="DF2708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5" name="Freeform 420"/>
            <p:cNvSpPr/>
            <p:nvPr/>
          </p:nvSpPr>
          <p:spPr bwMode="auto">
            <a:xfrm>
              <a:off x="1416050" y="3163811"/>
              <a:ext cx="750566" cy="79119"/>
            </a:xfrm>
            <a:custGeom>
              <a:gdLst>
                <a:gd fmla="*/ 34 w 36" name="T0"/>
                <a:gd fmla="*/ 0 h 5" name="T1"/>
                <a:gd fmla="*/ 2 w 36" name="T2"/>
                <a:gd fmla="*/ 0 h 5" name="T3"/>
                <a:gd fmla="*/ 0 w 36" name="T4"/>
                <a:gd fmla="*/ 3 h 5" name="T5"/>
                <a:gd fmla="*/ 2 w 36" name="T6"/>
                <a:gd fmla="*/ 5 h 5" name="T7"/>
                <a:gd fmla="*/ 34 w 36" name="T8"/>
                <a:gd fmla="*/ 5 h 5" name="T9"/>
                <a:gd fmla="*/ 36 w 36" name="T10"/>
                <a:gd fmla="*/ 3 h 5" name="T11"/>
                <a:gd fmla="*/ 34 w 36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36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5" y="5"/>
                    <a:pt x="36" y="4"/>
                    <a:pt x="36" y="3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solidFill>
              <a:srgbClr val="7C7C70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</p:spTree>
    <p:extLst>
      <p:ext uri="{BB962C8B-B14F-4D97-AF65-F5344CB8AC3E}">
        <p14:creationId val="2054401502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104</Paragraphs>
  <Slides>13</Slides>
  <Notes>2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baseType="lpstr" size="22">
      <vt:lpstr>Arial</vt:lpstr>
      <vt:lpstr>Calibri Light</vt:lpstr>
      <vt:lpstr>Calibri</vt:lpstr>
      <vt:lpstr>方正兰亭粗黑简体</vt:lpstr>
      <vt:lpstr>方正兰亭黑简体</vt:lpstr>
      <vt:lpstr>Impact</vt:lpstr>
      <vt:lpstr>宋体</vt:lpstr>
      <vt:lpstr>微软雅黑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2021-08-22T12:00:56Z</dcterms:created>
  <cp:lastPrinted>2021-08-22T12:00:56Z</cp:lastPrinted>
  <dcterms:modified xsi:type="dcterms:W3CDTF">2021-08-22T05:43:23Z</dcterms:modified>
  <cp:revision>1</cp:revision>
</cp:coreProperties>
</file>