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2" r:id="rId9"/>
    <p:sldId id="261"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333333"/>
            </a:solidFill>
            <a:ln>
              <a:noFill/>
            </a:ln>
            <a:effectLst/>
          </c:spPr>
          <c:invertIfNegative val="0"/>
          <c:cat>
            <c:strRef>
              <c:f>Sheet1!$A$2:$A$5</c:f>
              <c:strCache>
                <c:ptCount val="4"/>
                <c:pt idx="0">
                  <c:v>P1</c:v>
                </c:pt>
                <c:pt idx="1">
                  <c:v>P2</c:v>
                </c:pt>
                <c:pt idx="2">
                  <c:v>P3</c:v>
                </c:pt>
                <c:pt idx="3">
                  <c:v>P4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CD4-4CDD-83C7-15AD5FEC425F}"/>
            </c:ext>
          </c:extLst>
        </c:ser>
        <c:ser>
          <c:idx val="1"/>
          <c:order val="1"/>
          <c:tx>
            <c:strRef>
              <c:f>Sheet1!$C$1</c:f>
              <c:strCache>
                <c:ptCount val="1"/>
                <c:pt idx="0">
                  <c:v>系列 2</c:v>
                </c:pt>
              </c:strCache>
            </c:strRef>
          </c:tx>
          <c:spPr>
            <a:solidFill>
              <a:srgbClr val="019B60"/>
            </a:solidFill>
            <a:ln>
              <a:noFill/>
            </a:ln>
            <a:effectLst/>
          </c:spPr>
          <c:invertIfNegative val="0"/>
          <c:cat>
            <c:strRef>
              <c:f>Sheet1!$A$2:$A$5</c:f>
              <c:strCache>
                <c:ptCount val="4"/>
                <c:pt idx="0">
                  <c:v>P1</c:v>
                </c:pt>
                <c:pt idx="1">
                  <c:v>P2</c:v>
                </c:pt>
                <c:pt idx="2">
                  <c:v>P3</c:v>
                </c:pt>
                <c:pt idx="3">
                  <c:v>P4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2CD4-4CDD-83C7-15AD5FEC425F}"/>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P1</c:v>
                </c:pt>
                <c:pt idx="1">
                  <c:v>P2</c:v>
                </c:pt>
                <c:pt idx="2">
                  <c:v>P3</c:v>
                </c:pt>
                <c:pt idx="3">
                  <c:v>P4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CD4-4CDD-83C7-15AD5FEC425F}"/>
            </c:ext>
          </c:extLst>
        </c:ser>
        <c:dLbls>
          <c:showLegendKey val="0"/>
          <c:showVal val="0"/>
          <c:showCatName val="0"/>
          <c:showSerName val="0"/>
          <c:showPercent val="0"/>
          <c:showBubbleSize val="0"/>
          <c:showLeaderLines val="0"/>
        </c:dLbls>
        <c:gapWidth val="182"/>
        <c:overlap/>
        <c:axId val="289424032"/>
        <c:axId val="289424592"/>
      </c:barChart>
      <c:catAx>
        <c:axId val="28942403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defRPr>
            </a:pPr>
            <a:endPara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endParaRPr>
          </a:p>
        </c:txPr>
        <c:crossAx val="289424592"/>
        <c:crosses val="autoZero"/>
        <c:auto val="0"/>
        <c:lblAlgn val="ctr"/>
        <c:lblOffset/>
        <c:noMultiLvlLbl val="0"/>
      </c:catAx>
      <c:valAx>
        <c:axId val="28942459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defRPr>
            </a:pPr>
            <a:endPara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endParaRPr>
          </a:p>
        </c:txPr>
        <c:crossAx val="28942403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Sheet1!$B$1</c:f>
              <c:strCache>
                <c:ptCount val="1"/>
                <c:pt idx="0">
                  <c:v>系列 1</c:v>
                </c:pt>
              </c:strCache>
            </c:strRef>
          </c:tx>
          <c:spPr>
            <a:solidFill>
              <a:srgbClr val="019B60"/>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136-4324-8A45-F31424BF243D}"/>
            </c:ext>
          </c:extLst>
        </c:ser>
        <c:ser>
          <c:idx val="1"/>
          <c:order val="1"/>
          <c:tx>
            <c:strRef>
              <c:f>Sheet1!$C$1</c:f>
              <c:strCache>
                <c:ptCount val="1"/>
                <c:pt idx="0">
                  <c:v>系列 2</c:v>
                </c:pt>
              </c:strCache>
            </c:strRef>
          </c:tx>
          <c:spPr>
            <a:solidFill>
              <a:srgbClr val="71717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136-4324-8A45-F31424BF243D}"/>
            </c:ext>
          </c:extLst>
        </c:ser>
        <c:dLbls>
          <c:showLegendKey val="0"/>
          <c:showVal val="0"/>
          <c:showCatName val="0"/>
          <c:showSerName val="0"/>
          <c:showPercent val="0"/>
          <c:showBubbleSize val="0"/>
          <c:showLeaderLines val="0"/>
        </c:dLbls>
        <c:axId val="193695648"/>
        <c:axId val="193695088"/>
      </c:areaChart>
      <c:dateAx>
        <c:axId val="193695648"/>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defRPr>
            </a:pPr>
            <a:endPara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endParaRPr>
          </a:p>
        </c:txPr>
        <c:crossAx val="193695088"/>
        <c:crosses val="autoZero"/>
        <c:auto val="0"/>
        <c:lblOffset/>
        <c:baseTimeUnit val="days"/>
      </c:dateAx>
      <c:valAx>
        <c:axId val="193695088"/>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defRPr>
            </a:pPr>
            <a:endParaRPr sz="1197" b="0" i="0" u="none" strike="noStrike" kern="1200" baseline="0" smtId="4294967295">
              <a:solidFill>
                <a:schemeClr val="tx1">
                  <a:lumMod val="65000"/>
                  <a:lumOff val="35000"/>
                </a:schemeClr>
              </a:solidFill>
              <a:latin typeface="HelveticaNeueLT Pro 45 Lt" panose="020b0403020202020204" pitchFamily="34" charset="0"/>
              <a:ea typeface="+mn-ea"/>
              <a:cs typeface="+mn-cs"/>
            </a:endParaRPr>
          </a:p>
        </c:txPr>
        <c:crossAx val="193695648"/>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rgbClr val="333333"/>
              </a:solidFill>
              <a:round/>
            </a:ln>
            <a:effectLst/>
          </c:spPr>
          <c:marker>
            <c:symbol val="none"/>
          </c:marker>
          <c:cat>
            <c:strRef>
              <c:f>Sheet1!$A$2:$A$5</c:f>
              <c:strCache>
                <c:ptCount val="4"/>
                <c:pt idx="0">
                  <c:v>P1</c:v>
                </c:pt>
                <c:pt idx="1">
                  <c:v>P2</c:v>
                </c:pt>
                <c:pt idx="2">
                  <c:v>P3</c:v>
                </c:pt>
                <c:pt idx="3">
                  <c:v>P4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218-47F5-AD63-AD92BBB239F7}"/>
            </c:ext>
          </c:extLst>
        </c:ser>
        <c:ser>
          <c:idx val="1"/>
          <c:order val="1"/>
          <c:tx>
            <c:strRef>
              <c:f>Sheet1!$C$1</c:f>
              <c:strCache>
                <c:ptCount val="1"/>
                <c:pt idx="0">
                  <c:v>系列 2</c:v>
                </c:pt>
              </c:strCache>
            </c:strRef>
          </c:tx>
          <c:spPr>
            <a:ln w="28575" cap="rnd">
              <a:solidFill>
                <a:srgbClr val="019B60"/>
              </a:solidFill>
              <a:round/>
            </a:ln>
            <a:effectLst/>
          </c:spPr>
          <c:marker>
            <c:symbol val="none"/>
          </c:marker>
          <c:cat>
            <c:strRef>
              <c:f>Sheet1!$A$2:$A$5</c:f>
              <c:strCache>
                <c:ptCount val="4"/>
                <c:pt idx="0">
                  <c:v>P1</c:v>
                </c:pt>
                <c:pt idx="1">
                  <c:v>P2</c:v>
                </c:pt>
                <c:pt idx="2">
                  <c:v>P3</c:v>
                </c:pt>
                <c:pt idx="3">
                  <c:v>P4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8218-47F5-AD63-AD92BBB239F7}"/>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P1</c:v>
                </c:pt>
                <c:pt idx="1">
                  <c:v>P2</c:v>
                </c:pt>
                <c:pt idx="2">
                  <c:v>P3</c:v>
                </c:pt>
                <c:pt idx="3">
                  <c:v>P4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218-47F5-AD63-AD92BBB239F7}"/>
            </c:ext>
          </c:extLst>
        </c:ser>
        <c:dLbls>
          <c:showLegendKey val="0"/>
          <c:showVal val="0"/>
          <c:showCatName val="0"/>
          <c:showSerName val="0"/>
          <c:showPercent val="0"/>
          <c:showBubbleSize val="0"/>
          <c:showLeaderLines val="0"/>
        </c:dLbls>
        <c:axId val="289411152"/>
        <c:axId val="289411712"/>
      </c:lineChart>
      <c:catAx>
        <c:axId val="2894111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89411712"/>
        <c:crosses val="autoZero"/>
        <c:auto val="0"/>
        <c:lblAlgn val="ctr"/>
        <c:lblOffset/>
        <c:noMultiLvlLbl val="0"/>
      </c:catAx>
      <c:valAx>
        <c:axId val="28941171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8941115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0CCA9-B4E8-47DD-9238-7EF335603995}" type="datetimeFigureOut">
              <a:rPr lang="zh-CN" altLang="en-US" smtClean="0"/>
              <a:t>2017/6/27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CE22F-3E1B-419D-B8CE-E46A9303A313}" type="slidenum">
              <a:rPr lang="zh-CN" altLang="en-US" smtClean="0"/>
              <a:t>‹#›</a:t>
            </a:fld>
            <a:endParaRPr lang="zh-CN" altLang="en-US"/>
          </a:p>
        </p:txBody>
      </p:sp>
    </p:spTree>
    <p:extLst>
      <p:ext uri="{BB962C8B-B14F-4D97-AF65-F5344CB8AC3E}">
        <p14:creationId val="391296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80745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638307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295781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868512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22579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33730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138452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446063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416990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80788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488236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08414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920845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0820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5547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881472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524673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052973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83814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18377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312239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502849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026582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528149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204661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094352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17972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BEBA2C7A-085C-4690-8E04-A974336E2FB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C10D745-36BF-4AD0-8C42-490F58D15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F1E39FDF-ACE7-4BF1-B8C9-5A10C68620F3}"/>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198DCF0C-EC72-425A-89FE-AF04812117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C042FD-A7C3-41E8-9DA0-2A7598E3D3C8}"/>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265539531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8E2F7A6-7381-4EC1-8457-42C440754D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10962D7-AC78-49B1-9DAF-FC5EC9E3C0B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B80F41-6EAE-42F6-AF93-F244177F107F}"/>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6B111063-13E0-447D-9EC6-02F1C7DFE0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051FB1-E342-4DD2-A301-FD5A6F76DD99}"/>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26512263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153D348B-7E53-4307-8B16-12A7765CAB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E081E48-7B2F-40C9-8E42-C6C6479F5AC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1B431-6095-4C64-9CB5-FBC98DE79360}"/>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0B8520D7-13A3-4631-B3FA-3F2AE84AF8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BFE277-1565-4D4F-9993-DF73407BD745}"/>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409660385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03498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94967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196816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732553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7060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30218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54125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92835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AA8CFD0-E986-4BF6-BC31-0FDDF9EEB8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666721-C29A-4B6C-972F-1E5D1C1071B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75EB0CC-036F-4ED3-849A-2DB8921B4CA4}"/>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ACFE4D50-174A-4E50-A2FC-409B5194D5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72F93F-7EC5-4C3F-A53A-F9680ED27869}"/>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187285823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76149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814168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55749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9FEFD67-DCDF-4A82-A6BD-43DD8D3DD49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465D1A8-E3AC-4613-BD95-326E36BDD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F79D156-99AF-415A-974C-6D15AEBE0DDA}"/>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BF9A167F-AD06-4C79-8241-FC56064D91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BE87A2-0D3C-4FF4-8DB2-46C01CF58154}"/>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226759319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C6E60BD-4CB3-4F9C-A2E2-C55E2E5D734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562AC2-5721-4EDD-BA56-7B9C3CF02AE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785645D-57C8-4CF4-821E-E68FE71E363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91F4296-E393-42B4-887A-4D13F6E99E2A}"/>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6" name="页脚占位符 5">
            <a:extLst>
              <a:ext uri="{FF2B5EF4-FFF2-40B4-BE49-F238E27FC236}">
                <a16:creationId xmlns:a16="http://schemas.microsoft.com/office/drawing/2014/main" id="{FC0B29B1-6F96-42E0-86DA-2C30CB47A5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9AAF4A-C99C-41BA-B431-03B0206034F1}"/>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6242929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EFD7337-CA5B-43E4-B5A6-71FBB78F27E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36A2E71-365F-43A2-B255-41E016613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E2F4678-AAFA-4E59-8699-BE2D4D23682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50C40AC-7A76-4892-8925-B0A8C5777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83F9EC-DC34-4315-B210-A257F80388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719BABD-4A58-4AC8-9F99-1FB6D58BCFF8}"/>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8" name="页脚占位符 7">
            <a:extLst>
              <a:ext uri="{FF2B5EF4-FFF2-40B4-BE49-F238E27FC236}">
                <a16:creationId xmlns:a16="http://schemas.microsoft.com/office/drawing/2014/main" id="{8542DD54-B0DE-489F-8C31-6C8C36521D5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871A019-C610-40F4-B683-E352CF4D4FA0}"/>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31957399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542FC0C-8C6D-4ECD-92B1-A8E6EE16D76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CA572B-920A-4EC9-8216-3234A526A402}"/>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4" name="页脚占位符 3">
            <a:extLst>
              <a:ext uri="{FF2B5EF4-FFF2-40B4-BE49-F238E27FC236}">
                <a16:creationId xmlns:a16="http://schemas.microsoft.com/office/drawing/2014/main" id="{85A0AA1D-FE38-4AF5-BE4E-3447193AF6C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0855042-E8DE-4664-AE10-53C5C6A98323}"/>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226476597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CFB0AFF-2F0A-4860-86E0-FEFBAAD4EF19}"/>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3" name="页脚占位符 2">
            <a:extLst>
              <a:ext uri="{FF2B5EF4-FFF2-40B4-BE49-F238E27FC236}">
                <a16:creationId xmlns:a16="http://schemas.microsoft.com/office/drawing/2014/main" id="{2F7443EE-4B91-47D9-905C-C88494A43D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F8B68DA-D643-44A5-9B77-C833A0ABB6E8}"/>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17287662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ED60BBA-0DD7-47C6-B371-B8586AA696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24F8451-D072-4108-B261-072E41B81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31401FF-2238-4B71-BEB0-265226852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8A654B4-E68A-4276-A006-6E2A2E51F194}"/>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6" name="页脚占位符 5">
            <a:extLst>
              <a:ext uri="{FF2B5EF4-FFF2-40B4-BE49-F238E27FC236}">
                <a16:creationId xmlns:a16="http://schemas.microsoft.com/office/drawing/2014/main" id="{15C72A27-A246-446D-9DC6-FD9F5F5015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B62A28-536E-460E-8AB3-D50C828A84FB}"/>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352220456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23EB2A0-C5F9-474A-980D-877E738A15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400DDB7-5A20-442F-A1EB-301D44E5E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E8B0EBB-024F-45DC-AA03-958EEC49F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36B5C5-69FE-465E-9672-C626D94BAB10}"/>
              </a:ext>
            </a:extLst>
          </p:cNvPr>
          <p:cNvSpPr>
            <a:spLocks noGrp="1"/>
          </p:cNvSpPr>
          <p:nvPr>
            <p:ph type="dt" sz="half" idx="10"/>
          </p:nvPr>
        </p:nvSpPr>
        <p:spPr/>
        <p:txBody>
          <a:bodyPr/>
          <a:lstStyle/>
          <a:p>
            <a:fld id="{2EF030BC-FC31-4966-9D31-7E15BFE45599}" type="datetimeFigureOut">
              <a:rPr lang="zh-CN" altLang="en-US" smtClean="0"/>
              <a:t>2017/6/27</a:t>
            </a:fld>
            <a:endParaRPr lang="zh-CN" altLang="en-US"/>
          </a:p>
        </p:txBody>
      </p:sp>
      <p:sp>
        <p:nvSpPr>
          <p:cNvPr id="6" name="页脚占位符 5">
            <a:extLst>
              <a:ext uri="{FF2B5EF4-FFF2-40B4-BE49-F238E27FC236}">
                <a16:creationId xmlns:a16="http://schemas.microsoft.com/office/drawing/2014/main" id="{B0A272C7-632A-4FE4-9A8E-69A76AFC63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79A3DD-2447-4A3B-94D8-57D2B00BBB14}"/>
              </a:ext>
            </a:extLst>
          </p:cNvPr>
          <p:cNvSpPr>
            <a:spLocks noGrp="1"/>
          </p:cNvSpPr>
          <p:nvPr>
            <p:ph type="sldNum" sz="quarter" idx="12"/>
          </p:nvPr>
        </p:nvSpPr>
        <p:spPr/>
        <p:txBody>
          <a:bodyPr/>
          <a:lstStyle/>
          <a:p>
            <a:fld id="{F2DD738B-B946-4D30-84B1-D7293E397DAC}" type="slidenum">
              <a:rPr lang="zh-CN" altLang="en-US" smtClean="0"/>
              <a:t>‹#›</a:t>
            </a:fld>
            <a:endParaRPr lang="zh-CN" altLang="en-US"/>
          </a:p>
        </p:txBody>
      </p:sp>
    </p:spTree>
    <p:extLst>
      <p:ext uri="{BB962C8B-B14F-4D97-AF65-F5344CB8AC3E}">
        <p14:creationId val="11942389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51E32E3-99EB-4313-B3E7-FF0559EFB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BC8CF5E-DABB-4F81-B333-B1ACA5B8B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FBB36B-31DB-485C-9C7C-D5EBAEDFE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030BC-FC31-4966-9D31-7E15BFE45599}" type="datetimeFigureOut">
              <a:rPr lang="zh-CN" altLang="en-US" smtClean="0"/>
              <a:t>2017/6/27</a:t>
            </a:fld>
            <a:endParaRPr lang="zh-CN" altLang="en-US"/>
          </a:p>
        </p:txBody>
      </p:sp>
      <p:sp>
        <p:nvSpPr>
          <p:cNvPr id="5" name="页脚占位符 4">
            <a:extLst>
              <a:ext uri="{FF2B5EF4-FFF2-40B4-BE49-F238E27FC236}">
                <a16:creationId xmlns:a16="http://schemas.microsoft.com/office/drawing/2014/main" id="{B6DD67CE-99AE-4C30-A2FA-FCDB2C30B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705D3C7-C163-4E67-AFFD-88EE89C1B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D738B-B946-4D30-84B1-D7293E397DAC}" type="slidenum">
              <a:rPr lang="zh-CN" altLang="en-US" smtClean="0"/>
              <a:t>‹#›</a:t>
            </a:fld>
            <a:endParaRPr lang="zh-CN" altLang="en-US"/>
          </a:p>
        </p:txBody>
      </p:sp>
    </p:spTree>
    <p:extLst>
      <p:ext uri="{BB962C8B-B14F-4D97-AF65-F5344CB8AC3E}">
        <p14:creationId val="23852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2017/6/27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4482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8.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8.png" Type="http://schemas.openxmlformats.org/officeDocument/2006/relationships/image"/><Relationship Id="rId4" Target="../media/image24.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8.png" Type="http://schemas.openxmlformats.org/officeDocument/2006/relationships/image"/><Relationship Id="rId4" Target="../media/image2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8.png" Type="http://schemas.openxmlformats.org/officeDocument/2006/relationships/image"/><Relationship Id="rId4" Target="../media/image26.png" Type="http://schemas.openxmlformats.org/officeDocument/2006/relationships/image"/><Relationship Id="rId5"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7.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7.png" Type="http://schemas.openxmlformats.org/officeDocument/2006/relationships/image"/><Relationship Id="rId4"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2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0.png" Type="http://schemas.openxmlformats.org/officeDocument/2006/relationships/image"/><Relationship Id="rId4" Target="../charts/chart2.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30.png" Type="http://schemas.openxmlformats.org/officeDocument/2006/relationships/image"/><Relationship Id="rId4" Target="../charts/chart3.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 Id="rId4" Target="../media/image1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1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4.jpeg" Type="http://schemas.openxmlformats.org/officeDocument/2006/relationships/image"/><Relationship Id="rId5" Target="../media/image1.jpe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直角三角形 7">
            <a:extLst>
              <a:ext uri="{FF2B5EF4-FFF2-40B4-BE49-F238E27FC236}">
                <a16:creationId xmlns:a16="http://schemas.microsoft.com/office/drawing/2014/main" id="{4BB79EF2-E48E-4BCB-AABF-AF90BC1CEAB1}"/>
              </a:ext>
            </a:extLst>
          </p:cNvPr>
          <p:cNvSpPr/>
          <p:nvPr/>
        </p:nvSpPr>
        <p:spPr>
          <a:xfrm flipV="1" rot="13500000">
            <a:off x="1918387" y="-779287"/>
            <a:ext cx="1558571" cy="1558571"/>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590D7DCF-38B7-4F22-A5FC-C6643C6E0844}"/>
              </a:ext>
            </a:extLst>
          </p:cNvPr>
          <p:cNvSpPr/>
          <p:nvPr/>
        </p:nvSpPr>
        <p:spPr>
          <a:xfrm rot="5400000">
            <a:off x="0"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a:extLst>
              <a:ext uri="{FF2B5EF4-FFF2-40B4-BE49-F238E27FC236}">
                <a16:creationId xmlns:a16="http://schemas.microsoft.com/office/drawing/2014/main" id="{FF00B256-914A-4B05-8AB9-0017D0A2673E}"/>
              </a:ext>
            </a:extLst>
          </p:cNvPr>
          <p:cNvGrpSpPr/>
          <p:nvPr/>
        </p:nvGrpSpPr>
        <p:grpSpPr>
          <a:xfrm>
            <a:off x="8619923" y="4340578"/>
            <a:ext cx="3572077" cy="3584338"/>
            <a:chOff x="8619923" y="4340578"/>
            <a:chExt cx="3572077" cy="3584338"/>
          </a:xfrm>
        </p:grpSpPr>
        <p:sp>
          <p:nvSpPr>
            <p:cNvPr id="10" name="直角三角形 9">
              <a:extLst>
                <a:ext uri="{FF2B5EF4-FFF2-40B4-BE49-F238E27FC236}">
                  <a16:creationId xmlns:a16="http://schemas.microsoft.com/office/drawing/2014/main" id="{17A4B981-434E-4791-B080-11AF20703D50}"/>
                </a:ext>
              </a:extLst>
            </p:cNvPr>
            <p:cNvSpPr/>
            <p:nvPr/>
          </p:nvSpPr>
          <p:spPr>
            <a:xfrm rot="8100000">
              <a:off x="8619923" y="5791083"/>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a:extLst>
                <a:ext uri="{FF2B5EF4-FFF2-40B4-BE49-F238E27FC236}">
                  <a16:creationId xmlns:a16="http://schemas.microsoft.com/office/drawing/2014/main" id="{AD6C75BA-6F3C-4078-ADC7-7AB58535931F}"/>
                </a:ext>
              </a:extLst>
            </p:cNvPr>
            <p:cNvSpPr/>
            <p:nvPr/>
          </p:nvSpPr>
          <p:spPr>
            <a:xfrm flipH="1" flipV="1" rot="5400000">
              <a:off x="9674578" y="4340578"/>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 name="图片 4">
            <a:extLst>
              <a:ext uri="{FF2B5EF4-FFF2-40B4-BE49-F238E27FC236}">
                <a16:creationId xmlns:a16="http://schemas.microsoft.com/office/drawing/2014/main" id="{E3234635-5D3D-406C-B2DE-C1E1C9B80717}"/>
              </a:ext>
            </a:extLst>
          </p:cNvPr>
          <p:cNvPicPr>
            <a:picLocks noChangeAspect="1"/>
          </p:cNvPicPr>
          <p:nvPr/>
        </p:nvPicPr>
        <p:blipFill>
          <a:blip r:embed="rId3">
            <a:extLst>
              <a:ext uri="{28A0092B-C50C-407E-A947-70E740481C1C}">
                <a14:useLocalDpi val="0"/>
              </a:ext>
            </a:extLst>
          </a:blip>
          <a:stretch>
            <a:fillRect/>
          </a:stretch>
        </p:blipFill>
        <p:spPr>
          <a:xfrm>
            <a:off x="4758490" y="1522934"/>
            <a:ext cx="2675021" cy="1785577"/>
          </a:xfrm>
          <a:prstGeom prst="rect">
            <a:avLst/>
          </a:prstGeom>
        </p:spPr>
      </p:pic>
      <p:grpSp>
        <p:nvGrpSpPr>
          <p:cNvPr id="14" name="组合 13">
            <a:extLst>
              <a:ext uri="{FF2B5EF4-FFF2-40B4-BE49-F238E27FC236}">
                <a16:creationId xmlns:a16="http://schemas.microsoft.com/office/drawing/2014/main" id="{829D9DEC-DA37-462F-B4FD-31C443606EAA}"/>
              </a:ext>
            </a:extLst>
          </p:cNvPr>
          <p:cNvGrpSpPr/>
          <p:nvPr/>
        </p:nvGrpSpPr>
        <p:grpSpPr>
          <a:xfrm>
            <a:off x="3504709" y="2954568"/>
            <a:ext cx="5200609" cy="1005600"/>
            <a:chOff x="3591559" y="2912147"/>
            <a:chExt cx="5200609" cy="1005600"/>
          </a:xfrm>
        </p:grpSpPr>
        <p:sp>
          <p:nvSpPr>
            <p:cNvPr id="11" name="文本框 10">
              <a:extLst>
                <a:ext uri="{FF2B5EF4-FFF2-40B4-BE49-F238E27FC236}">
                  <a16:creationId xmlns:a16="http://schemas.microsoft.com/office/drawing/2014/main" id="{604CDBF9-1C4D-450F-B700-C357E44F0858}"/>
                </a:ext>
              </a:extLst>
            </p:cNvPr>
            <p:cNvSpPr txBox="1"/>
            <p:nvPr/>
          </p:nvSpPr>
          <p:spPr>
            <a:xfrm>
              <a:off x="3591559" y="2912147"/>
              <a:ext cx="5008880" cy="701040"/>
            </a:xfrm>
            <a:prstGeom prst="rect">
              <a:avLst/>
            </a:prstGeom>
            <a:noFill/>
          </p:spPr>
          <p:txBody>
            <a:bodyPr rtlCol="0" wrap="none">
              <a:spAutoFit/>
            </a:bodyPr>
            <a:lstStyle/>
            <a:p>
              <a:pPr algn="ctr"/>
              <a:r>
                <a:rPr altLang="en-US" lang="zh-CN" sz="4000">
                  <a:solidFill>
                    <a:schemeClr val="tx1">
                      <a:lumMod val="85000"/>
                      <a:lumOff val="15000"/>
                    </a:schemeClr>
                  </a:solidFill>
                  <a:latin charset="-122" panose="02000700000000000000" pitchFamily="50" typeface="方正锐正黑简体 DemiBold"/>
                  <a:ea charset="-122" panose="02000700000000000000" pitchFamily="50" typeface="方正锐正黑简体 DemiBold"/>
                </a:rPr>
                <a:t>中国人寿保险PPT模板</a:t>
              </a:r>
            </a:p>
          </p:txBody>
        </p:sp>
        <p:sp>
          <p:nvSpPr>
            <p:cNvPr id="13" name="文本框 12">
              <a:extLst>
                <a:ext uri="{FF2B5EF4-FFF2-40B4-BE49-F238E27FC236}">
                  <a16:creationId xmlns:a16="http://schemas.microsoft.com/office/drawing/2014/main" id="{87895F43-9E0A-4524-B7F3-FEA7BE046B8C}"/>
                </a:ext>
              </a:extLst>
            </p:cNvPr>
            <p:cNvSpPr txBox="1"/>
            <p:nvPr/>
          </p:nvSpPr>
          <p:spPr>
            <a:xfrm>
              <a:off x="3638230" y="3582468"/>
              <a:ext cx="5153938" cy="335280"/>
            </a:xfrm>
            <a:prstGeom prst="rect">
              <a:avLst/>
            </a:prstGeom>
            <a:noFill/>
          </p:spPr>
          <p:txBody>
            <a:bodyPr rtlCol="0" wrap="none">
              <a:spAutoFit/>
            </a:bodyPr>
            <a:lstStyle/>
            <a:p>
              <a:pPr algn="ctr"/>
              <a:r>
                <a:rPr altLang="zh-CN" lang="en-US" spc="1400" sz="1600">
                  <a:solidFill>
                    <a:srgbClr val="717171"/>
                  </a:solidFill>
                  <a:latin charset="0" panose="020b0403020202020204" pitchFamily="34" typeface="HelveticaNeueLT Pro 45 Lt"/>
                </a:rPr>
                <a:t>DESIGNED BY ALONIC</a:t>
              </a:r>
            </a:p>
          </p:txBody>
        </p:sp>
      </p:grpSp>
      <p:grpSp>
        <p:nvGrpSpPr>
          <p:cNvPr id="19" name="组合 18">
            <a:extLst>
              <a:ext uri="{FF2B5EF4-FFF2-40B4-BE49-F238E27FC236}">
                <a16:creationId xmlns:a16="http://schemas.microsoft.com/office/drawing/2014/main" id="{DFCBF943-B894-4CE5-8F09-5FF9D49A957C}"/>
              </a:ext>
            </a:extLst>
          </p:cNvPr>
          <p:cNvGrpSpPr/>
          <p:nvPr/>
        </p:nvGrpSpPr>
        <p:grpSpPr>
          <a:xfrm>
            <a:off x="4248844" y="4202424"/>
            <a:ext cx="3625313" cy="370073"/>
            <a:chOff x="4203457" y="4250553"/>
            <a:chExt cx="3625313" cy="370073"/>
          </a:xfrm>
        </p:grpSpPr>
        <p:sp>
          <p:nvSpPr>
            <p:cNvPr id="17" name="文本框 16">
              <a:extLst>
                <a:ext uri="{FF2B5EF4-FFF2-40B4-BE49-F238E27FC236}">
                  <a16:creationId xmlns:a16="http://schemas.microsoft.com/office/drawing/2014/main" id="{88D772F5-1C6D-4932-8DDB-BBE57EDA6FD7}"/>
                </a:ext>
              </a:extLst>
            </p:cNvPr>
            <p:cNvSpPr txBox="1"/>
            <p:nvPr/>
          </p:nvSpPr>
          <p:spPr>
            <a:xfrm>
              <a:off x="4203457" y="4250553"/>
              <a:ext cx="1440180" cy="365760"/>
            </a:xfrm>
            <a:prstGeom prst="rect">
              <a:avLst/>
            </a:prstGeom>
            <a:solidFill>
              <a:srgbClr val="019B60"/>
            </a:solidFill>
          </p:spPr>
          <p:txBody>
            <a:bodyPr rtlCol="0" wrap="none">
              <a:spAutoFit/>
            </a:bodyPr>
            <a:lstStyle/>
            <a:p>
              <a:pPr algn="ctr"/>
              <a:r>
                <a:rPr altLang="en-US" lang="zh-CN">
                  <a:solidFill>
                    <a:schemeClr val="bg1"/>
                  </a:solidFill>
                  <a:latin charset="-122" panose="02000500000000000000" pitchFamily="50" typeface="方正锐正黑简体"/>
                  <a:ea charset="-122" panose="02000500000000000000" pitchFamily="50" typeface="方正锐正黑简体"/>
                </a:rPr>
                <a:t>汇报人：XXX</a:t>
              </a:r>
            </a:p>
          </p:txBody>
        </p:sp>
        <p:sp>
          <p:nvSpPr>
            <p:cNvPr id="18" name="文本框 17">
              <a:extLst>
                <a:ext uri="{FF2B5EF4-FFF2-40B4-BE49-F238E27FC236}">
                  <a16:creationId xmlns:a16="http://schemas.microsoft.com/office/drawing/2014/main" id="{3A3DC87E-0A85-45F1-AAFC-78C0874FD6A0}"/>
                </a:ext>
              </a:extLst>
            </p:cNvPr>
            <p:cNvSpPr txBox="1"/>
            <p:nvPr/>
          </p:nvSpPr>
          <p:spPr>
            <a:xfrm>
              <a:off x="6045690" y="4254865"/>
              <a:ext cx="1783080" cy="365760"/>
            </a:xfrm>
            <a:prstGeom prst="rect">
              <a:avLst/>
            </a:prstGeom>
            <a:noFill/>
            <a:ln w="25400">
              <a:solidFill>
                <a:srgbClr val="019B60"/>
              </a:solidFill>
            </a:ln>
          </p:spPr>
          <p:txBody>
            <a:bodyPr rtlCol="0" wrap="none">
              <a:spAutoFit/>
            </a:bodyPr>
            <a:lstStyle/>
            <a:p>
              <a:pPr algn="ctr"/>
              <a:r>
                <a:rPr altLang="zh-CN" lang="en-US">
                  <a:solidFill>
                    <a:srgbClr val="019B60"/>
                  </a:solidFill>
                  <a:latin charset="-122" panose="02000500000000000000" pitchFamily="50" typeface="方正锐正黑简体"/>
                  <a:ea charset="-122" panose="02000500000000000000" pitchFamily="50" typeface="方正锐正黑简体"/>
                </a:rPr>
                <a:t>201X年XX月XX日</a:t>
              </a:r>
            </a:p>
          </p:txBody>
        </p:sp>
      </p:grpSp>
    </p:spTree>
    <p:extLst>
      <p:ext uri="{BB962C8B-B14F-4D97-AF65-F5344CB8AC3E}">
        <p14:creationId val="295834251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childTnLst>
                                </p:cTn>
                              </p:par>
                              <p:par>
                                <p:cTn fill="hold" id="8" nodeType="withEffect" presetClass="entr" presetID="10" presetSubtype="0">
                                  <p:stCondLst>
                                    <p:cond delay="500"/>
                                  </p:stCondLst>
                                  <p:childTnLst>
                                    <p:set>
                                      <p:cBhvr>
                                        <p:cTn dur="1" fill="hold" id="9">
                                          <p:stCondLst>
                                            <p:cond delay="0"/>
                                          </p:stCondLst>
                                        </p:cTn>
                                        <p:tgtEl>
                                          <p:spTgt spid="14"/>
                                        </p:tgtEl>
                                        <p:attrNameLst>
                                          <p:attrName>style.visibility</p:attrName>
                                        </p:attrNameLst>
                                      </p:cBhvr>
                                      <p:to>
                                        <p:strVal val="visible"/>
                                      </p:to>
                                    </p:set>
                                    <p:animEffect filter="fade" transition="in">
                                      <p:cBhvr>
                                        <p:cTn dur="1000" id="10"/>
                                        <p:tgtEl>
                                          <p:spTgt spid="14"/>
                                        </p:tgtEl>
                                      </p:cBhvr>
                                    </p:animEffect>
                                  </p:childTnLst>
                                </p:cTn>
                              </p:par>
                              <p:par>
                                <p:cTn fill="hold" id="11" nodeType="withEffect" presetClass="entr" presetID="42" presetSubtype="0">
                                  <p:stCondLst>
                                    <p:cond delay="50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ur="1000" fill="hold" id="1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C2AE9421-EE9F-4BCE-8EFE-B1F058F7AAEE}"/>
              </a:ext>
            </a:extLst>
          </p:cNvPr>
          <p:cNvPicPr>
            <a:picLocks noChangeAspect="1"/>
          </p:cNvPicPr>
          <p:nvPr/>
        </p:nvPicPr>
        <p:blipFill>
          <a:blip r:embed="rId3"/>
          <a:stretch>
            <a:fillRect/>
          </a:stretch>
        </p:blipFill>
        <p:spPr>
          <a:xfrm>
            <a:off x="1236879" y="374188"/>
            <a:ext cx="1959443" cy="619200"/>
          </a:xfrm>
          <a:prstGeom prst="rect">
            <a:avLst/>
          </a:prstGeom>
        </p:spPr>
      </p:pic>
      <p:grpSp>
        <p:nvGrpSpPr>
          <p:cNvPr id="27" name="组合 26">
            <a:extLst>
              <a:ext uri="{FF2B5EF4-FFF2-40B4-BE49-F238E27FC236}">
                <a16:creationId xmlns:a16="http://schemas.microsoft.com/office/drawing/2014/main" id="{BFDFAAF6-11C0-4525-951F-49DBFC7B17AE}"/>
              </a:ext>
            </a:extLst>
          </p:cNvPr>
          <p:cNvGrpSpPr/>
          <p:nvPr/>
        </p:nvGrpSpPr>
        <p:grpSpPr>
          <a:xfrm>
            <a:off x="5086877" y="1421148"/>
            <a:ext cx="1080000" cy="1080000"/>
            <a:chOff x="2087655" y="4944367"/>
            <a:chExt cx="951723" cy="951723"/>
          </a:xfrm>
        </p:grpSpPr>
        <p:sp>
          <p:nvSpPr>
            <p:cNvPr id="28" name="矩形 27">
              <a:extLst>
                <a:ext uri="{FF2B5EF4-FFF2-40B4-BE49-F238E27FC236}">
                  <a16:creationId xmlns:a16="http://schemas.microsoft.com/office/drawing/2014/main" id="{96950071-1D4B-4A9A-953A-96F42CCAC8D5}"/>
                </a:ext>
              </a:extLst>
            </p:cNvPr>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a:extLst>
                <a:ext uri="{FF2B5EF4-FFF2-40B4-BE49-F238E27FC236}">
                  <a16:creationId xmlns:a16="http://schemas.microsoft.com/office/drawing/2014/main" id="{11BE17BE-0157-4284-BBB8-A245C82D42A4}"/>
                </a:ext>
              </a:extLst>
            </p:cNvPr>
            <p:cNvPicPr>
              <a:picLocks noChangeAspect="1"/>
            </p:cNvPicPr>
            <p:nvPr/>
          </p:nvPicPr>
          <p:blipFill>
            <a:blip r:embed="rId4">
              <a:biLevel thresh="25000"/>
            </a:blip>
            <a:stretch>
              <a:fillRect/>
            </a:stretch>
          </p:blipFill>
          <p:spPr>
            <a:xfrm>
              <a:off x="2334896" y="5151981"/>
              <a:ext cx="457240" cy="536494"/>
            </a:xfrm>
            <a:prstGeom prst="rect">
              <a:avLst/>
            </a:prstGeom>
          </p:spPr>
        </p:pic>
      </p:grpSp>
      <p:grpSp>
        <p:nvGrpSpPr>
          <p:cNvPr id="30" name="组合 29">
            <a:extLst>
              <a:ext uri="{FF2B5EF4-FFF2-40B4-BE49-F238E27FC236}">
                <a16:creationId xmlns:a16="http://schemas.microsoft.com/office/drawing/2014/main" id="{C8F17093-5560-4CC7-BED8-C52647A3930A}"/>
              </a:ext>
            </a:extLst>
          </p:cNvPr>
          <p:cNvGrpSpPr/>
          <p:nvPr/>
        </p:nvGrpSpPr>
        <p:grpSpPr>
          <a:xfrm>
            <a:off x="6053412" y="2455864"/>
            <a:ext cx="1080000" cy="1080000"/>
            <a:chOff x="4481938" y="4944366"/>
            <a:chExt cx="951723" cy="951723"/>
          </a:xfrm>
        </p:grpSpPr>
        <p:sp>
          <p:nvSpPr>
            <p:cNvPr id="31" name="矩形 30">
              <a:extLst>
                <a:ext uri="{FF2B5EF4-FFF2-40B4-BE49-F238E27FC236}">
                  <a16:creationId xmlns:a16="http://schemas.microsoft.com/office/drawing/2014/main" id="{B8BAA14C-0741-43C4-9D6A-3CFB198B2B7E}"/>
                </a:ext>
              </a:extLst>
            </p:cNvPr>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a:extLst>
                <a:ext uri="{FF2B5EF4-FFF2-40B4-BE49-F238E27FC236}">
                  <a16:creationId xmlns:a16="http://schemas.microsoft.com/office/drawing/2014/main" id="{6BBD32DD-D8AE-4AB0-B0D7-CF9B7CA205AC}"/>
                </a:ext>
              </a:extLst>
            </p:cNvPr>
            <p:cNvPicPr>
              <a:picLocks noChangeAspect="1"/>
            </p:cNvPicPr>
            <p:nvPr/>
          </p:nvPicPr>
          <p:blipFill>
            <a:blip r:embed="rId5">
              <a:biLevel thresh="25000"/>
            </a:blip>
            <a:stretch>
              <a:fillRect/>
            </a:stretch>
          </p:blipFill>
          <p:spPr>
            <a:xfrm>
              <a:off x="4729179" y="5151981"/>
              <a:ext cx="457240" cy="542591"/>
            </a:xfrm>
            <a:prstGeom prst="rect">
              <a:avLst/>
            </a:prstGeom>
          </p:spPr>
        </p:pic>
      </p:grpSp>
      <p:grpSp>
        <p:nvGrpSpPr>
          <p:cNvPr id="33" name="组合 32">
            <a:extLst>
              <a:ext uri="{FF2B5EF4-FFF2-40B4-BE49-F238E27FC236}">
                <a16:creationId xmlns:a16="http://schemas.microsoft.com/office/drawing/2014/main" id="{2AF8E182-96A7-4983-8AD6-BB46CEE3FDA9}"/>
              </a:ext>
            </a:extLst>
          </p:cNvPr>
          <p:cNvGrpSpPr/>
          <p:nvPr/>
        </p:nvGrpSpPr>
        <p:grpSpPr>
          <a:xfrm>
            <a:off x="5058589" y="3454487"/>
            <a:ext cx="1080000" cy="1080000"/>
            <a:chOff x="6876219" y="4944365"/>
            <a:chExt cx="951723" cy="951723"/>
          </a:xfrm>
        </p:grpSpPr>
        <p:sp>
          <p:nvSpPr>
            <p:cNvPr id="34" name="矩形 33">
              <a:extLst>
                <a:ext uri="{FF2B5EF4-FFF2-40B4-BE49-F238E27FC236}">
                  <a16:creationId xmlns:a16="http://schemas.microsoft.com/office/drawing/2014/main" id="{EE6C0F1F-F611-4ADD-82BE-D405190B87D3}"/>
                </a:ext>
              </a:extLst>
            </p:cNvPr>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a:extLst>
                <a:ext uri="{FF2B5EF4-FFF2-40B4-BE49-F238E27FC236}">
                  <a16:creationId xmlns:a16="http://schemas.microsoft.com/office/drawing/2014/main" id="{F69F6337-1BD7-469C-8505-0EA9BFE7AA02}"/>
                </a:ext>
              </a:extLst>
            </p:cNvPr>
            <p:cNvPicPr>
              <a:picLocks noChangeAspect="1"/>
            </p:cNvPicPr>
            <p:nvPr/>
          </p:nvPicPr>
          <p:blipFill>
            <a:blip r:embed="rId6">
              <a:biLevel thresh="25000"/>
            </a:blip>
            <a:stretch>
              <a:fillRect/>
            </a:stretch>
          </p:blipFill>
          <p:spPr>
            <a:xfrm>
              <a:off x="7123460" y="5151981"/>
              <a:ext cx="457240" cy="542591"/>
            </a:xfrm>
            <a:prstGeom prst="rect">
              <a:avLst/>
            </a:prstGeom>
          </p:spPr>
        </p:pic>
      </p:grpSp>
      <p:grpSp>
        <p:nvGrpSpPr>
          <p:cNvPr id="42" name="组合 41">
            <a:extLst>
              <a:ext uri="{FF2B5EF4-FFF2-40B4-BE49-F238E27FC236}">
                <a16:creationId xmlns:a16="http://schemas.microsoft.com/office/drawing/2014/main" id="{69516B40-0226-42A2-9B2C-6CFD84DA37D4}"/>
              </a:ext>
            </a:extLst>
          </p:cNvPr>
          <p:cNvGrpSpPr/>
          <p:nvPr/>
        </p:nvGrpSpPr>
        <p:grpSpPr>
          <a:xfrm>
            <a:off x="6053411" y="4441076"/>
            <a:ext cx="1080000" cy="1080000"/>
            <a:chOff x="9282535" y="4944365"/>
            <a:chExt cx="951723" cy="951723"/>
          </a:xfrm>
        </p:grpSpPr>
        <p:sp>
          <p:nvSpPr>
            <p:cNvPr id="43" name="矩形 42">
              <a:extLst>
                <a:ext uri="{FF2B5EF4-FFF2-40B4-BE49-F238E27FC236}">
                  <a16:creationId xmlns:a16="http://schemas.microsoft.com/office/drawing/2014/main" id="{0DEEA318-64A2-4C8E-8CDB-8E5E07148A43}"/>
                </a:ext>
              </a:extLst>
            </p:cNvPr>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4" name="图片 43">
              <a:extLst>
                <a:ext uri="{FF2B5EF4-FFF2-40B4-BE49-F238E27FC236}">
                  <a16:creationId xmlns:a16="http://schemas.microsoft.com/office/drawing/2014/main" id="{9F49EEFA-5482-4BC7-A929-FAE9445E786D}"/>
                </a:ext>
              </a:extLst>
            </p:cNvPr>
            <p:cNvPicPr>
              <a:picLocks noChangeAspect="1"/>
            </p:cNvPicPr>
            <p:nvPr/>
          </p:nvPicPr>
          <p:blipFill>
            <a:blip r:embed="rId7">
              <a:biLevel thresh="25000"/>
            </a:blip>
            <a:stretch>
              <a:fillRect/>
            </a:stretch>
          </p:blipFill>
          <p:spPr>
            <a:xfrm>
              <a:off x="9529776" y="5145884"/>
              <a:ext cx="457240" cy="542591"/>
            </a:xfrm>
            <a:prstGeom prst="rect">
              <a:avLst/>
            </a:prstGeom>
          </p:spPr>
        </p:pic>
      </p:grpSp>
      <p:grpSp>
        <p:nvGrpSpPr>
          <p:cNvPr id="6" name="组合 5">
            <a:extLst>
              <a:ext uri="{FF2B5EF4-FFF2-40B4-BE49-F238E27FC236}">
                <a16:creationId xmlns:a16="http://schemas.microsoft.com/office/drawing/2014/main" id="{4AEED9DA-E3CD-44C2-9394-B7C8340264F3}"/>
              </a:ext>
            </a:extLst>
          </p:cNvPr>
          <p:cNvGrpSpPr/>
          <p:nvPr/>
        </p:nvGrpSpPr>
        <p:grpSpPr>
          <a:xfrm>
            <a:off x="1884548" y="1299427"/>
            <a:ext cx="2623547" cy="1323439"/>
            <a:chOff x="1439447" y="4690687"/>
            <a:chExt cx="2623547" cy="1323439"/>
          </a:xfrm>
        </p:grpSpPr>
        <p:sp>
          <p:nvSpPr>
            <p:cNvPr id="46" name="文本框 45">
              <a:extLst>
                <a:ext uri="{FF2B5EF4-FFF2-40B4-BE49-F238E27FC236}">
                  <a16:creationId xmlns:a16="http://schemas.microsoft.com/office/drawing/2014/main" id="{A6D11C58-CD3E-4131-8FD2-B4B57DAC28EA}"/>
                </a:ext>
              </a:extLst>
            </p:cNvPr>
            <p:cNvSpPr txBox="1"/>
            <p:nvPr/>
          </p:nvSpPr>
          <p:spPr>
            <a:xfrm>
              <a:off x="1439447" y="5152352"/>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47" name="文本框 46">
              <a:extLst>
                <a:ext uri="{FF2B5EF4-FFF2-40B4-BE49-F238E27FC236}">
                  <a16:creationId xmlns:a16="http://schemas.microsoft.com/office/drawing/2014/main" id="{B194F71E-2AEB-40E6-91D6-2006E8C0229D}"/>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48" name="组合 47">
            <a:extLst>
              <a:ext uri="{FF2B5EF4-FFF2-40B4-BE49-F238E27FC236}">
                <a16:creationId xmlns:a16="http://schemas.microsoft.com/office/drawing/2014/main" id="{DD7617B2-6B98-465E-8072-4EE2800B5E12}"/>
              </a:ext>
            </a:extLst>
          </p:cNvPr>
          <p:cNvGrpSpPr/>
          <p:nvPr/>
        </p:nvGrpSpPr>
        <p:grpSpPr>
          <a:xfrm>
            <a:off x="1888664" y="3390570"/>
            <a:ext cx="2623547" cy="1323439"/>
            <a:chOff x="1439447" y="4690687"/>
            <a:chExt cx="2623547" cy="1323439"/>
          </a:xfrm>
        </p:grpSpPr>
        <p:sp>
          <p:nvSpPr>
            <p:cNvPr id="49" name="文本框 48">
              <a:extLst>
                <a:ext uri="{FF2B5EF4-FFF2-40B4-BE49-F238E27FC236}">
                  <a16:creationId xmlns:a16="http://schemas.microsoft.com/office/drawing/2014/main" id="{3E8ADC3C-EB18-4EB7-9AC2-51DBA5F139FD}"/>
                </a:ext>
              </a:extLst>
            </p:cNvPr>
            <p:cNvSpPr txBox="1"/>
            <p:nvPr/>
          </p:nvSpPr>
          <p:spPr>
            <a:xfrm>
              <a:off x="1439447" y="5152353"/>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50" name="文本框 49">
              <a:extLst>
                <a:ext uri="{FF2B5EF4-FFF2-40B4-BE49-F238E27FC236}">
                  <a16:creationId xmlns:a16="http://schemas.microsoft.com/office/drawing/2014/main" id="{54C8EA2A-4E6C-4136-9E1D-601A30BB110A}"/>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7" name="组合 6">
            <a:extLst>
              <a:ext uri="{FF2B5EF4-FFF2-40B4-BE49-F238E27FC236}">
                <a16:creationId xmlns:a16="http://schemas.microsoft.com/office/drawing/2014/main" id="{2709EB49-93CD-40C3-A5CA-43F8662E7824}"/>
              </a:ext>
            </a:extLst>
          </p:cNvPr>
          <p:cNvGrpSpPr/>
          <p:nvPr/>
        </p:nvGrpSpPr>
        <p:grpSpPr>
          <a:xfrm>
            <a:off x="7675003" y="2232188"/>
            <a:ext cx="2623547" cy="1323440"/>
            <a:chOff x="8582127" y="1299426"/>
            <a:chExt cx="2623547" cy="1323440"/>
          </a:xfrm>
        </p:grpSpPr>
        <p:sp>
          <p:nvSpPr>
            <p:cNvPr id="52" name="文本框 51">
              <a:extLst>
                <a:ext uri="{FF2B5EF4-FFF2-40B4-BE49-F238E27FC236}">
                  <a16:creationId xmlns:a16="http://schemas.microsoft.com/office/drawing/2014/main" id="{505BBAAD-AC19-4A85-BAAD-91B0988A2AD1}"/>
                </a:ext>
              </a:extLst>
            </p:cNvPr>
            <p:cNvSpPr txBox="1"/>
            <p:nvPr/>
          </p:nvSpPr>
          <p:spPr>
            <a:xfrm>
              <a:off x="8582127" y="1761092"/>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53" name="文本框 52">
              <a:extLst>
                <a:ext uri="{FF2B5EF4-FFF2-40B4-BE49-F238E27FC236}">
                  <a16:creationId xmlns:a16="http://schemas.microsoft.com/office/drawing/2014/main" id="{5EFC8244-C91C-4CCC-8ADB-F2A1EF01EF54}"/>
                </a:ext>
              </a:extLst>
            </p:cNvPr>
            <p:cNvSpPr txBox="1"/>
            <p:nvPr/>
          </p:nvSpPr>
          <p:spPr>
            <a:xfrm>
              <a:off x="8582127" y="1299426"/>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54" name="组合 53">
            <a:extLst>
              <a:ext uri="{FF2B5EF4-FFF2-40B4-BE49-F238E27FC236}">
                <a16:creationId xmlns:a16="http://schemas.microsoft.com/office/drawing/2014/main" id="{C1A5D9E0-1169-4853-B59F-B5BA4D0382EB}"/>
              </a:ext>
            </a:extLst>
          </p:cNvPr>
          <p:cNvGrpSpPr/>
          <p:nvPr/>
        </p:nvGrpSpPr>
        <p:grpSpPr>
          <a:xfrm>
            <a:off x="7675003" y="4305810"/>
            <a:ext cx="2623547" cy="1323440"/>
            <a:chOff x="8582127" y="1299426"/>
            <a:chExt cx="2623547" cy="1323440"/>
          </a:xfrm>
        </p:grpSpPr>
        <p:sp>
          <p:nvSpPr>
            <p:cNvPr id="55" name="文本框 54">
              <a:extLst>
                <a:ext uri="{FF2B5EF4-FFF2-40B4-BE49-F238E27FC236}">
                  <a16:creationId xmlns:a16="http://schemas.microsoft.com/office/drawing/2014/main" id="{0A8869BC-EEB6-4DDE-9346-DA44580FE566}"/>
                </a:ext>
              </a:extLst>
            </p:cNvPr>
            <p:cNvSpPr txBox="1"/>
            <p:nvPr/>
          </p:nvSpPr>
          <p:spPr>
            <a:xfrm>
              <a:off x="8582127" y="1761093"/>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56" name="文本框 55">
              <a:extLst>
                <a:ext uri="{FF2B5EF4-FFF2-40B4-BE49-F238E27FC236}">
                  <a16:creationId xmlns:a16="http://schemas.microsoft.com/office/drawing/2014/main" id="{A7D27EB4-6C69-4F33-8C7D-58E53C5BE1C0}"/>
                </a:ext>
              </a:extLst>
            </p:cNvPr>
            <p:cNvSpPr txBox="1"/>
            <p:nvPr/>
          </p:nvSpPr>
          <p:spPr>
            <a:xfrm>
              <a:off x="8582127" y="1299426"/>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spTree>
    <p:extLst>
      <p:ext uri="{BB962C8B-B14F-4D97-AF65-F5344CB8AC3E}">
        <p14:creationId val="35184659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childTnLst>
                                </p:cTn>
                              </p:par>
                              <p:par>
                                <p:cTn fill="hold" id="8" nodeType="withEffect" presetClass="entr" presetID="2" presetSubtype="8">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1000" fill="hold" id="10"/>
                                        <p:tgtEl>
                                          <p:spTgt spid="6"/>
                                        </p:tgtEl>
                                        <p:attrNameLst>
                                          <p:attrName>ppt_x</p:attrName>
                                        </p:attrNameLst>
                                      </p:cBhvr>
                                      <p:tavLst>
                                        <p:tav tm="0">
                                          <p:val>
                                            <p:strVal val="0-#ppt_w/2"/>
                                          </p:val>
                                        </p:tav>
                                        <p:tav tm="100000">
                                          <p:val>
                                            <p:strVal val="#ppt_x"/>
                                          </p:val>
                                        </p:tav>
                                      </p:tavLst>
                                    </p:anim>
                                    <p:anim calcmode="lin" valueType="num">
                                      <p:cBhvr additive="base">
                                        <p:cTn dur="1000" fill="hold" id="11"/>
                                        <p:tgtEl>
                                          <p:spTgt spid="6"/>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1000" id="15"/>
                                        <p:tgtEl>
                                          <p:spTgt spid="30"/>
                                        </p:tgtEl>
                                      </p:cBhvr>
                                    </p:animEffect>
                                  </p:childTnLst>
                                </p:cTn>
                              </p:par>
                              <p:par>
                                <p:cTn fill="hold" id="16" nodeType="withEffect" presetClass="entr" presetID="2" presetSubtype="2">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1000" fill="hold" id="18"/>
                                        <p:tgtEl>
                                          <p:spTgt spid="7"/>
                                        </p:tgtEl>
                                        <p:attrNameLst>
                                          <p:attrName>ppt_x</p:attrName>
                                        </p:attrNameLst>
                                      </p:cBhvr>
                                      <p:tavLst>
                                        <p:tav tm="0">
                                          <p:val>
                                            <p:strVal val="1+#ppt_w/2"/>
                                          </p:val>
                                        </p:tav>
                                        <p:tav tm="100000">
                                          <p:val>
                                            <p:strVal val="#ppt_x"/>
                                          </p:val>
                                        </p:tav>
                                      </p:tavLst>
                                    </p:anim>
                                    <p:anim calcmode="lin" valueType="num">
                                      <p:cBhvr additive="base">
                                        <p:cTn dur="1000" fill="hold" id="19"/>
                                        <p:tgtEl>
                                          <p:spTgt spid="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3"/>
                                        </p:tgtEl>
                                        <p:attrNameLst>
                                          <p:attrName>style.visibility</p:attrName>
                                        </p:attrNameLst>
                                      </p:cBhvr>
                                      <p:to>
                                        <p:strVal val="visible"/>
                                      </p:to>
                                    </p:set>
                                    <p:animEffect filter="fade" transition="in">
                                      <p:cBhvr>
                                        <p:cTn dur="1000" id="23"/>
                                        <p:tgtEl>
                                          <p:spTgt spid="33"/>
                                        </p:tgtEl>
                                      </p:cBhvr>
                                    </p:animEffect>
                                  </p:childTnLst>
                                </p:cTn>
                              </p:par>
                              <p:par>
                                <p:cTn fill="hold" id="24" nodeType="withEffect" presetClass="entr" presetID="2" presetSubtype="8">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1000" fill="hold" id="26"/>
                                        <p:tgtEl>
                                          <p:spTgt spid="48"/>
                                        </p:tgtEl>
                                        <p:attrNameLst>
                                          <p:attrName>ppt_x</p:attrName>
                                        </p:attrNameLst>
                                      </p:cBhvr>
                                      <p:tavLst>
                                        <p:tav tm="0">
                                          <p:val>
                                            <p:strVal val="0-#ppt_w/2"/>
                                          </p:val>
                                        </p:tav>
                                        <p:tav tm="100000">
                                          <p:val>
                                            <p:strVal val="#ppt_x"/>
                                          </p:val>
                                        </p:tav>
                                      </p:tavLst>
                                    </p:anim>
                                    <p:anim calcmode="lin" valueType="num">
                                      <p:cBhvr additive="base">
                                        <p:cTn dur="1000" fill="hold" id="27"/>
                                        <p:tgtEl>
                                          <p:spTgt spid="4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42"/>
                                        </p:tgtEl>
                                        <p:attrNameLst>
                                          <p:attrName>style.visibility</p:attrName>
                                        </p:attrNameLst>
                                      </p:cBhvr>
                                      <p:to>
                                        <p:strVal val="visible"/>
                                      </p:to>
                                    </p:set>
                                    <p:animEffect filter="fade" transition="in">
                                      <p:cBhvr>
                                        <p:cTn dur="1000" id="31"/>
                                        <p:tgtEl>
                                          <p:spTgt spid="42"/>
                                        </p:tgtEl>
                                      </p:cBhvr>
                                    </p:animEffect>
                                  </p:childTnLst>
                                </p:cTn>
                              </p:par>
                              <p:par>
                                <p:cTn fill="hold" id="32" nodeType="withEffect" presetClass="entr" presetID="2" presetSubtype="2">
                                  <p:stCondLst>
                                    <p:cond delay="0"/>
                                  </p:stCondLst>
                                  <p:childTnLst>
                                    <p:set>
                                      <p:cBhvr>
                                        <p:cTn dur="1" fill="hold" id="33">
                                          <p:stCondLst>
                                            <p:cond delay="0"/>
                                          </p:stCondLst>
                                        </p:cTn>
                                        <p:tgtEl>
                                          <p:spTgt spid="54"/>
                                        </p:tgtEl>
                                        <p:attrNameLst>
                                          <p:attrName>style.visibility</p:attrName>
                                        </p:attrNameLst>
                                      </p:cBhvr>
                                      <p:to>
                                        <p:strVal val="visible"/>
                                      </p:to>
                                    </p:set>
                                    <p:anim calcmode="lin" valueType="num">
                                      <p:cBhvr additive="base">
                                        <p:cTn dur="1000" fill="hold" id="34"/>
                                        <p:tgtEl>
                                          <p:spTgt spid="54"/>
                                        </p:tgtEl>
                                        <p:attrNameLst>
                                          <p:attrName>ppt_x</p:attrName>
                                        </p:attrNameLst>
                                      </p:cBhvr>
                                      <p:tavLst>
                                        <p:tav tm="0">
                                          <p:val>
                                            <p:strVal val="1+#ppt_w/2"/>
                                          </p:val>
                                        </p:tav>
                                        <p:tav tm="100000">
                                          <p:val>
                                            <p:strVal val="#ppt_x"/>
                                          </p:val>
                                        </p:tav>
                                      </p:tavLst>
                                    </p:anim>
                                    <p:anim calcmode="lin" valueType="num">
                                      <p:cBhvr additive="base">
                                        <p:cTn dur="1000" fill="hold" id="35"/>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C2AE9421-EE9F-4BCE-8EFE-B1F058F7AAEE}"/>
              </a:ext>
            </a:extLst>
          </p:cNvPr>
          <p:cNvPicPr>
            <a:picLocks noChangeAspect="1"/>
          </p:cNvPicPr>
          <p:nvPr/>
        </p:nvPicPr>
        <p:blipFill>
          <a:blip r:embed="rId3"/>
          <a:stretch>
            <a:fillRect/>
          </a:stretch>
        </p:blipFill>
        <p:spPr>
          <a:xfrm>
            <a:off x="1236879" y="374188"/>
            <a:ext cx="1959443" cy="619200"/>
          </a:xfrm>
          <a:prstGeom prst="rect">
            <a:avLst/>
          </a:prstGeom>
        </p:spPr>
      </p:pic>
      <p:grpSp>
        <p:nvGrpSpPr>
          <p:cNvPr id="16" name="组合 15">
            <a:extLst>
              <a:ext uri="{FF2B5EF4-FFF2-40B4-BE49-F238E27FC236}">
                <a16:creationId xmlns:a16="http://schemas.microsoft.com/office/drawing/2014/main" id="{7503C12E-F87A-4B4E-BBBD-C31F3C1F1E63}"/>
              </a:ext>
            </a:extLst>
          </p:cNvPr>
          <p:cNvGrpSpPr/>
          <p:nvPr/>
        </p:nvGrpSpPr>
        <p:grpSpPr>
          <a:xfrm>
            <a:off x="2187735" y="2623856"/>
            <a:ext cx="1440000" cy="1440000"/>
            <a:chOff x="2187735" y="2623856"/>
            <a:chExt cx="1440000" cy="1440000"/>
          </a:xfrm>
        </p:grpSpPr>
        <p:sp>
          <p:nvSpPr>
            <p:cNvPr id="30" name="矩形 29">
              <a:extLst>
                <a:ext uri="{FF2B5EF4-FFF2-40B4-BE49-F238E27FC236}">
                  <a16:creationId xmlns:a16="http://schemas.microsoft.com/office/drawing/2014/main" id="{A3107AFF-A622-4D41-B914-D8E0ECB441A4}"/>
                </a:ext>
              </a:extLst>
            </p:cNvPr>
            <p:cNvSpPr/>
            <p:nvPr/>
          </p:nvSpPr>
          <p:spPr>
            <a:xfrm rot="2700000">
              <a:off x="2187735"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3626A4-CC3E-4FCF-9113-A0E9DAE7649F}"/>
                </a:ext>
              </a:extLst>
            </p:cNvPr>
            <p:cNvPicPr>
              <a:picLocks noChangeAspect="1"/>
            </p:cNvPicPr>
            <p:nvPr/>
          </p:nvPicPr>
          <p:blipFill>
            <a:blip r:embed="rId4"/>
            <a:stretch>
              <a:fillRect/>
            </a:stretch>
          </p:blipFill>
          <p:spPr>
            <a:xfrm>
              <a:off x="2599860" y="3075609"/>
              <a:ext cx="615749" cy="536494"/>
            </a:xfrm>
            <a:prstGeom prst="rect">
              <a:avLst/>
            </a:prstGeom>
          </p:spPr>
        </p:pic>
      </p:grpSp>
      <p:grpSp>
        <p:nvGrpSpPr>
          <p:cNvPr id="17" name="组合 16">
            <a:extLst>
              <a:ext uri="{FF2B5EF4-FFF2-40B4-BE49-F238E27FC236}">
                <a16:creationId xmlns:a16="http://schemas.microsoft.com/office/drawing/2014/main" id="{1CEC887B-7415-438B-ACE1-F7B7C8ACD762}"/>
              </a:ext>
            </a:extLst>
          </p:cNvPr>
          <p:cNvGrpSpPr/>
          <p:nvPr/>
        </p:nvGrpSpPr>
        <p:grpSpPr>
          <a:xfrm>
            <a:off x="3776686" y="2623857"/>
            <a:ext cx="1440000" cy="1440000"/>
            <a:chOff x="3776686" y="2623857"/>
            <a:chExt cx="1440000" cy="1440000"/>
          </a:xfrm>
        </p:grpSpPr>
        <p:sp>
          <p:nvSpPr>
            <p:cNvPr id="32" name="矩形 31">
              <a:extLst>
                <a:ext uri="{FF2B5EF4-FFF2-40B4-BE49-F238E27FC236}">
                  <a16:creationId xmlns:a16="http://schemas.microsoft.com/office/drawing/2014/main" id="{9265E6E1-0650-42BC-9D81-5083E2533EDA}"/>
                </a:ext>
              </a:extLst>
            </p:cNvPr>
            <p:cNvSpPr/>
            <p:nvPr/>
          </p:nvSpPr>
          <p:spPr>
            <a:xfrm rot="2700000">
              <a:off x="3776686" y="2623857"/>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a:extLst>
                <a:ext uri="{FF2B5EF4-FFF2-40B4-BE49-F238E27FC236}">
                  <a16:creationId xmlns:a16="http://schemas.microsoft.com/office/drawing/2014/main" id="{E96578FD-8E88-4545-9B3F-0E60B2A95342}"/>
                </a:ext>
              </a:extLst>
            </p:cNvPr>
            <p:cNvPicPr>
              <a:picLocks noChangeAspect="1"/>
            </p:cNvPicPr>
            <p:nvPr/>
          </p:nvPicPr>
          <p:blipFill>
            <a:blip r:embed="rId5"/>
            <a:stretch>
              <a:fillRect/>
            </a:stretch>
          </p:blipFill>
          <p:spPr>
            <a:xfrm>
              <a:off x="4188811" y="3075609"/>
              <a:ext cx="615749" cy="536494"/>
            </a:xfrm>
            <a:prstGeom prst="rect">
              <a:avLst/>
            </a:prstGeom>
          </p:spPr>
        </p:pic>
      </p:grpSp>
      <p:grpSp>
        <p:nvGrpSpPr>
          <p:cNvPr id="18" name="组合 17">
            <a:extLst>
              <a:ext uri="{FF2B5EF4-FFF2-40B4-BE49-F238E27FC236}">
                <a16:creationId xmlns:a16="http://schemas.microsoft.com/office/drawing/2014/main" id="{C9B18159-1F1A-4624-80D5-ABEB461D4B05}"/>
              </a:ext>
            </a:extLst>
          </p:cNvPr>
          <p:cNvGrpSpPr/>
          <p:nvPr/>
        </p:nvGrpSpPr>
        <p:grpSpPr>
          <a:xfrm>
            <a:off x="5365637" y="2623857"/>
            <a:ext cx="1440000" cy="1440000"/>
            <a:chOff x="5365637" y="2623857"/>
            <a:chExt cx="1440000" cy="1440000"/>
          </a:xfrm>
        </p:grpSpPr>
        <p:sp>
          <p:nvSpPr>
            <p:cNvPr id="33" name="矩形 32">
              <a:extLst>
                <a:ext uri="{FF2B5EF4-FFF2-40B4-BE49-F238E27FC236}">
                  <a16:creationId xmlns:a16="http://schemas.microsoft.com/office/drawing/2014/main" id="{0323D65C-0A63-45D0-9642-90E58D5EF160}"/>
                </a:ext>
              </a:extLst>
            </p:cNvPr>
            <p:cNvSpPr/>
            <p:nvPr/>
          </p:nvSpPr>
          <p:spPr>
            <a:xfrm rot="2700000">
              <a:off x="5365637" y="2623857"/>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0AA0EF5B-BCF8-4906-8C50-BCC1D8A70D9F}"/>
                </a:ext>
              </a:extLst>
            </p:cNvPr>
            <p:cNvPicPr>
              <a:picLocks noChangeAspect="1"/>
            </p:cNvPicPr>
            <p:nvPr/>
          </p:nvPicPr>
          <p:blipFill>
            <a:blip r:embed="rId6"/>
            <a:stretch>
              <a:fillRect/>
            </a:stretch>
          </p:blipFill>
          <p:spPr>
            <a:xfrm>
              <a:off x="5777762" y="3075609"/>
              <a:ext cx="615749" cy="536494"/>
            </a:xfrm>
            <a:prstGeom prst="rect">
              <a:avLst/>
            </a:prstGeom>
          </p:spPr>
        </p:pic>
      </p:grpSp>
      <p:grpSp>
        <p:nvGrpSpPr>
          <p:cNvPr id="19" name="组合 18">
            <a:extLst>
              <a:ext uri="{FF2B5EF4-FFF2-40B4-BE49-F238E27FC236}">
                <a16:creationId xmlns:a16="http://schemas.microsoft.com/office/drawing/2014/main" id="{C7C98710-4EE3-4835-9226-BF45F908B4FC}"/>
              </a:ext>
            </a:extLst>
          </p:cNvPr>
          <p:cNvGrpSpPr/>
          <p:nvPr/>
        </p:nvGrpSpPr>
        <p:grpSpPr>
          <a:xfrm>
            <a:off x="6954588" y="2623856"/>
            <a:ext cx="1440000" cy="1440000"/>
            <a:chOff x="6954588" y="2623856"/>
            <a:chExt cx="1440000" cy="1440000"/>
          </a:xfrm>
        </p:grpSpPr>
        <p:sp>
          <p:nvSpPr>
            <p:cNvPr id="34" name="矩形 33">
              <a:extLst>
                <a:ext uri="{FF2B5EF4-FFF2-40B4-BE49-F238E27FC236}">
                  <a16:creationId xmlns:a16="http://schemas.microsoft.com/office/drawing/2014/main" id="{2CA52064-71A8-4DD4-A026-D00E6ACCF526}"/>
                </a:ext>
              </a:extLst>
            </p:cNvPr>
            <p:cNvSpPr/>
            <p:nvPr/>
          </p:nvSpPr>
          <p:spPr>
            <a:xfrm rot="2700000">
              <a:off x="6954588"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a:extLst>
                <a:ext uri="{FF2B5EF4-FFF2-40B4-BE49-F238E27FC236}">
                  <a16:creationId xmlns:a16="http://schemas.microsoft.com/office/drawing/2014/main" id="{9F76617E-6FDE-4799-B234-8DF3F9ABEC71}"/>
                </a:ext>
              </a:extLst>
            </p:cNvPr>
            <p:cNvPicPr>
              <a:picLocks noChangeAspect="1"/>
            </p:cNvPicPr>
            <p:nvPr/>
          </p:nvPicPr>
          <p:blipFill>
            <a:blip r:embed="rId7"/>
            <a:stretch>
              <a:fillRect/>
            </a:stretch>
          </p:blipFill>
          <p:spPr>
            <a:xfrm>
              <a:off x="7366713" y="3075609"/>
              <a:ext cx="615749" cy="536494"/>
            </a:xfrm>
            <a:prstGeom prst="rect">
              <a:avLst/>
            </a:prstGeom>
          </p:spPr>
        </p:pic>
      </p:grpSp>
      <p:grpSp>
        <p:nvGrpSpPr>
          <p:cNvPr id="20" name="组合 19">
            <a:extLst>
              <a:ext uri="{FF2B5EF4-FFF2-40B4-BE49-F238E27FC236}">
                <a16:creationId xmlns:a16="http://schemas.microsoft.com/office/drawing/2014/main" id="{65554549-D462-4DF5-88B9-E55723B70EFD}"/>
              </a:ext>
            </a:extLst>
          </p:cNvPr>
          <p:cNvGrpSpPr/>
          <p:nvPr/>
        </p:nvGrpSpPr>
        <p:grpSpPr>
          <a:xfrm>
            <a:off x="8543541" y="2623856"/>
            <a:ext cx="1440000" cy="1440000"/>
            <a:chOff x="8543541" y="2623856"/>
            <a:chExt cx="1440000" cy="1440000"/>
          </a:xfrm>
        </p:grpSpPr>
        <p:sp>
          <p:nvSpPr>
            <p:cNvPr id="39" name="矩形 38">
              <a:extLst>
                <a:ext uri="{FF2B5EF4-FFF2-40B4-BE49-F238E27FC236}">
                  <a16:creationId xmlns:a16="http://schemas.microsoft.com/office/drawing/2014/main" id="{16FF1B1F-C215-4F7A-934D-85225F6B348D}"/>
                </a:ext>
              </a:extLst>
            </p:cNvPr>
            <p:cNvSpPr/>
            <p:nvPr/>
          </p:nvSpPr>
          <p:spPr>
            <a:xfrm rot="2700000">
              <a:off x="8543541" y="2623856"/>
              <a:ext cx="1440000" cy="1440000"/>
            </a:xfrm>
            <a:prstGeom prst="rect">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a:extLst>
                <a:ext uri="{FF2B5EF4-FFF2-40B4-BE49-F238E27FC236}">
                  <a16:creationId xmlns:a16="http://schemas.microsoft.com/office/drawing/2014/main" id="{8FF10516-00A9-4EE0-8759-C342AEF0A49D}"/>
                </a:ext>
              </a:extLst>
            </p:cNvPr>
            <p:cNvPicPr>
              <a:picLocks noChangeAspect="1"/>
            </p:cNvPicPr>
            <p:nvPr/>
          </p:nvPicPr>
          <p:blipFill>
            <a:blip r:embed="rId8"/>
            <a:stretch>
              <a:fillRect/>
            </a:stretch>
          </p:blipFill>
          <p:spPr>
            <a:xfrm>
              <a:off x="8955666" y="3075609"/>
              <a:ext cx="615749" cy="536494"/>
            </a:xfrm>
            <a:prstGeom prst="rect">
              <a:avLst/>
            </a:prstGeom>
          </p:spPr>
        </p:pic>
      </p:grpSp>
      <p:grpSp>
        <p:nvGrpSpPr>
          <p:cNvPr id="15" name="组合 14">
            <a:extLst>
              <a:ext uri="{FF2B5EF4-FFF2-40B4-BE49-F238E27FC236}">
                <a16:creationId xmlns:a16="http://schemas.microsoft.com/office/drawing/2014/main" id="{F4B4D70E-BA33-482D-AFA5-C77F5A5F3EA6}"/>
              </a:ext>
            </a:extLst>
          </p:cNvPr>
          <p:cNvGrpSpPr/>
          <p:nvPr/>
        </p:nvGrpSpPr>
        <p:grpSpPr>
          <a:xfrm>
            <a:off x="1595960" y="4496523"/>
            <a:ext cx="2623547" cy="1231106"/>
            <a:chOff x="1595959" y="4269856"/>
            <a:chExt cx="2623547" cy="1231106"/>
          </a:xfrm>
        </p:grpSpPr>
        <p:sp>
          <p:nvSpPr>
            <p:cNvPr id="47" name="文本框 46">
              <a:extLst>
                <a:ext uri="{FF2B5EF4-FFF2-40B4-BE49-F238E27FC236}">
                  <a16:creationId xmlns:a16="http://schemas.microsoft.com/office/drawing/2014/main" id="{10E2CA46-B1B1-4CBF-9992-C375E7D52026}"/>
                </a:ext>
              </a:extLst>
            </p:cNvPr>
            <p:cNvSpPr txBox="1"/>
            <p:nvPr/>
          </p:nvSpPr>
          <p:spPr>
            <a:xfrm>
              <a:off x="1595959" y="4639189"/>
              <a:ext cx="2623547" cy="853440"/>
            </a:xfrm>
            <a:prstGeom prst="rect">
              <a:avLst/>
            </a:prstGeom>
            <a:noFill/>
          </p:spPr>
          <p:txBody>
            <a:bodyPr rtlCol="0" wrap="square">
              <a:spAutoFit/>
            </a:bodyPr>
            <a:lstStyle/>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p:txBody>
        </p:sp>
        <p:sp>
          <p:nvSpPr>
            <p:cNvPr id="48" name="文本框 47">
              <a:extLst>
                <a:ext uri="{FF2B5EF4-FFF2-40B4-BE49-F238E27FC236}">
                  <a16:creationId xmlns:a16="http://schemas.microsoft.com/office/drawing/2014/main" id="{EBFC16E2-FB76-4B44-9F5B-45F663EF097C}"/>
                </a:ext>
              </a:extLst>
            </p:cNvPr>
            <p:cNvSpPr txBox="1"/>
            <p:nvPr/>
          </p:nvSpPr>
          <p:spPr>
            <a:xfrm>
              <a:off x="2359093" y="426985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52" name="组合 51">
            <a:extLst>
              <a:ext uri="{FF2B5EF4-FFF2-40B4-BE49-F238E27FC236}">
                <a16:creationId xmlns:a16="http://schemas.microsoft.com/office/drawing/2014/main" id="{218779E7-AD46-48DA-BC58-9F7CCFF0B451}"/>
              </a:ext>
            </a:extLst>
          </p:cNvPr>
          <p:cNvGrpSpPr/>
          <p:nvPr/>
        </p:nvGrpSpPr>
        <p:grpSpPr>
          <a:xfrm>
            <a:off x="3184911" y="4496523"/>
            <a:ext cx="2623547" cy="1231106"/>
            <a:chOff x="1595959" y="4269856"/>
            <a:chExt cx="2623547" cy="1231106"/>
          </a:xfrm>
        </p:grpSpPr>
        <p:sp>
          <p:nvSpPr>
            <p:cNvPr id="53" name="文本框 52">
              <a:extLst>
                <a:ext uri="{FF2B5EF4-FFF2-40B4-BE49-F238E27FC236}">
                  <a16:creationId xmlns:a16="http://schemas.microsoft.com/office/drawing/2014/main" id="{A3D9715A-F0DB-47FF-B16F-D146A57ABF49}"/>
                </a:ext>
              </a:extLst>
            </p:cNvPr>
            <p:cNvSpPr txBox="1"/>
            <p:nvPr/>
          </p:nvSpPr>
          <p:spPr>
            <a:xfrm>
              <a:off x="1595959" y="4639189"/>
              <a:ext cx="2623547" cy="853440"/>
            </a:xfrm>
            <a:prstGeom prst="rect">
              <a:avLst/>
            </a:prstGeom>
            <a:noFill/>
          </p:spPr>
          <p:txBody>
            <a:bodyPr rtlCol="0" wrap="square">
              <a:spAutoFit/>
            </a:bodyPr>
            <a:lstStyle/>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p:txBody>
        </p:sp>
        <p:sp>
          <p:nvSpPr>
            <p:cNvPr id="54" name="文本框 53">
              <a:extLst>
                <a:ext uri="{FF2B5EF4-FFF2-40B4-BE49-F238E27FC236}">
                  <a16:creationId xmlns:a16="http://schemas.microsoft.com/office/drawing/2014/main" id="{87B1D5F5-A5BA-4654-A636-DC9E92AB2AFE}"/>
                </a:ext>
              </a:extLst>
            </p:cNvPr>
            <p:cNvSpPr txBox="1"/>
            <p:nvPr/>
          </p:nvSpPr>
          <p:spPr>
            <a:xfrm>
              <a:off x="2359092" y="426985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55" name="组合 54">
            <a:extLst>
              <a:ext uri="{FF2B5EF4-FFF2-40B4-BE49-F238E27FC236}">
                <a16:creationId xmlns:a16="http://schemas.microsoft.com/office/drawing/2014/main" id="{9970B83E-A472-4EB6-9186-E629A748515B}"/>
              </a:ext>
            </a:extLst>
          </p:cNvPr>
          <p:cNvGrpSpPr/>
          <p:nvPr/>
        </p:nvGrpSpPr>
        <p:grpSpPr>
          <a:xfrm>
            <a:off x="4773862" y="4496523"/>
            <a:ext cx="2623547" cy="1231106"/>
            <a:chOff x="1595959" y="4269856"/>
            <a:chExt cx="2623547" cy="1231106"/>
          </a:xfrm>
        </p:grpSpPr>
        <p:sp>
          <p:nvSpPr>
            <p:cNvPr id="56" name="文本框 55">
              <a:extLst>
                <a:ext uri="{FF2B5EF4-FFF2-40B4-BE49-F238E27FC236}">
                  <a16:creationId xmlns:a16="http://schemas.microsoft.com/office/drawing/2014/main" id="{021A9C7E-669D-4D58-B763-755F982F57FC}"/>
                </a:ext>
              </a:extLst>
            </p:cNvPr>
            <p:cNvSpPr txBox="1"/>
            <p:nvPr/>
          </p:nvSpPr>
          <p:spPr>
            <a:xfrm>
              <a:off x="1595959" y="4639189"/>
              <a:ext cx="2623547" cy="853440"/>
            </a:xfrm>
            <a:prstGeom prst="rect">
              <a:avLst/>
            </a:prstGeom>
            <a:noFill/>
          </p:spPr>
          <p:txBody>
            <a:bodyPr rtlCol="0" wrap="square">
              <a:spAutoFit/>
            </a:bodyPr>
            <a:lstStyle/>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p:txBody>
        </p:sp>
        <p:sp>
          <p:nvSpPr>
            <p:cNvPr id="73" name="文本框 72">
              <a:extLst>
                <a:ext uri="{FF2B5EF4-FFF2-40B4-BE49-F238E27FC236}">
                  <a16:creationId xmlns:a16="http://schemas.microsoft.com/office/drawing/2014/main" id="{B1EBFE74-3164-4B87-98A6-5338D2AB9738}"/>
                </a:ext>
              </a:extLst>
            </p:cNvPr>
            <p:cNvSpPr txBox="1"/>
            <p:nvPr/>
          </p:nvSpPr>
          <p:spPr>
            <a:xfrm>
              <a:off x="2359092" y="426985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74" name="组合 73">
            <a:extLst>
              <a:ext uri="{FF2B5EF4-FFF2-40B4-BE49-F238E27FC236}">
                <a16:creationId xmlns:a16="http://schemas.microsoft.com/office/drawing/2014/main" id="{75EDC080-5E15-4C19-B041-215C51A78A8B}"/>
              </a:ext>
            </a:extLst>
          </p:cNvPr>
          <p:cNvGrpSpPr/>
          <p:nvPr/>
        </p:nvGrpSpPr>
        <p:grpSpPr>
          <a:xfrm>
            <a:off x="6362813" y="4496523"/>
            <a:ext cx="2623547" cy="1231106"/>
            <a:chOff x="1595959" y="4269856"/>
            <a:chExt cx="2623547" cy="1231106"/>
          </a:xfrm>
        </p:grpSpPr>
        <p:sp>
          <p:nvSpPr>
            <p:cNvPr id="75" name="文本框 74">
              <a:extLst>
                <a:ext uri="{FF2B5EF4-FFF2-40B4-BE49-F238E27FC236}">
                  <a16:creationId xmlns:a16="http://schemas.microsoft.com/office/drawing/2014/main" id="{5F61CA1A-3E70-4253-942B-619BC5462492}"/>
                </a:ext>
              </a:extLst>
            </p:cNvPr>
            <p:cNvSpPr txBox="1"/>
            <p:nvPr/>
          </p:nvSpPr>
          <p:spPr>
            <a:xfrm>
              <a:off x="1595959" y="4639189"/>
              <a:ext cx="2623547" cy="853440"/>
            </a:xfrm>
            <a:prstGeom prst="rect">
              <a:avLst/>
            </a:prstGeom>
            <a:noFill/>
          </p:spPr>
          <p:txBody>
            <a:bodyPr rtlCol="0" wrap="square">
              <a:spAutoFit/>
            </a:bodyPr>
            <a:lstStyle/>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p:txBody>
        </p:sp>
        <p:sp>
          <p:nvSpPr>
            <p:cNvPr id="76" name="文本框 75">
              <a:extLst>
                <a:ext uri="{FF2B5EF4-FFF2-40B4-BE49-F238E27FC236}">
                  <a16:creationId xmlns:a16="http://schemas.microsoft.com/office/drawing/2014/main" id="{6B1EF73F-D3A7-4BD9-BCB2-30F8CA9C92E8}"/>
                </a:ext>
              </a:extLst>
            </p:cNvPr>
            <p:cNvSpPr txBox="1"/>
            <p:nvPr/>
          </p:nvSpPr>
          <p:spPr>
            <a:xfrm>
              <a:off x="2359093" y="426985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77" name="组合 76">
            <a:extLst>
              <a:ext uri="{FF2B5EF4-FFF2-40B4-BE49-F238E27FC236}">
                <a16:creationId xmlns:a16="http://schemas.microsoft.com/office/drawing/2014/main" id="{ECC85D72-926F-462A-B1D3-3F8F116F5CD3}"/>
              </a:ext>
            </a:extLst>
          </p:cNvPr>
          <p:cNvGrpSpPr/>
          <p:nvPr/>
        </p:nvGrpSpPr>
        <p:grpSpPr>
          <a:xfrm>
            <a:off x="7951764" y="4496524"/>
            <a:ext cx="2623547" cy="1231106"/>
            <a:chOff x="1595959" y="4269856"/>
            <a:chExt cx="2623547" cy="1231106"/>
          </a:xfrm>
        </p:grpSpPr>
        <p:sp>
          <p:nvSpPr>
            <p:cNvPr id="78" name="文本框 77">
              <a:extLst>
                <a:ext uri="{FF2B5EF4-FFF2-40B4-BE49-F238E27FC236}">
                  <a16:creationId xmlns:a16="http://schemas.microsoft.com/office/drawing/2014/main" id="{04AE002F-07EB-4B40-BBF7-25B57078CAB4}"/>
                </a:ext>
              </a:extLst>
            </p:cNvPr>
            <p:cNvSpPr txBox="1"/>
            <p:nvPr/>
          </p:nvSpPr>
          <p:spPr>
            <a:xfrm>
              <a:off x="1595959" y="4639189"/>
              <a:ext cx="2623547" cy="853440"/>
            </a:xfrm>
            <a:prstGeom prst="rect">
              <a:avLst/>
            </a:prstGeom>
            <a:noFill/>
          </p:spPr>
          <p:txBody>
            <a:bodyPr rtlCol="0" wrap="square">
              <a:spAutoFit/>
            </a:bodyPr>
            <a:lstStyle/>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a:p>
              <a:pPr algn="ctr">
                <a:lnSpc>
                  <a:spcPts val="2000"/>
                </a:lnSpc>
              </a:pPr>
              <a:r>
                <a:rPr altLang="en-US" lang="zh-CN" sz="1400">
                  <a:solidFill>
                    <a:srgbClr val="717171"/>
                  </a:solidFill>
                </a:rPr>
                <a:t>点击输入内容</a:t>
              </a:r>
            </a:p>
          </p:txBody>
        </p:sp>
        <p:sp>
          <p:nvSpPr>
            <p:cNvPr id="79" name="文本框 78">
              <a:extLst>
                <a:ext uri="{FF2B5EF4-FFF2-40B4-BE49-F238E27FC236}">
                  <a16:creationId xmlns:a16="http://schemas.microsoft.com/office/drawing/2014/main" id="{3FF79316-E086-4979-80DF-05915F965769}"/>
                </a:ext>
              </a:extLst>
            </p:cNvPr>
            <p:cNvSpPr txBox="1"/>
            <p:nvPr/>
          </p:nvSpPr>
          <p:spPr>
            <a:xfrm>
              <a:off x="2359093" y="4269856"/>
              <a:ext cx="1097280" cy="365760"/>
            </a:xfrm>
            <a:prstGeom prst="rect">
              <a:avLst/>
            </a:prstGeom>
            <a:noFill/>
          </p:spPr>
          <p:txBody>
            <a:bodyPr rtlCol="0" wrap="none">
              <a:spAutoFit/>
            </a:bodyPr>
            <a:lstStyle/>
            <a:p>
              <a:pPr algn="ctr"/>
              <a:r>
                <a:rPr altLang="en-US" lang="zh-CN">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sp>
        <p:nvSpPr>
          <p:cNvPr id="80" name="文本框 79">
            <a:extLst>
              <a:ext uri="{FF2B5EF4-FFF2-40B4-BE49-F238E27FC236}">
                <a16:creationId xmlns:a16="http://schemas.microsoft.com/office/drawing/2014/main" id="{49B780EE-0521-46CA-8221-BB5538C6ABAC}"/>
              </a:ext>
            </a:extLst>
          </p:cNvPr>
          <p:cNvSpPr txBox="1"/>
          <p:nvPr/>
        </p:nvSpPr>
        <p:spPr>
          <a:xfrm>
            <a:off x="2651092" y="1371515"/>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1</a:t>
            </a:r>
          </a:p>
        </p:txBody>
      </p:sp>
      <p:sp>
        <p:nvSpPr>
          <p:cNvPr id="81" name="文本框 80">
            <a:extLst>
              <a:ext uri="{FF2B5EF4-FFF2-40B4-BE49-F238E27FC236}">
                <a16:creationId xmlns:a16="http://schemas.microsoft.com/office/drawing/2014/main" id="{2952C221-197A-4357-BF46-90BAC1912B49}"/>
              </a:ext>
            </a:extLst>
          </p:cNvPr>
          <p:cNvSpPr txBox="1"/>
          <p:nvPr/>
        </p:nvSpPr>
        <p:spPr>
          <a:xfrm>
            <a:off x="4240043" y="1371515"/>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2</a:t>
            </a:r>
          </a:p>
        </p:txBody>
      </p:sp>
      <p:sp>
        <p:nvSpPr>
          <p:cNvPr id="82" name="文本框 81">
            <a:extLst>
              <a:ext uri="{FF2B5EF4-FFF2-40B4-BE49-F238E27FC236}">
                <a16:creationId xmlns:a16="http://schemas.microsoft.com/office/drawing/2014/main" id="{17B7668E-FFA6-4364-8133-952F11E6243B}"/>
              </a:ext>
            </a:extLst>
          </p:cNvPr>
          <p:cNvSpPr txBox="1"/>
          <p:nvPr/>
        </p:nvSpPr>
        <p:spPr>
          <a:xfrm>
            <a:off x="5834825" y="1371514"/>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3</a:t>
            </a:r>
          </a:p>
        </p:txBody>
      </p:sp>
      <p:sp>
        <p:nvSpPr>
          <p:cNvPr id="83" name="文本框 82">
            <a:extLst>
              <a:ext uri="{FF2B5EF4-FFF2-40B4-BE49-F238E27FC236}">
                <a16:creationId xmlns:a16="http://schemas.microsoft.com/office/drawing/2014/main" id="{42408497-5517-4C1E-AF99-98CE0888A201}"/>
              </a:ext>
            </a:extLst>
          </p:cNvPr>
          <p:cNvSpPr txBox="1"/>
          <p:nvPr/>
        </p:nvSpPr>
        <p:spPr>
          <a:xfrm>
            <a:off x="7416486" y="1371513"/>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4</a:t>
            </a:r>
          </a:p>
        </p:txBody>
      </p:sp>
      <p:sp>
        <p:nvSpPr>
          <p:cNvPr id="84" name="文本框 83">
            <a:extLst>
              <a:ext uri="{FF2B5EF4-FFF2-40B4-BE49-F238E27FC236}">
                <a16:creationId xmlns:a16="http://schemas.microsoft.com/office/drawing/2014/main" id="{4A6E7E7D-D241-4035-88FC-BAA9AF2167D9}"/>
              </a:ext>
            </a:extLst>
          </p:cNvPr>
          <p:cNvSpPr txBox="1"/>
          <p:nvPr/>
        </p:nvSpPr>
        <p:spPr>
          <a:xfrm>
            <a:off x="9006897" y="1371513"/>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5</a:t>
            </a:r>
          </a:p>
        </p:txBody>
      </p:sp>
    </p:spTree>
    <p:extLst>
      <p:ext uri="{BB962C8B-B14F-4D97-AF65-F5344CB8AC3E}">
        <p14:creationId val="3937954372"/>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80"/>
                                        </p:tgtEl>
                                        <p:attrNameLst>
                                          <p:attrName>style.visibility</p:attrName>
                                        </p:attrNameLst>
                                      </p:cBhvr>
                                      <p:to>
                                        <p:strVal val="visible"/>
                                      </p:to>
                                    </p:set>
                                    <p:animEffect filter="fade" transition="in">
                                      <p:cBhvr>
                                        <p:cTn dur="1000" id="10"/>
                                        <p:tgtEl>
                                          <p:spTgt spid="80"/>
                                        </p:tgtEl>
                                      </p:cBhvr>
                                    </p:animEffect>
                                    <p:anim calcmode="lin" valueType="num">
                                      <p:cBhvr>
                                        <p:cTn dur="1000" fill="hold" id="11"/>
                                        <p:tgtEl>
                                          <p:spTgt spid="80"/>
                                        </p:tgtEl>
                                        <p:attrNameLst>
                                          <p:attrName>ppt_x</p:attrName>
                                        </p:attrNameLst>
                                      </p:cBhvr>
                                      <p:tavLst>
                                        <p:tav tm="0">
                                          <p:val>
                                            <p:strVal val="#ppt_x"/>
                                          </p:val>
                                        </p:tav>
                                        <p:tav tm="100000">
                                          <p:val>
                                            <p:strVal val="#ppt_x"/>
                                          </p:val>
                                        </p:tav>
                                      </p:tavLst>
                                    </p:anim>
                                    <p:anim calcmode="lin" valueType="num">
                                      <p:cBhvr>
                                        <p:cTn dur="1000" fill="hold" id="12"/>
                                        <p:tgtEl>
                                          <p:spTgt spid="80"/>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1000" id="15"/>
                                        <p:tgtEl>
                                          <p:spTgt spid="15"/>
                                        </p:tgtEl>
                                      </p:cBhvr>
                                    </p:animEffect>
                                    <p:anim calcmode="lin" valueType="num">
                                      <p:cBhvr>
                                        <p:cTn dur="1000" fill="hold" id="16"/>
                                        <p:tgtEl>
                                          <p:spTgt spid="15"/>
                                        </p:tgtEl>
                                        <p:attrNameLst>
                                          <p:attrName>ppt_x</p:attrName>
                                        </p:attrNameLst>
                                      </p:cBhvr>
                                      <p:tavLst>
                                        <p:tav tm="0">
                                          <p:val>
                                            <p:strVal val="#ppt_x"/>
                                          </p:val>
                                        </p:tav>
                                        <p:tav tm="100000">
                                          <p:val>
                                            <p:strVal val="#ppt_x"/>
                                          </p:val>
                                        </p:tav>
                                      </p:tavLst>
                                    </p:anim>
                                    <p:anim calcmode="lin" valueType="num">
                                      <p:cBhvr>
                                        <p:cTn dur="1000" fill="hold" id="17"/>
                                        <p:tgtEl>
                                          <p:spTgt spid="15"/>
                                        </p:tgtEl>
                                        <p:attrNameLst>
                                          <p:attrName>ppt_y</p:attrName>
                                        </p:attrNameLst>
                                      </p:cBhvr>
                                      <p:tavLst>
                                        <p:tav tm="0">
                                          <p:val>
                                            <p:strVal val="#ppt_y+.1"/>
                                          </p:val>
                                        </p:tav>
                                        <p:tav tm="100000">
                                          <p:val>
                                            <p:strVal val="#ppt_y"/>
                                          </p:val>
                                        </p:tav>
                                      </p:tavLst>
                                    </p:anim>
                                  </p:childTnLst>
                                </p:cTn>
                              </p:par>
                              <p:par>
                                <p:cTn fill="hold" id="18" nodeType="withEffect" presetClass="entr" presetID="10" presetSubtype="0">
                                  <p:stCondLst>
                                    <p:cond delay="750"/>
                                  </p:stCondLst>
                                  <p:childTnLst>
                                    <p:set>
                                      <p:cBhvr>
                                        <p:cTn dur="1" fill="hold" id="19">
                                          <p:stCondLst>
                                            <p:cond delay="0"/>
                                          </p:stCondLst>
                                        </p:cTn>
                                        <p:tgtEl>
                                          <p:spTgt spid="17"/>
                                        </p:tgtEl>
                                        <p:attrNameLst>
                                          <p:attrName>style.visibility</p:attrName>
                                        </p:attrNameLst>
                                      </p:cBhvr>
                                      <p:to>
                                        <p:strVal val="visible"/>
                                      </p:to>
                                    </p:set>
                                    <p:animEffect filter="fade" transition="in">
                                      <p:cBhvr>
                                        <p:cTn dur="1000" id="20"/>
                                        <p:tgtEl>
                                          <p:spTgt spid="17"/>
                                        </p:tgtEl>
                                      </p:cBhvr>
                                    </p:animEffect>
                                  </p:childTnLst>
                                </p:cTn>
                              </p:par>
                              <p:par>
                                <p:cTn fill="hold" grpId="0" id="21" nodeType="withEffect" presetClass="entr" presetID="42" presetSubtype="0">
                                  <p:stCondLst>
                                    <p:cond delay="750"/>
                                  </p:stCondLst>
                                  <p:childTnLst>
                                    <p:set>
                                      <p:cBhvr>
                                        <p:cTn dur="1" fill="hold" id="22">
                                          <p:stCondLst>
                                            <p:cond delay="0"/>
                                          </p:stCondLst>
                                        </p:cTn>
                                        <p:tgtEl>
                                          <p:spTgt spid="81"/>
                                        </p:tgtEl>
                                        <p:attrNameLst>
                                          <p:attrName>style.visibility</p:attrName>
                                        </p:attrNameLst>
                                      </p:cBhvr>
                                      <p:to>
                                        <p:strVal val="visible"/>
                                      </p:to>
                                    </p:set>
                                    <p:animEffect filter="fade" transition="in">
                                      <p:cBhvr>
                                        <p:cTn dur="1000" id="23"/>
                                        <p:tgtEl>
                                          <p:spTgt spid="81"/>
                                        </p:tgtEl>
                                      </p:cBhvr>
                                    </p:animEffect>
                                    <p:anim calcmode="lin" valueType="num">
                                      <p:cBhvr>
                                        <p:cTn dur="1000" fill="hold" id="24"/>
                                        <p:tgtEl>
                                          <p:spTgt spid="81"/>
                                        </p:tgtEl>
                                        <p:attrNameLst>
                                          <p:attrName>ppt_x</p:attrName>
                                        </p:attrNameLst>
                                      </p:cBhvr>
                                      <p:tavLst>
                                        <p:tav tm="0">
                                          <p:val>
                                            <p:strVal val="#ppt_x"/>
                                          </p:val>
                                        </p:tav>
                                        <p:tav tm="100000">
                                          <p:val>
                                            <p:strVal val="#ppt_x"/>
                                          </p:val>
                                        </p:tav>
                                      </p:tavLst>
                                    </p:anim>
                                    <p:anim calcmode="lin" valueType="num">
                                      <p:cBhvr>
                                        <p:cTn dur="1000" fill="hold" id="25"/>
                                        <p:tgtEl>
                                          <p:spTgt spid="81"/>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750"/>
                                  </p:stCondLst>
                                  <p:childTnLst>
                                    <p:set>
                                      <p:cBhvr>
                                        <p:cTn dur="1" fill="hold" id="27">
                                          <p:stCondLst>
                                            <p:cond delay="0"/>
                                          </p:stCondLst>
                                        </p:cTn>
                                        <p:tgtEl>
                                          <p:spTgt spid="52"/>
                                        </p:tgtEl>
                                        <p:attrNameLst>
                                          <p:attrName>style.visibility</p:attrName>
                                        </p:attrNameLst>
                                      </p:cBhvr>
                                      <p:to>
                                        <p:strVal val="visible"/>
                                      </p:to>
                                    </p:set>
                                    <p:animEffect filter="fade" transition="in">
                                      <p:cBhvr>
                                        <p:cTn dur="1000" id="28"/>
                                        <p:tgtEl>
                                          <p:spTgt spid="52"/>
                                        </p:tgtEl>
                                      </p:cBhvr>
                                    </p:animEffect>
                                    <p:anim calcmode="lin" valueType="num">
                                      <p:cBhvr>
                                        <p:cTn dur="1000" fill="hold" id="29"/>
                                        <p:tgtEl>
                                          <p:spTgt spid="52"/>
                                        </p:tgtEl>
                                        <p:attrNameLst>
                                          <p:attrName>ppt_x</p:attrName>
                                        </p:attrNameLst>
                                      </p:cBhvr>
                                      <p:tavLst>
                                        <p:tav tm="0">
                                          <p:val>
                                            <p:strVal val="#ppt_x"/>
                                          </p:val>
                                        </p:tav>
                                        <p:tav tm="100000">
                                          <p:val>
                                            <p:strVal val="#ppt_x"/>
                                          </p:val>
                                        </p:tav>
                                      </p:tavLst>
                                    </p:anim>
                                    <p:anim calcmode="lin" valueType="num">
                                      <p:cBhvr>
                                        <p:cTn dur="1000" fill="hold" id="30"/>
                                        <p:tgtEl>
                                          <p:spTgt spid="52"/>
                                        </p:tgtEl>
                                        <p:attrNameLst>
                                          <p:attrName>ppt_y</p:attrName>
                                        </p:attrNameLst>
                                      </p:cBhvr>
                                      <p:tavLst>
                                        <p:tav tm="0">
                                          <p:val>
                                            <p:strVal val="#ppt_y+.1"/>
                                          </p:val>
                                        </p:tav>
                                        <p:tav tm="100000">
                                          <p:val>
                                            <p:strVal val="#ppt_y"/>
                                          </p:val>
                                        </p:tav>
                                      </p:tavLst>
                                    </p:anim>
                                  </p:childTnLst>
                                </p:cTn>
                              </p:par>
                              <p:par>
                                <p:cTn fill="hold" id="31" nodeType="withEffect" presetClass="entr" presetID="10" presetSubtype="0">
                                  <p:stCondLst>
                                    <p:cond delay="1500"/>
                                  </p:stCondLst>
                                  <p:childTnLst>
                                    <p:set>
                                      <p:cBhvr>
                                        <p:cTn dur="1" fill="hold" id="32">
                                          <p:stCondLst>
                                            <p:cond delay="0"/>
                                          </p:stCondLst>
                                        </p:cTn>
                                        <p:tgtEl>
                                          <p:spTgt spid="18"/>
                                        </p:tgtEl>
                                        <p:attrNameLst>
                                          <p:attrName>style.visibility</p:attrName>
                                        </p:attrNameLst>
                                      </p:cBhvr>
                                      <p:to>
                                        <p:strVal val="visible"/>
                                      </p:to>
                                    </p:set>
                                    <p:animEffect filter="fade" transition="in">
                                      <p:cBhvr>
                                        <p:cTn dur="1000" id="33"/>
                                        <p:tgtEl>
                                          <p:spTgt spid="18"/>
                                        </p:tgtEl>
                                      </p:cBhvr>
                                    </p:animEffect>
                                  </p:childTnLst>
                                </p:cTn>
                              </p:par>
                              <p:par>
                                <p:cTn fill="hold" grpId="0" id="34" nodeType="withEffect" presetClass="entr" presetID="42" presetSubtype="0">
                                  <p:stCondLst>
                                    <p:cond delay="1500"/>
                                  </p:stCondLst>
                                  <p:childTnLst>
                                    <p:set>
                                      <p:cBhvr>
                                        <p:cTn dur="1" fill="hold" id="35">
                                          <p:stCondLst>
                                            <p:cond delay="0"/>
                                          </p:stCondLst>
                                        </p:cTn>
                                        <p:tgtEl>
                                          <p:spTgt spid="82"/>
                                        </p:tgtEl>
                                        <p:attrNameLst>
                                          <p:attrName>style.visibility</p:attrName>
                                        </p:attrNameLst>
                                      </p:cBhvr>
                                      <p:to>
                                        <p:strVal val="visible"/>
                                      </p:to>
                                    </p:set>
                                    <p:animEffect filter="fade" transition="in">
                                      <p:cBhvr>
                                        <p:cTn dur="1000" id="36"/>
                                        <p:tgtEl>
                                          <p:spTgt spid="82"/>
                                        </p:tgtEl>
                                      </p:cBhvr>
                                    </p:animEffect>
                                    <p:anim calcmode="lin" valueType="num">
                                      <p:cBhvr>
                                        <p:cTn dur="1000" fill="hold" id="37"/>
                                        <p:tgtEl>
                                          <p:spTgt spid="82"/>
                                        </p:tgtEl>
                                        <p:attrNameLst>
                                          <p:attrName>ppt_x</p:attrName>
                                        </p:attrNameLst>
                                      </p:cBhvr>
                                      <p:tavLst>
                                        <p:tav tm="0">
                                          <p:val>
                                            <p:strVal val="#ppt_x"/>
                                          </p:val>
                                        </p:tav>
                                        <p:tav tm="100000">
                                          <p:val>
                                            <p:strVal val="#ppt_x"/>
                                          </p:val>
                                        </p:tav>
                                      </p:tavLst>
                                    </p:anim>
                                    <p:anim calcmode="lin" valueType="num">
                                      <p:cBhvr>
                                        <p:cTn dur="1000" fill="hold" id="38"/>
                                        <p:tgtEl>
                                          <p:spTgt spid="82"/>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1500"/>
                                  </p:stCondLst>
                                  <p:childTnLst>
                                    <p:set>
                                      <p:cBhvr>
                                        <p:cTn dur="1" fill="hold" id="40">
                                          <p:stCondLst>
                                            <p:cond delay="0"/>
                                          </p:stCondLst>
                                        </p:cTn>
                                        <p:tgtEl>
                                          <p:spTgt spid="55"/>
                                        </p:tgtEl>
                                        <p:attrNameLst>
                                          <p:attrName>style.visibility</p:attrName>
                                        </p:attrNameLst>
                                      </p:cBhvr>
                                      <p:to>
                                        <p:strVal val="visible"/>
                                      </p:to>
                                    </p:set>
                                    <p:animEffect filter="fade" transition="in">
                                      <p:cBhvr>
                                        <p:cTn dur="1000" id="41"/>
                                        <p:tgtEl>
                                          <p:spTgt spid="55"/>
                                        </p:tgtEl>
                                      </p:cBhvr>
                                    </p:animEffect>
                                    <p:anim calcmode="lin" valueType="num">
                                      <p:cBhvr>
                                        <p:cTn dur="1000" fill="hold" id="42"/>
                                        <p:tgtEl>
                                          <p:spTgt spid="55"/>
                                        </p:tgtEl>
                                        <p:attrNameLst>
                                          <p:attrName>ppt_x</p:attrName>
                                        </p:attrNameLst>
                                      </p:cBhvr>
                                      <p:tavLst>
                                        <p:tav tm="0">
                                          <p:val>
                                            <p:strVal val="#ppt_x"/>
                                          </p:val>
                                        </p:tav>
                                        <p:tav tm="100000">
                                          <p:val>
                                            <p:strVal val="#ppt_x"/>
                                          </p:val>
                                        </p:tav>
                                      </p:tavLst>
                                    </p:anim>
                                    <p:anim calcmode="lin" valueType="num">
                                      <p:cBhvr>
                                        <p:cTn dur="1000" fill="hold" id="43"/>
                                        <p:tgtEl>
                                          <p:spTgt spid="55"/>
                                        </p:tgtEl>
                                        <p:attrNameLst>
                                          <p:attrName>ppt_y</p:attrName>
                                        </p:attrNameLst>
                                      </p:cBhvr>
                                      <p:tavLst>
                                        <p:tav tm="0">
                                          <p:val>
                                            <p:strVal val="#ppt_y+.1"/>
                                          </p:val>
                                        </p:tav>
                                        <p:tav tm="100000">
                                          <p:val>
                                            <p:strVal val="#ppt_y"/>
                                          </p:val>
                                        </p:tav>
                                      </p:tavLst>
                                    </p:anim>
                                  </p:childTnLst>
                                </p:cTn>
                              </p:par>
                              <p:par>
                                <p:cTn fill="hold" id="44" nodeType="withEffect" presetClass="entr" presetID="10" presetSubtype="0">
                                  <p:stCondLst>
                                    <p:cond delay="2250"/>
                                  </p:stCondLst>
                                  <p:childTnLst>
                                    <p:set>
                                      <p:cBhvr>
                                        <p:cTn dur="1" fill="hold" id="45">
                                          <p:stCondLst>
                                            <p:cond delay="0"/>
                                          </p:stCondLst>
                                        </p:cTn>
                                        <p:tgtEl>
                                          <p:spTgt spid="19"/>
                                        </p:tgtEl>
                                        <p:attrNameLst>
                                          <p:attrName>style.visibility</p:attrName>
                                        </p:attrNameLst>
                                      </p:cBhvr>
                                      <p:to>
                                        <p:strVal val="visible"/>
                                      </p:to>
                                    </p:set>
                                    <p:animEffect filter="fade" transition="in">
                                      <p:cBhvr>
                                        <p:cTn dur="1000" id="46"/>
                                        <p:tgtEl>
                                          <p:spTgt spid="19"/>
                                        </p:tgtEl>
                                      </p:cBhvr>
                                    </p:animEffect>
                                  </p:childTnLst>
                                </p:cTn>
                              </p:par>
                              <p:par>
                                <p:cTn fill="hold" grpId="0" id="47" nodeType="withEffect" presetClass="entr" presetID="42" presetSubtype="0">
                                  <p:stCondLst>
                                    <p:cond delay="2250"/>
                                  </p:stCondLst>
                                  <p:childTnLst>
                                    <p:set>
                                      <p:cBhvr>
                                        <p:cTn dur="1" fill="hold" id="48">
                                          <p:stCondLst>
                                            <p:cond delay="0"/>
                                          </p:stCondLst>
                                        </p:cTn>
                                        <p:tgtEl>
                                          <p:spTgt spid="83"/>
                                        </p:tgtEl>
                                        <p:attrNameLst>
                                          <p:attrName>style.visibility</p:attrName>
                                        </p:attrNameLst>
                                      </p:cBhvr>
                                      <p:to>
                                        <p:strVal val="visible"/>
                                      </p:to>
                                    </p:set>
                                    <p:animEffect filter="fade" transition="in">
                                      <p:cBhvr>
                                        <p:cTn dur="1000" id="49"/>
                                        <p:tgtEl>
                                          <p:spTgt spid="83"/>
                                        </p:tgtEl>
                                      </p:cBhvr>
                                    </p:animEffect>
                                    <p:anim calcmode="lin" valueType="num">
                                      <p:cBhvr>
                                        <p:cTn dur="1000" fill="hold" id="50"/>
                                        <p:tgtEl>
                                          <p:spTgt spid="83"/>
                                        </p:tgtEl>
                                        <p:attrNameLst>
                                          <p:attrName>ppt_x</p:attrName>
                                        </p:attrNameLst>
                                      </p:cBhvr>
                                      <p:tavLst>
                                        <p:tav tm="0">
                                          <p:val>
                                            <p:strVal val="#ppt_x"/>
                                          </p:val>
                                        </p:tav>
                                        <p:tav tm="100000">
                                          <p:val>
                                            <p:strVal val="#ppt_x"/>
                                          </p:val>
                                        </p:tav>
                                      </p:tavLst>
                                    </p:anim>
                                    <p:anim calcmode="lin" valueType="num">
                                      <p:cBhvr>
                                        <p:cTn dur="1000" fill="hold" id="51"/>
                                        <p:tgtEl>
                                          <p:spTgt spid="83"/>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2250"/>
                                  </p:stCondLst>
                                  <p:childTnLst>
                                    <p:set>
                                      <p:cBhvr>
                                        <p:cTn dur="1" fill="hold" id="53">
                                          <p:stCondLst>
                                            <p:cond delay="0"/>
                                          </p:stCondLst>
                                        </p:cTn>
                                        <p:tgtEl>
                                          <p:spTgt spid="74"/>
                                        </p:tgtEl>
                                        <p:attrNameLst>
                                          <p:attrName>style.visibility</p:attrName>
                                        </p:attrNameLst>
                                      </p:cBhvr>
                                      <p:to>
                                        <p:strVal val="visible"/>
                                      </p:to>
                                    </p:set>
                                    <p:animEffect filter="fade" transition="in">
                                      <p:cBhvr>
                                        <p:cTn dur="1000" id="54"/>
                                        <p:tgtEl>
                                          <p:spTgt spid="74"/>
                                        </p:tgtEl>
                                      </p:cBhvr>
                                    </p:animEffect>
                                    <p:anim calcmode="lin" valueType="num">
                                      <p:cBhvr>
                                        <p:cTn dur="1000" fill="hold" id="55"/>
                                        <p:tgtEl>
                                          <p:spTgt spid="74"/>
                                        </p:tgtEl>
                                        <p:attrNameLst>
                                          <p:attrName>ppt_x</p:attrName>
                                        </p:attrNameLst>
                                      </p:cBhvr>
                                      <p:tavLst>
                                        <p:tav tm="0">
                                          <p:val>
                                            <p:strVal val="#ppt_x"/>
                                          </p:val>
                                        </p:tav>
                                        <p:tav tm="100000">
                                          <p:val>
                                            <p:strVal val="#ppt_x"/>
                                          </p:val>
                                        </p:tav>
                                      </p:tavLst>
                                    </p:anim>
                                    <p:anim calcmode="lin" valueType="num">
                                      <p:cBhvr>
                                        <p:cTn dur="1000" fill="hold" id="56"/>
                                        <p:tgtEl>
                                          <p:spTgt spid="74"/>
                                        </p:tgtEl>
                                        <p:attrNameLst>
                                          <p:attrName>ppt_y</p:attrName>
                                        </p:attrNameLst>
                                      </p:cBhvr>
                                      <p:tavLst>
                                        <p:tav tm="0">
                                          <p:val>
                                            <p:strVal val="#ppt_y+.1"/>
                                          </p:val>
                                        </p:tav>
                                        <p:tav tm="100000">
                                          <p:val>
                                            <p:strVal val="#ppt_y"/>
                                          </p:val>
                                        </p:tav>
                                      </p:tavLst>
                                    </p:anim>
                                  </p:childTnLst>
                                </p:cTn>
                              </p:par>
                              <p:par>
                                <p:cTn fill="hold" id="57" nodeType="withEffect" presetClass="entr" presetID="10" presetSubtype="0">
                                  <p:stCondLst>
                                    <p:cond delay="3000"/>
                                  </p:stCondLst>
                                  <p:childTnLst>
                                    <p:set>
                                      <p:cBhvr>
                                        <p:cTn dur="1" fill="hold" id="58">
                                          <p:stCondLst>
                                            <p:cond delay="0"/>
                                          </p:stCondLst>
                                        </p:cTn>
                                        <p:tgtEl>
                                          <p:spTgt spid="20"/>
                                        </p:tgtEl>
                                        <p:attrNameLst>
                                          <p:attrName>style.visibility</p:attrName>
                                        </p:attrNameLst>
                                      </p:cBhvr>
                                      <p:to>
                                        <p:strVal val="visible"/>
                                      </p:to>
                                    </p:set>
                                    <p:animEffect filter="fade" transition="in">
                                      <p:cBhvr>
                                        <p:cTn dur="1000" id="59"/>
                                        <p:tgtEl>
                                          <p:spTgt spid="20"/>
                                        </p:tgtEl>
                                      </p:cBhvr>
                                    </p:animEffect>
                                  </p:childTnLst>
                                </p:cTn>
                              </p:par>
                              <p:par>
                                <p:cTn fill="hold" grpId="0" id="60" nodeType="withEffect" presetClass="entr" presetID="42" presetSubtype="0">
                                  <p:stCondLst>
                                    <p:cond delay="3000"/>
                                  </p:stCondLst>
                                  <p:childTnLst>
                                    <p:set>
                                      <p:cBhvr>
                                        <p:cTn dur="1" fill="hold" id="61">
                                          <p:stCondLst>
                                            <p:cond delay="0"/>
                                          </p:stCondLst>
                                        </p:cTn>
                                        <p:tgtEl>
                                          <p:spTgt spid="84"/>
                                        </p:tgtEl>
                                        <p:attrNameLst>
                                          <p:attrName>style.visibility</p:attrName>
                                        </p:attrNameLst>
                                      </p:cBhvr>
                                      <p:to>
                                        <p:strVal val="visible"/>
                                      </p:to>
                                    </p:set>
                                    <p:animEffect filter="fade" transition="in">
                                      <p:cBhvr>
                                        <p:cTn dur="1000" id="62"/>
                                        <p:tgtEl>
                                          <p:spTgt spid="84"/>
                                        </p:tgtEl>
                                      </p:cBhvr>
                                    </p:animEffect>
                                    <p:anim calcmode="lin" valueType="num">
                                      <p:cBhvr>
                                        <p:cTn dur="1000" fill="hold" id="63"/>
                                        <p:tgtEl>
                                          <p:spTgt spid="84"/>
                                        </p:tgtEl>
                                        <p:attrNameLst>
                                          <p:attrName>ppt_x</p:attrName>
                                        </p:attrNameLst>
                                      </p:cBhvr>
                                      <p:tavLst>
                                        <p:tav tm="0">
                                          <p:val>
                                            <p:strVal val="#ppt_x"/>
                                          </p:val>
                                        </p:tav>
                                        <p:tav tm="100000">
                                          <p:val>
                                            <p:strVal val="#ppt_x"/>
                                          </p:val>
                                        </p:tav>
                                      </p:tavLst>
                                    </p:anim>
                                    <p:anim calcmode="lin" valueType="num">
                                      <p:cBhvr>
                                        <p:cTn dur="1000" fill="hold" id="64"/>
                                        <p:tgtEl>
                                          <p:spTgt spid="84"/>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3000"/>
                                  </p:stCondLst>
                                  <p:childTnLst>
                                    <p:set>
                                      <p:cBhvr>
                                        <p:cTn dur="1" fill="hold" id="66">
                                          <p:stCondLst>
                                            <p:cond delay="0"/>
                                          </p:stCondLst>
                                        </p:cTn>
                                        <p:tgtEl>
                                          <p:spTgt spid="77"/>
                                        </p:tgtEl>
                                        <p:attrNameLst>
                                          <p:attrName>style.visibility</p:attrName>
                                        </p:attrNameLst>
                                      </p:cBhvr>
                                      <p:to>
                                        <p:strVal val="visible"/>
                                      </p:to>
                                    </p:set>
                                    <p:animEffect filter="fade" transition="in">
                                      <p:cBhvr>
                                        <p:cTn dur="1000" id="67"/>
                                        <p:tgtEl>
                                          <p:spTgt spid="77"/>
                                        </p:tgtEl>
                                      </p:cBhvr>
                                    </p:animEffect>
                                    <p:anim calcmode="lin" valueType="num">
                                      <p:cBhvr>
                                        <p:cTn dur="1000" fill="hold" id="68"/>
                                        <p:tgtEl>
                                          <p:spTgt spid="77"/>
                                        </p:tgtEl>
                                        <p:attrNameLst>
                                          <p:attrName>ppt_x</p:attrName>
                                        </p:attrNameLst>
                                      </p:cBhvr>
                                      <p:tavLst>
                                        <p:tav tm="0">
                                          <p:val>
                                            <p:strVal val="#ppt_x"/>
                                          </p:val>
                                        </p:tav>
                                        <p:tav tm="100000">
                                          <p:val>
                                            <p:strVal val="#ppt_x"/>
                                          </p:val>
                                        </p:tav>
                                      </p:tavLst>
                                    </p:anim>
                                    <p:anim calcmode="lin" valueType="num">
                                      <p:cBhvr>
                                        <p:cTn dur="1000" fill="hold" id="69"/>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82"/>
      <p:bldP grpId="0" spid="83"/>
      <p:bldP grpId="0" spid="8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C2AE9421-EE9F-4BCE-8EFE-B1F058F7AAEE}"/>
              </a:ext>
            </a:extLst>
          </p:cNvPr>
          <p:cNvPicPr>
            <a:picLocks noChangeAspect="1"/>
          </p:cNvPicPr>
          <p:nvPr/>
        </p:nvPicPr>
        <p:blipFill>
          <a:blip r:embed="rId3"/>
          <a:stretch>
            <a:fillRect/>
          </a:stretch>
        </p:blipFill>
        <p:spPr>
          <a:xfrm>
            <a:off x="1236879" y="374188"/>
            <a:ext cx="1959443" cy="619200"/>
          </a:xfrm>
          <a:prstGeom prst="rect">
            <a:avLst/>
          </a:prstGeom>
        </p:spPr>
      </p:pic>
      <p:pic>
        <p:nvPicPr>
          <p:cNvPr id="4" name="图片 3">
            <a:extLst>
              <a:ext uri="{FF2B5EF4-FFF2-40B4-BE49-F238E27FC236}">
                <a16:creationId xmlns:a16="http://schemas.microsoft.com/office/drawing/2014/main" id="{80D37059-DBFD-41D8-9DC9-CF194D5386FB}"/>
              </a:ext>
            </a:extLst>
          </p:cNvPr>
          <p:cNvPicPr>
            <a:picLocks noChangeAspect="1"/>
          </p:cNvPicPr>
          <p:nvPr/>
        </p:nvPicPr>
        <p:blipFill>
          <a:blip r:embed="rId4"/>
          <a:stretch>
            <a:fillRect/>
          </a:stretch>
        </p:blipFill>
        <p:spPr>
          <a:xfrm>
            <a:off x="5338548" y="2779836"/>
            <a:ext cx="1442712" cy="1442712"/>
          </a:xfrm>
          <a:prstGeom prst="rect">
            <a:avLst/>
          </a:prstGeom>
        </p:spPr>
      </p:pic>
      <p:grpSp>
        <p:nvGrpSpPr>
          <p:cNvPr id="35" name="组合 34">
            <a:extLst>
              <a:ext uri="{FF2B5EF4-FFF2-40B4-BE49-F238E27FC236}">
                <a16:creationId xmlns:a16="http://schemas.microsoft.com/office/drawing/2014/main" id="{919500AB-619F-4CBA-B771-0DCB258E5D2B}"/>
              </a:ext>
            </a:extLst>
          </p:cNvPr>
          <p:cNvGrpSpPr/>
          <p:nvPr/>
        </p:nvGrpSpPr>
        <p:grpSpPr>
          <a:xfrm>
            <a:off x="4172474" y="1741077"/>
            <a:ext cx="1080000" cy="1080000"/>
            <a:chOff x="2087655" y="4944367"/>
            <a:chExt cx="951723" cy="951723"/>
          </a:xfrm>
        </p:grpSpPr>
        <p:sp>
          <p:nvSpPr>
            <p:cNvPr id="36" name="矩形 35">
              <a:extLst>
                <a:ext uri="{FF2B5EF4-FFF2-40B4-BE49-F238E27FC236}">
                  <a16:creationId xmlns:a16="http://schemas.microsoft.com/office/drawing/2014/main" id="{AD7E743A-7FEF-4B57-9725-47CC18628306}"/>
                </a:ext>
              </a:extLst>
            </p:cNvPr>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7" name="图片 36">
              <a:extLst>
                <a:ext uri="{FF2B5EF4-FFF2-40B4-BE49-F238E27FC236}">
                  <a16:creationId xmlns:a16="http://schemas.microsoft.com/office/drawing/2014/main" id="{DB94F712-252C-47FA-BF38-F35A9633B03C}"/>
                </a:ext>
              </a:extLst>
            </p:cNvPr>
            <p:cNvPicPr>
              <a:picLocks noChangeAspect="1"/>
            </p:cNvPicPr>
            <p:nvPr/>
          </p:nvPicPr>
          <p:blipFill>
            <a:blip r:embed="rId5">
              <a:biLevel thresh="25000"/>
            </a:blip>
            <a:stretch>
              <a:fillRect/>
            </a:stretch>
          </p:blipFill>
          <p:spPr>
            <a:xfrm>
              <a:off x="2334896" y="5151981"/>
              <a:ext cx="457240" cy="536494"/>
            </a:xfrm>
            <a:prstGeom prst="rect">
              <a:avLst/>
            </a:prstGeom>
          </p:spPr>
        </p:pic>
      </p:grpSp>
      <p:grpSp>
        <p:nvGrpSpPr>
          <p:cNvPr id="38" name="组合 37">
            <a:extLst>
              <a:ext uri="{FF2B5EF4-FFF2-40B4-BE49-F238E27FC236}">
                <a16:creationId xmlns:a16="http://schemas.microsoft.com/office/drawing/2014/main" id="{DEA9260B-C171-495D-B6D9-9A11CC1005A4}"/>
              </a:ext>
            </a:extLst>
          </p:cNvPr>
          <p:cNvGrpSpPr/>
          <p:nvPr/>
        </p:nvGrpSpPr>
        <p:grpSpPr>
          <a:xfrm>
            <a:off x="6910241" y="1741076"/>
            <a:ext cx="1080000" cy="1080000"/>
            <a:chOff x="4481938" y="4944366"/>
            <a:chExt cx="951723" cy="951723"/>
          </a:xfrm>
        </p:grpSpPr>
        <p:sp>
          <p:nvSpPr>
            <p:cNvPr id="40" name="矩形 39">
              <a:extLst>
                <a:ext uri="{FF2B5EF4-FFF2-40B4-BE49-F238E27FC236}">
                  <a16:creationId xmlns:a16="http://schemas.microsoft.com/office/drawing/2014/main" id="{C82DBAD9-4277-4328-A073-353DBD47CF4A}"/>
                </a:ext>
              </a:extLst>
            </p:cNvPr>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a:extLst>
                <a:ext uri="{FF2B5EF4-FFF2-40B4-BE49-F238E27FC236}">
                  <a16:creationId xmlns:a16="http://schemas.microsoft.com/office/drawing/2014/main" id="{40DE0810-630E-4117-8722-A649F0EE7DD5}"/>
                </a:ext>
              </a:extLst>
            </p:cNvPr>
            <p:cNvPicPr>
              <a:picLocks noChangeAspect="1"/>
            </p:cNvPicPr>
            <p:nvPr/>
          </p:nvPicPr>
          <p:blipFill>
            <a:blip r:embed="rId6">
              <a:biLevel thresh="25000"/>
            </a:blip>
            <a:stretch>
              <a:fillRect/>
            </a:stretch>
          </p:blipFill>
          <p:spPr>
            <a:xfrm>
              <a:off x="4729179" y="5151981"/>
              <a:ext cx="457240" cy="542591"/>
            </a:xfrm>
            <a:prstGeom prst="rect">
              <a:avLst/>
            </a:prstGeom>
          </p:spPr>
        </p:pic>
      </p:grpSp>
      <p:grpSp>
        <p:nvGrpSpPr>
          <p:cNvPr id="45" name="组合 44">
            <a:extLst>
              <a:ext uri="{FF2B5EF4-FFF2-40B4-BE49-F238E27FC236}">
                <a16:creationId xmlns:a16="http://schemas.microsoft.com/office/drawing/2014/main" id="{693E77EA-1CEA-47AF-A64A-DC3400B3C002}"/>
              </a:ext>
            </a:extLst>
          </p:cNvPr>
          <p:cNvGrpSpPr/>
          <p:nvPr/>
        </p:nvGrpSpPr>
        <p:grpSpPr>
          <a:xfrm>
            <a:off x="4172473" y="4125423"/>
            <a:ext cx="1080000" cy="1080000"/>
            <a:chOff x="6876219" y="4944365"/>
            <a:chExt cx="951723" cy="951723"/>
          </a:xfrm>
        </p:grpSpPr>
        <p:sp>
          <p:nvSpPr>
            <p:cNvPr id="51" name="矩形 50">
              <a:extLst>
                <a:ext uri="{FF2B5EF4-FFF2-40B4-BE49-F238E27FC236}">
                  <a16:creationId xmlns:a16="http://schemas.microsoft.com/office/drawing/2014/main" id="{1B52BFB2-7D49-4046-8E55-BC2F5680EA4D}"/>
                </a:ext>
              </a:extLst>
            </p:cNvPr>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7" name="图片 56">
              <a:extLst>
                <a:ext uri="{FF2B5EF4-FFF2-40B4-BE49-F238E27FC236}">
                  <a16:creationId xmlns:a16="http://schemas.microsoft.com/office/drawing/2014/main" id="{12A3C391-95D4-4653-8D29-A304DF53F8AE}"/>
                </a:ext>
              </a:extLst>
            </p:cNvPr>
            <p:cNvPicPr>
              <a:picLocks noChangeAspect="1"/>
            </p:cNvPicPr>
            <p:nvPr/>
          </p:nvPicPr>
          <p:blipFill>
            <a:blip r:embed="rId7">
              <a:biLevel thresh="25000"/>
            </a:blip>
            <a:stretch>
              <a:fillRect/>
            </a:stretch>
          </p:blipFill>
          <p:spPr>
            <a:xfrm>
              <a:off x="7123460" y="5151981"/>
              <a:ext cx="457240" cy="542591"/>
            </a:xfrm>
            <a:prstGeom prst="rect">
              <a:avLst/>
            </a:prstGeom>
          </p:spPr>
        </p:pic>
      </p:grpSp>
      <p:grpSp>
        <p:nvGrpSpPr>
          <p:cNvPr id="58" name="组合 57">
            <a:extLst>
              <a:ext uri="{FF2B5EF4-FFF2-40B4-BE49-F238E27FC236}">
                <a16:creationId xmlns:a16="http://schemas.microsoft.com/office/drawing/2014/main" id="{4C9C6C08-447A-40A2-9D18-7870CD8C678F}"/>
              </a:ext>
            </a:extLst>
          </p:cNvPr>
          <p:cNvGrpSpPr/>
          <p:nvPr/>
        </p:nvGrpSpPr>
        <p:grpSpPr>
          <a:xfrm>
            <a:off x="6910240" y="4125423"/>
            <a:ext cx="1080000" cy="1080000"/>
            <a:chOff x="9282535" y="4944365"/>
            <a:chExt cx="951723" cy="951723"/>
          </a:xfrm>
        </p:grpSpPr>
        <p:sp>
          <p:nvSpPr>
            <p:cNvPr id="59" name="矩形 58">
              <a:extLst>
                <a:ext uri="{FF2B5EF4-FFF2-40B4-BE49-F238E27FC236}">
                  <a16:creationId xmlns:a16="http://schemas.microsoft.com/office/drawing/2014/main" id="{5A0FFCFE-4CB4-4F62-8A36-78F165A7B05E}"/>
                </a:ext>
              </a:extLst>
            </p:cNvPr>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0" name="图片 59">
              <a:extLst>
                <a:ext uri="{FF2B5EF4-FFF2-40B4-BE49-F238E27FC236}">
                  <a16:creationId xmlns:a16="http://schemas.microsoft.com/office/drawing/2014/main" id="{1E84F019-8E5E-414D-9FAF-C8C9167E8D9D}"/>
                </a:ext>
              </a:extLst>
            </p:cNvPr>
            <p:cNvPicPr>
              <a:picLocks noChangeAspect="1"/>
            </p:cNvPicPr>
            <p:nvPr/>
          </p:nvPicPr>
          <p:blipFill>
            <a:blip r:embed="rId8">
              <a:biLevel thresh="25000"/>
            </a:blip>
            <a:stretch>
              <a:fillRect/>
            </a:stretch>
          </p:blipFill>
          <p:spPr>
            <a:xfrm>
              <a:off x="9529776" y="5145884"/>
              <a:ext cx="457240" cy="542591"/>
            </a:xfrm>
            <a:prstGeom prst="rect">
              <a:avLst/>
            </a:prstGeom>
          </p:spPr>
        </p:pic>
      </p:grpSp>
      <p:grpSp>
        <p:nvGrpSpPr>
          <p:cNvPr id="61" name="组合 60">
            <a:extLst>
              <a:ext uri="{FF2B5EF4-FFF2-40B4-BE49-F238E27FC236}">
                <a16:creationId xmlns:a16="http://schemas.microsoft.com/office/drawing/2014/main" id="{EED19F9C-3F23-493A-8B91-CEEAD0DC6A90}"/>
              </a:ext>
            </a:extLst>
          </p:cNvPr>
          <p:cNvGrpSpPr/>
          <p:nvPr/>
        </p:nvGrpSpPr>
        <p:grpSpPr>
          <a:xfrm>
            <a:off x="1138304" y="1721313"/>
            <a:ext cx="2623547" cy="1323439"/>
            <a:chOff x="1439447" y="4690687"/>
            <a:chExt cx="2623547" cy="1323439"/>
          </a:xfrm>
        </p:grpSpPr>
        <p:sp>
          <p:nvSpPr>
            <p:cNvPr id="62" name="文本框 61">
              <a:extLst>
                <a:ext uri="{FF2B5EF4-FFF2-40B4-BE49-F238E27FC236}">
                  <a16:creationId xmlns:a16="http://schemas.microsoft.com/office/drawing/2014/main" id="{5B77B57F-5DF1-470D-9507-AC06F1E5CE1B}"/>
                </a:ext>
              </a:extLst>
            </p:cNvPr>
            <p:cNvSpPr txBox="1"/>
            <p:nvPr/>
          </p:nvSpPr>
          <p:spPr>
            <a:xfrm>
              <a:off x="1439447" y="5152352"/>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63" name="文本框 62">
              <a:extLst>
                <a:ext uri="{FF2B5EF4-FFF2-40B4-BE49-F238E27FC236}">
                  <a16:creationId xmlns:a16="http://schemas.microsoft.com/office/drawing/2014/main" id="{2E332CEF-AE2D-4A9F-A28B-5DA46F60ADF6}"/>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64" name="组合 63">
            <a:extLst>
              <a:ext uri="{FF2B5EF4-FFF2-40B4-BE49-F238E27FC236}">
                <a16:creationId xmlns:a16="http://schemas.microsoft.com/office/drawing/2014/main" id="{188E2DDE-AB2D-494F-9671-0C0901B43D37}"/>
              </a:ext>
            </a:extLst>
          </p:cNvPr>
          <p:cNvGrpSpPr/>
          <p:nvPr/>
        </p:nvGrpSpPr>
        <p:grpSpPr>
          <a:xfrm>
            <a:off x="1138303" y="4186452"/>
            <a:ext cx="2623547" cy="1323439"/>
            <a:chOff x="1439447" y="4690687"/>
            <a:chExt cx="2623547" cy="1323439"/>
          </a:xfrm>
        </p:grpSpPr>
        <p:sp>
          <p:nvSpPr>
            <p:cNvPr id="65" name="文本框 64">
              <a:extLst>
                <a:ext uri="{FF2B5EF4-FFF2-40B4-BE49-F238E27FC236}">
                  <a16:creationId xmlns:a16="http://schemas.microsoft.com/office/drawing/2014/main" id="{DC8ABD76-DFDF-4022-8546-839DF0885549}"/>
                </a:ext>
              </a:extLst>
            </p:cNvPr>
            <p:cNvSpPr txBox="1"/>
            <p:nvPr/>
          </p:nvSpPr>
          <p:spPr>
            <a:xfrm>
              <a:off x="1439447" y="5152352"/>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66" name="文本框 65">
              <a:extLst>
                <a:ext uri="{FF2B5EF4-FFF2-40B4-BE49-F238E27FC236}">
                  <a16:creationId xmlns:a16="http://schemas.microsoft.com/office/drawing/2014/main" id="{17B59CCA-2D71-41A3-B814-467D431665C7}"/>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67" name="组合 66">
            <a:extLst>
              <a:ext uri="{FF2B5EF4-FFF2-40B4-BE49-F238E27FC236}">
                <a16:creationId xmlns:a16="http://schemas.microsoft.com/office/drawing/2014/main" id="{D6C3CC5E-AA9B-4338-8CFA-A4A0B3A1F1C0}"/>
              </a:ext>
            </a:extLst>
          </p:cNvPr>
          <p:cNvGrpSpPr/>
          <p:nvPr/>
        </p:nvGrpSpPr>
        <p:grpSpPr>
          <a:xfrm>
            <a:off x="8430149" y="1721313"/>
            <a:ext cx="2623547" cy="1323440"/>
            <a:chOff x="8582127" y="1299426"/>
            <a:chExt cx="2623547" cy="1323440"/>
          </a:xfrm>
        </p:grpSpPr>
        <p:sp>
          <p:nvSpPr>
            <p:cNvPr id="68" name="文本框 67">
              <a:extLst>
                <a:ext uri="{FF2B5EF4-FFF2-40B4-BE49-F238E27FC236}">
                  <a16:creationId xmlns:a16="http://schemas.microsoft.com/office/drawing/2014/main" id="{A54257CC-E84F-4BB9-9F21-2A916ECB3B2B}"/>
                </a:ext>
              </a:extLst>
            </p:cNvPr>
            <p:cNvSpPr txBox="1"/>
            <p:nvPr/>
          </p:nvSpPr>
          <p:spPr>
            <a:xfrm>
              <a:off x="8582127" y="1761092"/>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69" name="文本框 68">
              <a:extLst>
                <a:ext uri="{FF2B5EF4-FFF2-40B4-BE49-F238E27FC236}">
                  <a16:creationId xmlns:a16="http://schemas.microsoft.com/office/drawing/2014/main" id="{4A0B4218-AA8C-4A6D-A7DE-3B345695E586}"/>
                </a:ext>
              </a:extLst>
            </p:cNvPr>
            <p:cNvSpPr txBox="1"/>
            <p:nvPr/>
          </p:nvSpPr>
          <p:spPr>
            <a:xfrm>
              <a:off x="8582127" y="1299426"/>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70" name="组合 69">
            <a:extLst>
              <a:ext uri="{FF2B5EF4-FFF2-40B4-BE49-F238E27FC236}">
                <a16:creationId xmlns:a16="http://schemas.microsoft.com/office/drawing/2014/main" id="{E49058E4-4DA1-4CFF-880E-A6BA718411AE}"/>
              </a:ext>
            </a:extLst>
          </p:cNvPr>
          <p:cNvGrpSpPr/>
          <p:nvPr/>
        </p:nvGrpSpPr>
        <p:grpSpPr>
          <a:xfrm>
            <a:off x="8534147" y="4186451"/>
            <a:ext cx="2623547" cy="1323440"/>
            <a:chOff x="8582127" y="1299426"/>
            <a:chExt cx="2623547" cy="1323440"/>
          </a:xfrm>
        </p:grpSpPr>
        <p:sp>
          <p:nvSpPr>
            <p:cNvPr id="71" name="文本框 70">
              <a:extLst>
                <a:ext uri="{FF2B5EF4-FFF2-40B4-BE49-F238E27FC236}">
                  <a16:creationId xmlns:a16="http://schemas.microsoft.com/office/drawing/2014/main" id="{B1A1756D-D337-455B-9ADA-3224779D4E19}"/>
                </a:ext>
              </a:extLst>
            </p:cNvPr>
            <p:cNvSpPr txBox="1"/>
            <p:nvPr/>
          </p:nvSpPr>
          <p:spPr>
            <a:xfrm>
              <a:off x="8582127" y="1761092"/>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72" name="文本框 71">
              <a:extLst>
                <a:ext uri="{FF2B5EF4-FFF2-40B4-BE49-F238E27FC236}">
                  <a16:creationId xmlns:a16="http://schemas.microsoft.com/office/drawing/2014/main" id="{ED204899-9450-43A8-BBA2-4979FA68F125}"/>
                </a:ext>
              </a:extLst>
            </p:cNvPr>
            <p:cNvSpPr txBox="1"/>
            <p:nvPr/>
          </p:nvSpPr>
          <p:spPr>
            <a:xfrm>
              <a:off x="8582128" y="1299427"/>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spTree>
    <p:extLst>
      <p:ext uri="{BB962C8B-B14F-4D97-AF65-F5344CB8AC3E}">
        <p14:creationId val="28940379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childTnLst>
                                </p:cTn>
                              </p:par>
                              <p:par>
                                <p:cTn fill="hold" id="8" nodeType="withEffect" presetClass="entr" presetID="2" presetSubtype="8">
                                  <p:stCondLst>
                                    <p:cond delay="750"/>
                                  </p:stCondLst>
                                  <p:childTnLst>
                                    <p:set>
                                      <p:cBhvr>
                                        <p:cTn dur="1" fill="hold" id="9">
                                          <p:stCondLst>
                                            <p:cond delay="0"/>
                                          </p:stCondLst>
                                        </p:cTn>
                                        <p:tgtEl>
                                          <p:spTgt spid="61"/>
                                        </p:tgtEl>
                                        <p:attrNameLst>
                                          <p:attrName>style.visibility</p:attrName>
                                        </p:attrNameLst>
                                      </p:cBhvr>
                                      <p:to>
                                        <p:strVal val="visible"/>
                                      </p:to>
                                    </p:set>
                                    <p:anim calcmode="lin" valueType="num">
                                      <p:cBhvr additive="base">
                                        <p:cTn dur="1000" fill="hold" id="10"/>
                                        <p:tgtEl>
                                          <p:spTgt spid="61"/>
                                        </p:tgtEl>
                                        <p:attrNameLst>
                                          <p:attrName>ppt_x</p:attrName>
                                        </p:attrNameLst>
                                      </p:cBhvr>
                                      <p:tavLst>
                                        <p:tav tm="0">
                                          <p:val>
                                            <p:strVal val="0-#ppt_w/2"/>
                                          </p:val>
                                        </p:tav>
                                        <p:tav tm="100000">
                                          <p:val>
                                            <p:strVal val="#ppt_x"/>
                                          </p:val>
                                        </p:tav>
                                      </p:tavLst>
                                    </p:anim>
                                    <p:anim calcmode="lin" valueType="num">
                                      <p:cBhvr additive="base">
                                        <p:cTn dur="1000" fill="hold" id="11"/>
                                        <p:tgtEl>
                                          <p:spTgt spid="61"/>
                                        </p:tgtEl>
                                        <p:attrNameLst>
                                          <p:attrName>ppt_y</p:attrName>
                                        </p:attrNameLst>
                                      </p:cBhvr>
                                      <p:tavLst>
                                        <p:tav tm="0">
                                          <p:val>
                                            <p:strVal val="#ppt_y"/>
                                          </p:val>
                                        </p:tav>
                                        <p:tav tm="100000">
                                          <p:val>
                                            <p:strVal val="#ppt_y"/>
                                          </p:val>
                                        </p:tav>
                                      </p:tavLst>
                                    </p:anim>
                                  </p:childTnLst>
                                </p:cTn>
                              </p:par>
                              <p:par>
                                <p:cTn fill="hold" id="12" nodeType="withEffect" presetClass="entr" presetID="2" presetSubtype="8">
                                  <p:stCondLst>
                                    <p:cond delay="750"/>
                                  </p:stCondLst>
                                  <p:childTnLst>
                                    <p:set>
                                      <p:cBhvr>
                                        <p:cTn dur="1" fill="hold" id="13">
                                          <p:stCondLst>
                                            <p:cond delay="0"/>
                                          </p:stCondLst>
                                        </p:cTn>
                                        <p:tgtEl>
                                          <p:spTgt spid="35"/>
                                        </p:tgtEl>
                                        <p:attrNameLst>
                                          <p:attrName>style.visibility</p:attrName>
                                        </p:attrNameLst>
                                      </p:cBhvr>
                                      <p:to>
                                        <p:strVal val="visible"/>
                                      </p:to>
                                    </p:set>
                                    <p:anim calcmode="lin" valueType="num">
                                      <p:cBhvr additive="base">
                                        <p:cTn dur="1000" fill="hold" id="14"/>
                                        <p:tgtEl>
                                          <p:spTgt spid="35"/>
                                        </p:tgtEl>
                                        <p:attrNameLst>
                                          <p:attrName>ppt_x</p:attrName>
                                        </p:attrNameLst>
                                      </p:cBhvr>
                                      <p:tavLst>
                                        <p:tav tm="0">
                                          <p:val>
                                            <p:strVal val="0-#ppt_w/2"/>
                                          </p:val>
                                        </p:tav>
                                        <p:tav tm="100000">
                                          <p:val>
                                            <p:strVal val="#ppt_x"/>
                                          </p:val>
                                        </p:tav>
                                      </p:tavLst>
                                    </p:anim>
                                    <p:anim calcmode="lin" valueType="num">
                                      <p:cBhvr additive="base">
                                        <p:cTn dur="1000" fill="hold" id="15"/>
                                        <p:tgtEl>
                                          <p:spTgt spid="35"/>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1500"/>
                                  </p:stCondLst>
                                  <p:childTnLst>
                                    <p:set>
                                      <p:cBhvr>
                                        <p:cTn dur="1" fill="hold" id="17">
                                          <p:stCondLst>
                                            <p:cond delay="0"/>
                                          </p:stCondLst>
                                        </p:cTn>
                                        <p:tgtEl>
                                          <p:spTgt spid="38"/>
                                        </p:tgtEl>
                                        <p:attrNameLst>
                                          <p:attrName>style.visibility</p:attrName>
                                        </p:attrNameLst>
                                      </p:cBhvr>
                                      <p:to>
                                        <p:strVal val="visible"/>
                                      </p:to>
                                    </p:set>
                                    <p:anim calcmode="lin" valueType="num">
                                      <p:cBhvr additive="base">
                                        <p:cTn dur="1000" fill="hold" id="18"/>
                                        <p:tgtEl>
                                          <p:spTgt spid="38"/>
                                        </p:tgtEl>
                                        <p:attrNameLst>
                                          <p:attrName>ppt_x</p:attrName>
                                        </p:attrNameLst>
                                      </p:cBhvr>
                                      <p:tavLst>
                                        <p:tav tm="0">
                                          <p:val>
                                            <p:strVal val="1+#ppt_w/2"/>
                                          </p:val>
                                        </p:tav>
                                        <p:tav tm="100000">
                                          <p:val>
                                            <p:strVal val="#ppt_x"/>
                                          </p:val>
                                        </p:tav>
                                      </p:tavLst>
                                    </p:anim>
                                    <p:anim calcmode="lin" valueType="num">
                                      <p:cBhvr additive="base">
                                        <p:cTn dur="1000" fill="hold" id="19"/>
                                        <p:tgtEl>
                                          <p:spTgt spid="38"/>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1500"/>
                                  </p:stCondLst>
                                  <p:childTnLst>
                                    <p:set>
                                      <p:cBhvr>
                                        <p:cTn dur="1" fill="hold" id="21">
                                          <p:stCondLst>
                                            <p:cond delay="0"/>
                                          </p:stCondLst>
                                        </p:cTn>
                                        <p:tgtEl>
                                          <p:spTgt spid="67"/>
                                        </p:tgtEl>
                                        <p:attrNameLst>
                                          <p:attrName>style.visibility</p:attrName>
                                        </p:attrNameLst>
                                      </p:cBhvr>
                                      <p:to>
                                        <p:strVal val="visible"/>
                                      </p:to>
                                    </p:set>
                                    <p:anim calcmode="lin" valueType="num">
                                      <p:cBhvr additive="base">
                                        <p:cTn dur="1000" fill="hold" id="22"/>
                                        <p:tgtEl>
                                          <p:spTgt spid="67"/>
                                        </p:tgtEl>
                                        <p:attrNameLst>
                                          <p:attrName>ppt_x</p:attrName>
                                        </p:attrNameLst>
                                      </p:cBhvr>
                                      <p:tavLst>
                                        <p:tav tm="0">
                                          <p:val>
                                            <p:strVal val="1+#ppt_w/2"/>
                                          </p:val>
                                        </p:tav>
                                        <p:tav tm="100000">
                                          <p:val>
                                            <p:strVal val="#ppt_x"/>
                                          </p:val>
                                        </p:tav>
                                      </p:tavLst>
                                    </p:anim>
                                    <p:anim calcmode="lin" valueType="num">
                                      <p:cBhvr additive="base">
                                        <p:cTn dur="1000" fill="hold" id="23"/>
                                        <p:tgtEl>
                                          <p:spTgt spid="6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2250"/>
                                  </p:stCondLst>
                                  <p:childTnLst>
                                    <p:set>
                                      <p:cBhvr>
                                        <p:cTn dur="1" fill="hold" id="25">
                                          <p:stCondLst>
                                            <p:cond delay="0"/>
                                          </p:stCondLst>
                                        </p:cTn>
                                        <p:tgtEl>
                                          <p:spTgt spid="58"/>
                                        </p:tgtEl>
                                        <p:attrNameLst>
                                          <p:attrName>style.visibility</p:attrName>
                                        </p:attrNameLst>
                                      </p:cBhvr>
                                      <p:to>
                                        <p:strVal val="visible"/>
                                      </p:to>
                                    </p:set>
                                    <p:anim calcmode="lin" valueType="num">
                                      <p:cBhvr additive="base">
                                        <p:cTn dur="1000" fill="hold" id="26"/>
                                        <p:tgtEl>
                                          <p:spTgt spid="58"/>
                                        </p:tgtEl>
                                        <p:attrNameLst>
                                          <p:attrName>ppt_x</p:attrName>
                                        </p:attrNameLst>
                                      </p:cBhvr>
                                      <p:tavLst>
                                        <p:tav tm="0">
                                          <p:val>
                                            <p:strVal val="1+#ppt_w/2"/>
                                          </p:val>
                                        </p:tav>
                                        <p:tav tm="100000">
                                          <p:val>
                                            <p:strVal val="#ppt_x"/>
                                          </p:val>
                                        </p:tav>
                                      </p:tavLst>
                                    </p:anim>
                                    <p:anim calcmode="lin" valueType="num">
                                      <p:cBhvr additive="base">
                                        <p:cTn dur="1000" fill="hold" id="27"/>
                                        <p:tgtEl>
                                          <p:spTgt spid="58"/>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2250"/>
                                  </p:stCondLst>
                                  <p:childTnLst>
                                    <p:set>
                                      <p:cBhvr>
                                        <p:cTn dur="1" fill="hold" id="29">
                                          <p:stCondLst>
                                            <p:cond delay="0"/>
                                          </p:stCondLst>
                                        </p:cTn>
                                        <p:tgtEl>
                                          <p:spTgt spid="70"/>
                                        </p:tgtEl>
                                        <p:attrNameLst>
                                          <p:attrName>style.visibility</p:attrName>
                                        </p:attrNameLst>
                                      </p:cBhvr>
                                      <p:to>
                                        <p:strVal val="visible"/>
                                      </p:to>
                                    </p:set>
                                    <p:anim calcmode="lin" valueType="num">
                                      <p:cBhvr additive="base">
                                        <p:cTn dur="1000" fill="hold" id="30"/>
                                        <p:tgtEl>
                                          <p:spTgt spid="70"/>
                                        </p:tgtEl>
                                        <p:attrNameLst>
                                          <p:attrName>ppt_x</p:attrName>
                                        </p:attrNameLst>
                                      </p:cBhvr>
                                      <p:tavLst>
                                        <p:tav tm="0">
                                          <p:val>
                                            <p:strVal val="1+#ppt_w/2"/>
                                          </p:val>
                                        </p:tav>
                                        <p:tav tm="100000">
                                          <p:val>
                                            <p:strVal val="#ppt_x"/>
                                          </p:val>
                                        </p:tav>
                                      </p:tavLst>
                                    </p:anim>
                                    <p:anim calcmode="lin" valueType="num">
                                      <p:cBhvr additive="base">
                                        <p:cTn dur="1000" fill="hold" id="31"/>
                                        <p:tgtEl>
                                          <p:spTgt spid="70"/>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3000"/>
                                  </p:stCondLst>
                                  <p:childTnLst>
                                    <p:set>
                                      <p:cBhvr>
                                        <p:cTn dur="1" fill="hold" id="33">
                                          <p:stCondLst>
                                            <p:cond delay="0"/>
                                          </p:stCondLst>
                                        </p:cTn>
                                        <p:tgtEl>
                                          <p:spTgt spid="45"/>
                                        </p:tgtEl>
                                        <p:attrNameLst>
                                          <p:attrName>style.visibility</p:attrName>
                                        </p:attrNameLst>
                                      </p:cBhvr>
                                      <p:to>
                                        <p:strVal val="visible"/>
                                      </p:to>
                                    </p:set>
                                    <p:anim calcmode="lin" valueType="num">
                                      <p:cBhvr additive="base">
                                        <p:cTn dur="1000" fill="hold" id="34"/>
                                        <p:tgtEl>
                                          <p:spTgt spid="45"/>
                                        </p:tgtEl>
                                        <p:attrNameLst>
                                          <p:attrName>ppt_x</p:attrName>
                                        </p:attrNameLst>
                                      </p:cBhvr>
                                      <p:tavLst>
                                        <p:tav tm="0">
                                          <p:val>
                                            <p:strVal val="0-#ppt_w/2"/>
                                          </p:val>
                                        </p:tav>
                                        <p:tav tm="100000">
                                          <p:val>
                                            <p:strVal val="#ppt_x"/>
                                          </p:val>
                                        </p:tav>
                                      </p:tavLst>
                                    </p:anim>
                                    <p:anim calcmode="lin" valueType="num">
                                      <p:cBhvr additive="base">
                                        <p:cTn dur="1000" fill="hold" id="35"/>
                                        <p:tgtEl>
                                          <p:spTgt spid="45"/>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3000"/>
                                  </p:stCondLst>
                                  <p:childTnLst>
                                    <p:set>
                                      <p:cBhvr>
                                        <p:cTn dur="1" fill="hold" id="37">
                                          <p:stCondLst>
                                            <p:cond delay="0"/>
                                          </p:stCondLst>
                                        </p:cTn>
                                        <p:tgtEl>
                                          <p:spTgt spid="64"/>
                                        </p:tgtEl>
                                        <p:attrNameLst>
                                          <p:attrName>style.visibility</p:attrName>
                                        </p:attrNameLst>
                                      </p:cBhvr>
                                      <p:to>
                                        <p:strVal val="visible"/>
                                      </p:to>
                                    </p:set>
                                    <p:anim calcmode="lin" valueType="num">
                                      <p:cBhvr additive="base">
                                        <p:cTn dur="1000" fill="hold" id="38"/>
                                        <p:tgtEl>
                                          <p:spTgt spid="64"/>
                                        </p:tgtEl>
                                        <p:attrNameLst>
                                          <p:attrName>ppt_x</p:attrName>
                                        </p:attrNameLst>
                                      </p:cBhvr>
                                      <p:tavLst>
                                        <p:tav tm="0">
                                          <p:val>
                                            <p:strVal val="0-#ppt_w/2"/>
                                          </p:val>
                                        </p:tav>
                                        <p:tav tm="100000">
                                          <p:val>
                                            <p:strVal val="#ppt_x"/>
                                          </p:val>
                                        </p:tav>
                                      </p:tavLst>
                                    </p:anim>
                                    <p:anim calcmode="lin" valueType="num">
                                      <p:cBhvr additive="base">
                                        <p:cTn dur="1000" fill="hold" id="39"/>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C2AE9421-EE9F-4BCE-8EFE-B1F058F7AAEE}"/>
              </a:ext>
            </a:extLst>
          </p:cNvPr>
          <p:cNvPicPr>
            <a:picLocks noChangeAspect="1"/>
          </p:cNvPicPr>
          <p:nvPr/>
        </p:nvPicPr>
        <p:blipFill>
          <a:blip r:embed="rId3"/>
          <a:stretch>
            <a:fillRect/>
          </a:stretch>
        </p:blipFill>
        <p:spPr>
          <a:xfrm>
            <a:off x="1236879" y="374188"/>
            <a:ext cx="1959443" cy="619200"/>
          </a:xfrm>
          <a:prstGeom prst="rect">
            <a:avLst/>
          </a:prstGeom>
        </p:spPr>
      </p:pic>
      <p:grpSp>
        <p:nvGrpSpPr>
          <p:cNvPr id="4" name="组合 3">
            <a:extLst>
              <a:ext uri="{FF2B5EF4-FFF2-40B4-BE49-F238E27FC236}">
                <a16:creationId xmlns:a16="http://schemas.microsoft.com/office/drawing/2014/main" id="{CF4F41B2-D484-4D11-B4E0-4FF3C8A9C859}"/>
              </a:ext>
            </a:extLst>
          </p:cNvPr>
          <p:cNvGrpSpPr/>
          <p:nvPr/>
        </p:nvGrpSpPr>
        <p:grpSpPr>
          <a:xfrm>
            <a:off x="5689700" y="374184"/>
            <a:ext cx="6082420" cy="6057125"/>
            <a:chOff x="5689700" y="374184"/>
            <a:chExt cx="6082420" cy="6057125"/>
          </a:xfrm>
          <a:blipFill dpi="0" rotWithShape="1">
            <a:blip r:embed="rId4">
              <a:extLst>
                <a:ext uri="{28A0092B-C50C-407E-A947-70E740481C1C}">
                  <a14:useLocalDpi val="0"/>
                </a:ext>
              </a:extLst>
            </a:blip>
            <a:stretch>
              <a:fillRect/>
            </a:stretch>
          </a:blipFill>
        </p:grpSpPr>
        <p:sp>
          <p:nvSpPr>
            <p:cNvPr id="2" name="矩形 1">
              <a:extLst>
                <a:ext uri="{FF2B5EF4-FFF2-40B4-BE49-F238E27FC236}">
                  <a16:creationId xmlns:a16="http://schemas.microsoft.com/office/drawing/2014/main" id="{F15C7211-1EA2-44BB-A4BE-FA492FDB5654}"/>
                </a:ext>
              </a:extLst>
            </p:cNvPr>
            <p:cNvSpPr/>
            <p:nvPr/>
          </p:nvSpPr>
          <p:spPr>
            <a:xfrm>
              <a:off x="9805737" y="374188"/>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a:extLst>
                <a:ext uri="{FF2B5EF4-FFF2-40B4-BE49-F238E27FC236}">
                  <a16:creationId xmlns:a16="http://schemas.microsoft.com/office/drawing/2014/main" id="{2AC966BA-56F1-44B1-9419-B39EC1665883}"/>
                </a:ext>
              </a:extLst>
            </p:cNvPr>
            <p:cNvSpPr/>
            <p:nvPr/>
          </p:nvSpPr>
          <p:spPr>
            <a:xfrm>
              <a:off x="9805737" y="2419557"/>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a:extLst>
                <a:ext uri="{FF2B5EF4-FFF2-40B4-BE49-F238E27FC236}">
                  <a16:creationId xmlns:a16="http://schemas.microsoft.com/office/drawing/2014/main" id="{DF99B6FA-7BDE-48B8-9B2A-CB12AC5D0750}"/>
                </a:ext>
              </a:extLst>
            </p:cNvPr>
            <p:cNvSpPr/>
            <p:nvPr/>
          </p:nvSpPr>
          <p:spPr>
            <a:xfrm>
              <a:off x="9805736"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a:extLst>
                <a:ext uri="{FF2B5EF4-FFF2-40B4-BE49-F238E27FC236}">
                  <a16:creationId xmlns:a16="http://schemas.microsoft.com/office/drawing/2014/main" id="{C7D131BF-8692-4A45-98D2-786FB8DDCA22}"/>
                </a:ext>
              </a:extLst>
            </p:cNvPr>
            <p:cNvSpPr/>
            <p:nvPr/>
          </p:nvSpPr>
          <p:spPr>
            <a:xfrm>
              <a:off x="7747719" y="374187"/>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a:extLst>
                <a:ext uri="{FF2B5EF4-FFF2-40B4-BE49-F238E27FC236}">
                  <a16:creationId xmlns:a16="http://schemas.microsoft.com/office/drawing/2014/main" id="{2104CF81-171F-4FD1-8CF8-8DF7EF53972F}"/>
                </a:ext>
              </a:extLst>
            </p:cNvPr>
            <p:cNvSpPr/>
            <p:nvPr/>
          </p:nvSpPr>
          <p:spPr>
            <a:xfrm>
              <a:off x="7747719" y="241955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a:extLst>
                <a:ext uri="{FF2B5EF4-FFF2-40B4-BE49-F238E27FC236}">
                  <a16:creationId xmlns:a16="http://schemas.microsoft.com/office/drawing/2014/main" id="{E148CBE2-77A3-4F13-82A7-F41719BA1B5A}"/>
                </a:ext>
              </a:extLst>
            </p:cNvPr>
            <p:cNvSpPr/>
            <p:nvPr/>
          </p:nvSpPr>
          <p:spPr>
            <a:xfrm>
              <a:off x="7747719"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a:extLst>
                <a:ext uri="{FF2B5EF4-FFF2-40B4-BE49-F238E27FC236}">
                  <a16:creationId xmlns:a16="http://schemas.microsoft.com/office/drawing/2014/main" id="{50A2BB8E-4830-4694-93CD-550EA0D86AE9}"/>
                </a:ext>
              </a:extLst>
            </p:cNvPr>
            <p:cNvSpPr/>
            <p:nvPr/>
          </p:nvSpPr>
          <p:spPr>
            <a:xfrm>
              <a:off x="5689702" y="4464926"/>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a:extLst>
                <a:ext uri="{FF2B5EF4-FFF2-40B4-BE49-F238E27FC236}">
                  <a16:creationId xmlns:a16="http://schemas.microsoft.com/office/drawing/2014/main" id="{7AB99303-B89A-4274-8E64-133BBEAA6622}"/>
                </a:ext>
              </a:extLst>
            </p:cNvPr>
            <p:cNvSpPr/>
            <p:nvPr/>
          </p:nvSpPr>
          <p:spPr>
            <a:xfrm>
              <a:off x="5689701" y="2419555"/>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a:extLst>
                <a:ext uri="{FF2B5EF4-FFF2-40B4-BE49-F238E27FC236}">
                  <a16:creationId xmlns:a16="http://schemas.microsoft.com/office/drawing/2014/main" id="{4F652116-5F96-47E8-A034-60F4F4153DEB}"/>
                </a:ext>
              </a:extLst>
            </p:cNvPr>
            <p:cNvSpPr/>
            <p:nvPr/>
          </p:nvSpPr>
          <p:spPr>
            <a:xfrm>
              <a:off x="5689700" y="374184"/>
              <a:ext cx="1966383" cy="19663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 name="文本框 61">
            <a:extLst>
              <a:ext uri="{FF2B5EF4-FFF2-40B4-BE49-F238E27FC236}">
                <a16:creationId xmlns:a16="http://schemas.microsoft.com/office/drawing/2014/main" id="{40069601-7140-4B3C-9D11-A23D9B70627B}"/>
              </a:ext>
            </a:extLst>
          </p:cNvPr>
          <p:cNvSpPr txBox="1"/>
          <p:nvPr/>
        </p:nvSpPr>
        <p:spPr>
          <a:xfrm>
            <a:off x="612938" y="1860427"/>
            <a:ext cx="5202339" cy="1107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sp>
        <p:nvSpPr>
          <p:cNvPr id="63" name="文本框 62">
            <a:extLst>
              <a:ext uri="{FF2B5EF4-FFF2-40B4-BE49-F238E27FC236}">
                <a16:creationId xmlns:a16="http://schemas.microsoft.com/office/drawing/2014/main" id="{D50E9600-3968-4F6E-8DBF-5CDEF58AA801}"/>
              </a:ext>
            </a:extLst>
          </p:cNvPr>
          <p:cNvSpPr txBox="1"/>
          <p:nvPr/>
        </p:nvSpPr>
        <p:spPr>
          <a:xfrm>
            <a:off x="612937" y="3162676"/>
            <a:ext cx="5202339"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grpSp>
        <p:nvGrpSpPr>
          <p:cNvPr id="6" name="组合 5">
            <a:extLst>
              <a:ext uri="{FF2B5EF4-FFF2-40B4-BE49-F238E27FC236}">
                <a16:creationId xmlns:a16="http://schemas.microsoft.com/office/drawing/2014/main" id="{4F80B9B5-19DF-42C6-8608-79F22BFFB883}"/>
              </a:ext>
            </a:extLst>
          </p:cNvPr>
          <p:cNvGrpSpPr/>
          <p:nvPr/>
        </p:nvGrpSpPr>
        <p:grpSpPr>
          <a:xfrm>
            <a:off x="612937" y="4385938"/>
            <a:ext cx="1721189" cy="796917"/>
            <a:chOff x="612937" y="4385938"/>
            <a:chExt cx="1721189" cy="796917"/>
          </a:xfrm>
        </p:grpSpPr>
        <p:sp>
          <p:nvSpPr>
            <p:cNvPr id="64" name="文本框 63">
              <a:extLst>
                <a:ext uri="{FF2B5EF4-FFF2-40B4-BE49-F238E27FC236}">
                  <a16:creationId xmlns:a16="http://schemas.microsoft.com/office/drawing/2014/main" id="{89053460-76EF-4BB0-9C08-93C680D786E5}"/>
                </a:ext>
              </a:extLst>
            </p:cNvPr>
            <p:cNvSpPr txBox="1"/>
            <p:nvPr/>
          </p:nvSpPr>
          <p:spPr>
            <a:xfrm>
              <a:off x="612937" y="4385938"/>
              <a:ext cx="11988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5.53%</a:t>
              </a:r>
            </a:p>
          </p:txBody>
        </p:sp>
        <p:sp>
          <p:nvSpPr>
            <p:cNvPr id="65" name="文本框 64">
              <a:extLst>
                <a:ext uri="{FF2B5EF4-FFF2-40B4-BE49-F238E27FC236}">
                  <a16:creationId xmlns:a16="http://schemas.microsoft.com/office/drawing/2014/main" id="{D7FAC1D7-3EA0-4338-B11A-9D6A5335BE4A}"/>
                </a:ext>
              </a:extLst>
            </p:cNvPr>
            <p:cNvSpPr txBox="1"/>
            <p:nvPr/>
          </p:nvSpPr>
          <p:spPr>
            <a:xfrm>
              <a:off x="612937" y="4834043"/>
              <a:ext cx="1721189" cy="345440"/>
            </a:xfrm>
            <a:prstGeom prst="rect">
              <a:avLst/>
            </a:prstGeom>
            <a:noFill/>
          </p:spPr>
          <p:txBody>
            <a:bodyPr rtlCol="0" wrap="square">
              <a:spAutoFit/>
            </a:bodyPr>
            <a:lstStyle/>
            <a:p>
              <a:pPr>
                <a:lnSpc>
                  <a:spcPts val="2000"/>
                </a:lnSpc>
              </a:pPr>
              <a:r>
                <a:rPr altLang="en-US" lang="zh-CN" sz="1400">
                  <a:solidFill>
                    <a:srgbClr val="717171"/>
                  </a:solidFill>
                </a:rPr>
                <a:t>预期年化收益率</a:t>
              </a:r>
            </a:p>
          </p:txBody>
        </p:sp>
      </p:grpSp>
      <p:grpSp>
        <p:nvGrpSpPr>
          <p:cNvPr id="66" name="组合 65">
            <a:extLst>
              <a:ext uri="{FF2B5EF4-FFF2-40B4-BE49-F238E27FC236}">
                <a16:creationId xmlns:a16="http://schemas.microsoft.com/office/drawing/2014/main" id="{C8AAD455-131E-48E8-BD62-1E0472E691EF}"/>
              </a:ext>
            </a:extLst>
          </p:cNvPr>
          <p:cNvGrpSpPr/>
          <p:nvPr/>
        </p:nvGrpSpPr>
        <p:grpSpPr>
          <a:xfrm>
            <a:off x="2335727" y="4385938"/>
            <a:ext cx="1791105" cy="796917"/>
            <a:chOff x="612937" y="4385938"/>
            <a:chExt cx="1791105" cy="796917"/>
          </a:xfrm>
        </p:grpSpPr>
        <p:sp>
          <p:nvSpPr>
            <p:cNvPr id="67" name="文本框 66">
              <a:extLst>
                <a:ext uri="{FF2B5EF4-FFF2-40B4-BE49-F238E27FC236}">
                  <a16:creationId xmlns:a16="http://schemas.microsoft.com/office/drawing/2014/main" id="{0705C0D8-2516-40E3-9962-43E360D13351}"/>
                </a:ext>
              </a:extLst>
            </p:cNvPr>
            <p:cNvSpPr txBox="1"/>
            <p:nvPr/>
          </p:nvSpPr>
          <p:spPr>
            <a:xfrm>
              <a:off x="612937" y="4385938"/>
              <a:ext cx="14020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55.53w</a:t>
              </a:r>
            </a:p>
          </p:txBody>
        </p:sp>
        <p:sp>
          <p:nvSpPr>
            <p:cNvPr id="68" name="文本框 67">
              <a:extLst>
                <a:ext uri="{FF2B5EF4-FFF2-40B4-BE49-F238E27FC236}">
                  <a16:creationId xmlns:a16="http://schemas.microsoft.com/office/drawing/2014/main" id="{7295841C-5A72-4EEB-A359-26D6830BD409}"/>
                </a:ext>
              </a:extLst>
            </p:cNvPr>
            <p:cNvSpPr txBox="1"/>
            <p:nvPr/>
          </p:nvSpPr>
          <p:spPr>
            <a:xfrm>
              <a:off x="612937" y="4834043"/>
              <a:ext cx="1791105" cy="345440"/>
            </a:xfrm>
            <a:prstGeom prst="rect">
              <a:avLst/>
            </a:prstGeom>
            <a:noFill/>
          </p:spPr>
          <p:txBody>
            <a:bodyPr rtlCol="0" wrap="square">
              <a:spAutoFit/>
            </a:bodyPr>
            <a:lstStyle/>
            <a:p>
              <a:pPr>
                <a:lnSpc>
                  <a:spcPts val="2000"/>
                </a:lnSpc>
              </a:pPr>
              <a:r>
                <a:rPr altLang="en-US" lang="zh-CN" sz="1400">
                  <a:solidFill>
                    <a:srgbClr val="717171"/>
                  </a:solidFill>
                </a:rPr>
                <a:t>预期本期投资总金额</a:t>
              </a:r>
            </a:p>
          </p:txBody>
        </p:sp>
      </p:grpSp>
    </p:spTree>
    <p:extLst>
      <p:ext uri="{BB962C8B-B14F-4D97-AF65-F5344CB8AC3E}">
        <p14:creationId val="40715338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1000" id="7"/>
                                        <p:tgtEl>
                                          <p:spTgt spid="4"/>
                                        </p:tgtEl>
                                      </p:cBhvr>
                                    </p:animEffect>
                                  </p:childTnLst>
                                </p:cTn>
                              </p:par>
                              <p:par>
                                <p:cTn fill="hold" grpId="0" id="8" nodeType="withEffect" presetClass="entr" presetID="2" presetSubtype="8">
                                  <p:stCondLst>
                                    <p:cond delay="750"/>
                                  </p:stCondLst>
                                  <p:childTnLst>
                                    <p:set>
                                      <p:cBhvr>
                                        <p:cTn dur="1" fill="hold" id="9">
                                          <p:stCondLst>
                                            <p:cond delay="0"/>
                                          </p:stCondLst>
                                        </p:cTn>
                                        <p:tgtEl>
                                          <p:spTgt spid="62"/>
                                        </p:tgtEl>
                                        <p:attrNameLst>
                                          <p:attrName>style.visibility</p:attrName>
                                        </p:attrNameLst>
                                      </p:cBhvr>
                                      <p:to>
                                        <p:strVal val="visible"/>
                                      </p:to>
                                    </p:set>
                                    <p:anim calcmode="lin" valueType="num">
                                      <p:cBhvr additive="base">
                                        <p:cTn dur="1000" fill="hold" id="10"/>
                                        <p:tgtEl>
                                          <p:spTgt spid="62"/>
                                        </p:tgtEl>
                                        <p:attrNameLst>
                                          <p:attrName>ppt_x</p:attrName>
                                        </p:attrNameLst>
                                      </p:cBhvr>
                                      <p:tavLst>
                                        <p:tav tm="0">
                                          <p:val>
                                            <p:strVal val="0-#ppt_w/2"/>
                                          </p:val>
                                        </p:tav>
                                        <p:tav tm="100000">
                                          <p:val>
                                            <p:strVal val="#ppt_x"/>
                                          </p:val>
                                        </p:tav>
                                      </p:tavLst>
                                    </p:anim>
                                    <p:anim calcmode="lin" valueType="num">
                                      <p:cBhvr additive="base">
                                        <p:cTn dur="1000" fill="hold" id="11"/>
                                        <p:tgtEl>
                                          <p:spTgt spid="62"/>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1250"/>
                                  </p:stCondLst>
                                  <p:childTnLst>
                                    <p:set>
                                      <p:cBhvr>
                                        <p:cTn dur="1" fill="hold" id="13">
                                          <p:stCondLst>
                                            <p:cond delay="0"/>
                                          </p:stCondLst>
                                        </p:cTn>
                                        <p:tgtEl>
                                          <p:spTgt spid="63"/>
                                        </p:tgtEl>
                                        <p:attrNameLst>
                                          <p:attrName>style.visibility</p:attrName>
                                        </p:attrNameLst>
                                      </p:cBhvr>
                                      <p:to>
                                        <p:strVal val="visible"/>
                                      </p:to>
                                    </p:set>
                                    <p:anim calcmode="lin" valueType="num">
                                      <p:cBhvr additive="base">
                                        <p:cTn dur="1000" fill="hold" id="14"/>
                                        <p:tgtEl>
                                          <p:spTgt spid="63"/>
                                        </p:tgtEl>
                                        <p:attrNameLst>
                                          <p:attrName>ppt_x</p:attrName>
                                        </p:attrNameLst>
                                      </p:cBhvr>
                                      <p:tavLst>
                                        <p:tav tm="0">
                                          <p:val>
                                            <p:strVal val="0-#ppt_w/2"/>
                                          </p:val>
                                        </p:tav>
                                        <p:tav tm="100000">
                                          <p:val>
                                            <p:strVal val="#ppt_x"/>
                                          </p:val>
                                        </p:tav>
                                      </p:tavLst>
                                    </p:anim>
                                    <p:anim calcmode="lin" valueType="num">
                                      <p:cBhvr additive="base">
                                        <p:cTn dur="1000" fill="hold" id="15"/>
                                        <p:tgtEl>
                                          <p:spTgt spid="63"/>
                                        </p:tgtEl>
                                        <p:attrNameLst>
                                          <p:attrName>ppt_y</p:attrName>
                                        </p:attrNameLst>
                                      </p:cBhvr>
                                      <p:tavLst>
                                        <p:tav tm="0">
                                          <p:val>
                                            <p:strVal val="#ppt_y"/>
                                          </p:val>
                                        </p:tav>
                                        <p:tav tm="100000">
                                          <p:val>
                                            <p:strVal val="#ppt_y"/>
                                          </p:val>
                                        </p:tav>
                                      </p:tavLst>
                                    </p:anim>
                                  </p:childTnLst>
                                </p:cTn>
                              </p:par>
                              <p:par>
                                <p:cTn fill="hold" id="16" nodeType="withEffect" presetClass="entr" presetID="10" presetSubtype="0">
                                  <p:stCondLst>
                                    <p:cond delay="2000"/>
                                  </p:stCondLst>
                                  <p:childTnLst>
                                    <p:set>
                                      <p:cBhvr>
                                        <p:cTn dur="1" fill="hold" id="17">
                                          <p:stCondLst>
                                            <p:cond delay="0"/>
                                          </p:stCondLst>
                                        </p:cTn>
                                        <p:tgtEl>
                                          <p:spTgt spid="6"/>
                                        </p:tgtEl>
                                        <p:attrNameLst>
                                          <p:attrName>style.visibility</p:attrName>
                                        </p:attrNameLst>
                                      </p:cBhvr>
                                      <p:to>
                                        <p:strVal val="visible"/>
                                      </p:to>
                                    </p:set>
                                    <p:animEffect filter="fade" transition="in">
                                      <p:cBhvr>
                                        <p:cTn dur="1000" id="18"/>
                                        <p:tgtEl>
                                          <p:spTgt spid="6"/>
                                        </p:tgtEl>
                                      </p:cBhvr>
                                    </p:animEffect>
                                  </p:childTnLst>
                                </p:cTn>
                              </p:par>
                              <p:par>
                                <p:cTn fill="hold" id="19" nodeType="withEffect" presetClass="entr" presetID="10" presetSubtype="0">
                                  <p:stCondLst>
                                    <p:cond delay="2000"/>
                                  </p:stCondLst>
                                  <p:childTnLst>
                                    <p:set>
                                      <p:cBhvr>
                                        <p:cTn dur="1" fill="hold" id="20">
                                          <p:stCondLst>
                                            <p:cond delay="0"/>
                                          </p:stCondLst>
                                        </p:cTn>
                                        <p:tgtEl>
                                          <p:spTgt spid="66"/>
                                        </p:tgtEl>
                                        <p:attrNameLst>
                                          <p:attrName>style.visibility</p:attrName>
                                        </p:attrNameLst>
                                      </p:cBhvr>
                                      <p:to>
                                        <p:strVal val="visible"/>
                                      </p:to>
                                    </p:set>
                                    <p:animEffect filter="fade" transition="in">
                                      <p:cBhvr>
                                        <p:cTn dur="1000" id="21"/>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C2AE9421-EE9F-4BCE-8EFE-B1F058F7AAEE}"/>
              </a:ext>
            </a:extLst>
          </p:cNvPr>
          <p:cNvPicPr>
            <a:picLocks noChangeAspect="1"/>
          </p:cNvPicPr>
          <p:nvPr/>
        </p:nvPicPr>
        <p:blipFill>
          <a:blip r:embed="rId3"/>
          <a:stretch>
            <a:fillRect/>
          </a:stretch>
        </p:blipFill>
        <p:spPr>
          <a:xfrm>
            <a:off x="1236879" y="374188"/>
            <a:ext cx="1959443" cy="619200"/>
          </a:xfrm>
          <a:prstGeom prst="rect">
            <a:avLst/>
          </a:prstGeom>
        </p:spPr>
      </p:pic>
      <p:sp>
        <p:nvSpPr>
          <p:cNvPr id="38" name="直角三角形 37">
            <a:extLst>
              <a:ext uri="{FF2B5EF4-FFF2-40B4-BE49-F238E27FC236}">
                <a16:creationId xmlns:a16="http://schemas.microsoft.com/office/drawing/2014/main" id="{6CB1D101-2907-4549-92F8-133EAAA8EAB1}"/>
              </a:ext>
            </a:extLst>
          </p:cNvPr>
          <p:cNvSpPr/>
          <p:nvPr/>
        </p:nvSpPr>
        <p:spPr>
          <a:xfrm flipH="1" rot="13500000">
            <a:off x="1550546" y="3114652"/>
            <a:ext cx="7486698" cy="7486698"/>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直角三角形 36">
            <a:extLst>
              <a:ext uri="{FF2B5EF4-FFF2-40B4-BE49-F238E27FC236}">
                <a16:creationId xmlns:a16="http://schemas.microsoft.com/office/drawing/2014/main" id="{E8CC7934-8A63-48E3-92BD-20758D34EC91}"/>
              </a:ext>
            </a:extLst>
          </p:cNvPr>
          <p:cNvSpPr/>
          <p:nvPr/>
        </p:nvSpPr>
        <p:spPr>
          <a:xfrm flipH="1" flipV="1" rot="5400000">
            <a:off x="5305926" y="-28074"/>
            <a:ext cx="6886074" cy="6886074"/>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889ED8D2-BAF6-43AD-B8C7-AC12641CF270}"/>
              </a:ext>
            </a:extLst>
          </p:cNvPr>
          <p:cNvGrpSpPr/>
          <p:nvPr/>
        </p:nvGrpSpPr>
        <p:grpSpPr>
          <a:xfrm>
            <a:off x="1036721" y="1531386"/>
            <a:ext cx="10118558" cy="3169319"/>
            <a:chOff x="0" y="1519621"/>
            <a:chExt cx="12192000" cy="3818759"/>
          </a:xfrm>
        </p:grpSpPr>
        <p:pic>
          <p:nvPicPr>
            <p:cNvPr id="4" name="图片 3">
              <a:extLst>
                <a:ext uri="{FF2B5EF4-FFF2-40B4-BE49-F238E27FC236}">
                  <a16:creationId xmlns:a16="http://schemas.microsoft.com/office/drawing/2014/main" id="{862AEF1C-5ABC-4EB7-85B3-8B7E240299C6}"/>
                </a:ext>
              </a:extLst>
            </p:cNvPr>
            <p:cNvPicPr>
              <a:picLocks noChangeAspect="1"/>
            </p:cNvPicPr>
            <p:nvPr/>
          </p:nvPicPr>
          <p:blipFill>
            <a:blip r:embed="rId4">
              <a:extLst>
                <a:ext uri="{28A0092B-C50C-407E-A947-70E740481C1C}">
                  <a14:useLocalDpi val="0"/>
                </a:ext>
              </a:extLst>
            </a:blip>
            <a:stretch>
              <a:fillRect/>
            </a:stretch>
          </p:blipFill>
          <p:spPr>
            <a:xfrm>
              <a:off x="0" y="1519621"/>
              <a:ext cx="12192000" cy="3818759"/>
            </a:xfrm>
            <a:prstGeom prst="rect">
              <a:avLst/>
            </a:prstGeom>
          </p:spPr>
        </p:pic>
        <p:pic>
          <p:nvPicPr>
            <p:cNvPr id="8" name="图片 7">
              <a:extLst>
                <a:ext uri="{FF2B5EF4-FFF2-40B4-BE49-F238E27FC236}">
                  <a16:creationId xmlns:a16="http://schemas.microsoft.com/office/drawing/2014/main" id="{71645C8C-6A7C-48A9-8CFD-AF021336C736}"/>
                </a:ext>
              </a:extLst>
            </p:cNvPr>
            <p:cNvPicPr>
              <a:picLocks noChangeAspect="1"/>
            </p:cNvPicPr>
            <p:nvPr/>
          </p:nvPicPr>
          <p:blipFill>
            <a:blip r:embed="rId5">
              <a:extLst>
                <a:ext uri="{28A0092B-C50C-407E-A947-70E740481C1C}">
                  <a14:useLocalDpi val="0"/>
                </a:ext>
              </a:extLst>
            </a:blip>
            <a:stretch>
              <a:fillRect/>
            </a:stretch>
          </p:blipFill>
          <p:spPr>
            <a:xfrm>
              <a:off x="3777916" y="1865815"/>
              <a:ext cx="4680283" cy="2923999"/>
            </a:xfrm>
            <a:prstGeom prst="rect">
              <a:avLst/>
            </a:prstGeom>
          </p:spPr>
        </p:pic>
      </p:grpSp>
      <p:sp>
        <p:nvSpPr>
          <p:cNvPr id="43" name="文本框 42">
            <a:extLst>
              <a:ext uri="{FF2B5EF4-FFF2-40B4-BE49-F238E27FC236}">
                <a16:creationId xmlns:a16="http://schemas.microsoft.com/office/drawing/2014/main" id="{0E260039-D8D4-4F52-9B5E-80067C8EA054}"/>
              </a:ext>
            </a:extLst>
          </p:cNvPr>
          <p:cNvSpPr txBox="1"/>
          <p:nvPr/>
        </p:nvSpPr>
        <p:spPr>
          <a:xfrm>
            <a:off x="1722185" y="5149895"/>
            <a:ext cx="8747631" cy="853440"/>
          </a:xfrm>
          <a:prstGeom prst="rect">
            <a:avLst/>
          </a:prstGeom>
          <a:noFill/>
        </p:spPr>
        <p:txBody>
          <a:bodyPr rtlCol="0" wrap="square">
            <a:spAutoFit/>
          </a:bodyPr>
          <a:lstStyle/>
          <a:p>
            <a:pPr>
              <a:lnSpc>
                <a:spcPts val="2000"/>
              </a:lnSpc>
            </a:pPr>
            <a:r>
              <a:rPr altLang="en-US" lang="zh-CN" sz="1400">
                <a:solidFill>
                  <a:schemeClr val="bg1"/>
                </a:solidFill>
              </a:rPr>
              <a:t>点击输入内容点击输入内容点击输入内容点击输入内容点击输入内容点击输入内容点击输入内容点击输入内容</a:t>
            </a:r>
          </a:p>
          <a:p>
            <a:pPr>
              <a:lnSpc>
                <a:spcPts val="2000"/>
              </a:lnSpc>
            </a:pPr>
            <a:r>
              <a:rPr altLang="en-US" lang="zh-CN" sz="1400">
                <a:solidFill>
                  <a:schemeClr val="bg1"/>
                </a:solidFill>
              </a:rPr>
              <a:t>点击输入内容点击输入内容点击输入内容点击输入内容点击输入内容点击输入内容点击输入内容点击输入内容</a:t>
            </a:r>
          </a:p>
          <a:p>
            <a:pPr>
              <a:lnSpc>
                <a:spcPts val="2000"/>
              </a:lnSpc>
            </a:pPr>
            <a:r>
              <a:rPr altLang="en-US" lang="zh-CN" sz="1400">
                <a:solidFill>
                  <a:schemeClr val="bg1"/>
                </a:solidFill>
              </a:rPr>
              <a:t>点击输入内容点击输入内容点击输入内容点击输入内容点击输入内容点击输入内容点击输入内容点击输入内容</a:t>
            </a:r>
          </a:p>
        </p:txBody>
      </p:sp>
    </p:spTree>
    <p:extLst>
      <p:ext uri="{BB962C8B-B14F-4D97-AF65-F5344CB8AC3E}">
        <p14:creationId val="276479928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43"/>
                                        </p:tgtEl>
                                        <p:attrNameLst>
                                          <p:attrName>style.visibility</p:attrName>
                                        </p:attrNameLst>
                                      </p:cBhvr>
                                      <p:to>
                                        <p:strVal val="visible"/>
                                      </p:to>
                                    </p:set>
                                    <p:animEffect filter="fade" transition="in">
                                      <p:cBhvr>
                                        <p:cTn dur="1000" id="10"/>
                                        <p:tgtEl>
                                          <p:spTgt spid="43"/>
                                        </p:tgtEl>
                                      </p:cBhvr>
                                    </p:animEffect>
                                    <p:anim calcmode="lin" valueType="num">
                                      <p:cBhvr>
                                        <p:cTn dur="1000" fill="hold" id="11"/>
                                        <p:tgtEl>
                                          <p:spTgt spid="43"/>
                                        </p:tgtEl>
                                        <p:attrNameLst>
                                          <p:attrName>ppt_x</p:attrName>
                                        </p:attrNameLst>
                                      </p:cBhvr>
                                      <p:tavLst>
                                        <p:tav tm="0">
                                          <p:val>
                                            <p:strVal val="#ppt_x"/>
                                          </p:val>
                                        </p:tav>
                                        <p:tav tm="100000">
                                          <p:val>
                                            <p:strVal val="#ppt_x"/>
                                          </p:val>
                                        </p:tav>
                                      </p:tavLst>
                                    </p:anim>
                                    <p:anim calcmode="lin" valueType="num">
                                      <p:cBhvr>
                                        <p:cTn dur="1000" fill="hold" id="12"/>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9000" t="-9000"/>
          </a:stretch>
        </a:blipFill>
        <a:effectLst/>
      </p:bgPr>
    </p:bg>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8838FA5-B804-4B1C-A03F-5EC14DE6819F}"/>
              </a:ext>
            </a:extLst>
          </p:cNvPr>
          <p:cNvSpPr/>
          <p:nvPr/>
        </p:nvSpPr>
        <p:spPr>
          <a:xfrm flipV="1" rot="16200000">
            <a:off x="-6732"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5B2964D8-9ECA-4176-A534-F296E5D313C4}"/>
              </a:ext>
            </a:extLst>
          </p:cNvPr>
          <p:cNvSpPr/>
          <p:nvPr/>
        </p:nvSpPr>
        <p:spPr>
          <a:xfrm flipH="1" rot="16200000">
            <a:off x="9674578"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027499D5-F57F-43CC-A603-2058E9A10E98}"/>
              </a:ext>
            </a:extLst>
          </p:cNvPr>
          <p:cNvSpPr txBox="1"/>
          <p:nvPr/>
        </p:nvSpPr>
        <p:spPr>
          <a:xfrm>
            <a:off x="586587" y="3717682"/>
            <a:ext cx="905192" cy="1554480"/>
          </a:xfrm>
          <a:prstGeom prst="rect">
            <a:avLst/>
          </a:prstGeom>
          <a:noFill/>
        </p:spPr>
        <p:txBody>
          <a:bodyPr rtlCol="0" wrap="none">
            <a:spAutoFit/>
          </a:bodyPr>
          <a:lstStyle/>
          <a:p>
            <a:r>
              <a:rPr altLang="zh-CN" b="1" lang="en-US" sz="9600">
                <a:solidFill>
                  <a:srgbClr val="019B60"/>
                </a:solidFill>
                <a:latin charset="0" pitchFamily="2" typeface="Helvetica-Roman-SemiB"/>
              </a:rPr>
              <a:t>3</a:t>
            </a:r>
          </a:p>
        </p:txBody>
      </p:sp>
      <p:grpSp>
        <p:nvGrpSpPr>
          <p:cNvPr id="9" name="组合 8">
            <a:extLst>
              <a:ext uri="{FF2B5EF4-FFF2-40B4-BE49-F238E27FC236}">
                <a16:creationId xmlns:a16="http://schemas.microsoft.com/office/drawing/2014/main" id="{2C3F09AA-DF81-4B47-9482-EEA40353BC1A}"/>
              </a:ext>
            </a:extLst>
          </p:cNvPr>
          <p:cNvGrpSpPr/>
          <p:nvPr/>
        </p:nvGrpSpPr>
        <p:grpSpPr>
          <a:xfrm>
            <a:off x="586587" y="5287342"/>
            <a:ext cx="2431243" cy="805567"/>
            <a:chOff x="3430329" y="2354235"/>
            <a:chExt cx="2431243" cy="805567"/>
          </a:xfrm>
        </p:grpSpPr>
        <p:sp>
          <p:nvSpPr>
            <p:cNvPr id="10" name="文本框 9">
              <a:extLst>
                <a:ext uri="{FF2B5EF4-FFF2-40B4-BE49-F238E27FC236}">
                  <a16:creationId xmlns:a16="http://schemas.microsoft.com/office/drawing/2014/main" id="{A03A628D-3839-4AF3-9067-E95D9BCF0A50}"/>
                </a:ext>
              </a:extLst>
            </p:cNvPr>
            <p:cNvSpPr txBox="1"/>
            <p:nvPr/>
          </p:nvSpPr>
          <p:spPr>
            <a:xfrm>
              <a:off x="3430329" y="2354235"/>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产品运营</a:t>
              </a:r>
            </a:p>
          </p:txBody>
        </p:sp>
        <p:sp>
          <p:nvSpPr>
            <p:cNvPr id="11" name="文本框 10">
              <a:extLst>
                <a:ext uri="{FF2B5EF4-FFF2-40B4-BE49-F238E27FC236}">
                  <a16:creationId xmlns:a16="http://schemas.microsoft.com/office/drawing/2014/main" id="{F0E6B644-EE2B-4DDD-B72F-910AE8773A9B}"/>
                </a:ext>
              </a:extLst>
            </p:cNvPr>
            <p:cNvSpPr txBox="1"/>
            <p:nvPr/>
          </p:nvSpPr>
          <p:spPr>
            <a:xfrm>
              <a:off x="3430329" y="2882803"/>
              <a:ext cx="2203817"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PRODUCT OPERATION</a:t>
              </a:r>
            </a:p>
          </p:txBody>
        </p:sp>
      </p:grpSp>
    </p:spTree>
    <p:extLst>
      <p:ext uri="{BB962C8B-B14F-4D97-AF65-F5344CB8AC3E}">
        <p14:creationId val="358686638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B2DCC4-6F1E-4727-98A1-90892A814E9D}"/>
              </a:ext>
            </a:extLst>
          </p:cNvPr>
          <p:cNvPicPr>
            <a:picLocks noChangeAspect="1"/>
          </p:cNvPicPr>
          <p:nvPr/>
        </p:nvPicPr>
        <p:blipFill>
          <a:blip r:embed="rId3"/>
          <a:stretch>
            <a:fillRect/>
          </a:stretch>
        </p:blipFill>
        <p:spPr>
          <a:xfrm>
            <a:off x="1230157" y="362156"/>
            <a:ext cx="1738680" cy="619200"/>
          </a:xfrm>
          <a:prstGeom prst="rect">
            <a:avLst/>
          </a:prstGeom>
        </p:spPr>
      </p:pic>
      <p:graphicFrame>
        <p:nvGraphicFramePr>
          <p:cNvPr id="42" name="Group 5">
            <a:extLst>
              <a:ext uri="{FF2B5EF4-FFF2-40B4-BE49-F238E27FC236}">
                <a16:creationId xmlns:a16="http://schemas.microsoft.com/office/drawing/2014/main" id="{F9BDF218-443C-470F-8DDD-B80399A07075}"/>
              </a:ext>
            </a:extLst>
          </p:cNvPr>
          <p:cNvGraphicFramePr>
            <a:graphicFrameLocks noGrp="1"/>
          </p:cNvGraphicFramePr>
          <p:nvPr>
            <p:extLst>
              <p:ext uri="{D42A27DB-BD31-4B8C-83A1-F6EECF244321}">
                <p14:modId val="1738395969"/>
              </p:ext>
            </p:extLst>
          </p:nvPr>
        </p:nvGraphicFramePr>
        <p:xfrm>
          <a:off x="1740232" y="1365375"/>
          <a:ext cx="8928100" cy="4726780"/>
        </p:xfrm>
        <a:graphic>
          <a:graphicData uri="http://schemas.openxmlformats.org/drawingml/2006/table">
            <a:tbl>
              <a:tblPr>
                <a:effectLst>
                  <a:outerShdw algn="tl" blurRad="50800" dir="2700000" dist="38100" rotWithShape="0">
                    <a:prstClr val="black">
                      <a:alpha val="40000"/>
                    </a:prstClr>
                  </a:outerShdw>
                </a:effectLst>
              </a:tblPr>
              <a:tblGrid>
                <a:gridCol w="1243492">
                  <a:extLst>
                    <a:ext uri="{9D8B030D-6E8A-4147-A177-3AD203B41FA5}">
                      <a16:colId xmlns:a16="http://schemas.microsoft.com/office/drawing/2014/main" val="20000"/>
                    </a:ext>
                  </a:extLst>
                </a:gridCol>
                <a:gridCol w="960576">
                  <a:extLst>
                    <a:ext uri="{9D8B030D-6E8A-4147-A177-3AD203B41FA5}">
                      <a16:colId xmlns:a16="http://schemas.microsoft.com/office/drawing/2014/main" val="20001"/>
                    </a:ext>
                  </a:extLst>
                </a:gridCol>
                <a:gridCol w="960576">
                  <a:extLst>
                    <a:ext uri="{9D8B030D-6E8A-4147-A177-3AD203B41FA5}">
                      <a16:colId xmlns:a16="http://schemas.microsoft.com/office/drawing/2014/main" val="20002"/>
                    </a:ext>
                  </a:extLst>
                </a:gridCol>
                <a:gridCol w="960576">
                  <a:extLst>
                    <a:ext uri="{9D8B030D-6E8A-4147-A177-3AD203B41FA5}">
                      <a16:colId xmlns:a16="http://schemas.microsoft.com/office/drawing/2014/main" val="20003"/>
                    </a:ext>
                  </a:extLst>
                </a:gridCol>
                <a:gridCol w="960576">
                  <a:extLst>
                    <a:ext uri="{9D8B030D-6E8A-4147-A177-3AD203B41FA5}">
                      <a16:colId xmlns:a16="http://schemas.microsoft.com/office/drawing/2014/main" val="20004"/>
                    </a:ext>
                  </a:extLst>
                </a:gridCol>
                <a:gridCol w="960576">
                  <a:extLst>
                    <a:ext uri="{9D8B030D-6E8A-4147-A177-3AD203B41FA5}">
                      <a16:colId xmlns:a16="http://schemas.microsoft.com/office/drawing/2014/main" val="20005"/>
                    </a:ext>
                  </a:extLst>
                </a:gridCol>
                <a:gridCol w="960576">
                  <a:extLst>
                    <a:ext uri="{9D8B030D-6E8A-4147-A177-3AD203B41FA5}">
                      <a16:colId xmlns:a16="http://schemas.microsoft.com/office/drawing/2014/main" val="20006"/>
                    </a:ext>
                  </a:extLst>
                </a:gridCol>
                <a:gridCol w="960576">
                  <a:extLst>
                    <a:ext uri="{9D8B030D-6E8A-4147-A177-3AD203B41FA5}">
                      <a16:colId xmlns:a16="http://schemas.microsoft.com/office/drawing/2014/main" val="20007"/>
                    </a:ext>
                  </a:extLst>
                </a:gridCol>
                <a:gridCol w="960576">
                  <a:extLst>
                    <a:ext uri="{9D8B030D-6E8A-4147-A177-3AD203B41FA5}">
                      <a16:colId xmlns:a16="http://schemas.microsoft.com/office/drawing/2014/main" val="20008"/>
                    </a:ext>
                  </a:extLst>
                </a:gridCol>
              </a:tblGrid>
              <a:tr h="561201">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chemeClr val="bg1"/>
                          </a:solidFill>
                          <a:effectLst/>
                          <a:latin charset="-122" pitchFamily="34" typeface="微软雅黑"/>
                          <a:ea charset="-122" pitchFamily="34" typeface="微软雅黑"/>
                        </a:rPr>
                        <a:t>        </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lgn="ctr" cap="flat" cmpd="sng" w="12700">
                      <a:solidFill>
                        <a:schemeClr val="bg1"/>
                      </a:solidFill>
                      <a:prstDash val="solid"/>
                      <a:round/>
                      <a:headEnd len="med" type="none" w="med"/>
                      <a:tailEnd len="med" type="none" w="med"/>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10</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11</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12</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1</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2</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3</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4</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1" baseline="0" cap="none" i="0" kumimoji="0" lang="en-US"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 5</a:t>
                      </a:r>
                      <a:r>
                        <a:rPr altLang="en-US" b="1" baseline="0" cap="none" i="0" kumimoji="0" lang="zh-CN" normalizeH="0" strike="noStrike" sz="1600" u="none">
                          <a:ln>
                            <a:noFill/>
                          </a:ln>
                          <a:solidFill>
                            <a:schemeClr val="bg1"/>
                          </a:solidFill>
                          <a:effectLst/>
                          <a:latin charset="0" panose="020b0604020202020204" pitchFamily="34" typeface="Arial"/>
                          <a:ea charset="-122" pitchFamily="34" typeface="微软雅黑"/>
                          <a:cs charset="0" panose="020b0604020202020204" pitchFamily="34" typeface="Arial"/>
                        </a:rPr>
                        <a:t>月</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019B60"/>
                    </a:solidFill>
                  </a:tcPr>
                </a:tc>
                <a:extLst>
                  <a:ext uri="{0D108BD9-81ED-4DB2-BD59-A6C34878D82A}">
                    <a16:rowId xmlns:a16="http://schemas.microsoft.com/office/drawing/2014/main" val="10000"/>
                  </a:ext>
                </a:extLst>
              </a:tr>
              <a:tr h="378689">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chemeClr val="accent1"/>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01"/>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rgbClr val="333333"/>
                          </a:solidFill>
                          <a:effectLst/>
                          <a:latin charset="-122" pitchFamily="34" typeface="微软雅黑"/>
                          <a:ea charset="-122" pitchFamily="34" typeface="微软雅黑"/>
                        </a:rPr>
                        <a:t>P1</a:t>
                      </a:r>
                      <a:endParaRPr altLang="zh-CN" b="1" baseline="0" cap="none" i="0" kumimoji="0" lang="en-US" normalizeH="0" strike="noStrike" sz="1600" u="none">
                        <a:ln>
                          <a:noFill/>
                        </a:ln>
                        <a:solidFill>
                          <a:srgbClr val="333333"/>
                        </a:solidFill>
                        <a:effectLst/>
                        <a:latin charset="-122" panose="020b0503020204020204"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EAEAEA"/>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333333"/>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03"/>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rgbClr val="333333"/>
                          </a:solidFill>
                          <a:effectLst/>
                          <a:latin charset="-122" pitchFamily="34" typeface="微软雅黑"/>
                          <a:ea charset="-122" pitchFamily="34" typeface="微软雅黑"/>
                        </a:rPr>
                        <a:t>P2</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EAEAEA"/>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333333"/>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05"/>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rgbClr val="333333"/>
                          </a:solidFill>
                          <a:effectLst/>
                          <a:latin charset="-122" pitchFamily="34" typeface="微软雅黑"/>
                          <a:ea charset="-122" pitchFamily="34" typeface="微软雅黑"/>
                        </a:rPr>
                        <a:t>P3</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EAEAEA"/>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333333"/>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07"/>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rgbClr val="333333"/>
                          </a:solidFill>
                          <a:effectLst/>
                          <a:latin charset="-122" pitchFamily="34" typeface="微软雅黑"/>
                          <a:ea charset="-122" pitchFamily="34" typeface="微软雅黑"/>
                        </a:rPr>
                        <a:t>P4</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EAEAEA"/>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4D4D4D"/>
                        </a:solidFill>
                        <a:effectLst/>
                        <a:latin charset="-122" panose="020b0503020204020204"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rgbClr val="333333"/>
                        </a:solidFill>
                        <a:effectLst/>
                        <a:latin charset="-122" panose="020b0503020204020204"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09"/>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r>
                        <a:rPr altLang="zh-CN" b="0" baseline="0" cap="none" i="0" kumimoji="0" lang="en-US" normalizeH="0" strike="noStrike" sz="1600" u="none">
                          <a:ln>
                            <a:noFill/>
                          </a:ln>
                          <a:solidFill>
                            <a:srgbClr val="333333"/>
                          </a:solidFill>
                          <a:effectLst/>
                          <a:latin charset="-122" pitchFamily="34" typeface="微软雅黑"/>
                          <a:ea charset="-122" pitchFamily="34" typeface="微软雅黑"/>
                        </a:rPr>
                        <a:t>P5</a:t>
                      </a: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rgbClr val="EAEAEA"/>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r h="378689">
                <a:tc>
                  <a:txBody>
                    <a:bodyPr vert="horz" wrap="square"/>
                    <a:lstStyle/>
                    <a:p>
                      <a:pPr algn="ctr"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0" baseline="0" cap="none" i="0" kumimoji="0" lang="zh-CN" normalizeH="0" strike="noStrike" sz="1600" u="none">
                        <a:ln>
                          <a:noFill/>
                        </a:ln>
                        <a:solidFill>
                          <a:schemeClr val="accent1"/>
                        </a:solidFill>
                        <a:effectLst/>
                        <a:latin charset="-122" panose="020b0503020204020204"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tc>
                  <a:txBody>
                    <a:bodyPr vert="horz" wrap="square"/>
                    <a:lstStyle/>
                    <a:p>
                      <a:pPr algn="l" defTabSz="914400" eaLnBrk="1" fontAlgn="ctr" hangingPunct="1" indent="0" latinLnBrk="0" lvl="0" marL="0" marR="0" rtl="0">
                        <a:lnSpc>
                          <a:spcPct val="120000"/>
                        </a:lnSpc>
                        <a:spcBef>
                          <a:spcPct val="0"/>
                        </a:spcBef>
                        <a:spcAft>
                          <a:spcPct val="0"/>
                        </a:spcAft>
                        <a:buClr>
                          <a:schemeClr val="accent1"/>
                        </a:buClr>
                        <a:buSzPct val="60000"/>
                        <a:buFont charset="2" pitchFamily="2" typeface="Wingdings"/>
                        <a:buNone/>
                      </a:pPr>
                      <a:endParaRPr altLang="zh-CN" b="1" baseline="0" cap="none" i="0" kumimoji="0" lang="zh-CN" normalizeH="0" strike="noStrike" sz="1600" u="none">
                        <a:ln>
                          <a:noFill/>
                        </a:ln>
                        <a:solidFill>
                          <a:srgbClr val="4D4D4D"/>
                        </a:solidFill>
                        <a:effectLst/>
                        <a:latin charset="-122" panose="020b0503020204020204" pitchFamily="34" typeface="微软雅黑"/>
                        <a:ea charset="-122" pitchFamily="34" typeface="微软雅黑"/>
                      </a:endParaRPr>
                    </a:p>
                  </a:txBody>
                  <a:tcPr anchor="ctr" horzOverflow="overflow" marB="0" marL="0" marR="0" marT="0">
                    <a:lnL algn="ctr" cap="flat" cmpd="sng" w="6350">
                      <a:solidFill>
                        <a:srgbClr val="C0C0C0"/>
                      </a:solidFill>
                      <a:prstDash val="solid"/>
                      <a:round/>
                      <a:headEnd len="med" type="none" w="med"/>
                      <a:tailEnd len="med" type="none" w="med"/>
                    </a:lnL>
                    <a:lnR algn="ctr" cap="flat" cmpd="sng" w="6350">
                      <a:solidFill>
                        <a:srgbClr val="C0C0C0"/>
                      </a:solidFill>
                      <a:prstDash val="solid"/>
                      <a:round/>
                      <a:headEnd len="med" type="none" w="med"/>
                      <a:tailEnd len="med" type="none" w="med"/>
                    </a:lnR>
                    <a:lnT algn="ctr" cap="flat" cmpd="sng" w="6350">
                      <a:solidFill>
                        <a:srgbClr val="C0C0C0"/>
                      </a:solidFill>
                      <a:prstDash val="solid"/>
                      <a:round/>
                      <a:headEnd len="med" type="none" w="med"/>
                      <a:tailEnd len="med" type="none" w="med"/>
                    </a:lnT>
                    <a:lnB algn="ctr" cap="flat" cmpd="sng" w="6350">
                      <a:solidFill>
                        <a:srgbClr val="C0C0C0"/>
                      </a:solidFill>
                      <a:prstDash val="solid"/>
                      <a:round/>
                      <a:headEnd len="med" type="none" w="med"/>
                      <a:tailEnd len="med" type="none" w="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43" name="AutoShape 165">
            <a:extLst>
              <a:ext uri="{FF2B5EF4-FFF2-40B4-BE49-F238E27FC236}">
                <a16:creationId xmlns:a16="http://schemas.microsoft.com/office/drawing/2014/main" id="{7CAFE6E1-E8D5-40AC-B3EB-C421E217BC97}"/>
              </a:ext>
            </a:extLst>
          </p:cNvPr>
          <p:cNvSpPr>
            <a:spLocks noChangeArrowheads="1"/>
          </p:cNvSpPr>
          <p:nvPr/>
        </p:nvSpPr>
        <p:spPr bwMode="auto">
          <a:xfrm>
            <a:off x="3467980" y="2259063"/>
            <a:ext cx="2485933" cy="376093"/>
          </a:xfrm>
          <a:prstGeom prst="homePlate">
            <a:avLst/>
          </a:prstGeom>
          <a:solidFill>
            <a:srgbClr val="019B60"/>
          </a:solidFill>
          <a:ln>
            <a:noFill/>
          </a:ln>
          <a:effectLst>
            <a:outerShdw algn="t" blurRad="50800" dir="5400000" dist="38100" rotWithShape="0">
              <a:prstClr val="black">
                <a:alpha val="40000"/>
              </a:prstClr>
            </a:outerShdw>
          </a:effectLst>
          <a:extLst/>
        </p:spPr>
        <p:txBody>
          <a:bodyPr anchor="ctr" wrap="none"/>
          <a:lstStyle/>
          <a:p>
            <a:pPr algn="ctr"/>
            <a:r>
              <a:rPr altLang="en-US" b="1" lang="zh-CN" sz="1400">
                <a:solidFill>
                  <a:schemeClr val="bg1"/>
                </a:solidFill>
                <a:latin charset="-122" panose="02000500000000000000" pitchFamily="50" typeface="方正锐正黑简体"/>
                <a:ea charset="-122" panose="02000500000000000000" pitchFamily="50" typeface="方正锐正黑简体"/>
              </a:rPr>
              <a:t>单击添加目录内容</a:t>
            </a:r>
          </a:p>
        </p:txBody>
      </p:sp>
      <p:sp>
        <p:nvSpPr>
          <p:cNvPr id="44" name="AutoShape 168">
            <a:extLst>
              <a:ext uri="{FF2B5EF4-FFF2-40B4-BE49-F238E27FC236}">
                <a16:creationId xmlns:a16="http://schemas.microsoft.com/office/drawing/2014/main" id="{03973246-7F20-4A67-930E-00CD07401A98}"/>
              </a:ext>
            </a:extLst>
          </p:cNvPr>
          <p:cNvSpPr>
            <a:spLocks noChangeArrowheads="1"/>
          </p:cNvSpPr>
          <p:nvPr/>
        </p:nvSpPr>
        <p:spPr bwMode="auto">
          <a:xfrm>
            <a:off x="5844244" y="2999267"/>
            <a:ext cx="1941625" cy="389522"/>
          </a:xfrm>
          <a:prstGeom prst="homePlate">
            <a:avLst/>
          </a:prstGeom>
          <a:gradFill rotWithShape="1">
            <a:gsLst>
              <a:gs pos="0">
                <a:srgbClr val="FFFFFF"/>
              </a:gs>
              <a:gs pos="100000">
                <a:srgbClr val="DDDDDD"/>
              </a:gs>
            </a:gsLst>
            <a:lin ang="5400000" scaled="1"/>
          </a:gradFill>
          <a:ln algn="ctr" w="9525">
            <a:solidFill>
              <a:schemeClr val="bg2"/>
            </a:solidFill>
            <a:round/>
          </a:ln>
          <a:effectLst>
            <a:outerShdw algn="t" blurRad="50800" dir="5400000" dist="38100" rotWithShape="0">
              <a:prstClr val="black">
                <a:alpha val="40000"/>
              </a:prstClr>
            </a:outerShdw>
          </a:effectLst>
        </p:spPr>
        <p:txBody>
          <a:bodyPr anchor="ctr" wrap="none"/>
          <a:lstStyle/>
          <a:p>
            <a:pPr algn="ctr"/>
            <a:r>
              <a:rPr altLang="en-US" b="1" lang="zh-CN" sz="1400">
                <a:latin charset="-122" panose="02000500000000000000" pitchFamily="50" typeface="方正锐正黑简体"/>
                <a:ea charset="-122" panose="02000500000000000000" pitchFamily="50" typeface="方正锐正黑简体"/>
              </a:rPr>
              <a:t>单击添加目录内容</a:t>
            </a:r>
          </a:p>
        </p:txBody>
      </p:sp>
      <p:sp>
        <p:nvSpPr>
          <p:cNvPr id="46" name="AutoShape 165">
            <a:extLst>
              <a:ext uri="{FF2B5EF4-FFF2-40B4-BE49-F238E27FC236}">
                <a16:creationId xmlns:a16="http://schemas.microsoft.com/office/drawing/2014/main" id="{89725E82-7CFD-400C-B850-81A15ABCD73A}"/>
              </a:ext>
            </a:extLst>
          </p:cNvPr>
          <p:cNvSpPr>
            <a:spLocks noChangeArrowheads="1"/>
          </p:cNvSpPr>
          <p:nvPr/>
        </p:nvSpPr>
        <p:spPr bwMode="auto">
          <a:xfrm>
            <a:off x="4920125" y="4506533"/>
            <a:ext cx="4770310" cy="376093"/>
          </a:xfrm>
          <a:prstGeom prst="homePlate">
            <a:avLst/>
          </a:prstGeom>
          <a:solidFill>
            <a:srgbClr val="019B60"/>
          </a:solidFill>
          <a:ln>
            <a:noFill/>
          </a:ln>
          <a:effectLst>
            <a:outerShdw algn="t" blurRad="50800" dir="5400000" dist="38100" rotWithShape="0">
              <a:prstClr val="black">
                <a:alpha val="40000"/>
              </a:prstClr>
            </a:outerShdw>
          </a:effectLst>
        </p:spPr>
        <p:txBody>
          <a:bodyPr anchor="ctr" wrap="none"/>
          <a:lstStyle/>
          <a:p>
            <a:pPr algn="ctr"/>
            <a:r>
              <a:rPr altLang="en-US" b="1" lang="zh-CN" sz="1400">
                <a:solidFill>
                  <a:schemeClr val="bg1"/>
                </a:solidFill>
                <a:latin charset="-122" panose="02000500000000000000" pitchFamily="50" typeface="方正锐正黑简体"/>
                <a:ea charset="-122" panose="02000500000000000000" pitchFamily="50" typeface="方正锐正黑简体"/>
              </a:rPr>
              <a:t>单击添加目录内容</a:t>
            </a:r>
          </a:p>
        </p:txBody>
      </p:sp>
      <p:sp>
        <p:nvSpPr>
          <p:cNvPr id="47" name="AutoShape 168">
            <a:extLst>
              <a:ext uri="{FF2B5EF4-FFF2-40B4-BE49-F238E27FC236}">
                <a16:creationId xmlns:a16="http://schemas.microsoft.com/office/drawing/2014/main" id="{3CDFE4CC-2C1C-41FA-9CA3-C5A884E0F808}"/>
              </a:ext>
            </a:extLst>
          </p:cNvPr>
          <p:cNvSpPr>
            <a:spLocks noChangeArrowheads="1"/>
          </p:cNvSpPr>
          <p:nvPr/>
        </p:nvSpPr>
        <p:spPr bwMode="auto">
          <a:xfrm>
            <a:off x="7785869" y="3752900"/>
            <a:ext cx="1923615" cy="389522"/>
          </a:xfrm>
          <a:prstGeom prst="homePlate">
            <a:avLst/>
          </a:prstGeom>
          <a:gradFill rotWithShape="1">
            <a:gsLst>
              <a:gs pos="0">
                <a:srgbClr val="FFFFFF"/>
              </a:gs>
              <a:gs pos="100000">
                <a:srgbClr val="DDDDDD"/>
              </a:gs>
            </a:gsLst>
            <a:lin ang="5400000" scaled="1"/>
          </a:gradFill>
          <a:ln algn="ctr" w="9525">
            <a:solidFill>
              <a:schemeClr val="bg2"/>
            </a:solidFill>
            <a:round/>
          </a:ln>
          <a:effectLst>
            <a:outerShdw algn="t" blurRad="50800" dir="5400000" dist="38100" rotWithShape="0">
              <a:prstClr val="black">
                <a:alpha val="40000"/>
              </a:prstClr>
            </a:outerShdw>
          </a:effectLst>
        </p:spPr>
        <p:txBody>
          <a:bodyPr anchor="ctr" wrap="none"/>
          <a:lstStyle/>
          <a:p>
            <a:pPr algn="ctr"/>
            <a:r>
              <a:rPr altLang="en-US" b="1" lang="zh-CN" sz="1400">
                <a:latin charset="-122" panose="02000500000000000000" pitchFamily="50" typeface="方正锐正黑简体"/>
                <a:ea charset="-122" panose="02000500000000000000" pitchFamily="50" typeface="方正锐正黑简体"/>
              </a:rPr>
              <a:t>单击添加目录内容</a:t>
            </a:r>
          </a:p>
        </p:txBody>
      </p:sp>
      <p:sp>
        <p:nvSpPr>
          <p:cNvPr id="48" name="AutoShape 168">
            <a:extLst>
              <a:ext uri="{FF2B5EF4-FFF2-40B4-BE49-F238E27FC236}">
                <a16:creationId xmlns:a16="http://schemas.microsoft.com/office/drawing/2014/main" id="{E9E964C5-EF58-47C7-B635-967313C8ED7F}"/>
              </a:ext>
            </a:extLst>
          </p:cNvPr>
          <p:cNvSpPr>
            <a:spLocks noChangeArrowheads="1"/>
          </p:cNvSpPr>
          <p:nvPr/>
        </p:nvSpPr>
        <p:spPr bwMode="auto">
          <a:xfrm>
            <a:off x="7305280" y="5246738"/>
            <a:ext cx="3308194" cy="389522"/>
          </a:xfrm>
          <a:prstGeom prst="homePlate">
            <a:avLst/>
          </a:prstGeom>
          <a:gradFill rotWithShape="1">
            <a:gsLst>
              <a:gs pos="0">
                <a:srgbClr val="FFFFFF"/>
              </a:gs>
              <a:gs pos="100000">
                <a:srgbClr val="DDDDDD"/>
              </a:gs>
            </a:gsLst>
            <a:lin ang="5400000" scaled="1"/>
          </a:gradFill>
          <a:ln algn="ctr" w="9525">
            <a:solidFill>
              <a:schemeClr val="bg2"/>
            </a:solidFill>
            <a:round/>
          </a:ln>
          <a:effectLst>
            <a:outerShdw algn="t" blurRad="50800" dir="5400000" dist="38100" rotWithShape="0">
              <a:prstClr val="black">
                <a:alpha val="40000"/>
              </a:prstClr>
            </a:outerShdw>
          </a:effectLst>
        </p:spPr>
        <p:txBody>
          <a:bodyPr anchor="ctr" wrap="none"/>
          <a:lstStyle/>
          <a:p>
            <a:pPr algn="ctr"/>
            <a:r>
              <a:rPr altLang="en-US" b="1" lang="zh-CN" sz="1400">
                <a:latin charset="-122" panose="02000500000000000000" pitchFamily="50" typeface="方正锐正黑简体"/>
                <a:ea charset="-122" panose="02000500000000000000" pitchFamily="50" typeface="方正锐正黑简体"/>
              </a:rPr>
              <a:t>单击添加目录内容</a:t>
            </a:r>
          </a:p>
        </p:txBody>
      </p:sp>
    </p:spTree>
    <p:extLst>
      <p:ext uri="{BB962C8B-B14F-4D97-AF65-F5344CB8AC3E}">
        <p14:creationId val="146809011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1000" id="11"/>
                                        <p:tgtEl>
                                          <p:spTgt spid="43"/>
                                        </p:tgtEl>
                                      </p:cBhvr>
                                    </p:animEffect>
                                  </p:childTnLst>
                                </p:cTn>
                              </p:par>
                            </p:childTnLst>
                          </p:cTn>
                        </p:par>
                        <p:par>
                          <p:cTn fill="hold" id="12" nodeType="afterGroup">
                            <p:stCondLst>
                              <p:cond delay="2000"/>
                            </p:stCondLst>
                            <p:childTnLst>
                              <p:par>
                                <p:cTn fill="hold" grpId="0" id="13" nodeType="afterEffect" presetClass="entr" presetID="10" presetSubtype="0">
                                  <p:stCondLst>
                                    <p:cond delay="0"/>
                                  </p:stCondLst>
                                  <p:childTnLst>
                                    <p:set>
                                      <p:cBhvr>
                                        <p:cTn dur="1" fill="hold" id="14">
                                          <p:stCondLst>
                                            <p:cond delay="0"/>
                                          </p:stCondLst>
                                        </p:cTn>
                                        <p:tgtEl>
                                          <p:spTgt spid="44"/>
                                        </p:tgtEl>
                                        <p:attrNameLst>
                                          <p:attrName>style.visibility</p:attrName>
                                        </p:attrNameLst>
                                      </p:cBhvr>
                                      <p:to>
                                        <p:strVal val="visible"/>
                                      </p:to>
                                    </p:set>
                                    <p:animEffect filter="fade" transition="in">
                                      <p:cBhvr>
                                        <p:cTn dur="1000" id="15"/>
                                        <p:tgtEl>
                                          <p:spTgt spid="44"/>
                                        </p:tgtEl>
                                      </p:cBhvr>
                                    </p:animEffect>
                                  </p:childTnLst>
                                </p:cTn>
                              </p:par>
                            </p:childTnLst>
                          </p:cTn>
                        </p:par>
                        <p:par>
                          <p:cTn fill="hold" id="16" nodeType="afterGroup">
                            <p:stCondLst>
                              <p:cond delay="3000"/>
                            </p:stCondLst>
                            <p:childTnLst>
                              <p:par>
                                <p:cTn fill="hold" grpId="0" id="17" nodeType="afterEffect" presetClass="entr" presetID="10"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childTnLst>
                                </p:cTn>
                              </p:par>
                            </p:childTnLst>
                          </p:cTn>
                        </p:par>
                        <p:par>
                          <p:cTn fill="hold" id="20" nodeType="afterGroup">
                            <p:stCondLst>
                              <p:cond delay="4000"/>
                            </p:stCondLst>
                            <p:childTnLst>
                              <p:par>
                                <p:cTn fill="hold" grpId="0" id="21" nodeType="afterEffect" presetClass="entr" presetID="10" presetSubtype="0">
                                  <p:stCondLst>
                                    <p:cond delay="0"/>
                                  </p:stCondLst>
                                  <p:childTnLst>
                                    <p:set>
                                      <p:cBhvr>
                                        <p:cTn dur="1" fill="hold" id="22">
                                          <p:stCondLst>
                                            <p:cond delay="0"/>
                                          </p:stCondLst>
                                        </p:cTn>
                                        <p:tgtEl>
                                          <p:spTgt spid="47"/>
                                        </p:tgtEl>
                                        <p:attrNameLst>
                                          <p:attrName>style.visibility</p:attrName>
                                        </p:attrNameLst>
                                      </p:cBhvr>
                                      <p:to>
                                        <p:strVal val="visible"/>
                                      </p:to>
                                    </p:set>
                                    <p:animEffect filter="fade" transition="in">
                                      <p:cBhvr>
                                        <p:cTn dur="1000" id="23"/>
                                        <p:tgtEl>
                                          <p:spTgt spid="47"/>
                                        </p:tgtEl>
                                      </p:cBhvr>
                                    </p:animEffect>
                                  </p:childTnLst>
                                </p:cTn>
                              </p:par>
                            </p:childTnLst>
                          </p:cTn>
                        </p:par>
                        <p:par>
                          <p:cTn fill="hold" id="24" nodeType="afterGroup">
                            <p:stCondLst>
                              <p:cond delay="5000"/>
                            </p:stCondLst>
                            <p:childTnLst>
                              <p:par>
                                <p:cTn fill="hold" grpId="0" id="25" nodeType="afterEffect" presetClass="entr" presetID="10" presetSubtype="0">
                                  <p:stCondLst>
                                    <p:cond delay="0"/>
                                  </p:stCondLst>
                                  <p:childTnLst>
                                    <p:set>
                                      <p:cBhvr>
                                        <p:cTn dur="1" fill="hold" id="26">
                                          <p:stCondLst>
                                            <p:cond delay="0"/>
                                          </p:stCondLst>
                                        </p:cTn>
                                        <p:tgtEl>
                                          <p:spTgt spid="48"/>
                                        </p:tgtEl>
                                        <p:attrNameLst>
                                          <p:attrName>style.visibility</p:attrName>
                                        </p:attrNameLst>
                                      </p:cBhvr>
                                      <p:to>
                                        <p:strVal val="visible"/>
                                      </p:to>
                                    </p:set>
                                    <p:animEffect filter="fade" transition="in">
                                      <p:cBhvr>
                                        <p:cTn dur="1000" id="27"/>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6"/>
      <p:bldP grpId="0" spid="47"/>
      <p:bldP grpId="0" spid="4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B2DCC4-6F1E-4727-98A1-90892A814E9D}"/>
              </a:ext>
            </a:extLst>
          </p:cNvPr>
          <p:cNvPicPr>
            <a:picLocks noChangeAspect="1"/>
          </p:cNvPicPr>
          <p:nvPr/>
        </p:nvPicPr>
        <p:blipFill>
          <a:blip r:embed="rId3"/>
          <a:stretch>
            <a:fillRect/>
          </a:stretch>
        </p:blipFill>
        <p:spPr>
          <a:xfrm>
            <a:off x="1230157" y="362156"/>
            <a:ext cx="1738680" cy="619200"/>
          </a:xfrm>
          <a:prstGeom prst="rect">
            <a:avLst/>
          </a:prstGeom>
        </p:spPr>
      </p:pic>
      <p:grpSp>
        <p:nvGrpSpPr>
          <p:cNvPr id="13" name="组合 12">
            <a:extLst>
              <a:ext uri="{FF2B5EF4-FFF2-40B4-BE49-F238E27FC236}">
                <a16:creationId xmlns:a16="http://schemas.microsoft.com/office/drawing/2014/main" id="{F225BEBA-CF8F-4242-AB40-63C0A7F68E84}"/>
              </a:ext>
            </a:extLst>
          </p:cNvPr>
          <p:cNvGrpSpPr/>
          <p:nvPr/>
        </p:nvGrpSpPr>
        <p:grpSpPr>
          <a:xfrm>
            <a:off x="0" y="1638955"/>
            <a:ext cx="12192000" cy="2984637"/>
            <a:chOff x="0" y="1638955"/>
            <a:chExt cx="12192000" cy="2984637"/>
          </a:xfrm>
        </p:grpSpPr>
        <p:sp>
          <p:nvSpPr>
            <p:cNvPr id="4" name="任意多边形: 形状 3">
              <a:extLst>
                <a:ext uri="{FF2B5EF4-FFF2-40B4-BE49-F238E27FC236}">
                  <a16:creationId xmlns:a16="http://schemas.microsoft.com/office/drawing/2014/main" id="{63A3F99F-95B7-42A2-AB02-DF0EB292F3E2}"/>
                </a:ext>
              </a:extLst>
            </p:cNvPr>
            <p:cNvSpPr/>
            <p:nvPr/>
          </p:nvSpPr>
          <p:spPr>
            <a:xfrm>
              <a:off x="203438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12118" lIns="481373" numCol="1" rIns="481373" spcCol="1270" spcFirstLastPara="0" tIns="412118" vert="horz" wrap="square">
              <a:noAutofit/>
            </a:bodyPr>
            <a:lstStyle/>
            <a:p>
              <a:pPr algn="ctr" defTabSz="2178050" indent="0" lvl="0" marL="0">
                <a:lnSpc>
                  <a:spcPct val="90000"/>
                </a:lnSpc>
                <a:spcBef>
                  <a:spcPct val="0"/>
                </a:spcBef>
                <a:spcAft>
                  <a:spcPct val="35000"/>
                </a:spcAft>
                <a:buNone/>
              </a:pPr>
              <a:endParaRPr altLang="en-US" kern="1200" lang="zh-CN" sz="4900"/>
            </a:p>
          </p:txBody>
        </p:sp>
        <p:sp>
          <p:nvSpPr>
            <p:cNvPr id="6" name="任意多边形: 形状 5">
              <a:extLst>
                <a:ext uri="{FF2B5EF4-FFF2-40B4-BE49-F238E27FC236}">
                  <a16:creationId xmlns:a16="http://schemas.microsoft.com/office/drawing/2014/main" id="{821B1B95-67B0-4B06-A717-CC1782956B8E}"/>
                </a:ext>
              </a:extLst>
            </p:cNvPr>
            <p:cNvSpPr/>
            <p:nvPr/>
          </p:nvSpPr>
          <p:spPr>
            <a:xfrm>
              <a:off x="394573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12118" lIns="481373" numCol="1" rIns="481373" spcCol="1270" spcFirstLastPara="0" tIns="412118" vert="horz" wrap="square">
              <a:noAutofit/>
            </a:bodyPr>
            <a:lstStyle/>
            <a:p>
              <a:pPr algn="ctr" defTabSz="2178050" indent="0" lvl="0" marL="0">
                <a:lnSpc>
                  <a:spcPct val="90000"/>
                </a:lnSpc>
                <a:spcBef>
                  <a:spcPct val="0"/>
                </a:spcBef>
                <a:spcAft>
                  <a:spcPct val="35000"/>
                </a:spcAft>
                <a:buNone/>
              </a:pPr>
              <a:endParaRPr altLang="en-US" kern="1200" lang="zh-CN" sz="4900"/>
            </a:p>
          </p:txBody>
        </p:sp>
        <p:sp>
          <p:nvSpPr>
            <p:cNvPr id="7" name="任意多边形: 形状 6">
              <a:extLst>
                <a:ext uri="{FF2B5EF4-FFF2-40B4-BE49-F238E27FC236}">
                  <a16:creationId xmlns:a16="http://schemas.microsoft.com/office/drawing/2014/main" id="{3E972753-F07E-47AD-8BA5-6F83280AA3E1}"/>
                </a:ext>
              </a:extLst>
            </p:cNvPr>
            <p:cNvSpPr/>
            <p:nvPr/>
          </p:nvSpPr>
          <p:spPr>
            <a:xfrm>
              <a:off x="585708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12118" lIns="481373" numCol="1" rIns="481373" spcCol="1270" spcFirstLastPara="0" tIns="412118" vert="horz" wrap="square">
              <a:noAutofit/>
            </a:bodyPr>
            <a:lstStyle/>
            <a:p>
              <a:pPr algn="ctr" defTabSz="2178050" indent="0" lvl="0" marL="0">
                <a:lnSpc>
                  <a:spcPct val="90000"/>
                </a:lnSpc>
                <a:spcBef>
                  <a:spcPct val="0"/>
                </a:spcBef>
                <a:spcAft>
                  <a:spcPct val="35000"/>
                </a:spcAft>
                <a:buNone/>
              </a:pPr>
              <a:endParaRPr altLang="en-US" kern="1200" lang="zh-CN" sz="4900"/>
            </a:p>
          </p:txBody>
        </p:sp>
        <p:sp>
          <p:nvSpPr>
            <p:cNvPr id="8" name="任意多边形: 形状 7">
              <a:extLst>
                <a:ext uri="{FF2B5EF4-FFF2-40B4-BE49-F238E27FC236}">
                  <a16:creationId xmlns:a16="http://schemas.microsoft.com/office/drawing/2014/main" id="{BC67749E-EB15-4E1D-A092-87EAA557450D}"/>
                </a:ext>
              </a:extLst>
            </p:cNvPr>
            <p:cNvSpPr/>
            <p:nvPr/>
          </p:nvSpPr>
          <p:spPr>
            <a:xfrm>
              <a:off x="7768431" y="2234405"/>
              <a:ext cx="2389187" cy="2389187"/>
            </a:xfrm>
            <a:custGeom>
              <a:gdLst>
                <a:gd fmla="*/ 0 w 2389187" name="connsiteX0"/>
                <a:gd fmla="*/ 1194594 h 2389187" name="connsiteY0"/>
                <a:gd fmla="*/ 1194594 w 2389187" name="connsiteX1"/>
                <a:gd fmla="*/ 0 h 2389187" name="connsiteY1"/>
                <a:gd fmla="*/ 2389188 w 2389187" name="connsiteX2"/>
                <a:gd fmla="*/ 1194594 h 2389187" name="connsiteY2"/>
                <a:gd fmla="*/ 1194594 w 2389187" name="connsiteX3"/>
                <a:gd fmla="*/ 2389188 h 2389187" name="connsiteY3"/>
                <a:gd fmla="*/ 0 w 2389187" name="connsiteX4"/>
                <a:gd fmla="*/ 1194594 h 23891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9187" w="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019B60">
                <a:alpha val="70000"/>
              </a:srgb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12118" lIns="481373" numCol="1" rIns="481373" spcCol="1270" spcFirstLastPara="0" tIns="412118" vert="horz" wrap="square">
              <a:noAutofit/>
            </a:bodyPr>
            <a:lstStyle/>
            <a:p>
              <a:pPr algn="ctr" defTabSz="2178050" indent="0" lvl="0" marL="0">
                <a:lnSpc>
                  <a:spcPct val="90000"/>
                </a:lnSpc>
                <a:spcBef>
                  <a:spcPct val="0"/>
                </a:spcBef>
                <a:spcAft>
                  <a:spcPct val="35000"/>
                </a:spcAft>
                <a:buNone/>
              </a:pPr>
              <a:endParaRPr altLang="en-US" kern="1200" lang="zh-CN" sz="4900"/>
            </a:p>
          </p:txBody>
        </p:sp>
        <p:pic>
          <p:nvPicPr>
            <p:cNvPr id="16" name="图片 15">
              <a:extLst>
                <a:ext uri="{FF2B5EF4-FFF2-40B4-BE49-F238E27FC236}">
                  <a16:creationId xmlns:a16="http://schemas.microsoft.com/office/drawing/2014/main" id="{88576553-8ADB-4366-904F-83BA4AC283BE}"/>
                </a:ext>
              </a:extLst>
            </p:cNvPr>
            <p:cNvPicPr>
              <a:picLocks noChangeAspect="1"/>
            </p:cNvPicPr>
            <p:nvPr/>
          </p:nvPicPr>
          <p:blipFill>
            <a:blip r:embed="rId4">
              <a:biLevel thresh="25000"/>
            </a:blip>
            <a:stretch>
              <a:fillRect/>
            </a:stretch>
          </p:blipFill>
          <p:spPr>
            <a:xfrm>
              <a:off x="2968837" y="3124595"/>
              <a:ext cx="518869" cy="608805"/>
            </a:xfrm>
            <a:prstGeom prst="rect">
              <a:avLst/>
            </a:prstGeom>
          </p:spPr>
        </p:pic>
        <p:pic>
          <p:nvPicPr>
            <p:cNvPr id="17" name="图片 16">
              <a:extLst>
                <a:ext uri="{FF2B5EF4-FFF2-40B4-BE49-F238E27FC236}">
                  <a16:creationId xmlns:a16="http://schemas.microsoft.com/office/drawing/2014/main" id="{CB5CBF5A-3E12-4040-898E-95EFB7D7C043}"/>
                </a:ext>
              </a:extLst>
            </p:cNvPr>
            <p:cNvPicPr>
              <a:picLocks noChangeAspect="1"/>
            </p:cNvPicPr>
            <p:nvPr/>
          </p:nvPicPr>
          <p:blipFill>
            <a:blip r:embed="rId5">
              <a:biLevel thresh="25000"/>
            </a:blip>
            <a:stretch>
              <a:fillRect/>
            </a:stretch>
          </p:blipFill>
          <p:spPr>
            <a:xfrm>
              <a:off x="4880889" y="3124595"/>
              <a:ext cx="518869" cy="615724"/>
            </a:xfrm>
            <a:prstGeom prst="rect">
              <a:avLst/>
            </a:prstGeom>
          </p:spPr>
        </p:pic>
        <p:pic>
          <p:nvPicPr>
            <p:cNvPr id="18" name="图片 17">
              <a:extLst>
                <a:ext uri="{FF2B5EF4-FFF2-40B4-BE49-F238E27FC236}">
                  <a16:creationId xmlns:a16="http://schemas.microsoft.com/office/drawing/2014/main" id="{2541E335-2E25-476D-BF86-B0D81131F071}"/>
                </a:ext>
              </a:extLst>
            </p:cNvPr>
            <p:cNvPicPr>
              <a:picLocks noChangeAspect="1"/>
            </p:cNvPicPr>
            <p:nvPr/>
          </p:nvPicPr>
          <p:blipFill>
            <a:blip r:embed="rId6">
              <a:biLevel thresh="25000"/>
            </a:blip>
            <a:stretch>
              <a:fillRect/>
            </a:stretch>
          </p:blipFill>
          <p:spPr>
            <a:xfrm>
              <a:off x="6792239" y="3124595"/>
              <a:ext cx="518869" cy="615724"/>
            </a:xfrm>
            <a:prstGeom prst="rect">
              <a:avLst/>
            </a:prstGeom>
          </p:spPr>
        </p:pic>
        <p:pic>
          <p:nvPicPr>
            <p:cNvPr id="19" name="图片 18">
              <a:extLst>
                <a:ext uri="{FF2B5EF4-FFF2-40B4-BE49-F238E27FC236}">
                  <a16:creationId xmlns:a16="http://schemas.microsoft.com/office/drawing/2014/main" id="{2D531F9F-EBDD-41D5-9A6A-E3BA39057E58}"/>
                </a:ext>
              </a:extLst>
            </p:cNvPr>
            <p:cNvPicPr>
              <a:picLocks noChangeAspect="1"/>
            </p:cNvPicPr>
            <p:nvPr/>
          </p:nvPicPr>
          <p:blipFill>
            <a:blip r:embed="rId7">
              <a:biLevel thresh="25000"/>
            </a:blip>
            <a:stretch>
              <a:fillRect/>
            </a:stretch>
          </p:blipFill>
          <p:spPr>
            <a:xfrm>
              <a:off x="8744621" y="3124595"/>
              <a:ext cx="518869" cy="615724"/>
            </a:xfrm>
            <a:prstGeom prst="rect">
              <a:avLst/>
            </a:prstGeom>
          </p:spPr>
        </p:pic>
        <p:cxnSp>
          <p:nvCxnSpPr>
            <p:cNvPr id="10" name="直接连接符 9">
              <a:extLst>
                <a:ext uri="{FF2B5EF4-FFF2-40B4-BE49-F238E27FC236}">
                  <a16:creationId xmlns:a16="http://schemas.microsoft.com/office/drawing/2014/main" id="{059143F1-9170-4349-9624-72F95E09AD39}"/>
                </a:ext>
              </a:extLst>
            </p:cNvPr>
            <p:cNvCxnSpPr>
              <a:stCxn id="4" idx="0"/>
            </p:cNvCxnSpPr>
            <p:nvPr/>
          </p:nvCxnSpPr>
          <p:spPr>
            <a:xfrm flipH="1" flipV="1">
              <a:off x="0" y="3428997"/>
              <a:ext cx="2034381" cy="2"/>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F16C277-35CC-4C45-A5B0-B528BB76694D}"/>
                </a:ext>
              </a:extLst>
            </p:cNvPr>
            <p:cNvCxnSpPr>
              <a:stCxn id="8" idx="2"/>
            </p:cNvCxnSpPr>
            <p:nvPr/>
          </p:nvCxnSpPr>
          <p:spPr>
            <a:xfrm flipV="1">
              <a:off x="10157619" y="3428997"/>
              <a:ext cx="2034381" cy="2"/>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83660DFD-D877-4973-8262-0B06460815E3}"/>
                </a:ext>
              </a:extLst>
            </p:cNvPr>
            <p:cNvSpPr txBox="1"/>
            <p:nvPr/>
          </p:nvSpPr>
          <p:spPr>
            <a:xfrm>
              <a:off x="2984431" y="1640713"/>
              <a:ext cx="4876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P1</a:t>
              </a:r>
            </a:p>
          </p:txBody>
        </p:sp>
        <p:sp>
          <p:nvSpPr>
            <p:cNvPr id="27" name="文本框 26">
              <a:extLst>
                <a:ext uri="{FF2B5EF4-FFF2-40B4-BE49-F238E27FC236}">
                  <a16:creationId xmlns:a16="http://schemas.microsoft.com/office/drawing/2014/main" id="{76FD6B93-F0A7-40DD-9774-8CA84FC4653B}"/>
                </a:ext>
              </a:extLst>
            </p:cNvPr>
            <p:cNvSpPr txBox="1"/>
            <p:nvPr/>
          </p:nvSpPr>
          <p:spPr>
            <a:xfrm>
              <a:off x="4896483" y="1640713"/>
              <a:ext cx="4876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P2</a:t>
              </a:r>
            </a:p>
          </p:txBody>
        </p:sp>
        <p:sp>
          <p:nvSpPr>
            <p:cNvPr id="28" name="文本框 27">
              <a:extLst>
                <a:ext uri="{FF2B5EF4-FFF2-40B4-BE49-F238E27FC236}">
                  <a16:creationId xmlns:a16="http://schemas.microsoft.com/office/drawing/2014/main" id="{2364FDB5-637A-4DFD-A118-B4C60A6C3FAC}"/>
                </a:ext>
              </a:extLst>
            </p:cNvPr>
            <p:cNvSpPr txBox="1"/>
            <p:nvPr/>
          </p:nvSpPr>
          <p:spPr>
            <a:xfrm>
              <a:off x="6807833" y="1640713"/>
              <a:ext cx="4876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P3</a:t>
              </a:r>
            </a:p>
          </p:txBody>
        </p:sp>
        <p:sp>
          <p:nvSpPr>
            <p:cNvPr id="29" name="文本框 28">
              <a:extLst>
                <a:ext uri="{FF2B5EF4-FFF2-40B4-BE49-F238E27FC236}">
                  <a16:creationId xmlns:a16="http://schemas.microsoft.com/office/drawing/2014/main" id="{6C9859D8-01C6-4043-B09F-26129FD6AC15}"/>
                </a:ext>
              </a:extLst>
            </p:cNvPr>
            <p:cNvSpPr txBox="1"/>
            <p:nvPr/>
          </p:nvSpPr>
          <p:spPr>
            <a:xfrm>
              <a:off x="8760215" y="1638955"/>
              <a:ext cx="487680" cy="457200"/>
            </a:xfrm>
            <a:prstGeom prst="rect">
              <a:avLst/>
            </a:prstGeom>
            <a:noFill/>
          </p:spPr>
          <p:txBody>
            <a:bodyPr rtlCol="0" wrap="none">
              <a:spAutoFit/>
            </a:bodyPr>
            <a:lstStyle/>
            <a:p>
              <a:pPr algn="ctr"/>
              <a:r>
                <a:rPr altLang="zh-CN" lang="en-US"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P4</a:t>
              </a:r>
            </a:p>
          </p:txBody>
        </p:sp>
      </p:grpSp>
      <p:sp>
        <p:nvSpPr>
          <p:cNvPr id="30" name="文本框 29">
            <a:extLst>
              <a:ext uri="{FF2B5EF4-FFF2-40B4-BE49-F238E27FC236}">
                <a16:creationId xmlns:a16="http://schemas.microsoft.com/office/drawing/2014/main" id="{D771C113-9303-44CD-B518-284E35CDA79E}"/>
              </a:ext>
            </a:extLst>
          </p:cNvPr>
          <p:cNvSpPr txBox="1"/>
          <p:nvPr/>
        </p:nvSpPr>
        <p:spPr>
          <a:xfrm>
            <a:off x="1722185" y="5029575"/>
            <a:ext cx="8747631" cy="853440"/>
          </a:xfrm>
          <a:prstGeom prst="rect">
            <a:avLst/>
          </a:prstGeom>
          <a:noFill/>
        </p:spPr>
        <p:txBody>
          <a:bodyPr rtlCol="0" wrap="square">
            <a:spAutoFit/>
          </a:bodyPr>
          <a:lstStyle/>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p:txBody>
      </p:sp>
    </p:spTree>
    <p:extLst>
      <p:ext uri="{BB962C8B-B14F-4D97-AF65-F5344CB8AC3E}">
        <p14:creationId val="126775578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2000" id="7"/>
                                        <p:tgtEl>
                                          <p:spTgt spid="13"/>
                                        </p:tgtEl>
                                      </p:cBhvr>
                                    </p:animEffect>
                                  </p:childTnLst>
                                </p:cTn>
                              </p:par>
                              <p:par>
                                <p:cTn fill="hold" grpId="0" id="8" nodeType="withEffect" presetClass="entr" presetID="42" presetSubtype="0">
                                  <p:stCondLst>
                                    <p:cond delay="1000"/>
                                  </p:stCondLst>
                                  <p:childTnLst>
                                    <p:set>
                                      <p:cBhvr>
                                        <p:cTn dur="1" fill="hold" id="9">
                                          <p:stCondLst>
                                            <p:cond delay="0"/>
                                          </p:stCondLst>
                                        </p:cTn>
                                        <p:tgtEl>
                                          <p:spTgt spid="30"/>
                                        </p:tgtEl>
                                        <p:attrNameLst>
                                          <p:attrName>style.visibility</p:attrName>
                                        </p:attrNameLst>
                                      </p:cBhvr>
                                      <p:to>
                                        <p:strVal val="visible"/>
                                      </p:to>
                                    </p:set>
                                    <p:animEffect filter="fade" transition="in">
                                      <p:cBhvr>
                                        <p:cTn dur="1000" id="10"/>
                                        <p:tgtEl>
                                          <p:spTgt spid="30"/>
                                        </p:tgtEl>
                                      </p:cBhvr>
                                    </p:animEffect>
                                    <p:anim calcmode="lin" valueType="num">
                                      <p:cBhvr>
                                        <p:cTn dur="1000" fill="hold" id="11"/>
                                        <p:tgtEl>
                                          <p:spTgt spid="30"/>
                                        </p:tgtEl>
                                        <p:attrNameLst>
                                          <p:attrName>ppt_x</p:attrName>
                                        </p:attrNameLst>
                                      </p:cBhvr>
                                      <p:tavLst>
                                        <p:tav tm="0">
                                          <p:val>
                                            <p:strVal val="#ppt_x"/>
                                          </p:val>
                                        </p:tav>
                                        <p:tav tm="100000">
                                          <p:val>
                                            <p:strVal val="#ppt_x"/>
                                          </p:val>
                                        </p:tav>
                                      </p:tavLst>
                                    </p:anim>
                                    <p:anim calcmode="lin" valueType="num">
                                      <p:cBhvr>
                                        <p:cTn dur="1000" fill="hold" id="12"/>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B2DCC4-6F1E-4727-98A1-90892A814E9D}"/>
              </a:ext>
            </a:extLst>
          </p:cNvPr>
          <p:cNvPicPr>
            <a:picLocks noChangeAspect="1"/>
          </p:cNvPicPr>
          <p:nvPr/>
        </p:nvPicPr>
        <p:blipFill>
          <a:blip r:embed="rId3"/>
          <a:stretch>
            <a:fillRect/>
          </a:stretch>
        </p:blipFill>
        <p:spPr>
          <a:xfrm>
            <a:off x="1230157" y="362156"/>
            <a:ext cx="1738680" cy="619200"/>
          </a:xfrm>
          <a:prstGeom prst="rect">
            <a:avLst/>
          </a:prstGeom>
        </p:spPr>
      </p:pic>
      <p:grpSp>
        <p:nvGrpSpPr>
          <p:cNvPr id="3" name="组合 2">
            <a:extLst>
              <a:ext uri="{FF2B5EF4-FFF2-40B4-BE49-F238E27FC236}">
                <a16:creationId xmlns:a16="http://schemas.microsoft.com/office/drawing/2014/main" id="{DEA4D666-73D5-4CFC-B5F2-2B115844B77B}"/>
              </a:ext>
            </a:extLst>
          </p:cNvPr>
          <p:cNvGrpSpPr/>
          <p:nvPr/>
        </p:nvGrpSpPr>
        <p:grpSpPr>
          <a:xfrm>
            <a:off x="1712026" y="1042247"/>
            <a:ext cx="8767948" cy="5096976"/>
            <a:chOff x="1712026" y="1042247"/>
            <a:chExt cx="8767948" cy="5096976"/>
          </a:xfrm>
        </p:grpSpPr>
        <p:grpSp>
          <p:nvGrpSpPr>
            <p:cNvPr id="2" name="组合 1">
              <a:extLst>
                <a:ext uri="{FF2B5EF4-FFF2-40B4-BE49-F238E27FC236}">
                  <a16:creationId xmlns:a16="http://schemas.microsoft.com/office/drawing/2014/main" id="{B4D03FEC-E032-4FFF-B121-C14C9CA8CD88}"/>
                </a:ext>
              </a:extLst>
            </p:cNvPr>
            <p:cNvGrpSpPr/>
            <p:nvPr/>
          </p:nvGrpSpPr>
          <p:grpSpPr>
            <a:xfrm>
              <a:off x="1712026" y="1600164"/>
              <a:ext cx="8767948" cy="4042697"/>
              <a:chOff x="1712026" y="1780644"/>
              <a:chExt cx="8767948" cy="4042697"/>
            </a:xfrm>
          </p:grpSpPr>
          <p:sp>
            <p:nvSpPr>
              <p:cNvPr id="21" name="Freeform 5">
                <a:extLst>
                  <a:ext uri="{FF2B5EF4-FFF2-40B4-BE49-F238E27FC236}">
                    <a16:creationId xmlns:a16="http://schemas.microsoft.com/office/drawing/2014/main" id="{48C5E978-F82D-4F4C-80A9-6525EFE7DED4}"/>
                  </a:ext>
                </a:extLst>
              </p:cNvPr>
              <p:cNvSpPr/>
              <p:nvPr/>
            </p:nvSpPr>
            <p:spPr bwMode="auto">
              <a:xfrm>
                <a:off x="5057582" y="2995965"/>
                <a:ext cx="2013091" cy="2827376"/>
              </a:xfrm>
              <a:custGeom>
                <a:gdLst>
                  <a:gd fmla="*/ 489 w 979" name="T0"/>
                  <a:gd fmla="*/ 0 h 1375" name="T1"/>
                  <a:gd fmla="*/ 735 w 979" name="T2"/>
                  <a:gd fmla="*/ 688 h 1375" name="T3"/>
                  <a:gd fmla="*/ 979 w 979" name="T4"/>
                  <a:gd fmla="*/ 1375 h 1375" name="T5"/>
                  <a:gd fmla="*/ 489 w 979" name="T6"/>
                  <a:gd fmla="*/ 1375 h 1375" name="T7"/>
                  <a:gd fmla="*/ 0 w 979" name="T8"/>
                  <a:gd fmla="*/ 1375 h 1375" name="T9"/>
                  <a:gd fmla="*/ 245 w 979" name="T10"/>
                  <a:gd fmla="*/ 688 h 1375" name="T11"/>
                  <a:gd fmla="*/ 489 w 979" name="T12"/>
                  <a:gd fmla="*/ 0 h 1375" name="T13"/>
                </a:gdLst>
                <a:cxnLst>
                  <a:cxn ang="0">
                    <a:pos x="T0" y="T1"/>
                  </a:cxn>
                  <a:cxn ang="0">
                    <a:pos x="T2" y="T3"/>
                  </a:cxn>
                  <a:cxn ang="0">
                    <a:pos x="T4" y="T5"/>
                  </a:cxn>
                  <a:cxn ang="0">
                    <a:pos x="T6" y="T7"/>
                  </a:cxn>
                  <a:cxn ang="0">
                    <a:pos x="T8" y="T9"/>
                  </a:cxn>
                  <a:cxn ang="0">
                    <a:pos x="T10" y="T11"/>
                  </a:cxn>
                  <a:cxn ang="0">
                    <a:pos x="T12" y="T13"/>
                  </a:cxn>
                </a:cxnLst>
                <a:rect b="b" l="0" r="r" t="0"/>
                <a:pathLst>
                  <a:path h="1375" w="979">
                    <a:moveTo>
                      <a:pt x="489" y="0"/>
                    </a:moveTo>
                    <a:lnTo>
                      <a:pt x="735" y="688"/>
                    </a:lnTo>
                    <a:lnTo>
                      <a:pt x="979" y="1375"/>
                    </a:lnTo>
                    <a:lnTo>
                      <a:pt x="489" y="1375"/>
                    </a:lnTo>
                    <a:lnTo>
                      <a:pt x="0" y="1375"/>
                    </a:lnTo>
                    <a:lnTo>
                      <a:pt x="245" y="688"/>
                    </a:lnTo>
                    <a:lnTo>
                      <a:pt x="489" y="0"/>
                    </a:lnTo>
                    <a:close/>
                  </a:path>
                </a:pathLst>
              </a:custGeom>
              <a:solidFill>
                <a:srgbClr val="019B6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
                <a:extLst>
                  <a:ext uri="{FF2B5EF4-FFF2-40B4-BE49-F238E27FC236}">
                    <a16:creationId xmlns:a16="http://schemas.microsoft.com/office/drawing/2014/main" id="{EA954F8C-15EB-4BB5-BF21-0390B8D31573}"/>
                  </a:ext>
                </a:extLst>
              </p:cNvPr>
              <p:cNvSpPr/>
              <p:nvPr/>
            </p:nvSpPr>
            <p:spPr bwMode="auto">
              <a:xfrm>
                <a:off x="3350876" y="4476482"/>
                <a:ext cx="2019259" cy="1346859"/>
              </a:xfrm>
              <a:custGeom>
                <a:gdLst>
                  <a:gd fmla="*/ 491 w 982" name="T0"/>
                  <a:gd fmla="*/ 0 h 655" name="T1"/>
                  <a:gd fmla="*/ 735 w 982" name="T2"/>
                  <a:gd fmla="*/ 326 h 655" name="T3"/>
                  <a:gd fmla="*/ 982 w 982" name="T4"/>
                  <a:gd fmla="*/ 655 h 655" name="T5"/>
                  <a:gd fmla="*/ 491 w 982" name="T6"/>
                  <a:gd fmla="*/ 655 h 655" name="T7"/>
                  <a:gd fmla="*/ 0 w 982" name="T8"/>
                  <a:gd fmla="*/ 655 h 655" name="T9"/>
                  <a:gd fmla="*/ 247 w 982" name="T10"/>
                  <a:gd fmla="*/ 326 h 655" name="T11"/>
                  <a:gd fmla="*/ 491 w 982" name="T12"/>
                  <a:gd fmla="*/ 0 h 655" name="T13"/>
                </a:gdLst>
                <a:cxnLst>
                  <a:cxn ang="0">
                    <a:pos x="T0" y="T1"/>
                  </a:cxn>
                  <a:cxn ang="0">
                    <a:pos x="T2" y="T3"/>
                  </a:cxn>
                  <a:cxn ang="0">
                    <a:pos x="T4" y="T5"/>
                  </a:cxn>
                  <a:cxn ang="0">
                    <a:pos x="T6" y="T7"/>
                  </a:cxn>
                  <a:cxn ang="0">
                    <a:pos x="T8" y="T9"/>
                  </a:cxn>
                  <a:cxn ang="0">
                    <a:pos x="T10" y="T11"/>
                  </a:cxn>
                  <a:cxn ang="0">
                    <a:pos x="T12" y="T13"/>
                  </a:cxn>
                </a:cxnLst>
                <a:rect b="b" l="0" r="r" t="0"/>
                <a:pathLst>
                  <a:path h="655" w="982">
                    <a:moveTo>
                      <a:pt x="491" y="0"/>
                    </a:moveTo>
                    <a:lnTo>
                      <a:pt x="735" y="326"/>
                    </a:lnTo>
                    <a:lnTo>
                      <a:pt x="982" y="655"/>
                    </a:lnTo>
                    <a:lnTo>
                      <a:pt x="491" y="655"/>
                    </a:lnTo>
                    <a:lnTo>
                      <a:pt x="0" y="655"/>
                    </a:lnTo>
                    <a:lnTo>
                      <a:pt x="247" y="326"/>
                    </a:lnTo>
                    <a:lnTo>
                      <a:pt x="491" y="0"/>
                    </a:lnTo>
                    <a:close/>
                  </a:path>
                </a:pathLst>
              </a:custGeom>
              <a:solidFill>
                <a:srgbClr val="71717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7">
                <a:extLst>
                  <a:ext uri="{FF2B5EF4-FFF2-40B4-BE49-F238E27FC236}">
                    <a16:creationId xmlns:a16="http://schemas.microsoft.com/office/drawing/2014/main" id="{F5EABDFF-15FC-446D-ACDC-62A5C981B93F}"/>
                  </a:ext>
                </a:extLst>
              </p:cNvPr>
              <p:cNvSpPr/>
              <p:nvPr/>
            </p:nvSpPr>
            <p:spPr bwMode="auto">
              <a:xfrm>
                <a:off x="1712026" y="5463492"/>
                <a:ext cx="2017204" cy="359849"/>
              </a:xfrm>
              <a:custGeom>
                <a:gdLst>
                  <a:gd fmla="*/ 491 w 981" name="T0"/>
                  <a:gd fmla="*/ 0 h 175" name="T1"/>
                  <a:gd fmla="*/ 735 w 981" name="T2"/>
                  <a:gd fmla="*/ 86 h 175" name="T3"/>
                  <a:gd fmla="*/ 981 w 981" name="T4"/>
                  <a:gd fmla="*/ 175 h 175" name="T5"/>
                  <a:gd fmla="*/ 491 w 981" name="T6"/>
                  <a:gd fmla="*/ 175 h 175" name="T7"/>
                  <a:gd fmla="*/ 0 w 981" name="T8"/>
                  <a:gd fmla="*/ 175 h 175" name="T9"/>
                  <a:gd fmla="*/ 246 w 981" name="T10"/>
                  <a:gd fmla="*/ 86 h 175" name="T11"/>
                  <a:gd fmla="*/ 491 w 981" name="T12"/>
                  <a:gd fmla="*/ 0 h 175" name="T13"/>
                </a:gdLst>
                <a:cxnLst>
                  <a:cxn ang="0">
                    <a:pos x="T0" y="T1"/>
                  </a:cxn>
                  <a:cxn ang="0">
                    <a:pos x="T2" y="T3"/>
                  </a:cxn>
                  <a:cxn ang="0">
                    <a:pos x="T4" y="T5"/>
                  </a:cxn>
                  <a:cxn ang="0">
                    <a:pos x="T6" y="T7"/>
                  </a:cxn>
                  <a:cxn ang="0">
                    <a:pos x="T8" y="T9"/>
                  </a:cxn>
                  <a:cxn ang="0">
                    <a:pos x="T10" y="T11"/>
                  </a:cxn>
                  <a:cxn ang="0">
                    <a:pos x="T12" y="T13"/>
                  </a:cxn>
                </a:cxnLst>
                <a:rect b="b" l="0" r="r" t="0"/>
                <a:pathLst>
                  <a:path h="175" w="981">
                    <a:moveTo>
                      <a:pt x="491" y="0"/>
                    </a:moveTo>
                    <a:lnTo>
                      <a:pt x="735" y="86"/>
                    </a:lnTo>
                    <a:lnTo>
                      <a:pt x="981" y="175"/>
                    </a:lnTo>
                    <a:lnTo>
                      <a:pt x="491" y="175"/>
                    </a:lnTo>
                    <a:lnTo>
                      <a:pt x="0" y="175"/>
                    </a:lnTo>
                    <a:lnTo>
                      <a:pt x="246" y="86"/>
                    </a:lnTo>
                    <a:lnTo>
                      <a:pt x="491" y="0"/>
                    </a:lnTo>
                    <a:close/>
                  </a:path>
                </a:pathLst>
              </a:custGeom>
              <a:solidFill>
                <a:srgbClr val="019B6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8">
                <a:extLst>
                  <a:ext uri="{FF2B5EF4-FFF2-40B4-BE49-F238E27FC236}">
                    <a16:creationId xmlns:a16="http://schemas.microsoft.com/office/drawing/2014/main" id="{49A9DDEC-796A-4E87-8ABC-11DB14D5ECBD}"/>
                  </a:ext>
                </a:extLst>
              </p:cNvPr>
              <p:cNvSpPr/>
              <p:nvPr/>
            </p:nvSpPr>
            <p:spPr bwMode="auto">
              <a:xfrm>
                <a:off x="6760176" y="1780644"/>
                <a:ext cx="2013091" cy="4042697"/>
              </a:xfrm>
              <a:custGeom>
                <a:gdLst>
                  <a:gd fmla="*/ 491 w 979" name="T0"/>
                  <a:gd fmla="*/ 0 h 2168" name="T1"/>
                  <a:gd fmla="*/ 735 w 979" name="T2"/>
                  <a:gd fmla="*/ 1083 h 2168" name="T3"/>
                  <a:gd fmla="*/ 979 w 979" name="T4"/>
                  <a:gd fmla="*/ 2168 h 2168" name="T5"/>
                  <a:gd fmla="*/ 491 w 979" name="T6"/>
                  <a:gd fmla="*/ 2168 h 2168" name="T7"/>
                  <a:gd fmla="*/ 0 w 979" name="T8"/>
                  <a:gd fmla="*/ 2168 h 2168" name="T9"/>
                  <a:gd fmla="*/ 244 w 979" name="T10"/>
                  <a:gd fmla="*/ 1083 h 2168" name="T11"/>
                  <a:gd fmla="*/ 491 w 979" name="T12"/>
                  <a:gd fmla="*/ 0 h 2168" name="T13"/>
                </a:gdLst>
                <a:cxnLst>
                  <a:cxn ang="0">
                    <a:pos x="T0" y="T1"/>
                  </a:cxn>
                  <a:cxn ang="0">
                    <a:pos x="T2" y="T3"/>
                  </a:cxn>
                  <a:cxn ang="0">
                    <a:pos x="T4" y="T5"/>
                  </a:cxn>
                  <a:cxn ang="0">
                    <a:pos x="T6" y="T7"/>
                  </a:cxn>
                  <a:cxn ang="0">
                    <a:pos x="T8" y="T9"/>
                  </a:cxn>
                  <a:cxn ang="0">
                    <a:pos x="T10" y="T11"/>
                  </a:cxn>
                  <a:cxn ang="0">
                    <a:pos x="T12" y="T13"/>
                  </a:cxn>
                </a:cxnLst>
                <a:rect b="b" l="0" r="r" t="0"/>
                <a:pathLst>
                  <a:path h="2168" w="979">
                    <a:moveTo>
                      <a:pt x="491" y="0"/>
                    </a:moveTo>
                    <a:lnTo>
                      <a:pt x="735" y="1083"/>
                    </a:lnTo>
                    <a:lnTo>
                      <a:pt x="979" y="2168"/>
                    </a:lnTo>
                    <a:lnTo>
                      <a:pt x="491" y="2168"/>
                    </a:lnTo>
                    <a:lnTo>
                      <a:pt x="0" y="2168"/>
                    </a:lnTo>
                    <a:lnTo>
                      <a:pt x="244" y="1083"/>
                    </a:lnTo>
                    <a:lnTo>
                      <a:pt x="491" y="0"/>
                    </a:lnTo>
                    <a:close/>
                  </a:path>
                </a:pathLst>
              </a:custGeom>
              <a:solidFill>
                <a:srgbClr val="71717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9">
                <a:extLst>
                  <a:ext uri="{FF2B5EF4-FFF2-40B4-BE49-F238E27FC236}">
                    <a16:creationId xmlns:a16="http://schemas.microsoft.com/office/drawing/2014/main" id="{83F7D654-D9E6-49B2-83A4-A78BE8139953}"/>
                  </a:ext>
                </a:extLst>
              </p:cNvPr>
              <p:cNvSpPr/>
              <p:nvPr/>
            </p:nvSpPr>
            <p:spPr bwMode="auto">
              <a:xfrm>
                <a:off x="8462770" y="3752674"/>
                <a:ext cx="2017204" cy="2070667"/>
              </a:xfrm>
              <a:custGeom>
                <a:gdLst>
                  <a:gd fmla="*/ 490 w 981" name="T0"/>
                  <a:gd fmla="*/ 0 h 1007" name="T1"/>
                  <a:gd fmla="*/ 735 w 981" name="T2"/>
                  <a:gd fmla="*/ 503 h 1007" name="T3"/>
                  <a:gd fmla="*/ 981 w 981" name="T4"/>
                  <a:gd fmla="*/ 1007 h 1007" name="T5"/>
                  <a:gd fmla="*/ 490 w 981" name="T6"/>
                  <a:gd fmla="*/ 1007 h 1007" name="T7"/>
                  <a:gd fmla="*/ 0 w 981" name="T8"/>
                  <a:gd fmla="*/ 1007 h 1007" name="T9"/>
                  <a:gd fmla="*/ 246 w 981" name="T10"/>
                  <a:gd fmla="*/ 503 h 1007" name="T11"/>
                  <a:gd fmla="*/ 490 w 981" name="T12"/>
                  <a:gd fmla="*/ 0 h 1007" name="T13"/>
                </a:gdLst>
                <a:cxnLst>
                  <a:cxn ang="0">
                    <a:pos x="T0" y="T1"/>
                  </a:cxn>
                  <a:cxn ang="0">
                    <a:pos x="T2" y="T3"/>
                  </a:cxn>
                  <a:cxn ang="0">
                    <a:pos x="T4" y="T5"/>
                  </a:cxn>
                  <a:cxn ang="0">
                    <a:pos x="T6" y="T7"/>
                  </a:cxn>
                  <a:cxn ang="0">
                    <a:pos x="T8" y="T9"/>
                  </a:cxn>
                  <a:cxn ang="0">
                    <a:pos x="T10" y="T11"/>
                  </a:cxn>
                  <a:cxn ang="0">
                    <a:pos x="T12" y="T13"/>
                  </a:cxn>
                </a:cxnLst>
                <a:rect b="b" l="0" r="r" t="0"/>
                <a:pathLst>
                  <a:path h="1005" w="981">
                    <a:moveTo>
                      <a:pt x="490" y="0"/>
                    </a:moveTo>
                    <a:lnTo>
                      <a:pt x="735" y="503"/>
                    </a:lnTo>
                    <a:lnTo>
                      <a:pt x="981" y="1007"/>
                    </a:lnTo>
                    <a:lnTo>
                      <a:pt x="490" y="1007"/>
                    </a:lnTo>
                    <a:lnTo>
                      <a:pt x="0" y="1007"/>
                    </a:lnTo>
                    <a:lnTo>
                      <a:pt x="246" y="503"/>
                    </a:lnTo>
                    <a:lnTo>
                      <a:pt x="490" y="0"/>
                    </a:lnTo>
                    <a:close/>
                  </a:path>
                </a:pathLst>
              </a:custGeom>
              <a:solidFill>
                <a:srgbClr val="019B6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32" name="文本框 31">
              <a:extLst>
                <a:ext uri="{FF2B5EF4-FFF2-40B4-BE49-F238E27FC236}">
                  <a16:creationId xmlns:a16="http://schemas.microsoft.com/office/drawing/2014/main" id="{681A9B36-8E02-4076-905C-ECFFBE6CCB38}"/>
                </a:ext>
              </a:extLst>
            </p:cNvPr>
            <p:cNvSpPr txBox="1"/>
            <p:nvPr/>
          </p:nvSpPr>
          <p:spPr>
            <a:xfrm>
              <a:off x="2375188" y="5739113"/>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2014</a:t>
              </a:r>
            </a:p>
          </p:txBody>
        </p:sp>
        <p:sp>
          <p:nvSpPr>
            <p:cNvPr id="33" name="文本框 32">
              <a:extLst>
                <a:ext uri="{FF2B5EF4-FFF2-40B4-BE49-F238E27FC236}">
                  <a16:creationId xmlns:a16="http://schemas.microsoft.com/office/drawing/2014/main" id="{98AE6CE2-8480-4CF4-9FF0-6E019E8D3BB6}"/>
                </a:ext>
              </a:extLst>
            </p:cNvPr>
            <p:cNvSpPr txBox="1"/>
            <p:nvPr/>
          </p:nvSpPr>
          <p:spPr>
            <a:xfrm>
              <a:off x="4015065" y="5739113"/>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2015</a:t>
              </a:r>
            </a:p>
          </p:txBody>
        </p:sp>
        <p:sp>
          <p:nvSpPr>
            <p:cNvPr id="34" name="文本框 33">
              <a:extLst>
                <a:ext uri="{FF2B5EF4-FFF2-40B4-BE49-F238E27FC236}">
                  <a16:creationId xmlns:a16="http://schemas.microsoft.com/office/drawing/2014/main" id="{C87068F9-3A33-490F-B48D-A53E193D04D9}"/>
                </a:ext>
              </a:extLst>
            </p:cNvPr>
            <p:cNvSpPr txBox="1"/>
            <p:nvPr/>
          </p:nvSpPr>
          <p:spPr>
            <a:xfrm>
              <a:off x="5718687" y="5739113"/>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2016</a:t>
              </a:r>
            </a:p>
          </p:txBody>
        </p:sp>
        <p:sp>
          <p:nvSpPr>
            <p:cNvPr id="35" name="文本框 34">
              <a:extLst>
                <a:ext uri="{FF2B5EF4-FFF2-40B4-BE49-F238E27FC236}">
                  <a16:creationId xmlns:a16="http://schemas.microsoft.com/office/drawing/2014/main" id="{F443668A-6C2D-4BAC-AA97-4EA952A99B6B}"/>
                </a:ext>
              </a:extLst>
            </p:cNvPr>
            <p:cNvSpPr txBox="1"/>
            <p:nvPr/>
          </p:nvSpPr>
          <p:spPr>
            <a:xfrm>
              <a:off x="7421280" y="5739113"/>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2017</a:t>
              </a:r>
            </a:p>
          </p:txBody>
        </p:sp>
        <p:sp>
          <p:nvSpPr>
            <p:cNvPr id="36" name="文本框 35">
              <a:extLst>
                <a:ext uri="{FF2B5EF4-FFF2-40B4-BE49-F238E27FC236}">
                  <a16:creationId xmlns:a16="http://schemas.microsoft.com/office/drawing/2014/main" id="{1E100B84-9F1D-478D-A7FF-CF6C1462413F}"/>
                </a:ext>
              </a:extLst>
            </p:cNvPr>
            <p:cNvSpPr txBox="1"/>
            <p:nvPr/>
          </p:nvSpPr>
          <p:spPr>
            <a:xfrm>
              <a:off x="9125931" y="5739113"/>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2018</a:t>
              </a:r>
            </a:p>
          </p:txBody>
        </p:sp>
        <p:sp>
          <p:nvSpPr>
            <p:cNvPr id="37" name="文本框 36">
              <a:extLst>
                <a:ext uri="{FF2B5EF4-FFF2-40B4-BE49-F238E27FC236}">
                  <a16:creationId xmlns:a16="http://schemas.microsoft.com/office/drawing/2014/main" id="{51CFD853-F87F-4832-A941-04738207E1F2}"/>
                </a:ext>
              </a:extLst>
            </p:cNvPr>
            <p:cNvSpPr txBox="1"/>
            <p:nvPr/>
          </p:nvSpPr>
          <p:spPr>
            <a:xfrm>
              <a:off x="2400587" y="4725095"/>
              <a:ext cx="640080" cy="457200"/>
            </a:xfrm>
            <a:prstGeom prst="rect">
              <a:avLst/>
            </a:prstGeom>
            <a:solidFill>
              <a:srgbClr val="019B60"/>
            </a:solidFill>
          </p:spPr>
          <p:txBody>
            <a:bodyPr rtlCol="0" wrap="none">
              <a:spAutoFit/>
            </a:bodyPr>
            <a:lstStyle/>
            <a:p>
              <a:pPr algn="ctr"/>
              <a:r>
                <a:rPr altLang="zh-CN" lang="en-US" sz="2400">
                  <a:solidFill>
                    <a:schemeClr val="bg1"/>
                  </a:solidFill>
                  <a:latin charset="-122" panose="02000500000000000000" pitchFamily="50" typeface="方正锐正黑简体"/>
                  <a:ea charset="-122" panose="02000500000000000000" pitchFamily="50" typeface="方正锐正黑简体"/>
                </a:rPr>
                <a:t>12%</a:t>
              </a:r>
            </a:p>
          </p:txBody>
        </p:sp>
        <p:sp>
          <p:nvSpPr>
            <p:cNvPr id="38" name="文本框 37">
              <a:extLst>
                <a:ext uri="{FF2B5EF4-FFF2-40B4-BE49-F238E27FC236}">
                  <a16:creationId xmlns:a16="http://schemas.microsoft.com/office/drawing/2014/main" id="{964860CF-7679-4469-851F-6FE141293B2C}"/>
                </a:ext>
              </a:extLst>
            </p:cNvPr>
            <p:cNvSpPr txBox="1"/>
            <p:nvPr/>
          </p:nvSpPr>
          <p:spPr>
            <a:xfrm>
              <a:off x="4059475" y="3738085"/>
              <a:ext cx="640080" cy="457200"/>
            </a:xfrm>
            <a:prstGeom prst="rect">
              <a:avLst/>
            </a:prstGeom>
            <a:solidFill>
              <a:srgbClr val="717171"/>
            </a:solidFill>
          </p:spPr>
          <p:txBody>
            <a:bodyPr rtlCol="0" wrap="none">
              <a:spAutoFit/>
            </a:bodyPr>
            <a:lstStyle/>
            <a:p>
              <a:pPr algn="ctr"/>
              <a:r>
                <a:rPr altLang="zh-CN" lang="en-US" sz="2400">
                  <a:solidFill>
                    <a:schemeClr val="bg1"/>
                  </a:solidFill>
                  <a:latin charset="-122" panose="02000500000000000000" pitchFamily="50" typeface="方正锐正黑简体"/>
                  <a:ea charset="-122" panose="02000500000000000000" pitchFamily="50" typeface="方正锐正黑简体"/>
                </a:rPr>
                <a:t>35%</a:t>
              </a:r>
            </a:p>
          </p:txBody>
        </p:sp>
        <p:sp>
          <p:nvSpPr>
            <p:cNvPr id="39" name="文本框 38">
              <a:extLst>
                <a:ext uri="{FF2B5EF4-FFF2-40B4-BE49-F238E27FC236}">
                  <a16:creationId xmlns:a16="http://schemas.microsoft.com/office/drawing/2014/main" id="{489DE8B0-5A9E-44DE-B1E8-29A2E2838584}"/>
                </a:ext>
              </a:extLst>
            </p:cNvPr>
            <p:cNvSpPr txBox="1"/>
            <p:nvPr/>
          </p:nvSpPr>
          <p:spPr>
            <a:xfrm>
              <a:off x="5745116" y="2257568"/>
              <a:ext cx="640080" cy="457200"/>
            </a:xfrm>
            <a:prstGeom prst="rect">
              <a:avLst/>
            </a:prstGeom>
            <a:solidFill>
              <a:srgbClr val="019B60"/>
            </a:solidFill>
          </p:spPr>
          <p:txBody>
            <a:bodyPr rtlCol="0" wrap="none">
              <a:spAutoFit/>
            </a:bodyPr>
            <a:lstStyle/>
            <a:p>
              <a:pPr algn="ctr"/>
              <a:r>
                <a:rPr altLang="zh-CN" lang="en-US" sz="2400">
                  <a:solidFill>
                    <a:schemeClr val="bg1"/>
                  </a:solidFill>
                  <a:latin charset="-122" panose="02000500000000000000" pitchFamily="50" typeface="方正锐正黑简体"/>
                  <a:ea charset="-122" panose="02000500000000000000" pitchFamily="50" typeface="方正锐正黑简体"/>
                </a:rPr>
                <a:t>67%</a:t>
              </a:r>
            </a:p>
          </p:txBody>
        </p:sp>
        <p:sp>
          <p:nvSpPr>
            <p:cNvPr id="40" name="文本框 39">
              <a:extLst>
                <a:ext uri="{FF2B5EF4-FFF2-40B4-BE49-F238E27FC236}">
                  <a16:creationId xmlns:a16="http://schemas.microsoft.com/office/drawing/2014/main" id="{BEF4B512-09C7-4D46-A176-1EEC051E9E96}"/>
                </a:ext>
              </a:extLst>
            </p:cNvPr>
            <p:cNvSpPr txBox="1"/>
            <p:nvPr/>
          </p:nvSpPr>
          <p:spPr>
            <a:xfrm>
              <a:off x="7434658" y="1042247"/>
              <a:ext cx="640080" cy="457200"/>
            </a:xfrm>
            <a:prstGeom prst="rect">
              <a:avLst/>
            </a:prstGeom>
            <a:solidFill>
              <a:srgbClr val="717171"/>
            </a:solidFill>
          </p:spPr>
          <p:txBody>
            <a:bodyPr rtlCol="0" wrap="none">
              <a:spAutoFit/>
            </a:bodyPr>
            <a:lstStyle/>
            <a:p>
              <a:pPr algn="ctr"/>
              <a:r>
                <a:rPr altLang="zh-CN" lang="en-US" sz="2400">
                  <a:solidFill>
                    <a:schemeClr val="bg1"/>
                  </a:solidFill>
                  <a:latin charset="-122" panose="02000500000000000000" pitchFamily="50" typeface="方正锐正黑简体"/>
                  <a:ea charset="-122" panose="02000500000000000000" pitchFamily="50" typeface="方正锐正黑简体"/>
                </a:rPr>
                <a:t>85%</a:t>
              </a:r>
            </a:p>
          </p:txBody>
        </p:sp>
        <p:sp>
          <p:nvSpPr>
            <p:cNvPr id="41" name="文本框 40">
              <a:extLst>
                <a:ext uri="{FF2B5EF4-FFF2-40B4-BE49-F238E27FC236}">
                  <a16:creationId xmlns:a16="http://schemas.microsoft.com/office/drawing/2014/main" id="{2F8CD313-951C-437E-A48C-52B6CE80EB2D}"/>
                </a:ext>
              </a:extLst>
            </p:cNvPr>
            <p:cNvSpPr txBox="1"/>
            <p:nvPr/>
          </p:nvSpPr>
          <p:spPr>
            <a:xfrm>
              <a:off x="9130492" y="3014277"/>
              <a:ext cx="640080" cy="457200"/>
            </a:xfrm>
            <a:prstGeom prst="rect">
              <a:avLst/>
            </a:prstGeom>
            <a:solidFill>
              <a:srgbClr val="019B60"/>
            </a:solidFill>
          </p:spPr>
          <p:txBody>
            <a:bodyPr rtlCol="0" wrap="none">
              <a:spAutoFit/>
            </a:bodyPr>
            <a:lstStyle/>
            <a:p>
              <a:pPr algn="ctr"/>
              <a:r>
                <a:rPr altLang="zh-CN" lang="en-US" sz="2400">
                  <a:solidFill>
                    <a:schemeClr val="bg1"/>
                  </a:solidFill>
                  <a:latin charset="-122" panose="02000500000000000000" pitchFamily="50" typeface="方正锐正黑简体"/>
                  <a:ea charset="-122" panose="02000500000000000000" pitchFamily="50" typeface="方正锐正黑简体"/>
                </a:rPr>
                <a:t>49%</a:t>
              </a:r>
            </a:p>
          </p:txBody>
        </p:sp>
      </p:grpSp>
    </p:spTree>
    <p:extLst>
      <p:ext uri="{BB962C8B-B14F-4D97-AF65-F5344CB8AC3E}">
        <p14:creationId val="3666366523"/>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20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B2DCC4-6F1E-4727-98A1-90892A814E9D}"/>
              </a:ext>
            </a:extLst>
          </p:cNvPr>
          <p:cNvPicPr>
            <a:picLocks noChangeAspect="1"/>
          </p:cNvPicPr>
          <p:nvPr/>
        </p:nvPicPr>
        <p:blipFill>
          <a:blip r:embed="rId3"/>
          <a:stretch>
            <a:fillRect/>
          </a:stretch>
        </p:blipFill>
        <p:spPr>
          <a:xfrm>
            <a:off x="1230157" y="362156"/>
            <a:ext cx="1738680" cy="619200"/>
          </a:xfrm>
          <a:prstGeom prst="rect">
            <a:avLst/>
          </a:prstGeom>
        </p:spPr>
      </p:pic>
      <p:graphicFrame>
        <p:nvGraphicFramePr>
          <p:cNvPr id="8" name="图表 7">
            <a:extLst>
              <a:ext uri="{FF2B5EF4-FFF2-40B4-BE49-F238E27FC236}">
                <a16:creationId xmlns:a16="http://schemas.microsoft.com/office/drawing/2014/main" id="{82285BBB-01F0-4426-85D5-B0B7D23F5FB5}"/>
              </a:ext>
            </a:extLst>
          </p:cNvPr>
          <p:cNvGraphicFramePr/>
          <p:nvPr>
            <p:extLst>
              <p:ext uri="{D42A27DB-BD31-4B8C-83A1-F6EECF244321}">
                <p14:modId val="2543647902"/>
              </p:ext>
            </p:extLst>
          </p:nvPr>
        </p:nvGraphicFramePr>
        <p:xfrm>
          <a:off x="4979736" y="1521327"/>
          <a:ext cx="6113379" cy="4075586"/>
        </p:xfrm>
        <a:graphic>
          <a:graphicData uri="http://schemas.openxmlformats.org/drawingml/2006/chart">
            <c:chart xmlns:c="http://schemas.openxmlformats.org/drawingml/2006/chart" r:id="rId4"/>
          </a:graphicData>
        </a:graphic>
      </p:graphicFrame>
      <p:sp>
        <p:nvSpPr>
          <p:cNvPr id="26" name="文本框 25">
            <a:extLst>
              <a:ext uri="{FF2B5EF4-FFF2-40B4-BE49-F238E27FC236}">
                <a16:creationId xmlns:a16="http://schemas.microsoft.com/office/drawing/2014/main" id="{370C2F77-9145-4123-B8F3-FB661FD86366}"/>
              </a:ext>
            </a:extLst>
          </p:cNvPr>
          <p:cNvSpPr txBox="1"/>
          <p:nvPr/>
        </p:nvSpPr>
        <p:spPr>
          <a:xfrm>
            <a:off x="612938" y="1860427"/>
            <a:ext cx="5202339" cy="1107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a:t>
            </a:r>
          </a:p>
          <a:p>
            <a:pPr>
              <a:lnSpc>
                <a:spcPts val="2000"/>
              </a:lnSpc>
            </a:pPr>
            <a:r>
              <a:rPr altLang="en-US" lang="zh-CN" sz="1400">
                <a:solidFill>
                  <a:srgbClr val="717171"/>
                </a:solidFill>
              </a:rPr>
              <a:t>点击输入内容点击输入内容点击输入内容</a:t>
            </a:r>
          </a:p>
          <a:p>
            <a:pPr>
              <a:lnSpc>
                <a:spcPts val="2000"/>
              </a:lnSpc>
            </a:pPr>
            <a:r>
              <a:rPr altLang="en-US" lang="zh-CN" sz="1400">
                <a:solidFill>
                  <a:srgbClr val="717171"/>
                </a:solidFill>
              </a:rPr>
              <a:t>点击输入内容点击输入内容点击输入内容</a:t>
            </a:r>
          </a:p>
          <a:p>
            <a:pPr>
              <a:lnSpc>
                <a:spcPts val="2000"/>
              </a:lnSpc>
            </a:pPr>
            <a:r>
              <a:rPr altLang="en-US" lang="zh-CN" sz="1400">
                <a:solidFill>
                  <a:srgbClr val="717171"/>
                </a:solidFill>
              </a:rPr>
              <a:t>点击输入内容点击输入内容</a:t>
            </a:r>
          </a:p>
        </p:txBody>
      </p:sp>
      <p:sp>
        <p:nvSpPr>
          <p:cNvPr id="27" name="文本框 26">
            <a:extLst>
              <a:ext uri="{FF2B5EF4-FFF2-40B4-BE49-F238E27FC236}">
                <a16:creationId xmlns:a16="http://schemas.microsoft.com/office/drawing/2014/main" id="{20A21B2C-AF39-4EDC-9F29-B7140E4E0202}"/>
              </a:ext>
            </a:extLst>
          </p:cNvPr>
          <p:cNvSpPr txBox="1"/>
          <p:nvPr/>
        </p:nvSpPr>
        <p:spPr>
          <a:xfrm>
            <a:off x="612937" y="3162676"/>
            <a:ext cx="5202339"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a:t>
            </a:r>
          </a:p>
          <a:p>
            <a:pPr>
              <a:lnSpc>
                <a:spcPts val="2000"/>
              </a:lnSpc>
            </a:pPr>
            <a:r>
              <a:rPr altLang="en-US" lang="zh-CN" sz="1400">
                <a:solidFill>
                  <a:srgbClr val="717171"/>
                </a:solidFill>
              </a:rPr>
              <a:t>点击输入内容点击输入内容点击输入内容</a:t>
            </a:r>
          </a:p>
          <a:p>
            <a:pPr>
              <a:lnSpc>
                <a:spcPts val="2000"/>
              </a:lnSpc>
            </a:pPr>
            <a:r>
              <a:rPr altLang="en-US" lang="zh-CN" sz="1400">
                <a:solidFill>
                  <a:srgbClr val="717171"/>
                </a:solidFill>
              </a:rPr>
              <a:t>点击输入内容点击输入内容</a:t>
            </a:r>
          </a:p>
        </p:txBody>
      </p:sp>
      <p:grpSp>
        <p:nvGrpSpPr>
          <p:cNvPr id="28" name="组合 27">
            <a:extLst>
              <a:ext uri="{FF2B5EF4-FFF2-40B4-BE49-F238E27FC236}">
                <a16:creationId xmlns:a16="http://schemas.microsoft.com/office/drawing/2014/main" id="{FD2E8BA2-D241-4FCC-99B3-45027FA70BA0}"/>
              </a:ext>
            </a:extLst>
          </p:cNvPr>
          <p:cNvGrpSpPr/>
          <p:nvPr/>
        </p:nvGrpSpPr>
        <p:grpSpPr>
          <a:xfrm>
            <a:off x="612937" y="4385938"/>
            <a:ext cx="1721189" cy="796917"/>
            <a:chOff x="612937" y="4385938"/>
            <a:chExt cx="1721189" cy="796917"/>
          </a:xfrm>
        </p:grpSpPr>
        <p:sp>
          <p:nvSpPr>
            <p:cNvPr id="29" name="文本框 28">
              <a:extLst>
                <a:ext uri="{FF2B5EF4-FFF2-40B4-BE49-F238E27FC236}">
                  <a16:creationId xmlns:a16="http://schemas.microsoft.com/office/drawing/2014/main" id="{05C87DC6-8C28-4572-88AB-2803E3BEA01E}"/>
                </a:ext>
              </a:extLst>
            </p:cNvPr>
            <p:cNvSpPr txBox="1"/>
            <p:nvPr/>
          </p:nvSpPr>
          <p:spPr>
            <a:xfrm>
              <a:off x="612937" y="4385938"/>
              <a:ext cx="11988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5.53%</a:t>
              </a:r>
            </a:p>
          </p:txBody>
        </p:sp>
        <p:sp>
          <p:nvSpPr>
            <p:cNvPr id="30" name="文本框 29">
              <a:extLst>
                <a:ext uri="{FF2B5EF4-FFF2-40B4-BE49-F238E27FC236}">
                  <a16:creationId xmlns:a16="http://schemas.microsoft.com/office/drawing/2014/main" id="{47A15174-38AF-4723-86EA-793A47FFA4F9}"/>
                </a:ext>
              </a:extLst>
            </p:cNvPr>
            <p:cNvSpPr txBox="1"/>
            <p:nvPr/>
          </p:nvSpPr>
          <p:spPr>
            <a:xfrm>
              <a:off x="612937" y="4834043"/>
              <a:ext cx="1721189" cy="345440"/>
            </a:xfrm>
            <a:prstGeom prst="rect">
              <a:avLst/>
            </a:prstGeom>
            <a:noFill/>
          </p:spPr>
          <p:txBody>
            <a:bodyPr rtlCol="0" wrap="square">
              <a:spAutoFit/>
            </a:bodyPr>
            <a:lstStyle/>
            <a:p>
              <a:pPr>
                <a:lnSpc>
                  <a:spcPts val="2000"/>
                </a:lnSpc>
              </a:pPr>
              <a:r>
                <a:rPr altLang="en-US" lang="zh-CN" sz="1400">
                  <a:solidFill>
                    <a:srgbClr val="717171"/>
                  </a:solidFill>
                </a:rPr>
                <a:t>预期年化收益率</a:t>
              </a:r>
            </a:p>
          </p:txBody>
        </p:sp>
      </p:grpSp>
      <p:grpSp>
        <p:nvGrpSpPr>
          <p:cNvPr id="42" name="组合 41">
            <a:extLst>
              <a:ext uri="{FF2B5EF4-FFF2-40B4-BE49-F238E27FC236}">
                <a16:creationId xmlns:a16="http://schemas.microsoft.com/office/drawing/2014/main" id="{F747F75F-6656-4BC1-8DE1-246625CEC724}"/>
              </a:ext>
            </a:extLst>
          </p:cNvPr>
          <p:cNvGrpSpPr/>
          <p:nvPr/>
        </p:nvGrpSpPr>
        <p:grpSpPr>
          <a:xfrm>
            <a:off x="2335727" y="4385938"/>
            <a:ext cx="1791105" cy="796917"/>
            <a:chOff x="612937" y="4385938"/>
            <a:chExt cx="1791105" cy="796917"/>
          </a:xfrm>
        </p:grpSpPr>
        <p:sp>
          <p:nvSpPr>
            <p:cNvPr id="43" name="文本框 42">
              <a:extLst>
                <a:ext uri="{FF2B5EF4-FFF2-40B4-BE49-F238E27FC236}">
                  <a16:creationId xmlns:a16="http://schemas.microsoft.com/office/drawing/2014/main" id="{1DB9A49F-DD6F-4F74-A9F3-CD7C3B3EA8DA}"/>
                </a:ext>
              </a:extLst>
            </p:cNvPr>
            <p:cNvSpPr txBox="1"/>
            <p:nvPr/>
          </p:nvSpPr>
          <p:spPr>
            <a:xfrm>
              <a:off x="612937" y="4385938"/>
              <a:ext cx="14020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55.53w</a:t>
              </a:r>
            </a:p>
          </p:txBody>
        </p:sp>
        <p:sp>
          <p:nvSpPr>
            <p:cNvPr id="44" name="文本框 43">
              <a:extLst>
                <a:ext uri="{FF2B5EF4-FFF2-40B4-BE49-F238E27FC236}">
                  <a16:creationId xmlns:a16="http://schemas.microsoft.com/office/drawing/2014/main" id="{7A311322-F6CA-4D2C-A684-004064B0A8FF}"/>
                </a:ext>
              </a:extLst>
            </p:cNvPr>
            <p:cNvSpPr txBox="1"/>
            <p:nvPr/>
          </p:nvSpPr>
          <p:spPr>
            <a:xfrm>
              <a:off x="612937" y="4834043"/>
              <a:ext cx="1791105" cy="345440"/>
            </a:xfrm>
            <a:prstGeom prst="rect">
              <a:avLst/>
            </a:prstGeom>
            <a:noFill/>
          </p:spPr>
          <p:txBody>
            <a:bodyPr rtlCol="0" wrap="square">
              <a:spAutoFit/>
            </a:bodyPr>
            <a:lstStyle/>
            <a:p>
              <a:pPr>
                <a:lnSpc>
                  <a:spcPts val="2000"/>
                </a:lnSpc>
              </a:pPr>
              <a:r>
                <a:rPr altLang="en-US" lang="zh-CN" sz="1400">
                  <a:solidFill>
                    <a:srgbClr val="717171"/>
                  </a:solidFill>
                </a:rPr>
                <a:t>预期本期投资总金额</a:t>
              </a:r>
            </a:p>
          </p:txBody>
        </p:sp>
      </p:grpSp>
    </p:spTree>
    <p:extLst>
      <p:ext uri="{BB962C8B-B14F-4D97-AF65-F5344CB8AC3E}">
        <p14:creationId val="33611990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childTnLst>
                                </p:cTn>
                              </p:par>
                              <p:par>
                                <p:cTn fill="hold" grpId="0" id="8" nodeType="withEffect" presetClass="entr" presetID="2" presetSubtype="8">
                                  <p:stCondLst>
                                    <p:cond delay="750"/>
                                  </p:stCondLst>
                                  <p:childTnLst>
                                    <p:set>
                                      <p:cBhvr>
                                        <p:cTn dur="1" fill="hold" id="9">
                                          <p:stCondLst>
                                            <p:cond delay="0"/>
                                          </p:stCondLst>
                                        </p:cTn>
                                        <p:tgtEl>
                                          <p:spTgt spid="26"/>
                                        </p:tgtEl>
                                        <p:attrNameLst>
                                          <p:attrName>style.visibility</p:attrName>
                                        </p:attrNameLst>
                                      </p:cBhvr>
                                      <p:to>
                                        <p:strVal val="visible"/>
                                      </p:to>
                                    </p:set>
                                    <p:anim calcmode="lin" valueType="num">
                                      <p:cBhvr additive="base">
                                        <p:cTn dur="1000" fill="hold" id="10"/>
                                        <p:tgtEl>
                                          <p:spTgt spid="26"/>
                                        </p:tgtEl>
                                        <p:attrNameLst>
                                          <p:attrName>ppt_x</p:attrName>
                                        </p:attrNameLst>
                                      </p:cBhvr>
                                      <p:tavLst>
                                        <p:tav tm="0">
                                          <p:val>
                                            <p:strVal val="0-#ppt_w/2"/>
                                          </p:val>
                                        </p:tav>
                                        <p:tav tm="100000">
                                          <p:val>
                                            <p:strVal val="#ppt_x"/>
                                          </p:val>
                                        </p:tav>
                                      </p:tavLst>
                                    </p:anim>
                                    <p:anim calcmode="lin" valueType="num">
                                      <p:cBhvr additive="base">
                                        <p:cTn dur="1000" fill="hold" id="11"/>
                                        <p:tgtEl>
                                          <p:spTgt spid="26"/>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1250"/>
                                  </p:stCondLst>
                                  <p:childTnLst>
                                    <p:set>
                                      <p:cBhvr>
                                        <p:cTn dur="1" fill="hold" id="13">
                                          <p:stCondLst>
                                            <p:cond delay="0"/>
                                          </p:stCondLst>
                                        </p:cTn>
                                        <p:tgtEl>
                                          <p:spTgt spid="27"/>
                                        </p:tgtEl>
                                        <p:attrNameLst>
                                          <p:attrName>style.visibility</p:attrName>
                                        </p:attrNameLst>
                                      </p:cBhvr>
                                      <p:to>
                                        <p:strVal val="visible"/>
                                      </p:to>
                                    </p:set>
                                    <p:anim calcmode="lin" valueType="num">
                                      <p:cBhvr additive="base">
                                        <p:cTn dur="1000" fill="hold" id="14"/>
                                        <p:tgtEl>
                                          <p:spTgt spid="27"/>
                                        </p:tgtEl>
                                        <p:attrNameLst>
                                          <p:attrName>ppt_x</p:attrName>
                                        </p:attrNameLst>
                                      </p:cBhvr>
                                      <p:tavLst>
                                        <p:tav tm="0">
                                          <p:val>
                                            <p:strVal val="0-#ppt_w/2"/>
                                          </p:val>
                                        </p:tav>
                                        <p:tav tm="100000">
                                          <p:val>
                                            <p:strVal val="#ppt_x"/>
                                          </p:val>
                                        </p:tav>
                                      </p:tavLst>
                                    </p:anim>
                                    <p:anim calcmode="lin" valueType="num">
                                      <p:cBhvr additive="base">
                                        <p:cTn dur="1000" fill="hold" id="15"/>
                                        <p:tgtEl>
                                          <p:spTgt spid="27"/>
                                        </p:tgtEl>
                                        <p:attrNameLst>
                                          <p:attrName>ppt_y</p:attrName>
                                        </p:attrNameLst>
                                      </p:cBhvr>
                                      <p:tavLst>
                                        <p:tav tm="0">
                                          <p:val>
                                            <p:strVal val="#ppt_y"/>
                                          </p:val>
                                        </p:tav>
                                        <p:tav tm="100000">
                                          <p:val>
                                            <p:strVal val="#ppt_y"/>
                                          </p:val>
                                        </p:tav>
                                      </p:tavLst>
                                    </p:anim>
                                  </p:childTnLst>
                                </p:cTn>
                              </p:par>
                              <p:par>
                                <p:cTn fill="hold" id="16" nodeType="withEffect" presetClass="entr" presetID="10" presetSubtype="0">
                                  <p:stCondLst>
                                    <p:cond delay="2000"/>
                                  </p:stCondLst>
                                  <p:childTnLst>
                                    <p:set>
                                      <p:cBhvr>
                                        <p:cTn dur="1" fill="hold" id="17">
                                          <p:stCondLst>
                                            <p:cond delay="0"/>
                                          </p:stCondLst>
                                        </p:cTn>
                                        <p:tgtEl>
                                          <p:spTgt spid="42"/>
                                        </p:tgtEl>
                                        <p:attrNameLst>
                                          <p:attrName>style.visibility</p:attrName>
                                        </p:attrNameLst>
                                      </p:cBhvr>
                                      <p:to>
                                        <p:strVal val="visible"/>
                                      </p:to>
                                    </p:set>
                                    <p:animEffect filter="fade" transition="in">
                                      <p:cBhvr>
                                        <p:cTn dur="1000" id="18"/>
                                        <p:tgtEl>
                                          <p:spTgt spid="42"/>
                                        </p:tgtEl>
                                      </p:cBhvr>
                                    </p:animEffect>
                                  </p:childTnLst>
                                </p:cTn>
                              </p:par>
                              <p:par>
                                <p:cTn fill="hold" id="19" nodeType="withEffect" presetClass="entr" presetID="10" presetSubtype="0">
                                  <p:stCondLst>
                                    <p:cond delay="2000"/>
                                  </p:stCondLst>
                                  <p:childTnLst>
                                    <p:set>
                                      <p:cBhvr>
                                        <p:cTn dur="1" fill="hold" id="20">
                                          <p:stCondLst>
                                            <p:cond delay="0"/>
                                          </p:stCondLst>
                                        </p:cTn>
                                        <p:tgtEl>
                                          <p:spTgt spid="28"/>
                                        </p:tgtEl>
                                        <p:attrNameLst>
                                          <p:attrName>style.visibility</p:attrName>
                                        </p:attrNameLst>
                                      </p:cBhvr>
                                      <p:to>
                                        <p:strVal val="visible"/>
                                      </p:to>
                                    </p:set>
                                    <p:animEffect filter="fade" transition="in">
                                      <p:cBhvr>
                                        <p:cTn dur="1000" id="2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Graphic grpId="0" spid="8">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直角三角形 4">
            <a:extLst>
              <a:ext uri="{FF2B5EF4-FFF2-40B4-BE49-F238E27FC236}">
                <a16:creationId xmlns:a16="http://schemas.microsoft.com/office/drawing/2014/main" id="{D80BC892-BC9D-4738-9790-18D77EF5E318}"/>
              </a:ext>
            </a:extLst>
          </p:cNvPr>
          <p:cNvSpPr/>
          <p:nvPr/>
        </p:nvSpPr>
        <p:spPr>
          <a:xfrm flipH="1" rot="13500000">
            <a:off x="1431512" y="5791083"/>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488C4CB5-8449-4E07-809E-83AB41436487}"/>
              </a:ext>
            </a:extLst>
          </p:cNvPr>
          <p:cNvSpPr/>
          <p:nvPr/>
        </p:nvSpPr>
        <p:spPr>
          <a:xfrm flipV="1" rot="16200000">
            <a:off x="-6732" y="4340578"/>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a:extLst>
              <a:ext uri="{FF2B5EF4-FFF2-40B4-BE49-F238E27FC236}">
                <a16:creationId xmlns:a16="http://schemas.microsoft.com/office/drawing/2014/main" id="{8C1084ED-977F-46AC-9AD0-5596185340E7}"/>
              </a:ext>
            </a:extLst>
          </p:cNvPr>
          <p:cNvSpPr/>
          <p:nvPr/>
        </p:nvSpPr>
        <p:spPr>
          <a:xfrm flipH="1" flipV="1">
            <a:off x="5329989" y="-1"/>
            <a:ext cx="6862011" cy="6862011"/>
          </a:xfrm>
          <a:prstGeom prst="rtTriangl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直角三角形 7">
            <a:extLst>
              <a:ext uri="{FF2B5EF4-FFF2-40B4-BE49-F238E27FC236}">
                <a16:creationId xmlns:a16="http://schemas.microsoft.com/office/drawing/2014/main" id="{FA0C6C18-F1F6-4C60-8FA8-55BD4FF5241F}"/>
              </a:ext>
            </a:extLst>
          </p:cNvPr>
          <p:cNvSpPr/>
          <p:nvPr/>
        </p:nvSpPr>
        <p:spPr>
          <a:xfrm flipH="1" flipV="1" rot="5400000">
            <a:off x="1443892" y="709855"/>
            <a:ext cx="946482" cy="94648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30BC4A94-027C-46B4-A71B-45337CE5E0E3}"/>
              </a:ext>
            </a:extLst>
          </p:cNvPr>
          <p:cNvGrpSpPr/>
          <p:nvPr/>
        </p:nvGrpSpPr>
        <p:grpSpPr>
          <a:xfrm>
            <a:off x="2626891" y="794079"/>
            <a:ext cx="2172390" cy="950184"/>
            <a:chOff x="4995027" y="2954568"/>
            <a:chExt cx="2172390" cy="950184"/>
          </a:xfrm>
        </p:grpSpPr>
        <p:sp>
          <p:nvSpPr>
            <p:cNvPr id="9" name="文本框 8">
              <a:extLst>
                <a:ext uri="{FF2B5EF4-FFF2-40B4-BE49-F238E27FC236}">
                  <a16:creationId xmlns:a16="http://schemas.microsoft.com/office/drawing/2014/main" id="{7C203156-86F1-4BE6-80D7-80DBAFBDC05C}"/>
                </a:ext>
              </a:extLst>
            </p:cNvPr>
            <p:cNvSpPr txBox="1"/>
            <p:nvPr/>
          </p:nvSpPr>
          <p:spPr>
            <a:xfrm>
              <a:off x="5028710" y="2954568"/>
              <a:ext cx="1960880" cy="701040"/>
            </a:xfrm>
            <a:prstGeom prst="rect">
              <a:avLst/>
            </a:prstGeom>
            <a:noFill/>
          </p:spPr>
          <p:txBody>
            <a:bodyPr rtlCol="0" wrap="none">
              <a:spAutoFit/>
            </a:bodyPr>
            <a:lstStyle/>
            <a:p>
              <a:pPr algn="ctr"/>
              <a:r>
                <a:rPr altLang="en-US" lang="zh-CN" sz="4000">
                  <a:solidFill>
                    <a:schemeClr val="tx1">
                      <a:lumMod val="85000"/>
                      <a:lumOff val="15000"/>
                    </a:schemeClr>
                  </a:solidFill>
                  <a:latin charset="-122" panose="02000700000000000000" pitchFamily="50" typeface="方正锐正黑简体 DemiBold"/>
                  <a:ea charset="-122" panose="02000700000000000000" pitchFamily="50" typeface="方正锐正黑简体 DemiBold"/>
                </a:rPr>
                <a:t>目   录</a:t>
              </a:r>
            </a:p>
          </p:txBody>
        </p:sp>
        <p:sp>
          <p:nvSpPr>
            <p:cNvPr id="10" name="文本框 9">
              <a:extLst>
                <a:ext uri="{FF2B5EF4-FFF2-40B4-BE49-F238E27FC236}">
                  <a16:creationId xmlns:a16="http://schemas.microsoft.com/office/drawing/2014/main" id="{99512538-F57C-470B-893C-A9EEC28A472F}"/>
                </a:ext>
              </a:extLst>
            </p:cNvPr>
            <p:cNvSpPr txBox="1"/>
            <p:nvPr/>
          </p:nvSpPr>
          <p:spPr>
            <a:xfrm>
              <a:off x="5086296" y="3566198"/>
              <a:ext cx="1989852" cy="335280"/>
            </a:xfrm>
            <a:prstGeom prst="rect">
              <a:avLst/>
            </a:prstGeom>
            <a:noFill/>
          </p:spPr>
          <p:txBody>
            <a:bodyPr rtlCol="0" wrap="none">
              <a:spAutoFit/>
            </a:bodyPr>
            <a:lstStyle/>
            <a:p>
              <a:pPr algn="ctr"/>
              <a:r>
                <a:rPr altLang="zh-CN" lang="en-US" spc="900" sz="1600">
                  <a:solidFill>
                    <a:srgbClr val="717171"/>
                  </a:solidFill>
                  <a:latin charset="0" panose="020b0403020202020204" pitchFamily="34" typeface="HelveticaNeueLT Pro 45 Lt"/>
                </a:rPr>
                <a:t>CONTENTS</a:t>
              </a:r>
            </a:p>
          </p:txBody>
        </p:sp>
      </p:grpSp>
      <p:grpSp>
        <p:nvGrpSpPr>
          <p:cNvPr id="19" name="组合 18">
            <a:extLst>
              <a:ext uri="{FF2B5EF4-FFF2-40B4-BE49-F238E27FC236}">
                <a16:creationId xmlns:a16="http://schemas.microsoft.com/office/drawing/2014/main" id="{0CC9A9D9-598B-476B-BBD3-6A5D9285FF68}"/>
              </a:ext>
            </a:extLst>
          </p:cNvPr>
          <p:cNvGrpSpPr/>
          <p:nvPr/>
        </p:nvGrpSpPr>
        <p:grpSpPr>
          <a:xfrm>
            <a:off x="2663031" y="2144065"/>
            <a:ext cx="3640403" cy="845482"/>
            <a:chOff x="2650999" y="2384705"/>
            <a:chExt cx="3640403" cy="845482"/>
          </a:xfrm>
        </p:grpSpPr>
        <p:sp>
          <p:nvSpPr>
            <p:cNvPr id="13" name="文本框 12">
              <a:extLst>
                <a:ext uri="{FF2B5EF4-FFF2-40B4-BE49-F238E27FC236}">
                  <a16:creationId xmlns:a16="http://schemas.microsoft.com/office/drawing/2014/main" id="{B987E787-AF1E-4E41-B5DD-8241B808041D}"/>
                </a:ext>
              </a:extLst>
            </p:cNvPr>
            <p:cNvSpPr txBox="1"/>
            <p:nvPr/>
          </p:nvSpPr>
          <p:spPr>
            <a:xfrm>
              <a:off x="2650999" y="2399190"/>
              <a:ext cx="492443" cy="822960"/>
            </a:xfrm>
            <a:prstGeom prst="rect">
              <a:avLst/>
            </a:prstGeom>
            <a:noFill/>
          </p:spPr>
          <p:txBody>
            <a:bodyPr rtlCol="0" wrap="none">
              <a:spAutoFit/>
            </a:bodyPr>
            <a:lstStyle/>
            <a:p>
              <a:r>
                <a:rPr altLang="zh-CN" b="1" lang="en-US" sz="4800">
                  <a:solidFill>
                    <a:srgbClr val="019B60"/>
                  </a:solidFill>
                  <a:latin charset="0" panose="020b0403020202020204" pitchFamily="34" typeface="HelveticaNeueLT Pro 45 Lt"/>
                </a:rPr>
                <a:t>1</a:t>
              </a:r>
            </a:p>
          </p:txBody>
        </p:sp>
        <p:cxnSp>
          <p:nvCxnSpPr>
            <p:cNvPr id="15" name="直接连接符 14">
              <a:extLst>
                <a:ext uri="{FF2B5EF4-FFF2-40B4-BE49-F238E27FC236}">
                  <a16:creationId xmlns:a16="http://schemas.microsoft.com/office/drawing/2014/main" id="{48055436-29B3-412D-816D-6E431D52CDCA}"/>
                </a:ext>
              </a:extLst>
            </p:cNvPr>
            <p:cNvCxnSpPr/>
            <p:nvPr/>
          </p:nvCxnSpPr>
          <p:spPr>
            <a:xfrm flipH="1">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2A700E05-4496-4CC6-8811-E69329B74181}"/>
                </a:ext>
              </a:extLst>
            </p:cNvPr>
            <p:cNvGrpSpPr/>
            <p:nvPr/>
          </p:nvGrpSpPr>
          <p:grpSpPr>
            <a:xfrm>
              <a:off x="3452356" y="2384705"/>
              <a:ext cx="2839046" cy="805567"/>
              <a:chOff x="3430329" y="2354235"/>
              <a:chExt cx="2839046" cy="805567"/>
            </a:xfrm>
          </p:grpSpPr>
          <p:sp>
            <p:nvSpPr>
              <p:cNvPr id="16" name="文本框 15">
                <a:extLst>
                  <a:ext uri="{FF2B5EF4-FFF2-40B4-BE49-F238E27FC236}">
                    <a16:creationId xmlns:a16="http://schemas.microsoft.com/office/drawing/2014/main" id="{8C66F8F1-9B7A-44BB-8B71-25273E5688A0}"/>
                  </a:ext>
                </a:extLst>
              </p:cNvPr>
              <p:cNvSpPr txBox="1"/>
              <p:nvPr/>
            </p:nvSpPr>
            <p:spPr>
              <a:xfrm>
                <a:off x="3430329" y="2354235"/>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公司简介</a:t>
                </a:r>
              </a:p>
            </p:txBody>
          </p:sp>
          <p:sp>
            <p:nvSpPr>
              <p:cNvPr id="17" name="文本框 16">
                <a:extLst>
                  <a:ext uri="{FF2B5EF4-FFF2-40B4-BE49-F238E27FC236}">
                    <a16:creationId xmlns:a16="http://schemas.microsoft.com/office/drawing/2014/main" id="{216CFD98-8DB1-4192-B0B3-602869B05229}"/>
                  </a:ext>
                </a:extLst>
              </p:cNvPr>
              <p:cNvSpPr txBox="1"/>
              <p:nvPr/>
            </p:nvSpPr>
            <p:spPr>
              <a:xfrm>
                <a:off x="3430329" y="2882803"/>
                <a:ext cx="2601610"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COMPANY INTRODUCTION</a:t>
                </a:r>
              </a:p>
            </p:txBody>
          </p:sp>
        </p:grpSp>
      </p:grpSp>
      <p:grpSp>
        <p:nvGrpSpPr>
          <p:cNvPr id="20" name="组合 19">
            <a:extLst>
              <a:ext uri="{FF2B5EF4-FFF2-40B4-BE49-F238E27FC236}">
                <a16:creationId xmlns:a16="http://schemas.microsoft.com/office/drawing/2014/main" id="{9D255C33-4AE1-4DD4-85BD-235F2CE7A155}"/>
              </a:ext>
            </a:extLst>
          </p:cNvPr>
          <p:cNvGrpSpPr/>
          <p:nvPr/>
        </p:nvGrpSpPr>
        <p:grpSpPr>
          <a:xfrm>
            <a:off x="3327090" y="3170767"/>
            <a:ext cx="3579682" cy="845482"/>
            <a:chOff x="2650999" y="2384705"/>
            <a:chExt cx="3579682" cy="845482"/>
          </a:xfrm>
        </p:grpSpPr>
        <p:sp>
          <p:nvSpPr>
            <p:cNvPr id="21" name="文本框 20">
              <a:extLst>
                <a:ext uri="{FF2B5EF4-FFF2-40B4-BE49-F238E27FC236}">
                  <a16:creationId xmlns:a16="http://schemas.microsoft.com/office/drawing/2014/main" id="{94FBF92A-266B-4536-A4FD-4E24196795A5}"/>
                </a:ext>
              </a:extLst>
            </p:cNvPr>
            <p:cNvSpPr txBox="1"/>
            <p:nvPr/>
          </p:nvSpPr>
          <p:spPr>
            <a:xfrm>
              <a:off x="2650999" y="2399190"/>
              <a:ext cx="492443" cy="822960"/>
            </a:xfrm>
            <a:prstGeom prst="rect">
              <a:avLst/>
            </a:prstGeom>
            <a:noFill/>
          </p:spPr>
          <p:txBody>
            <a:bodyPr rtlCol="0" wrap="none">
              <a:spAutoFit/>
            </a:bodyPr>
            <a:lstStyle/>
            <a:p>
              <a:r>
                <a:rPr altLang="zh-CN" b="1" lang="en-US" sz="4800">
                  <a:solidFill>
                    <a:srgbClr val="019B60"/>
                  </a:solidFill>
                  <a:latin charset="0" panose="020b0403020202020204" pitchFamily="34" typeface="HelveticaNeueLT Pro 45 Lt"/>
                </a:rPr>
                <a:t>2</a:t>
              </a:r>
            </a:p>
          </p:txBody>
        </p:sp>
        <p:cxnSp>
          <p:nvCxnSpPr>
            <p:cNvPr id="22" name="直接连接符 21">
              <a:extLst>
                <a:ext uri="{FF2B5EF4-FFF2-40B4-BE49-F238E27FC236}">
                  <a16:creationId xmlns:a16="http://schemas.microsoft.com/office/drawing/2014/main" id="{4B5C16D6-A070-4415-8BC1-044BE4FC0860}"/>
                </a:ext>
              </a:extLst>
            </p:cNvPr>
            <p:cNvCxnSpPr/>
            <p:nvPr/>
          </p:nvCxnSpPr>
          <p:spPr>
            <a:xfrm flipH="1">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93356C55-0584-4C33-878B-69AFD252A635}"/>
                </a:ext>
              </a:extLst>
            </p:cNvPr>
            <p:cNvGrpSpPr/>
            <p:nvPr/>
          </p:nvGrpSpPr>
          <p:grpSpPr>
            <a:xfrm>
              <a:off x="3452356" y="2384705"/>
              <a:ext cx="2778325" cy="805567"/>
              <a:chOff x="3430329" y="2354235"/>
              <a:chExt cx="2778325" cy="805567"/>
            </a:xfrm>
          </p:grpSpPr>
          <p:sp>
            <p:nvSpPr>
              <p:cNvPr id="24" name="文本框 23">
                <a:extLst>
                  <a:ext uri="{FF2B5EF4-FFF2-40B4-BE49-F238E27FC236}">
                    <a16:creationId xmlns:a16="http://schemas.microsoft.com/office/drawing/2014/main" id="{AC8070E4-5CFA-43F5-8628-00079AFB17CE}"/>
                  </a:ext>
                </a:extLst>
              </p:cNvPr>
              <p:cNvSpPr txBox="1"/>
              <p:nvPr/>
            </p:nvSpPr>
            <p:spPr>
              <a:xfrm>
                <a:off x="3430329" y="2354234"/>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项目介绍</a:t>
                </a:r>
              </a:p>
            </p:txBody>
          </p:sp>
          <p:sp>
            <p:nvSpPr>
              <p:cNvPr id="25" name="文本框 24">
                <a:extLst>
                  <a:ext uri="{FF2B5EF4-FFF2-40B4-BE49-F238E27FC236}">
                    <a16:creationId xmlns:a16="http://schemas.microsoft.com/office/drawing/2014/main" id="{07DD2685-C50F-4D73-B809-25828B175A90}"/>
                  </a:ext>
                </a:extLst>
              </p:cNvPr>
              <p:cNvSpPr txBox="1"/>
              <p:nvPr/>
            </p:nvSpPr>
            <p:spPr>
              <a:xfrm>
                <a:off x="3430329" y="2882802"/>
                <a:ext cx="2498522"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PROJECT INTRODUCTION</a:t>
                </a:r>
              </a:p>
            </p:txBody>
          </p:sp>
        </p:grpSp>
      </p:grpSp>
      <p:grpSp>
        <p:nvGrpSpPr>
          <p:cNvPr id="26" name="组合 25">
            <a:extLst>
              <a:ext uri="{FF2B5EF4-FFF2-40B4-BE49-F238E27FC236}">
                <a16:creationId xmlns:a16="http://schemas.microsoft.com/office/drawing/2014/main" id="{6102B13C-651F-44BE-89C1-779BD11E95BB}"/>
              </a:ext>
            </a:extLst>
          </p:cNvPr>
          <p:cNvGrpSpPr/>
          <p:nvPr/>
        </p:nvGrpSpPr>
        <p:grpSpPr>
          <a:xfrm>
            <a:off x="3906925" y="4197469"/>
            <a:ext cx="3232600" cy="845482"/>
            <a:chOff x="2650999" y="2384705"/>
            <a:chExt cx="3232600" cy="845482"/>
          </a:xfrm>
        </p:grpSpPr>
        <p:sp>
          <p:nvSpPr>
            <p:cNvPr id="27" name="文本框 26">
              <a:extLst>
                <a:ext uri="{FF2B5EF4-FFF2-40B4-BE49-F238E27FC236}">
                  <a16:creationId xmlns:a16="http://schemas.microsoft.com/office/drawing/2014/main" id="{F5EB6161-FB76-4682-9D02-F0E7AC531D90}"/>
                </a:ext>
              </a:extLst>
            </p:cNvPr>
            <p:cNvSpPr txBox="1"/>
            <p:nvPr/>
          </p:nvSpPr>
          <p:spPr>
            <a:xfrm>
              <a:off x="2650999" y="2399189"/>
              <a:ext cx="492443" cy="822960"/>
            </a:xfrm>
            <a:prstGeom prst="rect">
              <a:avLst/>
            </a:prstGeom>
            <a:noFill/>
          </p:spPr>
          <p:txBody>
            <a:bodyPr rtlCol="0" wrap="none">
              <a:spAutoFit/>
            </a:bodyPr>
            <a:lstStyle/>
            <a:p>
              <a:r>
                <a:rPr altLang="zh-CN" b="1" lang="en-US" sz="4800">
                  <a:solidFill>
                    <a:srgbClr val="019B60"/>
                  </a:solidFill>
                  <a:latin charset="0" panose="020b0403020202020204" pitchFamily="34" typeface="HelveticaNeueLT Pro 45 Lt"/>
                </a:rPr>
                <a:t>3</a:t>
              </a:r>
            </a:p>
          </p:txBody>
        </p:sp>
        <p:cxnSp>
          <p:nvCxnSpPr>
            <p:cNvPr id="28" name="直接连接符 27">
              <a:extLst>
                <a:ext uri="{FF2B5EF4-FFF2-40B4-BE49-F238E27FC236}">
                  <a16:creationId xmlns:a16="http://schemas.microsoft.com/office/drawing/2014/main" id="{985E5C2B-C3FE-40B3-A252-48E58749BAEC}"/>
                </a:ext>
              </a:extLst>
            </p:cNvPr>
            <p:cNvCxnSpPr/>
            <p:nvPr/>
          </p:nvCxnSpPr>
          <p:spPr>
            <a:xfrm flipH="1">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4C08FF72-BA4B-4C8B-B07D-DCA2BFB2C415}"/>
                </a:ext>
              </a:extLst>
            </p:cNvPr>
            <p:cNvGrpSpPr/>
            <p:nvPr/>
          </p:nvGrpSpPr>
          <p:grpSpPr>
            <a:xfrm>
              <a:off x="3452356" y="2384705"/>
              <a:ext cx="2431243" cy="805567"/>
              <a:chOff x="3430329" y="2354235"/>
              <a:chExt cx="2431243" cy="805567"/>
            </a:xfrm>
          </p:grpSpPr>
          <p:sp>
            <p:nvSpPr>
              <p:cNvPr id="30" name="文本框 29">
                <a:extLst>
                  <a:ext uri="{FF2B5EF4-FFF2-40B4-BE49-F238E27FC236}">
                    <a16:creationId xmlns:a16="http://schemas.microsoft.com/office/drawing/2014/main" id="{B5798DAE-4AC8-40F6-A79A-098D0C84580A}"/>
                  </a:ext>
                </a:extLst>
              </p:cNvPr>
              <p:cNvSpPr txBox="1"/>
              <p:nvPr/>
            </p:nvSpPr>
            <p:spPr>
              <a:xfrm>
                <a:off x="3430329" y="2354235"/>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产品运营</a:t>
                </a:r>
              </a:p>
            </p:txBody>
          </p:sp>
          <p:sp>
            <p:nvSpPr>
              <p:cNvPr id="31" name="文本框 30">
                <a:extLst>
                  <a:ext uri="{FF2B5EF4-FFF2-40B4-BE49-F238E27FC236}">
                    <a16:creationId xmlns:a16="http://schemas.microsoft.com/office/drawing/2014/main" id="{7750D631-BE4C-4A9A-A390-3D2C982E096E}"/>
                  </a:ext>
                </a:extLst>
              </p:cNvPr>
              <p:cNvSpPr txBox="1"/>
              <p:nvPr/>
            </p:nvSpPr>
            <p:spPr>
              <a:xfrm>
                <a:off x="3430329" y="2882803"/>
                <a:ext cx="2203817"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PRODUCT OPERATION</a:t>
                </a:r>
              </a:p>
            </p:txBody>
          </p:sp>
        </p:grpSp>
      </p:grpSp>
      <p:grpSp>
        <p:nvGrpSpPr>
          <p:cNvPr id="32" name="组合 31">
            <a:extLst>
              <a:ext uri="{FF2B5EF4-FFF2-40B4-BE49-F238E27FC236}">
                <a16:creationId xmlns:a16="http://schemas.microsoft.com/office/drawing/2014/main" id="{A835E288-1E5C-4729-9961-3B3529003E2B}"/>
              </a:ext>
            </a:extLst>
          </p:cNvPr>
          <p:cNvGrpSpPr/>
          <p:nvPr/>
        </p:nvGrpSpPr>
        <p:grpSpPr>
          <a:xfrm>
            <a:off x="4462696" y="5224170"/>
            <a:ext cx="3635787" cy="845482"/>
            <a:chOff x="2650999" y="2384705"/>
            <a:chExt cx="3635787" cy="845482"/>
          </a:xfrm>
        </p:grpSpPr>
        <p:sp>
          <p:nvSpPr>
            <p:cNvPr id="33" name="文本框 32">
              <a:extLst>
                <a:ext uri="{FF2B5EF4-FFF2-40B4-BE49-F238E27FC236}">
                  <a16:creationId xmlns:a16="http://schemas.microsoft.com/office/drawing/2014/main" id="{2AB6E5BA-578E-40C0-9527-FA8C647828CD}"/>
                </a:ext>
              </a:extLst>
            </p:cNvPr>
            <p:cNvSpPr txBox="1"/>
            <p:nvPr/>
          </p:nvSpPr>
          <p:spPr>
            <a:xfrm>
              <a:off x="2650999" y="2399189"/>
              <a:ext cx="492443" cy="822960"/>
            </a:xfrm>
            <a:prstGeom prst="rect">
              <a:avLst/>
            </a:prstGeom>
            <a:noFill/>
          </p:spPr>
          <p:txBody>
            <a:bodyPr rtlCol="0" wrap="none">
              <a:spAutoFit/>
            </a:bodyPr>
            <a:lstStyle/>
            <a:p>
              <a:r>
                <a:rPr altLang="zh-CN" b="1" lang="en-US" sz="4800">
                  <a:solidFill>
                    <a:srgbClr val="019B60"/>
                  </a:solidFill>
                  <a:latin charset="0" panose="020b0403020202020204" pitchFamily="34" typeface="HelveticaNeueLT Pro 45 Lt"/>
                </a:rPr>
                <a:t>4</a:t>
              </a:r>
            </a:p>
          </p:txBody>
        </p:sp>
        <p:cxnSp>
          <p:nvCxnSpPr>
            <p:cNvPr id="34" name="直接连接符 33">
              <a:extLst>
                <a:ext uri="{FF2B5EF4-FFF2-40B4-BE49-F238E27FC236}">
                  <a16:creationId xmlns:a16="http://schemas.microsoft.com/office/drawing/2014/main" id="{8F174ADC-880C-4806-9640-59A9803BE6C0}"/>
                </a:ext>
              </a:extLst>
            </p:cNvPr>
            <p:cNvCxnSpPr/>
            <p:nvPr/>
          </p:nvCxnSpPr>
          <p:spPr>
            <a:xfrm flipH="1">
              <a:off x="3356810" y="2415176"/>
              <a:ext cx="0" cy="744626"/>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A27F77E9-9771-405B-9A30-E520E554E701}"/>
                </a:ext>
              </a:extLst>
            </p:cNvPr>
            <p:cNvGrpSpPr/>
            <p:nvPr/>
          </p:nvGrpSpPr>
          <p:grpSpPr>
            <a:xfrm>
              <a:off x="3452356" y="2384705"/>
              <a:ext cx="2834430" cy="805567"/>
              <a:chOff x="3430329" y="2354235"/>
              <a:chExt cx="2834430" cy="805567"/>
            </a:xfrm>
          </p:grpSpPr>
          <p:sp>
            <p:nvSpPr>
              <p:cNvPr id="36" name="文本框 35">
                <a:extLst>
                  <a:ext uri="{FF2B5EF4-FFF2-40B4-BE49-F238E27FC236}">
                    <a16:creationId xmlns:a16="http://schemas.microsoft.com/office/drawing/2014/main" id="{97FA8817-148B-4FA7-AEE0-1014D69BF0DF}"/>
                  </a:ext>
                </a:extLst>
              </p:cNvPr>
              <p:cNvSpPr txBox="1"/>
              <p:nvPr/>
            </p:nvSpPr>
            <p:spPr>
              <a:xfrm>
                <a:off x="3430329" y="2354235"/>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发展规划</a:t>
                </a:r>
              </a:p>
            </p:txBody>
          </p:sp>
          <p:sp>
            <p:nvSpPr>
              <p:cNvPr id="37" name="文本框 36">
                <a:extLst>
                  <a:ext uri="{FF2B5EF4-FFF2-40B4-BE49-F238E27FC236}">
                    <a16:creationId xmlns:a16="http://schemas.microsoft.com/office/drawing/2014/main" id="{D8B6A8E4-0E69-4477-AF52-DACF110922DD}"/>
                  </a:ext>
                </a:extLst>
              </p:cNvPr>
              <p:cNvSpPr txBox="1"/>
              <p:nvPr/>
            </p:nvSpPr>
            <p:spPr>
              <a:xfrm>
                <a:off x="3430329" y="2882803"/>
                <a:ext cx="2589356"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DEVELOPMENT PLANNING</a:t>
                </a:r>
              </a:p>
            </p:txBody>
          </p:sp>
        </p:grpSp>
      </p:grpSp>
    </p:spTree>
    <p:extLst>
      <p:ext uri="{BB962C8B-B14F-4D97-AF65-F5344CB8AC3E}">
        <p14:creationId val="23509104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1+#ppt_w/2"/>
                                          </p:val>
                                        </p:tav>
                                        <p:tav tm="100000">
                                          <p:val>
                                            <p:strVal val="#ppt_x"/>
                                          </p:val>
                                        </p:tav>
                                      </p:tavLst>
                                    </p:anim>
                                    <p:anim calcmode="lin" valueType="num">
                                      <p:cBhvr additive="base">
                                        <p:cTn dur="10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50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1+#ppt_w/2"/>
                                          </p:val>
                                        </p:tav>
                                        <p:tav tm="100000">
                                          <p:val>
                                            <p:strVal val="#ppt_x"/>
                                          </p:val>
                                        </p:tav>
                                      </p:tavLst>
                                    </p:anim>
                                    <p:anim calcmode="lin" valueType="num">
                                      <p:cBhvr additive="base">
                                        <p:cTn dur="100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125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1000" fill="hold" id="15"/>
                                        <p:tgtEl>
                                          <p:spTgt spid="19"/>
                                        </p:tgtEl>
                                        <p:attrNameLst>
                                          <p:attrName>ppt_x</p:attrName>
                                        </p:attrNameLst>
                                      </p:cBhvr>
                                      <p:tavLst>
                                        <p:tav tm="0">
                                          <p:val>
                                            <p:strVal val="1+#ppt_w/2"/>
                                          </p:val>
                                        </p:tav>
                                        <p:tav tm="100000">
                                          <p:val>
                                            <p:strVal val="#ppt_x"/>
                                          </p:val>
                                        </p:tav>
                                      </p:tavLst>
                                    </p:anim>
                                    <p:anim calcmode="lin" valueType="num">
                                      <p:cBhvr additive="base">
                                        <p:cTn dur="1000" fill="hold" id="16"/>
                                        <p:tgtEl>
                                          <p:spTgt spid="19"/>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200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1000" fill="hold" id="19"/>
                                        <p:tgtEl>
                                          <p:spTgt spid="20"/>
                                        </p:tgtEl>
                                        <p:attrNameLst>
                                          <p:attrName>ppt_x</p:attrName>
                                        </p:attrNameLst>
                                      </p:cBhvr>
                                      <p:tavLst>
                                        <p:tav tm="0">
                                          <p:val>
                                            <p:strVal val="1+#ppt_w/2"/>
                                          </p:val>
                                        </p:tav>
                                        <p:tav tm="100000">
                                          <p:val>
                                            <p:strVal val="#ppt_x"/>
                                          </p:val>
                                        </p:tav>
                                      </p:tavLst>
                                    </p:anim>
                                    <p:anim calcmode="lin" valueType="num">
                                      <p:cBhvr additive="base">
                                        <p:cTn dur="1000" fill="hold" id="20"/>
                                        <p:tgtEl>
                                          <p:spTgt spid="20"/>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275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1000" fill="hold" id="23"/>
                                        <p:tgtEl>
                                          <p:spTgt spid="26"/>
                                        </p:tgtEl>
                                        <p:attrNameLst>
                                          <p:attrName>ppt_x</p:attrName>
                                        </p:attrNameLst>
                                      </p:cBhvr>
                                      <p:tavLst>
                                        <p:tav tm="0">
                                          <p:val>
                                            <p:strVal val="1+#ppt_w/2"/>
                                          </p:val>
                                        </p:tav>
                                        <p:tav tm="100000">
                                          <p:val>
                                            <p:strVal val="#ppt_x"/>
                                          </p:val>
                                        </p:tav>
                                      </p:tavLst>
                                    </p:anim>
                                    <p:anim calcmode="lin" valueType="num">
                                      <p:cBhvr additive="base">
                                        <p:cTn dur="1000" fill="hold" id="24"/>
                                        <p:tgtEl>
                                          <p:spTgt spid="26"/>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350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1000" fill="hold" id="27"/>
                                        <p:tgtEl>
                                          <p:spTgt spid="32"/>
                                        </p:tgtEl>
                                        <p:attrNameLst>
                                          <p:attrName>ppt_x</p:attrName>
                                        </p:attrNameLst>
                                      </p:cBhvr>
                                      <p:tavLst>
                                        <p:tav tm="0">
                                          <p:val>
                                            <p:strVal val="1+#ppt_w/2"/>
                                          </p:val>
                                        </p:tav>
                                        <p:tav tm="100000">
                                          <p:val>
                                            <p:strVal val="#ppt_x"/>
                                          </p:val>
                                        </p:tav>
                                      </p:tavLst>
                                    </p:anim>
                                    <p:anim calcmode="lin" valueType="num">
                                      <p:cBhvr additive="base">
                                        <p:cTn dur="1000" fill="hold" id="28"/>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7BB2DCC4-6F1E-4727-98A1-90892A814E9D}"/>
              </a:ext>
            </a:extLst>
          </p:cNvPr>
          <p:cNvPicPr>
            <a:picLocks noChangeAspect="1"/>
          </p:cNvPicPr>
          <p:nvPr/>
        </p:nvPicPr>
        <p:blipFill>
          <a:blip r:embed="rId3"/>
          <a:stretch>
            <a:fillRect/>
          </a:stretch>
        </p:blipFill>
        <p:spPr>
          <a:xfrm>
            <a:off x="1230157" y="362156"/>
            <a:ext cx="1738680" cy="619200"/>
          </a:xfrm>
          <a:prstGeom prst="rect">
            <a:avLst/>
          </a:prstGeom>
        </p:spPr>
      </p:pic>
      <p:sp>
        <p:nvSpPr>
          <p:cNvPr id="14" name="直角三角形 13">
            <a:extLst>
              <a:ext uri="{FF2B5EF4-FFF2-40B4-BE49-F238E27FC236}">
                <a16:creationId xmlns:a16="http://schemas.microsoft.com/office/drawing/2014/main" id="{D7C462F2-F824-4249-9FF1-DD604AB5BEF8}"/>
              </a:ext>
            </a:extLst>
          </p:cNvPr>
          <p:cNvSpPr/>
          <p:nvPr/>
        </p:nvSpPr>
        <p:spPr>
          <a:xfrm flipH="1" rot="13500000">
            <a:off x="2352651" y="3114651"/>
            <a:ext cx="7486698" cy="7486698"/>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12">
            <a:extLst>
              <a:ext uri="{FF2B5EF4-FFF2-40B4-BE49-F238E27FC236}">
                <a16:creationId xmlns:a16="http://schemas.microsoft.com/office/drawing/2014/main" id="{6F5435AE-B40F-44EE-A29A-87B202DA63C1}"/>
              </a:ext>
            </a:extLst>
          </p:cNvPr>
          <p:cNvSpPr/>
          <p:nvPr/>
        </p:nvSpPr>
        <p:spPr>
          <a:xfrm flipV="1" rot="16200000">
            <a:off x="0" y="4778997"/>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DFF067D0-2417-4281-9C93-7558959BA430}"/>
              </a:ext>
            </a:extLst>
          </p:cNvPr>
          <p:cNvGrpSpPr/>
          <p:nvPr/>
        </p:nvGrpSpPr>
        <p:grpSpPr>
          <a:xfrm>
            <a:off x="1022139" y="1216103"/>
            <a:ext cx="10209157" cy="4254268"/>
            <a:chOff x="1022139" y="1216103"/>
            <a:chExt cx="10209157" cy="4254268"/>
          </a:xfrm>
        </p:grpSpPr>
        <p:grpSp>
          <p:nvGrpSpPr>
            <p:cNvPr id="21" name="组合 20">
              <a:extLst>
                <a:ext uri="{FF2B5EF4-FFF2-40B4-BE49-F238E27FC236}">
                  <a16:creationId xmlns:a16="http://schemas.microsoft.com/office/drawing/2014/main" id="{CE02C139-D6EC-4669-8165-87BEC6411C72}"/>
                </a:ext>
              </a:extLst>
            </p:cNvPr>
            <p:cNvGrpSpPr/>
            <p:nvPr/>
          </p:nvGrpSpPr>
          <p:grpSpPr>
            <a:xfrm>
              <a:off x="1022139" y="2013736"/>
              <a:ext cx="5988261" cy="3301326"/>
              <a:chOff x="2237601" y="1216103"/>
              <a:chExt cx="7716798" cy="4254268"/>
            </a:xfrm>
          </p:grpSpPr>
          <p:pic>
            <p:nvPicPr>
              <p:cNvPr id="22" name="图片 21">
                <a:extLst>
                  <a:ext uri="{FF2B5EF4-FFF2-40B4-BE49-F238E27FC236}">
                    <a16:creationId xmlns:a16="http://schemas.microsoft.com/office/drawing/2014/main" id="{BEE650E9-767D-47F6-93D2-8470CDBE6165}"/>
                  </a:ext>
                </a:extLst>
              </p:cNvPr>
              <p:cNvPicPr>
                <a:picLocks noChangeAspect="1"/>
              </p:cNvPicPr>
              <p:nvPr/>
            </p:nvPicPr>
            <p:blipFill>
              <a:blip r:embed="rId4">
                <a:extLst>
                  <a:ext uri="{28A0092B-C50C-407E-A947-70E740481C1C}">
                    <a14:useLocalDpi val="0"/>
                  </a:ext>
                </a:extLst>
              </a:blip>
              <a:stretch>
                <a:fillRect/>
              </a:stretch>
            </p:blipFill>
            <p:spPr>
              <a:xfrm>
                <a:off x="2237601" y="1216103"/>
                <a:ext cx="7716798" cy="4254268"/>
              </a:xfrm>
              <a:prstGeom prst="rect">
                <a:avLst/>
              </a:prstGeom>
            </p:spPr>
          </p:pic>
          <p:pic>
            <p:nvPicPr>
              <p:cNvPr id="24" name="图片 23">
                <a:extLst>
                  <a:ext uri="{FF2B5EF4-FFF2-40B4-BE49-F238E27FC236}">
                    <a16:creationId xmlns:a16="http://schemas.microsoft.com/office/drawing/2014/main" id="{C0558FE8-4C2D-424A-822F-300BFBEBAB35}"/>
                  </a:ext>
                </a:extLst>
              </p:cNvPr>
              <p:cNvPicPr>
                <a:picLocks noChangeAspect="1"/>
              </p:cNvPicPr>
              <p:nvPr/>
            </p:nvPicPr>
            <p:blipFill>
              <a:blip r:embed="rId5">
                <a:extLst>
                  <a:ext uri="{28A0092B-C50C-407E-A947-70E740481C1C}">
                    <a14:useLocalDpi val="0"/>
                  </a:ext>
                </a:extLst>
              </a:blip>
              <a:srcRect b="8988" l="26662" r="33815" t="13580"/>
              <a:stretch>
                <a:fillRect/>
              </a:stretch>
            </p:blipFill>
            <p:spPr>
              <a:xfrm>
                <a:off x="5019507" y="1564104"/>
                <a:ext cx="2140551" cy="2899611"/>
              </a:xfrm>
              <a:prstGeom prst="rect">
                <a:avLst/>
              </a:prstGeom>
            </p:spPr>
          </p:pic>
        </p:grpSp>
        <p:grpSp>
          <p:nvGrpSpPr>
            <p:cNvPr id="9" name="组合 8">
              <a:extLst>
                <a:ext uri="{FF2B5EF4-FFF2-40B4-BE49-F238E27FC236}">
                  <a16:creationId xmlns:a16="http://schemas.microsoft.com/office/drawing/2014/main" id="{52AF123D-E7A2-4303-9714-A897990ACEA8}"/>
                </a:ext>
              </a:extLst>
            </p:cNvPr>
            <p:cNvGrpSpPr/>
            <p:nvPr/>
          </p:nvGrpSpPr>
          <p:grpSpPr>
            <a:xfrm>
              <a:off x="2237601" y="1216103"/>
              <a:ext cx="8993695" cy="4254268"/>
              <a:chOff x="2237601" y="1216103"/>
              <a:chExt cx="8993695" cy="4254268"/>
            </a:xfrm>
          </p:grpSpPr>
          <p:grpSp>
            <p:nvGrpSpPr>
              <p:cNvPr id="25" name="组合 24">
                <a:extLst>
                  <a:ext uri="{FF2B5EF4-FFF2-40B4-BE49-F238E27FC236}">
                    <a16:creationId xmlns:a16="http://schemas.microsoft.com/office/drawing/2014/main" id="{060E1542-6493-43E5-87FB-84FEFDA9BB25}"/>
                  </a:ext>
                </a:extLst>
              </p:cNvPr>
              <p:cNvGrpSpPr/>
              <p:nvPr/>
            </p:nvGrpSpPr>
            <p:grpSpPr>
              <a:xfrm>
                <a:off x="5243035" y="2013736"/>
                <a:ext cx="5988261" cy="3301326"/>
                <a:chOff x="2237601" y="1216103"/>
                <a:chExt cx="7716798" cy="4254268"/>
              </a:xfrm>
            </p:grpSpPr>
            <p:pic>
              <p:nvPicPr>
                <p:cNvPr id="31" name="图片 30">
                  <a:extLst>
                    <a:ext uri="{FF2B5EF4-FFF2-40B4-BE49-F238E27FC236}">
                      <a16:creationId xmlns:a16="http://schemas.microsoft.com/office/drawing/2014/main" id="{12FC93BF-018C-4D87-9FF2-E9B1217736A8}"/>
                    </a:ext>
                  </a:extLst>
                </p:cNvPr>
                <p:cNvPicPr>
                  <a:picLocks noChangeAspect="1"/>
                </p:cNvPicPr>
                <p:nvPr/>
              </p:nvPicPr>
              <p:blipFill>
                <a:blip r:embed="rId4">
                  <a:extLst>
                    <a:ext uri="{28A0092B-C50C-407E-A947-70E740481C1C}">
                      <a14:useLocalDpi val="0"/>
                    </a:ext>
                  </a:extLst>
                </a:blip>
                <a:stretch>
                  <a:fillRect/>
                </a:stretch>
              </p:blipFill>
              <p:spPr>
                <a:xfrm>
                  <a:off x="2237601" y="1216103"/>
                  <a:ext cx="7716798" cy="4254268"/>
                </a:xfrm>
                <a:prstGeom prst="rect">
                  <a:avLst/>
                </a:prstGeom>
              </p:spPr>
            </p:pic>
            <p:pic>
              <p:nvPicPr>
                <p:cNvPr id="32" name="图片 31">
                  <a:extLst>
                    <a:ext uri="{FF2B5EF4-FFF2-40B4-BE49-F238E27FC236}">
                      <a16:creationId xmlns:a16="http://schemas.microsoft.com/office/drawing/2014/main" id="{08CB580C-D597-457C-B021-9E678978D364}"/>
                    </a:ext>
                  </a:extLst>
                </p:cNvPr>
                <p:cNvPicPr>
                  <a:picLocks noChangeAspect="1"/>
                </p:cNvPicPr>
                <p:nvPr/>
              </p:nvPicPr>
              <p:blipFill>
                <a:blip r:embed="rId5">
                  <a:extLst>
                    <a:ext uri="{28A0092B-C50C-407E-A947-70E740481C1C}">
                      <a14:useLocalDpi val="0"/>
                    </a:ext>
                  </a:extLst>
                </a:blip>
                <a:srcRect b="8988" l="26662" r="33815" t="13580"/>
                <a:stretch>
                  <a:fillRect/>
                </a:stretch>
              </p:blipFill>
              <p:spPr>
                <a:xfrm>
                  <a:off x="5019507" y="1564104"/>
                  <a:ext cx="2140551" cy="2899611"/>
                </a:xfrm>
                <a:prstGeom prst="rect">
                  <a:avLst/>
                </a:prstGeom>
              </p:spPr>
            </p:pic>
          </p:grpSp>
          <p:grpSp>
            <p:nvGrpSpPr>
              <p:cNvPr id="7" name="组合 6">
                <a:extLst>
                  <a:ext uri="{FF2B5EF4-FFF2-40B4-BE49-F238E27FC236}">
                    <a16:creationId xmlns:a16="http://schemas.microsoft.com/office/drawing/2014/main" id="{1F7B5147-3CCC-4BBA-9937-41DFE530AF5B}"/>
                  </a:ext>
                </a:extLst>
              </p:cNvPr>
              <p:cNvGrpSpPr/>
              <p:nvPr/>
            </p:nvGrpSpPr>
            <p:grpSpPr>
              <a:xfrm>
                <a:off x="2237601" y="1216103"/>
                <a:ext cx="7716798" cy="4254268"/>
                <a:chOff x="2237601" y="1216103"/>
                <a:chExt cx="7716798" cy="4254268"/>
              </a:xfrm>
            </p:grpSpPr>
            <p:pic>
              <p:nvPicPr>
                <p:cNvPr id="3" name="图片 2">
                  <a:extLst>
                    <a:ext uri="{FF2B5EF4-FFF2-40B4-BE49-F238E27FC236}">
                      <a16:creationId xmlns:a16="http://schemas.microsoft.com/office/drawing/2014/main" id="{4817A319-CFDA-45BC-BDF6-D3CC350D7260}"/>
                    </a:ext>
                  </a:extLst>
                </p:cNvPr>
                <p:cNvPicPr>
                  <a:picLocks noChangeAspect="1"/>
                </p:cNvPicPr>
                <p:nvPr/>
              </p:nvPicPr>
              <p:blipFill>
                <a:blip r:embed="rId4">
                  <a:extLst>
                    <a:ext uri="{28A0092B-C50C-407E-A947-70E740481C1C}">
                      <a14:useLocalDpi val="0"/>
                    </a:ext>
                  </a:extLst>
                </a:blip>
                <a:stretch>
                  <a:fillRect/>
                </a:stretch>
              </p:blipFill>
              <p:spPr>
                <a:xfrm>
                  <a:off x="2237601" y="1216103"/>
                  <a:ext cx="7716798" cy="4254268"/>
                </a:xfrm>
                <a:prstGeom prst="rect">
                  <a:avLst/>
                </a:prstGeom>
              </p:spPr>
            </p:pic>
            <p:pic>
              <p:nvPicPr>
                <p:cNvPr id="6" name="图片 5">
                  <a:extLst>
                    <a:ext uri="{FF2B5EF4-FFF2-40B4-BE49-F238E27FC236}">
                      <a16:creationId xmlns:a16="http://schemas.microsoft.com/office/drawing/2014/main" id="{F1802657-F4E5-4AEB-BCA3-209F21340BE7}"/>
                    </a:ext>
                  </a:extLst>
                </p:cNvPr>
                <p:cNvPicPr>
                  <a:picLocks noChangeAspect="1"/>
                </p:cNvPicPr>
                <p:nvPr/>
              </p:nvPicPr>
              <p:blipFill>
                <a:blip r:embed="rId5">
                  <a:extLst>
                    <a:ext uri="{28A0092B-C50C-407E-A947-70E740481C1C}">
                      <a14:useLocalDpi val="0"/>
                    </a:ext>
                  </a:extLst>
                </a:blip>
                <a:srcRect b="8988" l="26662" r="33815" t="13580"/>
                <a:stretch>
                  <a:fillRect/>
                </a:stretch>
              </p:blipFill>
              <p:spPr>
                <a:xfrm>
                  <a:off x="5019507" y="1564104"/>
                  <a:ext cx="2140551" cy="2899611"/>
                </a:xfrm>
                <a:prstGeom prst="rect">
                  <a:avLst/>
                </a:prstGeom>
              </p:spPr>
            </p:pic>
          </p:grpSp>
        </p:grpSp>
      </p:grpSp>
      <p:sp>
        <p:nvSpPr>
          <p:cNvPr id="33" name="直角三角形 32">
            <a:extLst>
              <a:ext uri="{FF2B5EF4-FFF2-40B4-BE49-F238E27FC236}">
                <a16:creationId xmlns:a16="http://schemas.microsoft.com/office/drawing/2014/main" id="{7599C180-36B7-45E9-B725-0DFA009A44D2}"/>
              </a:ext>
            </a:extLst>
          </p:cNvPr>
          <p:cNvSpPr/>
          <p:nvPr/>
        </p:nvSpPr>
        <p:spPr>
          <a:xfrm flipH="1" flipV="1" rot="5400000">
            <a:off x="10112998" y="4778998"/>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a:extLst>
              <a:ext uri="{FF2B5EF4-FFF2-40B4-BE49-F238E27FC236}">
                <a16:creationId xmlns:a16="http://schemas.microsoft.com/office/drawing/2014/main" id="{A50C5217-7068-4A55-8410-FE97A087FD3A}"/>
              </a:ext>
            </a:extLst>
          </p:cNvPr>
          <p:cNvSpPr txBox="1"/>
          <p:nvPr/>
        </p:nvSpPr>
        <p:spPr>
          <a:xfrm>
            <a:off x="1722185" y="5224756"/>
            <a:ext cx="8747631" cy="853440"/>
          </a:xfrm>
          <a:prstGeom prst="rect">
            <a:avLst/>
          </a:prstGeom>
          <a:noFill/>
        </p:spPr>
        <p:txBody>
          <a:bodyPr rtlCol="0" wrap="square">
            <a:spAutoFit/>
          </a:bodyPr>
          <a:lstStyle/>
          <a:p>
            <a:pPr algn="ctr">
              <a:lnSpc>
                <a:spcPts val="2000"/>
              </a:lnSpc>
            </a:pPr>
            <a:r>
              <a:rPr altLang="en-US" lang="zh-CN" sz="1400">
                <a:solidFill>
                  <a:schemeClr val="bg1"/>
                </a:solidFill>
              </a:rPr>
              <a:t>点击输入内容点击输入内容点击输入内容点击输入内容点击输入内容</a:t>
            </a:r>
          </a:p>
          <a:p>
            <a:pPr algn="ctr">
              <a:lnSpc>
                <a:spcPts val="2000"/>
              </a:lnSpc>
            </a:pPr>
            <a:r>
              <a:rPr altLang="en-US" lang="zh-CN" sz="1400">
                <a:solidFill>
                  <a:schemeClr val="bg1"/>
                </a:solidFill>
              </a:rPr>
              <a:t>点击输入内容点击输入内容点击输入内容点击输入内容点击输入内容点击输入内容</a:t>
            </a:r>
          </a:p>
          <a:p>
            <a:pPr algn="ctr">
              <a:lnSpc>
                <a:spcPts val="2000"/>
              </a:lnSpc>
            </a:pPr>
            <a:r>
              <a:rPr altLang="en-US" lang="zh-CN" sz="1400">
                <a:solidFill>
                  <a:schemeClr val="bg1"/>
                </a:solidFill>
              </a:rPr>
              <a:t>点击输入内容点击输入内容点击输入内容点击输入内容点击输入内容点击输入内容点击输入内容</a:t>
            </a:r>
          </a:p>
        </p:txBody>
      </p:sp>
    </p:spTree>
    <p:extLst>
      <p:ext uri="{BB962C8B-B14F-4D97-AF65-F5344CB8AC3E}">
        <p14:creationId val="37008927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34"/>
                                        </p:tgtEl>
                                        <p:attrNameLst>
                                          <p:attrName>style.visibility</p:attrName>
                                        </p:attrNameLst>
                                      </p:cBhvr>
                                      <p:to>
                                        <p:strVal val="visible"/>
                                      </p:to>
                                    </p:set>
                                    <p:animEffect filter="fade" transition="in">
                                      <p:cBhvr>
                                        <p:cTn dur="1000" id="10"/>
                                        <p:tgtEl>
                                          <p:spTgt spid="34"/>
                                        </p:tgtEl>
                                      </p:cBhvr>
                                    </p:animEffect>
                                    <p:anim calcmode="lin" valueType="num">
                                      <p:cBhvr>
                                        <p:cTn dur="1000" fill="hold" id="11"/>
                                        <p:tgtEl>
                                          <p:spTgt spid="34"/>
                                        </p:tgtEl>
                                        <p:attrNameLst>
                                          <p:attrName>ppt_x</p:attrName>
                                        </p:attrNameLst>
                                      </p:cBhvr>
                                      <p:tavLst>
                                        <p:tav tm="0">
                                          <p:val>
                                            <p:strVal val="#ppt_x"/>
                                          </p:val>
                                        </p:tav>
                                        <p:tav tm="100000">
                                          <p:val>
                                            <p:strVal val="#ppt_x"/>
                                          </p:val>
                                        </p:tav>
                                      </p:tavLst>
                                    </p:anim>
                                    <p:anim calcmode="lin" valueType="num">
                                      <p:cBhvr>
                                        <p:cTn dur="1000" fill="hold" id="12"/>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9000" t="-9000"/>
          </a:stretch>
        </a:blipFill>
        <a:effectLst/>
      </p:bgPr>
    </p:bg>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8838FA5-B804-4B1C-A03F-5EC14DE6819F}"/>
              </a:ext>
            </a:extLst>
          </p:cNvPr>
          <p:cNvSpPr/>
          <p:nvPr/>
        </p:nvSpPr>
        <p:spPr>
          <a:xfrm flipH="1" flipV="1" rot="5400000">
            <a:off x="5327268"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5B2964D8-9ECA-4176-A534-F296E5D313C4}"/>
              </a:ext>
            </a:extLst>
          </p:cNvPr>
          <p:cNvSpPr/>
          <p:nvPr/>
        </p:nvSpPr>
        <p:spPr>
          <a:xfrm rot="5400000">
            <a:off x="-6733"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027499D5-F57F-43CC-A603-2058E9A10E98}"/>
              </a:ext>
            </a:extLst>
          </p:cNvPr>
          <p:cNvSpPr txBox="1"/>
          <p:nvPr/>
        </p:nvSpPr>
        <p:spPr>
          <a:xfrm>
            <a:off x="10676429" y="3717682"/>
            <a:ext cx="905192" cy="1554480"/>
          </a:xfrm>
          <a:prstGeom prst="rect">
            <a:avLst/>
          </a:prstGeom>
          <a:noFill/>
        </p:spPr>
        <p:txBody>
          <a:bodyPr rtlCol="0" wrap="none">
            <a:spAutoFit/>
          </a:bodyPr>
          <a:lstStyle/>
          <a:p>
            <a:pPr algn="r"/>
            <a:r>
              <a:rPr altLang="zh-CN" b="1" lang="en-US" sz="9600">
                <a:solidFill>
                  <a:srgbClr val="019B60"/>
                </a:solidFill>
                <a:latin charset="0" pitchFamily="2" typeface="Helvetica-Roman-SemiB"/>
              </a:rPr>
              <a:t>4</a:t>
            </a:r>
          </a:p>
        </p:txBody>
      </p:sp>
      <p:grpSp>
        <p:nvGrpSpPr>
          <p:cNvPr id="3" name="组合 2">
            <a:extLst>
              <a:ext uri="{FF2B5EF4-FFF2-40B4-BE49-F238E27FC236}">
                <a16:creationId xmlns:a16="http://schemas.microsoft.com/office/drawing/2014/main" id="{09A2C131-D30B-4AF9-8EBC-53601FA4CBCA}"/>
              </a:ext>
            </a:extLst>
          </p:cNvPr>
          <p:cNvGrpSpPr/>
          <p:nvPr/>
        </p:nvGrpSpPr>
        <p:grpSpPr>
          <a:xfrm>
            <a:off x="8808782" y="5287342"/>
            <a:ext cx="2834430" cy="805567"/>
            <a:chOff x="8808782" y="5287342"/>
            <a:chExt cx="2834430" cy="805567"/>
          </a:xfrm>
        </p:grpSpPr>
        <p:sp>
          <p:nvSpPr>
            <p:cNvPr id="10" name="文本框 9">
              <a:extLst>
                <a:ext uri="{FF2B5EF4-FFF2-40B4-BE49-F238E27FC236}">
                  <a16:creationId xmlns:a16="http://schemas.microsoft.com/office/drawing/2014/main" id="{A03A628D-3839-4AF3-9067-E95D9BCF0A50}"/>
                </a:ext>
              </a:extLst>
            </p:cNvPr>
            <p:cNvSpPr txBox="1"/>
            <p:nvPr/>
          </p:nvSpPr>
          <p:spPr>
            <a:xfrm>
              <a:off x="9820446" y="5287342"/>
              <a:ext cx="1808480" cy="579120"/>
            </a:xfrm>
            <a:prstGeom prst="rect">
              <a:avLst/>
            </a:prstGeom>
            <a:noFill/>
          </p:spPr>
          <p:txBody>
            <a:bodyPr rtlCol="0" wrap="none">
              <a:spAutoFit/>
            </a:bodyPr>
            <a:lstStyle/>
            <a:p>
              <a:pPr algn="r"/>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发展规划</a:t>
              </a:r>
            </a:p>
          </p:txBody>
        </p:sp>
        <p:sp>
          <p:nvSpPr>
            <p:cNvPr id="11" name="文本框 10">
              <a:extLst>
                <a:ext uri="{FF2B5EF4-FFF2-40B4-BE49-F238E27FC236}">
                  <a16:creationId xmlns:a16="http://schemas.microsoft.com/office/drawing/2014/main" id="{F0E6B644-EE2B-4DDD-B72F-910AE8773A9B}"/>
                </a:ext>
              </a:extLst>
            </p:cNvPr>
            <p:cNvSpPr txBox="1"/>
            <p:nvPr/>
          </p:nvSpPr>
          <p:spPr>
            <a:xfrm>
              <a:off x="9053857" y="5815910"/>
              <a:ext cx="2589356" cy="274320"/>
            </a:xfrm>
            <a:prstGeom prst="rect">
              <a:avLst/>
            </a:prstGeom>
            <a:noFill/>
          </p:spPr>
          <p:txBody>
            <a:bodyPr rtlCol="0" wrap="none">
              <a:spAutoFit/>
            </a:bodyPr>
            <a:lstStyle/>
            <a:p>
              <a:pPr algn="r"/>
              <a:r>
                <a:rPr altLang="zh-CN" lang="en-US" spc="300" sz="1200">
                  <a:solidFill>
                    <a:srgbClr val="717171"/>
                  </a:solidFill>
                  <a:latin charset="0" panose="020b0403020202020204" pitchFamily="34" typeface="HelveticaNeueLT Pro 45 Lt"/>
                </a:rPr>
                <a:t>DEVELOPMENT PLANNING</a:t>
              </a:r>
            </a:p>
          </p:txBody>
        </p:sp>
      </p:grpSp>
    </p:spTree>
    <p:extLst>
      <p:ext uri="{BB962C8B-B14F-4D97-AF65-F5344CB8AC3E}">
        <p14:creationId val="165636332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32B1118-282A-4F18-BECA-02214215D9FD}"/>
              </a:ext>
            </a:extLst>
          </p:cNvPr>
          <p:cNvPicPr>
            <a:picLocks noChangeAspect="1"/>
          </p:cNvPicPr>
          <p:nvPr/>
        </p:nvPicPr>
        <p:blipFill>
          <a:blip r:embed="rId3"/>
          <a:stretch>
            <a:fillRect/>
          </a:stretch>
        </p:blipFill>
        <p:spPr>
          <a:xfrm>
            <a:off x="1221476" y="362156"/>
            <a:ext cx="1996106" cy="619200"/>
          </a:xfrm>
          <a:prstGeom prst="rect">
            <a:avLst/>
          </a:prstGeom>
        </p:spPr>
      </p:pic>
      <p:pic>
        <p:nvPicPr>
          <p:cNvPr id="40" name="图片 39">
            <a:extLst>
              <a:ext uri="{FF2B5EF4-FFF2-40B4-BE49-F238E27FC236}">
                <a16:creationId xmlns:a16="http://schemas.microsoft.com/office/drawing/2014/main" id="{D813914D-9DC0-4109-954E-722461CB13D1}"/>
              </a:ext>
            </a:extLst>
          </p:cNvPr>
          <p:cNvPicPr>
            <a:picLocks noChangeAspect="1"/>
          </p:cNvPicPr>
          <p:nvPr/>
        </p:nvPicPr>
        <p:blipFill>
          <a:blip r:embed="rId4"/>
          <a:stretch>
            <a:fillRect/>
          </a:stretch>
        </p:blipFill>
        <p:spPr>
          <a:xfrm>
            <a:off x="4474339" y="4021262"/>
            <a:ext cx="3098943" cy="1839639"/>
          </a:xfrm>
          <a:prstGeom prst="rect">
            <a:avLst/>
          </a:prstGeom>
        </p:spPr>
      </p:pic>
      <p:pic>
        <p:nvPicPr>
          <p:cNvPr id="39" name="图片 38">
            <a:extLst>
              <a:ext uri="{FF2B5EF4-FFF2-40B4-BE49-F238E27FC236}">
                <a16:creationId xmlns:a16="http://schemas.microsoft.com/office/drawing/2014/main" id="{0C364218-C20B-469A-9469-D06976AE8946}"/>
              </a:ext>
            </a:extLst>
          </p:cNvPr>
          <p:cNvPicPr>
            <a:picLocks noChangeAspect="1"/>
          </p:cNvPicPr>
          <p:nvPr/>
        </p:nvPicPr>
        <p:blipFill>
          <a:blip r:embed="rId4">
            <a:duotone>
              <a:prstClr val="black"/>
              <a:schemeClr val="accent3">
                <a:tint val="45000"/>
                <a:satMod val="400000"/>
              </a:schemeClr>
            </a:duotone>
          </a:blip>
          <a:stretch>
            <a:fillRect/>
          </a:stretch>
        </p:blipFill>
        <p:spPr>
          <a:xfrm>
            <a:off x="4474339" y="3101442"/>
            <a:ext cx="3098943" cy="1839639"/>
          </a:xfrm>
          <a:prstGeom prst="rect">
            <a:avLst/>
          </a:prstGeom>
        </p:spPr>
      </p:pic>
      <p:pic>
        <p:nvPicPr>
          <p:cNvPr id="11" name="图片 10">
            <a:extLst>
              <a:ext uri="{FF2B5EF4-FFF2-40B4-BE49-F238E27FC236}">
                <a16:creationId xmlns:a16="http://schemas.microsoft.com/office/drawing/2014/main" id="{1DB0C304-258F-4187-B0B8-D0527483E6BC}"/>
              </a:ext>
            </a:extLst>
          </p:cNvPr>
          <p:cNvPicPr>
            <a:picLocks noChangeAspect="1"/>
          </p:cNvPicPr>
          <p:nvPr/>
        </p:nvPicPr>
        <p:blipFill>
          <a:blip r:embed="rId4"/>
          <a:stretch>
            <a:fillRect/>
          </a:stretch>
        </p:blipFill>
        <p:spPr>
          <a:xfrm>
            <a:off x="4474339" y="2181623"/>
            <a:ext cx="3098943" cy="1839639"/>
          </a:xfrm>
          <a:prstGeom prst="rect">
            <a:avLst/>
          </a:prstGeom>
        </p:spPr>
      </p:pic>
      <p:pic>
        <p:nvPicPr>
          <p:cNvPr id="37" name="图片 36">
            <a:extLst>
              <a:ext uri="{FF2B5EF4-FFF2-40B4-BE49-F238E27FC236}">
                <a16:creationId xmlns:a16="http://schemas.microsoft.com/office/drawing/2014/main" id="{64E60005-6061-480A-8B93-44F4DF388404}"/>
              </a:ext>
            </a:extLst>
          </p:cNvPr>
          <p:cNvPicPr>
            <a:picLocks noChangeAspect="1"/>
          </p:cNvPicPr>
          <p:nvPr/>
        </p:nvPicPr>
        <p:blipFill>
          <a:blip r:embed="rId4">
            <a:duotone>
              <a:prstClr val="black"/>
              <a:schemeClr val="accent3">
                <a:tint val="45000"/>
                <a:satMod val="400000"/>
              </a:schemeClr>
            </a:duotone>
          </a:blip>
          <a:stretch>
            <a:fillRect/>
          </a:stretch>
        </p:blipFill>
        <p:spPr>
          <a:xfrm>
            <a:off x="4474339" y="1261804"/>
            <a:ext cx="3098943" cy="1839639"/>
          </a:xfrm>
          <a:prstGeom prst="rect">
            <a:avLst/>
          </a:prstGeom>
        </p:spPr>
      </p:pic>
      <p:grpSp>
        <p:nvGrpSpPr>
          <p:cNvPr id="41" name="组合 40">
            <a:extLst>
              <a:ext uri="{FF2B5EF4-FFF2-40B4-BE49-F238E27FC236}">
                <a16:creationId xmlns:a16="http://schemas.microsoft.com/office/drawing/2014/main" id="{11BBFC79-8394-480D-8D56-95FF43EC4B8F}"/>
              </a:ext>
            </a:extLst>
          </p:cNvPr>
          <p:cNvGrpSpPr/>
          <p:nvPr/>
        </p:nvGrpSpPr>
        <p:grpSpPr>
          <a:xfrm>
            <a:off x="1306746" y="1519903"/>
            <a:ext cx="2623547" cy="1323439"/>
            <a:chOff x="1439447" y="4690687"/>
            <a:chExt cx="2623547" cy="1323439"/>
          </a:xfrm>
        </p:grpSpPr>
        <p:sp>
          <p:nvSpPr>
            <p:cNvPr id="42" name="文本框 41">
              <a:extLst>
                <a:ext uri="{FF2B5EF4-FFF2-40B4-BE49-F238E27FC236}">
                  <a16:creationId xmlns:a16="http://schemas.microsoft.com/office/drawing/2014/main" id="{845FE396-40F4-45D7-9FD5-EAA137F60D72}"/>
                </a:ext>
              </a:extLst>
            </p:cNvPr>
            <p:cNvSpPr txBox="1"/>
            <p:nvPr/>
          </p:nvSpPr>
          <p:spPr>
            <a:xfrm>
              <a:off x="1439447" y="5152352"/>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43" name="文本框 42">
              <a:extLst>
                <a:ext uri="{FF2B5EF4-FFF2-40B4-BE49-F238E27FC236}">
                  <a16:creationId xmlns:a16="http://schemas.microsoft.com/office/drawing/2014/main" id="{B4409912-68C7-46FF-A2FC-92F753ACE238}"/>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44" name="组合 43">
            <a:extLst>
              <a:ext uri="{FF2B5EF4-FFF2-40B4-BE49-F238E27FC236}">
                <a16:creationId xmlns:a16="http://schemas.microsoft.com/office/drawing/2014/main" id="{2EADDC5E-99CE-40D6-B6AE-C9A72108D4B6}"/>
              </a:ext>
            </a:extLst>
          </p:cNvPr>
          <p:cNvGrpSpPr/>
          <p:nvPr/>
        </p:nvGrpSpPr>
        <p:grpSpPr>
          <a:xfrm>
            <a:off x="8021075" y="2439722"/>
            <a:ext cx="2623547" cy="1323440"/>
            <a:chOff x="8582127" y="1299426"/>
            <a:chExt cx="2623547" cy="1323440"/>
          </a:xfrm>
        </p:grpSpPr>
        <p:sp>
          <p:nvSpPr>
            <p:cNvPr id="45" name="文本框 44">
              <a:extLst>
                <a:ext uri="{FF2B5EF4-FFF2-40B4-BE49-F238E27FC236}">
                  <a16:creationId xmlns:a16="http://schemas.microsoft.com/office/drawing/2014/main" id="{B34A2B28-7232-424D-82D7-EFB2A2EC219E}"/>
                </a:ext>
              </a:extLst>
            </p:cNvPr>
            <p:cNvSpPr txBox="1"/>
            <p:nvPr/>
          </p:nvSpPr>
          <p:spPr>
            <a:xfrm>
              <a:off x="8582127" y="1761092"/>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46" name="文本框 45">
              <a:extLst>
                <a:ext uri="{FF2B5EF4-FFF2-40B4-BE49-F238E27FC236}">
                  <a16:creationId xmlns:a16="http://schemas.microsoft.com/office/drawing/2014/main" id="{AC92F359-A85B-4034-8678-14622E1B18F4}"/>
                </a:ext>
              </a:extLst>
            </p:cNvPr>
            <p:cNvSpPr txBox="1"/>
            <p:nvPr/>
          </p:nvSpPr>
          <p:spPr>
            <a:xfrm>
              <a:off x="8582127" y="1299426"/>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47" name="组合 46">
            <a:extLst>
              <a:ext uri="{FF2B5EF4-FFF2-40B4-BE49-F238E27FC236}">
                <a16:creationId xmlns:a16="http://schemas.microsoft.com/office/drawing/2014/main" id="{50B5B099-0614-4460-BDF9-94DE062E1C88}"/>
              </a:ext>
            </a:extLst>
          </p:cNvPr>
          <p:cNvGrpSpPr/>
          <p:nvPr/>
        </p:nvGrpSpPr>
        <p:grpSpPr>
          <a:xfrm>
            <a:off x="1306745" y="3359541"/>
            <a:ext cx="2623547" cy="1323439"/>
            <a:chOff x="1439447" y="4690687"/>
            <a:chExt cx="2623547" cy="1323439"/>
          </a:xfrm>
        </p:grpSpPr>
        <p:sp>
          <p:nvSpPr>
            <p:cNvPr id="48" name="文本框 47">
              <a:extLst>
                <a:ext uri="{FF2B5EF4-FFF2-40B4-BE49-F238E27FC236}">
                  <a16:creationId xmlns:a16="http://schemas.microsoft.com/office/drawing/2014/main" id="{ECD86506-76FA-4ABE-B3C0-EB5E7AC54480}"/>
                </a:ext>
              </a:extLst>
            </p:cNvPr>
            <p:cNvSpPr txBox="1"/>
            <p:nvPr/>
          </p:nvSpPr>
          <p:spPr>
            <a:xfrm>
              <a:off x="1439447" y="5152352"/>
              <a:ext cx="2623547" cy="853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a:p>
              <a:pPr algn="r">
                <a:lnSpc>
                  <a:spcPts val="2000"/>
                </a:lnSpc>
              </a:pPr>
              <a:r>
                <a:rPr altLang="en-US" lang="zh-CN" sz="1400">
                  <a:solidFill>
                    <a:srgbClr val="717171"/>
                  </a:solidFill>
                </a:rPr>
                <a:t>点击输入内容点击输入内容</a:t>
              </a:r>
            </a:p>
          </p:txBody>
        </p:sp>
        <p:sp>
          <p:nvSpPr>
            <p:cNvPr id="49" name="文本框 48">
              <a:extLst>
                <a:ext uri="{FF2B5EF4-FFF2-40B4-BE49-F238E27FC236}">
                  <a16:creationId xmlns:a16="http://schemas.microsoft.com/office/drawing/2014/main" id="{09D4C05D-F4F9-41D8-AF8B-339584A40D2F}"/>
                </a:ext>
              </a:extLst>
            </p:cNvPr>
            <p:cNvSpPr txBox="1"/>
            <p:nvPr/>
          </p:nvSpPr>
          <p:spPr>
            <a:xfrm>
              <a:off x="2660914" y="4690687"/>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50" name="组合 49">
            <a:extLst>
              <a:ext uri="{FF2B5EF4-FFF2-40B4-BE49-F238E27FC236}">
                <a16:creationId xmlns:a16="http://schemas.microsoft.com/office/drawing/2014/main" id="{B1AC9B00-6F83-4B6C-BBC8-FE6DD967296C}"/>
              </a:ext>
            </a:extLst>
          </p:cNvPr>
          <p:cNvGrpSpPr/>
          <p:nvPr/>
        </p:nvGrpSpPr>
        <p:grpSpPr>
          <a:xfrm>
            <a:off x="8021075" y="4279361"/>
            <a:ext cx="2623547" cy="1323440"/>
            <a:chOff x="8582127" y="1299426"/>
            <a:chExt cx="2623547" cy="1323440"/>
          </a:xfrm>
        </p:grpSpPr>
        <p:sp>
          <p:nvSpPr>
            <p:cNvPr id="51" name="文本框 50">
              <a:extLst>
                <a:ext uri="{FF2B5EF4-FFF2-40B4-BE49-F238E27FC236}">
                  <a16:creationId xmlns:a16="http://schemas.microsoft.com/office/drawing/2014/main" id="{0C254CCF-DBCA-4690-9FF1-8136F5D02544}"/>
                </a:ext>
              </a:extLst>
            </p:cNvPr>
            <p:cNvSpPr txBox="1"/>
            <p:nvPr/>
          </p:nvSpPr>
          <p:spPr>
            <a:xfrm>
              <a:off x="8582127" y="1761093"/>
              <a:ext cx="2623547"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a:p>
              <a:pPr>
                <a:lnSpc>
                  <a:spcPts val="2000"/>
                </a:lnSpc>
              </a:pPr>
              <a:r>
                <a:rPr altLang="en-US" lang="zh-CN" sz="1400">
                  <a:solidFill>
                    <a:srgbClr val="717171"/>
                  </a:solidFill>
                </a:rPr>
                <a:t>点击输入内容点击输入内容</a:t>
              </a:r>
            </a:p>
          </p:txBody>
        </p:sp>
        <p:sp>
          <p:nvSpPr>
            <p:cNvPr id="52" name="文本框 51">
              <a:extLst>
                <a:ext uri="{FF2B5EF4-FFF2-40B4-BE49-F238E27FC236}">
                  <a16:creationId xmlns:a16="http://schemas.microsoft.com/office/drawing/2014/main" id="{CE9B1F65-3749-4998-AF8B-8AD8A5F04618}"/>
                </a:ext>
              </a:extLst>
            </p:cNvPr>
            <p:cNvSpPr txBox="1"/>
            <p:nvPr/>
          </p:nvSpPr>
          <p:spPr>
            <a:xfrm>
              <a:off x="8582127" y="1299426"/>
              <a:ext cx="1402080" cy="457200"/>
            </a:xfrm>
            <a:prstGeom prst="rect">
              <a:avLst/>
            </a:prstGeom>
            <a:noFill/>
          </p:spPr>
          <p:txBody>
            <a:bodyPr rtlCol="0" wrap="none">
              <a:spAutoFit/>
            </a:bodyPr>
            <a:lstStyle/>
            <a:p>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spTree>
    <p:extLst>
      <p:ext uri="{BB962C8B-B14F-4D97-AF65-F5344CB8AC3E}">
        <p14:creationId val="101167941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childTnLst>
                                </p:cTn>
                              </p:par>
                              <p:par>
                                <p:cTn fill="hold" id="8" nodeType="withEffect" presetClass="entr" presetID="10" presetSubtype="0">
                                  <p:stCondLst>
                                    <p:cond delay="0"/>
                                  </p:stCondLst>
                                  <p:childTnLst>
                                    <p:set>
                                      <p:cBhvr>
                                        <p:cTn dur="1" fill="hold" id="9">
                                          <p:stCondLst>
                                            <p:cond delay="0"/>
                                          </p:stCondLst>
                                        </p:cTn>
                                        <p:tgtEl>
                                          <p:spTgt spid="41"/>
                                        </p:tgtEl>
                                        <p:attrNameLst>
                                          <p:attrName>style.visibility</p:attrName>
                                        </p:attrNameLst>
                                      </p:cBhvr>
                                      <p:to>
                                        <p:strVal val="visible"/>
                                      </p:to>
                                    </p:set>
                                    <p:animEffect filter="fade" transition="in">
                                      <p:cBhvr>
                                        <p:cTn dur="1000" id="10"/>
                                        <p:tgtEl>
                                          <p:spTgt spid="41"/>
                                        </p:tgtEl>
                                      </p:cBhvr>
                                    </p:animEffect>
                                  </p:childTnLst>
                                </p:cTn>
                              </p:par>
                              <p:par>
                                <p:cTn fill="hold" id="11" nodeType="withEffect" presetClass="entr" presetID="10" presetSubtype="0">
                                  <p:stCondLst>
                                    <p:cond delay="75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childTnLst>
                                </p:cTn>
                              </p:par>
                              <p:par>
                                <p:cTn fill="hold" id="14" nodeType="withEffect" presetClass="entr" presetID="10" presetSubtype="0">
                                  <p:stCondLst>
                                    <p:cond delay="750"/>
                                  </p:stCondLst>
                                  <p:childTnLst>
                                    <p:set>
                                      <p:cBhvr>
                                        <p:cTn dur="1" fill="hold" id="15">
                                          <p:stCondLst>
                                            <p:cond delay="0"/>
                                          </p:stCondLst>
                                        </p:cTn>
                                        <p:tgtEl>
                                          <p:spTgt spid="44"/>
                                        </p:tgtEl>
                                        <p:attrNameLst>
                                          <p:attrName>style.visibility</p:attrName>
                                        </p:attrNameLst>
                                      </p:cBhvr>
                                      <p:to>
                                        <p:strVal val="visible"/>
                                      </p:to>
                                    </p:set>
                                    <p:animEffect filter="fade" transition="in">
                                      <p:cBhvr>
                                        <p:cTn dur="1000" id="16"/>
                                        <p:tgtEl>
                                          <p:spTgt spid="44"/>
                                        </p:tgtEl>
                                      </p:cBhvr>
                                    </p:animEffect>
                                  </p:childTnLst>
                                </p:cTn>
                              </p:par>
                              <p:par>
                                <p:cTn fill="hold" id="17" nodeType="withEffect" presetClass="entr" presetID="10" presetSubtype="0">
                                  <p:stCondLst>
                                    <p:cond delay="1500"/>
                                  </p:stCondLst>
                                  <p:childTnLst>
                                    <p:set>
                                      <p:cBhvr>
                                        <p:cTn dur="1" fill="hold" id="18">
                                          <p:stCondLst>
                                            <p:cond delay="0"/>
                                          </p:stCondLst>
                                        </p:cTn>
                                        <p:tgtEl>
                                          <p:spTgt spid="39"/>
                                        </p:tgtEl>
                                        <p:attrNameLst>
                                          <p:attrName>style.visibility</p:attrName>
                                        </p:attrNameLst>
                                      </p:cBhvr>
                                      <p:to>
                                        <p:strVal val="visible"/>
                                      </p:to>
                                    </p:set>
                                    <p:animEffect filter="fade" transition="in">
                                      <p:cBhvr>
                                        <p:cTn dur="1000" id="19"/>
                                        <p:tgtEl>
                                          <p:spTgt spid="39"/>
                                        </p:tgtEl>
                                      </p:cBhvr>
                                    </p:animEffect>
                                  </p:childTnLst>
                                </p:cTn>
                              </p:par>
                              <p:par>
                                <p:cTn fill="hold" id="20" nodeType="withEffect" presetClass="entr" presetID="10" presetSubtype="0">
                                  <p:stCondLst>
                                    <p:cond delay="1500"/>
                                  </p:stCondLst>
                                  <p:childTnLst>
                                    <p:set>
                                      <p:cBhvr>
                                        <p:cTn dur="1" fill="hold" id="21">
                                          <p:stCondLst>
                                            <p:cond delay="0"/>
                                          </p:stCondLst>
                                        </p:cTn>
                                        <p:tgtEl>
                                          <p:spTgt spid="47"/>
                                        </p:tgtEl>
                                        <p:attrNameLst>
                                          <p:attrName>style.visibility</p:attrName>
                                        </p:attrNameLst>
                                      </p:cBhvr>
                                      <p:to>
                                        <p:strVal val="visible"/>
                                      </p:to>
                                    </p:set>
                                    <p:animEffect filter="fade" transition="in">
                                      <p:cBhvr>
                                        <p:cTn dur="1000" id="22"/>
                                        <p:tgtEl>
                                          <p:spTgt spid="47"/>
                                        </p:tgtEl>
                                      </p:cBhvr>
                                    </p:animEffect>
                                  </p:childTnLst>
                                </p:cTn>
                              </p:par>
                              <p:par>
                                <p:cTn fill="hold" id="23" nodeType="withEffect" presetClass="entr" presetID="10" presetSubtype="0">
                                  <p:stCondLst>
                                    <p:cond delay="2250"/>
                                  </p:stCondLst>
                                  <p:childTnLst>
                                    <p:set>
                                      <p:cBhvr>
                                        <p:cTn dur="1" fill="hold" id="24">
                                          <p:stCondLst>
                                            <p:cond delay="0"/>
                                          </p:stCondLst>
                                        </p:cTn>
                                        <p:tgtEl>
                                          <p:spTgt spid="50"/>
                                        </p:tgtEl>
                                        <p:attrNameLst>
                                          <p:attrName>style.visibility</p:attrName>
                                        </p:attrNameLst>
                                      </p:cBhvr>
                                      <p:to>
                                        <p:strVal val="visible"/>
                                      </p:to>
                                    </p:set>
                                    <p:animEffect filter="fade" transition="in">
                                      <p:cBhvr>
                                        <p:cTn dur="1000" id="25"/>
                                        <p:tgtEl>
                                          <p:spTgt spid="50"/>
                                        </p:tgtEl>
                                      </p:cBhvr>
                                    </p:animEffect>
                                  </p:childTnLst>
                                </p:cTn>
                              </p:par>
                              <p:par>
                                <p:cTn fill="hold" id="26" nodeType="withEffect" presetClass="entr" presetID="10" presetSubtype="0">
                                  <p:stCondLst>
                                    <p:cond delay="2250"/>
                                  </p:stCondLst>
                                  <p:childTnLst>
                                    <p:set>
                                      <p:cBhvr>
                                        <p:cTn dur="1" fill="hold" id="27">
                                          <p:stCondLst>
                                            <p:cond delay="0"/>
                                          </p:stCondLst>
                                        </p:cTn>
                                        <p:tgtEl>
                                          <p:spTgt spid="40"/>
                                        </p:tgtEl>
                                        <p:attrNameLst>
                                          <p:attrName>style.visibility</p:attrName>
                                        </p:attrNameLst>
                                      </p:cBhvr>
                                      <p:to>
                                        <p:strVal val="visible"/>
                                      </p:to>
                                    </p:set>
                                    <p:animEffect filter="fade" transition="in">
                                      <p:cBhvr>
                                        <p:cTn dur="1000" id="2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32B1118-282A-4F18-BECA-02214215D9FD}"/>
              </a:ext>
            </a:extLst>
          </p:cNvPr>
          <p:cNvPicPr>
            <a:picLocks noChangeAspect="1"/>
          </p:cNvPicPr>
          <p:nvPr/>
        </p:nvPicPr>
        <p:blipFill>
          <a:blip r:embed="rId3"/>
          <a:stretch>
            <a:fillRect/>
          </a:stretch>
        </p:blipFill>
        <p:spPr>
          <a:xfrm>
            <a:off x="1221476" y="362156"/>
            <a:ext cx="1996106" cy="619200"/>
          </a:xfrm>
          <a:prstGeom prst="rect">
            <a:avLst/>
          </a:prstGeom>
        </p:spPr>
      </p:pic>
      <p:graphicFrame>
        <p:nvGraphicFramePr>
          <p:cNvPr id="5" name="图表 4">
            <a:extLst>
              <a:ext uri="{FF2B5EF4-FFF2-40B4-BE49-F238E27FC236}">
                <a16:creationId xmlns:a16="http://schemas.microsoft.com/office/drawing/2014/main" id="{CDC73ACD-6112-402B-97B9-1C11F29630ED}"/>
              </a:ext>
            </a:extLst>
          </p:cNvPr>
          <p:cNvGraphicFramePr/>
          <p:nvPr>
            <p:extLst>
              <p:ext uri="{D42A27DB-BD31-4B8C-83A1-F6EECF244321}">
                <p14:modId val="2967118519"/>
              </p:ext>
            </p:extLst>
          </p:nvPr>
        </p:nvGraphicFramePr>
        <p:xfrm>
          <a:off x="733258" y="1744577"/>
          <a:ext cx="5995069" cy="3996713"/>
        </p:xfrm>
        <a:graphic>
          <a:graphicData uri="http://schemas.openxmlformats.org/drawingml/2006/chart">
            <c:chart xmlns:c="http://schemas.openxmlformats.org/drawingml/2006/chart" r:id="rId4"/>
          </a:graphicData>
        </a:graphic>
      </p:graphicFrame>
      <p:sp>
        <p:nvSpPr>
          <p:cNvPr id="24" name="文本框 23">
            <a:extLst>
              <a:ext uri="{FF2B5EF4-FFF2-40B4-BE49-F238E27FC236}">
                <a16:creationId xmlns:a16="http://schemas.microsoft.com/office/drawing/2014/main" id="{1D281F7D-D8A7-4E96-BE87-27694224611C}"/>
              </a:ext>
            </a:extLst>
          </p:cNvPr>
          <p:cNvSpPr txBox="1"/>
          <p:nvPr/>
        </p:nvSpPr>
        <p:spPr>
          <a:xfrm>
            <a:off x="6989659" y="2418862"/>
            <a:ext cx="5202339" cy="1107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sp>
        <p:nvSpPr>
          <p:cNvPr id="25" name="文本框 24">
            <a:extLst>
              <a:ext uri="{FF2B5EF4-FFF2-40B4-BE49-F238E27FC236}">
                <a16:creationId xmlns:a16="http://schemas.microsoft.com/office/drawing/2014/main" id="{06D9B84A-89AE-4317-9F17-405155F8950A}"/>
              </a:ext>
            </a:extLst>
          </p:cNvPr>
          <p:cNvSpPr txBox="1"/>
          <p:nvPr/>
        </p:nvSpPr>
        <p:spPr>
          <a:xfrm>
            <a:off x="6989659" y="3721110"/>
            <a:ext cx="5202339"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grpSp>
        <p:nvGrpSpPr>
          <p:cNvPr id="26" name="组合 25">
            <a:extLst>
              <a:ext uri="{FF2B5EF4-FFF2-40B4-BE49-F238E27FC236}">
                <a16:creationId xmlns:a16="http://schemas.microsoft.com/office/drawing/2014/main" id="{ED889B76-040A-4E36-AB86-49FD5AA4F26C}"/>
              </a:ext>
            </a:extLst>
          </p:cNvPr>
          <p:cNvGrpSpPr/>
          <p:nvPr/>
        </p:nvGrpSpPr>
        <p:grpSpPr>
          <a:xfrm>
            <a:off x="6989660" y="4944373"/>
            <a:ext cx="1721189" cy="796917"/>
            <a:chOff x="612937" y="4385938"/>
            <a:chExt cx="1721189" cy="796917"/>
          </a:xfrm>
        </p:grpSpPr>
        <p:sp>
          <p:nvSpPr>
            <p:cNvPr id="27" name="文本框 26">
              <a:extLst>
                <a:ext uri="{FF2B5EF4-FFF2-40B4-BE49-F238E27FC236}">
                  <a16:creationId xmlns:a16="http://schemas.microsoft.com/office/drawing/2014/main" id="{9452C2A2-F72E-4D0F-8AF3-FEB296849DAE}"/>
                </a:ext>
              </a:extLst>
            </p:cNvPr>
            <p:cNvSpPr txBox="1"/>
            <p:nvPr/>
          </p:nvSpPr>
          <p:spPr>
            <a:xfrm>
              <a:off x="612937" y="4385938"/>
              <a:ext cx="11988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5.53%</a:t>
              </a:r>
            </a:p>
          </p:txBody>
        </p:sp>
        <p:sp>
          <p:nvSpPr>
            <p:cNvPr id="28" name="文本框 27">
              <a:extLst>
                <a:ext uri="{FF2B5EF4-FFF2-40B4-BE49-F238E27FC236}">
                  <a16:creationId xmlns:a16="http://schemas.microsoft.com/office/drawing/2014/main" id="{5298C204-6F6C-46A3-9345-C54D7421E72E}"/>
                </a:ext>
              </a:extLst>
            </p:cNvPr>
            <p:cNvSpPr txBox="1"/>
            <p:nvPr/>
          </p:nvSpPr>
          <p:spPr>
            <a:xfrm>
              <a:off x="612937" y="4834043"/>
              <a:ext cx="1721189" cy="345440"/>
            </a:xfrm>
            <a:prstGeom prst="rect">
              <a:avLst/>
            </a:prstGeom>
            <a:noFill/>
          </p:spPr>
          <p:txBody>
            <a:bodyPr rtlCol="0" wrap="square">
              <a:spAutoFit/>
            </a:bodyPr>
            <a:lstStyle/>
            <a:p>
              <a:pPr>
                <a:lnSpc>
                  <a:spcPts val="2000"/>
                </a:lnSpc>
              </a:pPr>
              <a:r>
                <a:rPr altLang="en-US" lang="zh-CN" sz="1400">
                  <a:solidFill>
                    <a:srgbClr val="717171"/>
                  </a:solidFill>
                </a:rPr>
                <a:t>预期年化收益率</a:t>
              </a:r>
            </a:p>
          </p:txBody>
        </p:sp>
      </p:grpSp>
      <p:grpSp>
        <p:nvGrpSpPr>
          <p:cNvPr id="29" name="组合 28">
            <a:extLst>
              <a:ext uri="{FF2B5EF4-FFF2-40B4-BE49-F238E27FC236}">
                <a16:creationId xmlns:a16="http://schemas.microsoft.com/office/drawing/2014/main" id="{1B445659-A582-4A62-A231-644F95FF4469}"/>
              </a:ext>
            </a:extLst>
          </p:cNvPr>
          <p:cNvGrpSpPr/>
          <p:nvPr/>
        </p:nvGrpSpPr>
        <p:grpSpPr>
          <a:xfrm>
            <a:off x="8712450" y="4944373"/>
            <a:ext cx="1791105" cy="796917"/>
            <a:chOff x="612937" y="4385938"/>
            <a:chExt cx="1791105" cy="796917"/>
          </a:xfrm>
        </p:grpSpPr>
        <p:sp>
          <p:nvSpPr>
            <p:cNvPr id="30" name="文本框 29">
              <a:extLst>
                <a:ext uri="{FF2B5EF4-FFF2-40B4-BE49-F238E27FC236}">
                  <a16:creationId xmlns:a16="http://schemas.microsoft.com/office/drawing/2014/main" id="{1E07AE3C-A633-49B9-8E86-8A528FEC8D30}"/>
                </a:ext>
              </a:extLst>
            </p:cNvPr>
            <p:cNvSpPr txBox="1"/>
            <p:nvPr/>
          </p:nvSpPr>
          <p:spPr>
            <a:xfrm>
              <a:off x="612938" y="4385938"/>
              <a:ext cx="14020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55.53w</a:t>
              </a:r>
            </a:p>
          </p:txBody>
        </p:sp>
        <p:sp>
          <p:nvSpPr>
            <p:cNvPr id="31" name="文本框 30">
              <a:extLst>
                <a:ext uri="{FF2B5EF4-FFF2-40B4-BE49-F238E27FC236}">
                  <a16:creationId xmlns:a16="http://schemas.microsoft.com/office/drawing/2014/main" id="{67F40113-E562-492D-8812-0D50FDE11253}"/>
                </a:ext>
              </a:extLst>
            </p:cNvPr>
            <p:cNvSpPr txBox="1"/>
            <p:nvPr/>
          </p:nvSpPr>
          <p:spPr>
            <a:xfrm>
              <a:off x="612938" y="4834043"/>
              <a:ext cx="1791105" cy="345440"/>
            </a:xfrm>
            <a:prstGeom prst="rect">
              <a:avLst/>
            </a:prstGeom>
            <a:noFill/>
          </p:spPr>
          <p:txBody>
            <a:bodyPr rtlCol="0" wrap="square">
              <a:spAutoFit/>
            </a:bodyPr>
            <a:lstStyle/>
            <a:p>
              <a:pPr>
                <a:lnSpc>
                  <a:spcPts val="2000"/>
                </a:lnSpc>
              </a:pPr>
              <a:r>
                <a:rPr altLang="en-US" lang="zh-CN" sz="1400">
                  <a:solidFill>
                    <a:srgbClr val="717171"/>
                  </a:solidFill>
                </a:rPr>
                <a:t>预期本期投资总金额</a:t>
              </a:r>
            </a:p>
          </p:txBody>
        </p:sp>
      </p:grpSp>
      <p:sp>
        <p:nvSpPr>
          <p:cNvPr id="33" name="直角三角形 32">
            <a:extLst>
              <a:ext uri="{FF2B5EF4-FFF2-40B4-BE49-F238E27FC236}">
                <a16:creationId xmlns:a16="http://schemas.microsoft.com/office/drawing/2014/main" id="{89755EBC-1CA4-4997-896B-B680236CAB6C}"/>
              </a:ext>
            </a:extLst>
          </p:cNvPr>
          <p:cNvSpPr/>
          <p:nvPr/>
        </p:nvSpPr>
        <p:spPr>
          <a:xfrm flipH="1" flipV="1" rot="8100000">
            <a:off x="9616236" y="-1088544"/>
            <a:ext cx="2133833" cy="2133833"/>
          </a:xfrm>
          <a:prstGeom prst="rtTriangl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直角三角形 31">
            <a:extLst>
              <a:ext uri="{FF2B5EF4-FFF2-40B4-BE49-F238E27FC236}">
                <a16:creationId xmlns:a16="http://schemas.microsoft.com/office/drawing/2014/main" id="{E5A9DD40-E352-404D-A2F4-F166616B9415}"/>
              </a:ext>
            </a:extLst>
          </p:cNvPr>
          <p:cNvSpPr/>
          <p:nvPr/>
        </p:nvSpPr>
        <p:spPr>
          <a:xfrm flipH="1" rot="16200000">
            <a:off x="10112997" y="-21628"/>
            <a:ext cx="2079002" cy="207900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02663054"/>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childTnLst>
                                </p:cTn>
                              </p:par>
                              <p:par>
                                <p:cTn fill="hold" grpId="0" id="8" nodeType="withEffect" presetClass="entr" presetID="2" presetSubtype="2">
                                  <p:stCondLst>
                                    <p:cond delay="750"/>
                                  </p:stCondLst>
                                  <p:childTnLst>
                                    <p:set>
                                      <p:cBhvr>
                                        <p:cTn dur="1" fill="hold" id="9">
                                          <p:stCondLst>
                                            <p:cond delay="0"/>
                                          </p:stCondLst>
                                        </p:cTn>
                                        <p:tgtEl>
                                          <p:spTgt spid="24"/>
                                        </p:tgtEl>
                                        <p:attrNameLst>
                                          <p:attrName>style.visibility</p:attrName>
                                        </p:attrNameLst>
                                      </p:cBhvr>
                                      <p:to>
                                        <p:strVal val="visible"/>
                                      </p:to>
                                    </p:set>
                                    <p:anim calcmode="lin" valueType="num">
                                      <p:cBhvr additive="base">
                                        <p:cTn dur="1000" fill="hold" id="10"/>
                                        <p:tgtEl>
                                          <p:spTgt spid="24"/>
                                        </p:tgtEl>
                                        <p:attrNameLst>
                                          <p:attrName>ppt_x</p:attrName>
                                        </p:attrNameLst>
                                      </p:cBhvr>
                                      <p:tavLst>
                                        <p:tav tm="0">
                                          <p:val>
                                            <p:strVal val="1+#ppt_w/2"/>
                                          </p:val>
                                        </p:tav>
                                        <p:tav tm="100000">
                                          <p:val>
                                            <p:strVal val="#ppt_x"/>
                                          </p:val>
                                        </p:tav>
                                      </p:tavLst>
                                    </p:anim>
                                    <p:anim calcmode="lin" valueType="num">
                                      <p:cBhvr additive="base">
                                        <p:cTn dur="1000" fill="hold" id="11"/>
                                        <p:tgtEl>
                                          <p:spTgt spid="24"/>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2">
                                  <p:stCondLst>
                                    <p:cond delay="1250"/>
                                  </p:stCondLst>
                                  <p:childTnLst>
                                    <p:set>
                                      <p:cBhvr>
                                        <p:cTn dur="1" fill="hold" id="13">
                                          <p:stCondLst>
                                            <p:cond delay="0"/>
                                          </p:stCondLst>
                                        </p:cTn>
                                        <p:tgtEl>
                                          <p:spTgt spid="25"/>
                                        </p:tgtEl>
                                        <p:attrNameLst>
                                          <p:attrName>style.visibility</p:attrName>
                                        </p:attrNameLst>
                                      </p:cBhvr>
                                      <p:to>
                                        <p:strVal val="visible"/>
                                      </p:to>
                                    </p:set>
                                    <p:anim calcmode="lin" valueType="num">
                                      <p:cBhvr additive="base">
                                        <p:cTn dur="1000" fill="hold" id="14"/>
                                        <p:tgtEl>
                                          <p:spTgt spid="25"/>
                                        </p:tgtEl>
                                        <p:attrNameLst>
                                          <p:attrName>ppt_x</p:attrName>
                                        </p:attrNameLst>
                                      </p:cBhvr>
                                      <p:tavLst>
                                        <p:tav tm="0">
                                          <p:val>
                                            <p:strVal val="1+#ppt_w/2"/>
                                          </p:val>
                                        </p:tav>
                                        <p:tav tm="100000">
                                          <p:val>
                                            <p:strVal val="#ppt_x"/>
                                          </p:val>
                                        </p:tav>
                                      </p:tavLst>
                                    </p:anim>
                                    <p:anim calcmode="lin" valueType="num">
                                      <p:cBhvr additive="base">
                                        <p:cTn dur="1000" fill="hold" id="15"/>
                                        <p:tgtEl>
                                          <p:spTgt spid="25"/>
                                        </p:tgtEl>
                                        <p:attrNameLst>
                                          <p:attrName>ppt_y</p:attrName>
                                        </p:attrNameLst>
                                      </p:cBhvr>
                                      <p:tavLst>
                                        <p:tav tm="0">
                                          <p:val>
                                            <p:strVal val="#ppt_y"/>
                                          </p:val>
                                        </p:tav>
                                        <p:tav tm="100000">
                                          <p:val>
                                            <p:strVal val="#ppt_y"/>
                                          </p:val>
                                        </p:tav>
                                      </p:tavLst>
                                    </p:anim>
                                  </p:childTnLst>
                                </p:cTn>
                              </p:par>
                              <p:par>
                                <p:cTn fill="hold" id="16" nodeType="withEffect" presetClass="entr" presetID="10" presetSubtype="0">
                                  <p:stCondLst>
                                    <p:cond delay="200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childTnLst>
                                </p:cTn>
                              </p:par>
                              <p:par>
                                <p:cTn fill="hold" id="19" nodeType="withEffect" presetClass="entr" presetID="10" presetSubtype="0">
                                  <p:stCondLst>
                                    <p:cond delay="2000"/>
                                  </p:stCondLst>
                                  <p:childTnLst>
                                    <p:set>
                                      <p:cBhvr>
                                        <p:cTn dur="1" fill="hold" id="20">
                                          <p:stCondLst>
                                            <p:cond delay="0"/>
                                          </p:stCondLst>
                                        </p:cTn>
                                        <p:tgtEl>
                                          <p:spTgt spid="29"/>
                                        </p:tgtEl>
                                        <p:attrNameLst>
                                          <p:attrName>style.visibility</p:attrName>
                                        </p:attrNameLst>
                                      </p:cBhvr>
                                      <p:to>
                                        <p:strVal val="visible"/>
                                      </p:to>
                                    </p:set>
                                    <p:animEffect filter="fade" transition="in">
                                      <p:cBhvr>
                                        <p:cTn dur="1000" id="2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Graphic grpId="0" spid="5">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32B1118-282A-4F18-BECA-02214215D9FD}"/>
              </a:ext>
            </a:extLst>
          </p:cNvPr>
          <p:cNvPicPr>
            <a:picLocks noChangeAspect="1"/>
          </p:cNvPicPr>
          <p:nvPr/>
        </p:nvPicPr>
        <p:blipFill>
          <a:blip r:embed="rId3"/>
          <a:stretch>
            <a:fillRect/>
          </a:stretch>
        </p:blipFill>
        <p:spPr>
          <a:xfrm>
            <a:off x="1221476" y="362156"/>
            <a:ext cx="1996106" cy="619200"/>
          </a:xfrm>
          <a:prstGeom prst="rect">
            <a:avLst/>
          </a:prstGeom>
        </p:spPr>
      </p:pic>
      <p:graphicFrame>
        <p:nvGraphicFramePr>
          <p:cNvPr id="9" name="图表 8">
            <a:extLst>
              <a:ext uri="{FF2B5EF4-FFF2-40B4-BE49-F238E27FC236}">
                <a16:creationId xmlns:a16="http://schemas.microsoft.com/office/drawing/2014/main" id="{BB248AD2-617A-4FB6-81DA-92CA3F922A48}"/>
              </a:ext>
            </a:extLst>
          </p:cNvPr>
          <p:cNvGraphicFramePr/>
          <p:nvPr>
            <p:extLst>
              <p:ext uri="{D42A27DB-BD31-4B8C-83A1-F6EECF244321}">
                <p14:modId val="2425896038"/>
              </p:ext>
            </p:extLst>
          </p:nvPr>
        </p:nvGraphicFramePr>
        <p:xfrm>
          <a:off x="2351840" y="1283488"/>
          <a:ext cx="7488321" cy="3758185"/>
        </p:xfrm>
        <a:graphic>
          <a:graphicData uri="http://schemas.openxmlformats.org/drawingml/2006/chart">
            <c:chart xmlns:c="http://schemas.openxmlformats.org/drawingml/2006/chart" r:id="rId4"/>
          </a:graphicData>
        </a:graphic>
      </p:graphicFrame>
      <p:sp>
        <p:nvSpPr>
          <p:cNvPr id="21" name="文本框 20">
            <a:extLst>
              <a:ext uri="{FF2B5EF4-FFF2-40B4-BE49-F238E27FC236}">
                <a16:creationId xmlns:a16="http://schemas.microsoft.com/office/drawing/2014/main" id="{ED8B0382-F519-4A9B-8464-E36A716FE6A5}"/>
              </a:ext>
            </a:extLst>
          </p:cNvPr>
          <p:cNvSpPr txBox="1"/>
          <p:nvPr/>
        </p:nvSpPr>
        <p:spPr>
          <a:xfrm>
            <a:off x="1722185" y="5330375"/>
            <a:ext cx="8747631" cy="853440"/>
          </a:xfrm>
          <a:prstGeom prst="rect">
            <a:avLst/>
          </a:prstGeom>
          <a:noFill/>
        </p:spPr>
        <p:txBody>
          <a:bodyPr rtlCol="0" wrap="square">
            <a:spAutoFit/>
          </a:bodyPr>
          <a:lstStyle/>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a:p>
            <a:pPr>
              <a:lnSpc>
                <a:spcPts val="2000"/>
              </a:lnSpc>
            </a:pPr>
            <a:r>
              <a:rPr altLang="en-US" lang="zh-CN" sz="1400">
                <a:solidFill>
                  <a:srgbClr val="333333"/>
                </a:solidFill>
              </a:rPr>
              <a:t>点击输入内容点击输入内容点击输入内容点击输入内容点击输入内容点击输入内容点击输入内容点击输入内容</a:t>
            </a:r>
          </a:p>
        </p:txBody>
      </p:sp>
    </p:spTree>
    <p:extLst>
      <p:ext uri="{BB962C8B-B14F-4D97-AF65-F5344CB8AC3E}">
        <p14:creationId val="344786693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21"/>
                                        </p:tgtEl>
                                        <p:attrNameLst>
                                          <p:attrName>style.visibility</p:attrName>
                                        </p:attrNameLst>
                                      </p:cBhvr>
                                      <p:to>
                                        <p:strVal val="visible"/>
                                      </p:to>
                                    </p:set>
                                    <p:animEffect filter="fade" transition="in">
                                      <p:cBhvr>
                                        <p:cTn dur="1000" id="10"/>
                                        <p:tgtEl>
                                          <p:spTgt spid="21"/>
                                        </p:tgtEl>
                                      </p:cBhvr>
                                    </p:animEffect>
                                    <p:anim calcmode="lin" valueType="num">
                                      <p:cBhvr>
                                        <p:cTn dur="1000" fill="hold" id="11"/>
                                        <p:tgtEl>
                                          <p:spTgt spid="21"/>
                                        </p:tgtEl>
                                        <p:attrNameLst>
                                          <p:attrName>ppt_x</p:attrName>
                                        </p:attrNameLst>
                                      </p:cBhvr>
                                      <p:tavLst>
                                        <p:tav tm="0">
                                          <p:val>
                                            <p:strVal val="#ppt_x"/>
                                          </p:val>
                                        </p:tav>
                                        <p:tav tm="100000">
                                          <p:val>
                                            <p:strVal val="#ppt_x"/>
                                          </p:val>
                                        </p:tav>
                                      </p:tavLst>
                                    </p:anim>
                                    <p:anim calcmode="lin" valueType="num">
                                      <p:cBhvr>
                                        <p:cTn dur="1000" fill="hold" id="12"/>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Graphic grpId="0" spid="9">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32B1118-282A-4F18-BECA-02214215D9FD}"/>
              </a:ext>
            </a:extLst>
          </p:cNvPr>
          <p:cNvPicPr>
            <a:picLocks noChangeAspect="1"/>
          </p:cNvPicPr>
          <p:nvPr/>
        </p:nvPicPr>
        <p:blipFill>
          <a:blip r:embed="rId3"/>
          <a:stretch>
            <a:fillRect/>
          </a:stretch>
        </p:blipFill>
        <p:spPr>
          <a:xfrm>
            <a:off x="1221476" y="362156"/>
            <a:ext cx="1996106" cy="619200"/>
          </a:xfrm>
          <a:prstGeom prst="rect">
            <a:avLst/>
          </a:prstGeom>
        </p:spPr>
      </p:pic>
      <p:grpSp>
        <p:nvGrpSpPr>
          <p:cNvPr id="2" name="组合 1">
            <a:extLst>
              <a:ext uri="{FF2B5EF4-FFF2-40B4-BE49-F238E27FC236}">
                <a16:creationId xmlns:a16="http://schemas.microsoft.com/office/drawing/2014/main" id="{59C7F3E2-A864-4E03-B66F-4DC455D8DF82}"/>
              </a:ext>
            </a:extLst>
          </p:cNvPr>
          <p:cNvGrpSpPr/>
          <p:nvPr/>
        </p:nvGrpSpPr>
        <p:grpSpPr>
          <a:xfrm>
            <a:off x="5976714" y="1249191"/>
            <a:ext cx="5402622" cy="4440791"/>
            <a:chOff x="5154216" y="1070891"/>
            <a:chExt cx="5914837" cy="4861816"/>
          </a:xfrm>
        </p:grpSpPr>
        <p:sp>
          <p:nvSpPr>
            <p:cNvPr id="7" name="江西">
              <a:extLst>
                <a:ext uri="{FF2B5EF4-FFF2-40B4-BE49-F238E27FC236}">
                  <a16:creationId xmlns:a16="http://schemas.microsoft.com/office/drawing/2014/main" id="{D003738B-8F82-4462-8443-46880832815A}"/>
                </a:ext>
              </a:extLst>
            </p:cNvPr>
            <p:cNvSpPr/>
            <p:nvPr/>
          </p:nvSpPr>
          <p:spPr bwMode="auto">
            <a:xfrm>
              <a:off x="9254273" y="4308368"/>
              <a:ext cx="571319" cy="761759"/>
            </a:xfrm>
            <a:custGeom>
              <a:gdLst>
                <a:gd fmla="*/ 1131 w 1831" name="T0"/>
                <a:gd fmla="*/ 123 h 2473" name="T1"/>
                <a:gd fmla="*/ 1175 w 1831" name="T2"/>
                <a:gd fmla="*/ 214 h 2473" name="T3"/>
                <a:gd fmla="*/ 1267 w 1831" name="T4"/>
                <a:gd fmla="*/ 107 h 2473" name="T5"/>
                <a:gd fmla="*/ 1330 w 1831" name="T6"/>
                <a:gd fmla="*/ 82 h 2473" name="T7"/>
                <a:gd fmla="*/ 1477 w 1831" name="T8"/>
                <a:gd fmla="*/ 183 h 2473" name="T9"/>
                <a:gd fmla="*/ 1597 w 1831" name="T10"/>
                <a:gd fmla="*/ 186 h 2473" name="T11"/>
                <a:gd fmla="*/ 1697 w 1831" name="T12"/>
                <a:gd fmla="*/ 261 h 2473" name="T13"/>
                <a:gd fmla="*/ 1637 w 1831" name="T14"/>
                <a:gd fmla="*/ 341 h 2473" name="T15"/>
                <a:gd fmla="*/ 1714 w 1831" name="T16"/>
                <a:gd fmla="*/ 445 h 2473" name="T17"/>
                <a:gd fmla="*/ 1786 w 1831" name="T18"/>
                <a:gd fmla="*/ 527 h 2473" name="T19"/>
                <a:gd fmla="*/ 1828 w 1831" name="T20"/>
                <a:gd fmla="*/ 689 h 2473" name="T21"/>
                <a:gd fmla="*/ 1799 w 1831" name="T22"/>
                <a:gd fmla="*/ 789 h 2473" name="T23"/>
                <a:gd fmla="*/ 1703 w 1831" name="T24"/>
                <a:gd fmla="*/ 874 h 2473" name="T25"/>
                <a:gd fmla="*/ 1591 w 1831" name="T26"/>
                <a:gd fmla="*/ 940 h 2473" name="T27"/>
                <a:gd fmla="*/ 1483 w 1831" name="T28"/>
                <a:gd fmla="*/ 899 h 2473" name="T29"/>
                <a:gd fmla="*/ 1354 w 1831" name="T30"/>
                <a:gd fmla="*/ 1025 h 2473" name="T31"/>
                <a:gd fmla="*/ 1310 w 1831" name="T32"/>
                <a:gd fmla="*/ 1081 h 2473" name="T33"/>
                <a:gd fmla="*/ 1370 w 1831" name="T34"/>
                <a:gd fmla="*/ 1202 h 2473" name="T35"/>
                <a:gd fmla="*/ 1231 w 1831" name="T36"/>
                <a:gd fmla="*/ 1332 h 2473" name="T37"/>
                <a:gd fmla="*/ 1144 w 1831" name="T38"/>
                <a:gd fmla="*/ 1483 h 2473" name="T39"/>
                <a:gd fmla="*/ 1174 w 1831" name="T40"/>
                <a:gd fmla="*/ 1604 h 2473" name="T41"/>
                <a:gd fmla="*/ 1111 w 1831" name="T42"/>
                <a:gd fmla="*/ 1693 h 2473" name="T43"/>
                <a:gd fmla="*/ 1074 w 1831" name="T44"/>
                <a:gd fmla="*/ 1811 h 2473" name="T45"/>
                <a:gd fmla="*/ 1012 w 1831" name="T46"/>
                <a:gd fmla="*/ 1899 h 2473" name="T47"/>
                <a:gd fmla="*/ 978 w 1831" name="T48"/>
                <a:gd fmla="*/ 2081 h 2473" name="T49"/>
                <a:gd fmla="*/ 948 w 1831" name="T50"/>
                <a:gd fmla="*/ 2209 h 2473" name="T51"/>
                <a:gd fmla="*/ 924 w 1831" name="T52"/>
                <a:gd fmla="*/ 2272 h 2473" name="T53"/>
                <a:gd fmla="*/ 926 w 1831" name="T54"/>
                <a:gd fmla="*/ 2401 h 2473" name="T55"/>
                <a:gd fmla="*/ 817 w 1831" name="T56"/>
                <a:gd fmla="*/ 2366 h 2473" name="T57"/>
                <a:gd fmla="*/ 678 w 1831" name="T58"/>
                <a:gd fmla="*/ 2378 h 2473" name="T59"/>
                <a:gd fmla="*/ 557 w 1831" name="T60"/>
                <a:gd fmla="*/ 2430 h 2473" name="T61"/>
                <a:gd fmla="*/ 464 w 1831" name="T62"/>
                <a:gd fmla="*/ 2441 h 2473" name="T63"/>
                <a:gd fmla="*/ 340 w 1831" name="T64"/>
                <a:gd fmla="*/ 2433 h 2473" name="T65"/>
                <a:gd fmla="*/ 346 w 1831" name="T66"/>
                <a:gd fmla="*/ 2365 h 2473" name="T67"/>
                <a:gd fmla="*/ 485 w 1831" name="T68"/>
                <a:gd fmla="*/ 2195 h 2473" name="T69"/>
                <a:gd fmla="*/ 489 w 1831" name="T70"/>
                <a:gd fmla="*/ 2120 h 2473" name="T71"/>
                <a:gd fmla="*/ 342 w 1831" name="T72"/>
                <a:gd fmla="*/ 2122 h 2473" name="T73"/>
                <a:gd fmla="*/ 217 w 1831" name="T74"/>
                <a:gd fmla="*/ 2094 h 2473" name="T75"/>
                <a:gd fmla="*/ 170 w 1831" name="T76"/>
                <a:gd fmla="*/ 1966 h 2473" name="T77"/>
                <a:gd fmla="*/ 256 w 1831" name="T78"/>
                <a:gd fmla="*/ 1772 h 2473" name="T79"/>
                <a:gd fmla="*/ 180 w 1831" name="T80"/>
                <a:gd fmla="*/ 1733 h 2473" name="T81"/>
                <a:gd fmla="*/ 220 w 1831" name="T82"/>
                <a:gd fmla="*/ 1589 h 2473" name="T83"/>
                <a:gd fmla="*/ 123 w 1831" name="T84"/>
                <a:gd fmla="*/ 1470 h 2473" name="T85"/>
                <a:gd fmla="*/ 108 w 1831" name="T86"/>
                <a:gd fmla="*/ 1296 h 2473" name="T87"/>
                <a:gd fmla="*/ 35 w 1831" name="T88"/>
                <a:gd fmla="*/ 1249 h 2473" name="T89"/>
                <a:gd fmla="*/ 8 w 1831" name="T90"/>
                <a:gd fmla="*/ 1201 h 2473" name="T91"/>
                <a:gd fmla="*/ 23 w 1831" name="T92"/>
                <a:gd fmla="*/ 1103 h 2473" name="T93"/>
                <a:gd fmla="*/ 145 w 1831" name="T94"/>
                <a:gd fmla="*/ 949 h 2473" name="T95"/>
                <a:gd fmla="*/ 189 w 1831" name="T96"/>
                <a:gd fmla="*/ 871 h 2473" name="T97"/>
                <a:gd fmla="*/ 218 w 1831" name="T98"/>
                <a:gd fmla="*/ 758 h 2473" name="T99"/>
                <a:gd fmla="*/ 193 w 1831" name="T100"/>
                <a:gd fmla="*/ 671 h 2473" name="T101"/>
                <a:gd fmla="*/ 139 w 1831" name="T102"/>
                <a:gd fmla="*/ 551 h 2473" name="T103"/>
                <a:gd fmla="*/ 189 w 1831" name="T104"/>
                <a:gd fmla="*/ 429 h 2473" name="T105"/>
                <a:gd fmla="*/ 313 w 1831" name="T106"/>
                <a:gd fmla="*/ 376 h 2473" name="T107"/>
                <a:gd fmla="*/ 473 w 1831" name="T108"/>
                <a:gd fmla="*/ 318 h 2473" name="T109"/>
                <a:gd fmla="*/ 486 w 1831" name="T110"/>
                <a:gd fmla="*/ 284 h 2473" name="T111"/>
                <a:gd fmla="*/ 556 w 1831" name="T112"/>
                <a:gd fmla="*/ 260 h 2473" name="T113"/>
                <a:gd fmla="*/ 611 w 1831" name="T114"/>
                <a:gd fmla="*/ 219 h 2473" name="T115"/>
                <a:gd fmla="*/ 759 w 1831" name="T116"/>
                <a:gd fmla="*/ 124 h 2473" name="T117"/>
                <a:gd fmla="*/ 914 w 1831" name="T118"/>
                <a:gd fmla="*/ 123 h 2473" name="T119"/>
                <a:gd fmla="*/ 1065 w 1831" name="T120"/>
                <a:gd fmla="*/ 39 h 247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73" w="1830">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8" name="Freeform 75">
              <a:extLst>
                <a:ext uri="{FF2B5EF4-FFF2-40B4-BE49-F238E27FC236}">
                  <a16:creationId xmlns:a16="http://schemas.microsoft.com/office/drawing/2014/main" id="{DFBA8148-6B28-493C-BCD1-2B3E9E6D8508}"/>
                </a:ext>
              </a:extLst>
            </p:cNvPr>
            <p:cNvSpPr>
              <a:spLocks noEditPoints="1"/>
            </p:cNvSpPr>
            <p:nvPr/>
          </p:nvSpPr>
          <p:spPr bwMode="auto">
            <a:xfrm>
              <a:off x="9321488" y="5338983"/>
              <a:ext cx="67214" cy="56012"/>
            </a:xfrm>
            <a:custGeom>
              <a:gdLst>
                <a:gd fmla="*/ 154 w 213" name="T0"/>
                <a:gd fmla="*/ 3 h 153" name="T1"/>
                <a:gd fmla="*/ 166 w 213" name="T2"/>
                <a:gd fmla="*/ 5 h 153" name="T3"/>
                <a:gd fmla="*/ 175 w 213" name="T4"/>
                <a:gd fmla="*/ 13 h 153" name="T5"/>
                <a:gd fmla="*/ 182 w 213" name="T6"/>
                <a:gd fmla="*/ 17 h 153" name="T7"/>
                <a:gd fmla="*/ 162 w 213" name="T8"/>
                <a:gd fmla="*/ 26 h 153" name="T9"/>
                <a:gd fmla="*/ 132 w 213" name="T10"/>
                <a:gd fmla="*/ 33 h 153" name="T11"/>
                <a:gd fmla="*/ 135 w 213" name="T12"/>
                <a:gd fmla="*/ 43 h 153" name="T13"/>
                <a:gd fmla="*/ 141 w 213" name="T14"/>
                <a:gd fmla="*/ 55 h 153" name="T15"/>
                <a:gd fmla="*/ 151 w 213" name="T16"/>
                <a:gd fmla="*/ 46 h 153" name="T17"/>
                <a:gd fmla="*/ 169 w 213" name="T18"/>
                <a:gd fmla="*/ 40 h 153" name="T19"/>
                <a:gd fmla="*/ 180 w 213" name="T20"/>
                <a:gd fmla="*/ 29 h 153" name="T21"/>
                <a:gd fmla="*/ 189 w 213" name="T22"/>
                <a:gd fmla="*/ 28 h 153" name="T23"/>
                <a:gd fmla="*/ 195 w 213" name="T24"/>
                <a:gd fmla="*/ 38 h 153" name="T25"/>
                <a:gd fmla="*/ 200 w 213" name="T26"/>
                <a:gd fmla="*/ 41 h 153" name="T27"/>
                <a:gd fmla="*/ 209 w 213" name="T28"/>
                <a:gd fmla="*/ 34 h 153" name="T29"/>
                <a:gd fmla="*/ 212 w 213" name="T30"/>
                <a:gd fmla="*/ 46 h 153" name="T31"/>
                <a:gd fmla="*/ 204 w 213" name="T32"/>
                <a:gd fmla="*/ 63 h 153" name="T33"/>
                <a:gd fmla="*/ 188 w 213" name="T34"/>
                <a:gd fmla="*/ 60 h 153" name="T35"/>
                <a:gd fmla="*/ 168 w 213" name="T36"/>
                <a:gd fmla="*/ 60 h 153" name="T37"/>
                <a:gd fmla="*/ 167 w 213" name="T38"/>
                <a:gd fmla="*/ 78 h 153" name="T39"/>
                <a:gd fmla="*/ 177 w 213" name="T40"/>
                <a:gd fmla="*/ 89 h 153" name="T41"/>
                <a:gd fmla="*/ 183 w 213" name="T42"/>
                <a:gd fmla="*/ 117 h 153" name="T43"/>
                <a:gd fmla="*/ 179 w 213" name="T44"/>
                <a:gd fmla="*/ 118 h 153" name="T45"/>
                <a:gd fmla="*/ 170 w 213" name="T46"/>
                <a:gd fmla="*/ 102 h 153" name="T47"/>
                <a:gd fmla="*/ 158 w 213" name="T48"/>
                <a:gd fmla="*/ 105 h 153" name="T49"/>
                <a:gd fmla="*/ 162 w 213" name="T50"/>
                <a:gd fmla="*/ 133 h 153" name="T51"/>
                <a:gd fmla="*/ 149 w 213" name="T52"/>
                <a:gd fmla="*/ 146 h 153" name="T53"/>
                <a:gd fmla="*/ 126 w 213" name="T54"/>
                <a:gd fmla="*/ 141 h 153" name="T55"/>
                <a:gd fmla="*/ 120 w 213" name="T56"/>
                <a:gd fmla="*/ 146 h 153" name="T57"/>
                <a:gd fmla="*/ 113 w 213" name="T58"/>
                <a:gd fmla="*/ 152 h 153" name="T59"/>
                <a:gd fmla="*/ 108 w 213" name="T60"/>
                <a:gd fmla="*/ 146 h 153" name="T61"/>
                <a:gd fmla="*/ 112 w 213" name="T62"/>
                <a:gd fmla="*/ 121 h 153" name="T63"/>
                <a:gd fmla="*/ 111 w 213" name="T64"/>
                <a:gd fmla="*/ 108 h 153" name="T65"/>
                <a:gd fmla="*/ 123 w 213" name="T66"/>
                <a:gd fmla="*/ 108 h 153" name="T67"/>
                <a:gd fmla="*/ 133 w 213" name="T68"/>
                <a:gd fmla="*/ 105 h 153" name="T69"/>
                <a:gd fmla="*/ 131 w 213" name="T70"/>
                <a:gd fmla="*/ 99 h 153" name="T71"/>
                <a:gd fmla="*/ 122 w 213" name="T72"/>
                <a:gd fmla="*/ 95 h 153" name="T73"/>
                <a:gd fmla="*/ 112 w 213" name="T74"/>
                <a:gd fmla="*/ 73 h 153" name="T75"/>
                <a:gd fmla="*/ 91 w 213" name="T76"/>
                <a:gd fmla="*/ 70 h 153" name="T77"/>
                <a:gd fmla="*/ 48 w 213" name="T78"/>
                <a:gd fmla="*/ 76 h 153" name="T79"/>
                <a:gd fmla="*/ 19 w 213" name="T80"/>
                <a:gd fmla="*/ 73 h 153" name="T81"/>
                <a:gd fmla="*/ 20 w 213" name="T82"/>
                <a:gd fmla="*/ 60 h 153" name="T83"/>
                <a:gd fmla="*/ 56 w 213" name="T84"/>
                <a:gd fmla="*/ 34 h 153" name="T85"/>
                <a:gd fmla="*/ 75 w 213" name="T86"/>
                <a:gd fmla="*/ 27 h 153" name="T87"/>
                <a:gd fmla="*/ 81 w 213" name="T88"/>
                <a:gd fmla="*/ 14 h 153" name="T89"/>
                <a:gd fmla="*/ 116 w 213" name="T90"/>
                <a:gd fmla="*/ 3 h 153" name="T91"/>
                <a:gd fmla="*/ 3 w 213" name="T92"/>
                <a:gd fmla="*/ 128 h 153" name="T93"/>
                <a:gd fmla="*/ 26 w 213" name="T94"/>
                <a:gd fmla="*/ 112 h 153" name="T95"/>
                <a:gd fmla="*/ 54 w 213" name="T96"/>
                <a:gd fmla="*/ 99 h 153" name="T97"/>
                <a:gd fmla="*/ 74 w 213" name="T98"/>
                <a:gd fmla="*/ 83 h 153" name="T99"/>
                <a:gd fmla="*/ 79 w 213" name="T100"/>
                <a:gd fmla="*/ 86 h 153" name="T101"/>
                <a:gd fmla="*/ 72 w 213" name="T102"/>
                <a:gd fmla="*/ 102 h 153" name="T103"/>
                <a:gd fmla="*/ 70 w 213" name="T104"/>
                <a:gd fmla="*/ 117 h 153" name="T105"/>
                <a:gd fmla="*/ 63 w 213" name="T106"/>
                <a:gd fmla="*/ 123 h 153" name="T107"/>
                <a:gd fmla="*/ 66 w 213" name="T108"/>
                <a:gd fmla="*/ 137 h 153" name="T109"/>
                <a:gd fmla="*/ 57 w 213" name="T110"/>
                <a:gd fmla="*/ 142 h 153" name="T111"/>
                <a:gd fmla="*/ 45 w 213" name="T112"/>
                <a:gd fmla="*/ 134 h 153" name="T113"/>
                <a:gd fmla="*/ 35 w 213" name="T114"/>
                <a:gd fmla="*/ 139 h 153" name="T115"/>
                <a:gd fmla="*/ 10 w 213" name="T116"/>
                <a:gd fmla="*/ 149 h 153" name="T117"/>
                <a:gd fmla="*/ 0 w 213" name="T118"/>
                <a:gd fmla="*/ 141 h 15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 w="21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solidFill>
              <a:srgbClr val="992F1F"/>
            </a:solidFill>
            <a:ln w="3175">
              <a:solidFill>
                <a:schemeClr val="bg2">
                  <a:lumMod val="50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0" name="上海">
              <a:extLst>
                <a:ext uri="{FF2B5EF4-FFF2-40B4-BE49-F238E27FC236}">
                  <a16:creationId xmlns:a16="http://schemas.microsoft.com/office/drawing/2014/main" id="{0D053F98-D542-4B0F-AD9A-23E58590704F}"/>
                </a:ext>
              </a:extLst>
            </p:cNvPr>
            <p:cNvSpPr>
              <a:spLocks noEditPoints="1"/>
            </p:cNvSpPr>
            <p:nvPr/>
          </p:nvSpPr>
          <p:spPr bwMode="auto">
            <a:xfrm>
              <a:off x="10072044" y="4017107"/>
              <a:ext cx="112023" cy="156833"/>
            </a:xfrm>
            <a:custGeom>
              <a:gdLst>
                <a:gd fmla="*/ 121 w 357" name="T0"/>
                <a:gd fmla="*/ 465 h 494" name="T1"/>
                <a:gd fmla="*/ 98 w 357" name="T2"/>
                <a:gd fmla="*/ 454 h 494" name="T3"/>
                <a:gd fmla="*/ 48 w 357" name="T4"/>
                <a:gd fmla="*/ 449 h 494" name="T5"/>
                <a:gd fmla="*/ 30 w 357" name="T6"/>
                <a:gd fmla="*/ 439 h 494" name="T7"/>
                <a:gd fmla="*/ 25 w 357" name="T8"/>
                <a:gd fmla="*/ 416 h 494" name="T9"/>
                <a:gd fmla="*/ 22 w 357" name="T10"/>
                <a:gd fmla="*/ 373 h 494" name="T11"/>
                <a:gd fmla="*/ 11 w 357" name="T12"/>
                <a:gd fmla="*/ 365 h 494" name="T13"/>
                <a:gd fmla="*/ 0 w 357" name="T14"/>
                <a:gd fmla="*/ 366 h 494" name="T15"/>
                <a:gd fmla="*/ 5 w 357" name="T16"/>
                <a:gd fmla="*/ 342 h 494" name="T17"/>
                <a:gd fmla="*/ 32 w 357" name="T18"/>
                <a:gd fmla="*/ 302 h 494" name="T19"/>
                <a:gd fmla="*/ 46 w 357" name="T20"/>
                <a:gd fmla="*/ 247 h 494" name="T21"/>
                <a:gd fmla="*/ 50 w 357" name="T22"/>
                <a:gd fmla="*/ 184 h 494" name="T23"/>
                <a:gd fmla="*/ 80 w 357" name="T24"/>
                <a:gd fmla="*/ 157 h 494" name="T25"/>
                <a:gd fmla="*/ 113 w 357" name="T26"/>
                <a:gd fmla="*/ 146 h 494" name="T27"/>
                <a:gd fmla="*/ 163 w 357" name="T28"/>
                <a:gd fmla="*/ 164 h 494" name="T29"/>
                <a:gd fmla="*/ 199 w 357" name="T30"/>
                <a:gd fmla="*/ 184 h 494" name="T31"/>
                <a:gd fmla="*/ 233 w 357" name="T32"/>
                <a:gd fmla="*/ 200 h 494" name="T33"/>
                <a:gd fmla="*/ 287 w 357" name="T34"/>
                <a:gd fmla="*/ 241 h 494" name="T35"/>
                <a:gd fmla="*/ 325 w 357" name="T36"/>
                <a:gd fmla="*/ 298 h 494" name="T37"/>
                <a:gd fmla="*/ 350 w 357" name="T38"/>
                <a:gd fmla="*/ 340 h 494" name="T39"/>
                <a:gd fmla="*/ 357 w 357" name="T40"/>
                <a:gd fmla="*/ 372 h 494" name="T41"/>
                <a:gd fmla="*/ 348 w 357" name="T42"/>
                <a:gd fmla="*/ 402 h 494" name="T43"/>
                <a:gd fmla="*/ 323 w 357" name="T44"/>
                <a:gd fmla="*/ 411 h 494" name="T45"/>
                <a:gd fmla="*/ 265 w 357" name="T46"/>
                <a:gd fmla="*/ 409 h 494" name="T47"/>
                <a:gd fmla="*/ 215 w 357" name="T48"/>
                <a:gd fmla="*/ 421 h 494" name="T49"/>
                <a:gd fmla="*/ 192 w 357" name="T50"/>
                <a:gd fmla="*/ 448 h 494" name="T51"/>
                <a:gd fmla="*/ 171 w 357" name="T52"/>
                <a:gd fmla="*/ 472 h 494" name="T53"/>
                <a:gd fmla="*/ 71 w 357" name="T54"/>
                <a:gd fmla="*/ 6 h 494" name="T55"/>
                <a:gd fmla="*/ 99 w 357" name="T56"/>
                <a:gd fmla="*/ 0 h 494" name="T57"/>
                <a:gd fmla="*/ 144 w 357" name="T58"/>
                <a:gd fmla="*/ 25 h 494" name="T59"/>
                <a:gd fmla="*/ 190 w 357" name="T60"/>
                <a:gd fmla="*/ 45 h 494" name="T61"/>
                <a:gd fmla="*/ 213 w 357" name="T62"/>
                <a:gd fmla="*/ 62 h 494" name="T63"/>
                <a:gd fmla="*/ 266 w 357" name="T64"/>
                <a:gd fmla="*/ 84 h 494" name="T65"/>
                <a:gd fmla="*/ 304 w 357" name="T66"/>
                <a:gd fmla="*/ 92 h 494" name="T67"/>
                <a:gd fmla="*/ 313 w 357" name="T68"/>
                <a:gd fmla="*/ 99 h 494" name="T69"/>
                <a:gd fmla="*/ 314 w 357" name="T70"/>
                <a:gd fmla="*/ 112 h 494" name="T71"/>
                <a:gd fmla="*/ 284 w 357" name="T72"/>
                <a:gd fmla="*/ 137 h 494" name="T73"/>
                <a:gd fmla="*/ 260 w 357" name="T74"/>
                <a:gd fmla="*/ 135 h 494" name="T75"/>
                <a:gd fmla="*/ 188 w 357" name="T76"/>
                <a:gd fmla="*/ 106 h 494" name="T77"/>
                <a:gd fmla="*/ 125 w 357" name="T78"/>
                <a:gd fmla="*/ 84 h 494" name="T79"/>
                <a:gd fmla="*/ 98 w 357" name="T80"/>
                <a:gd fmla="*/ 71 h 494" name="T81"/>
                <a:gd fmla="*/ 51 w 357" name="T82"/>
                <a:gd fmla="*/ 42 h 494" name="T83"/>
                <a:gd fmla="*/ 43 w 357" name="T84"/>
                <a:gd fmla="*/ 31 h 494" name="T85"/>
                <a:gd fmla="*/ 46 w 357" name="T86"/>
                <a:gd fmla="*/ 20 h 494" name="T87"/>
                <a:gd fmla="*/ 71 w 357" name="T88"/>
                <a:gd fmla="*/ 6 h 494" name="T89"/>
                <a:gd fmla="*/ 215 w 357" name="T90"/>
                <a:gd fmla="*/ 162 h 494" name="T91"/>
                <a:gd fmla="*/ 222 w 357" name="T92"/>
                <a:gd fmla="*/ 157 h 494" name="T93"/>
                <a:gd fmla="*/ 260 w 357" name="T94"/>
                <a:gd fmla="*/ 166 h 494" name="T95"/>
                <a:gd fmla="*/ 282 w 357" name="T96"/>
                <a:gd fmla="*/ 183 h 494" name="T97"/>
                <a:gd fmla="*/ 278 w 357" name="T98"/>
                <a:gd fmla="*/ 193 h 494" name="T99"/>
                <a:gd fmla="*/ 253 w 357" name="T100"/>
                <a:gd fmla="*/ 183 h 494" name="T101"/>
                <a:gd fmla="*/ 289 w 357" name="T102"/>
                <a:gd fmla="*/ 175 h 494" name="T103"/>
                <a:gd fmla="*/ 293 w 357" name="T104"/>
                <a:gd fmla="*/ 171 h 494" name="T105"/>
                <a:gd fmla="*/ 319 w 357" name="T106"/>
                <a:gd fmla="*/ 189 h 494" name="T107"/>
                <a:gd fmla="*/ 315 w 357" name="T108"/>
                <a:gd fmla="*/ 194 h 494" name="T109"/>
                <a:gd fmla="*/ 295 w 357" name="T110"/>
                <a:gd fmla="*/ 187 h 494" name="T111"/>
                <a:gd fmla="*/ 289 w 357" name="T112"/>
                <a:gd fmla="*/ 175 h 4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2" w="357">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solidFill>
              <a:srgbClr val="019B60"/>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1" name="黑龙江">
              <a:extLst>
                <a:ext uri="{FF2B5EF4-FFF2-40B4-BE49-F238E27FC236}">
                  <a16:creationId xmlns:a16="http://schemas.microsoft.com/office/drawing/2014/main" id="{EAC1AD32-15E1-4B62-98B5-320AF66FD0FC}"/>
                </a:ext>
              </a:extLst>
            </p:cNvPr>
            <p:cNvSpPr/>
            <p:nvPr/>
          </p:nvSpPr>
          <p:spPr bwMode="auto">
            <a:xfrm>
              <a:off x="9780784" y="1070891"/>
              <a:ext cx="1288269" cy="1243460"/>
            </a:xfrm>
            <a:custGeom>
              <a:gdLst>
                <a:gd fmla="*/ 385 w 4137" name="T0"/>
                <a:gd fmla="*/ 68 h 3992" name="T1"/>
                <a:gd fmla="*/ 616 w 4137" name="T2"/>
                <a:gd fmla="*/ 2 h 3992" name="T3"/>
                <a:gd fmla="*/ 893 w 4137" name="T4"/>
                <a:gd fmla="*/ 105 h 3992" name="T5"/>
                <a:gd fmla="*/ 1227 w 4137" name="T6"/>
                <a:gd fmla="*/ 198 h 3992" name="T7"/>
                <a:gd fmla="*/ 1337 w 4137" name="T8"/>
                <a:gd fmla="*/ 327 h 3992" name="T9"/>
                <a:gd fmla="*/ 1458 w 4137" name="T10"/>
                <a:gd fmla="*/ 485 h 3992" name="T11"/>
                <a:gd fmla="*/ 1574 w 4137" name="T12"/>
                <a:gd fmla="*/ 700 h 3992" name="T13"/>
                <a:gd fmla="*/ 1623 w 4137" name="T14"/>
                <a:gd fmla="*/ 786 h 3992" name="T15"/>
                <a:gd fmla="*/ 1780 w 4137" name="T16"/>
                <a:gd fmla="*/ 1046 h 3992" name="T17"/>
                <a:gd fmla="*/ 1874 w 4137" name="T18"/>
                <a:gd fmla="*/ 1293 h 3992" name="T19"/>
                <a:gd fmla="*/ 2045 w 4137" name="T20"/>
                <a:gd fmla="*/ 1461 h 3992" name="T21"/>
                <a:gd fmla="*/ 2302 w 4137" name="T22"/>
                <a:gd fmla="*/ 1468 h 3992" name="T23"/>
                <a:gd fmla="*/ 2485 w 4137" name="T24"/>
                <a:gd fmla="*/ 1457 h 3992" name="T25"/>
                <a:gd fmla="*/ 2681 w 4137" name="T26"/>
                <a:gd fmla="*/ 1624 h 3992" name="T27"/>
                <a:gd fmla="*/ 2844 w 4137" name="T28"/>
                <a:gd fmla="*/ 1695 h 3992" name="T29"/>
                <a:gd fmla="*/ 2942 w 4137" name="T30"/>
                <a:gd fmla="*/ 1854 h 3992" name="T31"/>
                <a:gd fmla="*/ 3074 w 4137" name="T32"/>
                <a:gd fmla="*/ 2101 h 3992" name="T33"/>
                <a:gd fmla="*/ 3345 w 4137" name="T34"/>
                <a:gd fmla="*/ 2034 h 3992" name="T35"/>
                <a:gd fmla="*/ 3520 w 4137" name="T36"/>
                <a:gd fmla="*/ 1878 h 3992" name="T37"/>
                <a:gd fmla="*/ 3652 w 4137" name="T38"/>
                <a:gd fmla="*/ 1771 h 3992" name="T39"/>
                <a:gd fmla="*/ 3909 w 4137" name="T40"/>
                <a:gd fmla="*/ 1599 h 3992" name="T41"/>
                <a:gd fmla="*/ 4124 w 4137" name="T42"/>
                <a:gd fmla="*/ 1502 h 3992" name="T43"/>
                <a:gd fmla="*/ 4074 w 4137" name="T44"/>
                <a:gd fmla="*/ 1766 h 3992" name="T45"/>
                <a:gd fmla="*/ 4009 w 4137" name="T46"/>
                <a:gd fmla="*/ 2032 h 3992" name="T47"/>
                <a:gd fmla="*/ 3993 w 4137" name="T48"/>
                <a:gd fmla="*/ 2413 h 3992" name="T49"/>
                <a:gd fmla="*/ 3947 w 4137" name="T50"/>
                <a:gd fmla="*/ 2706 h 3992" name="T51"/>
                <a:gd fmla="*/ 3915 w 4137" name="T52"/>
                <a:gd fmla="*/ 3042 h 3992" name="T53"/>
                <a:gd fmla="*/ 3518 w 4137" name="T54"/>
                <a:gd fmla="*/ 3043 h 3992" name="T55"/>
                <a:gd fmla="*/ 3363 w 4137" name="T56"/>
                <a:gd fmla="*/ 3261 h 3992" name="T57"/>
                <a:gd fmla="*/ 3446 w 4137" name="T58"/>
                <a:gd fmla="*/ 3579 h 3992" name="T59"/>
                <a:gd fmla="*/ 3484 w 4137" name="T60"/>
                <a:gd fmla="*/ 3907 h 3992" name="T61"/>
                <a:gd fmla="*/ 3256 w 4137" name="T62"/>
                <a:gd fmla="*/ 3855 h 3992" name="T63"/>
                <a:gd fmla="*/ 3121 w 4137" name="T64"/>
                <a:gd fmla="*/ 3790 h 3992" name="T65"/>
                <a:gd fmla="*/ 2932 w 4137" name="T66"/>
                <a:gd fmla="*/ 3832 h 3992" name="T67"/>
                <a:gd fmla="*/ 2812 w 4137" name="T68"/>
                <a:gd fmla="*/ 3991 h 3992" name="T69"/>
                <a:gd fmla="*/ 2588 w 4137" name="T70"/>
                <a:gd fmla="*/ 3700 h 3992" name="T71"/>
                <a:gd fmla="*/ 2480 w 4137" name="T72"/>
                <a:gd fmla="*/ 3784 h 3992" name="T73"/>
                <a:gd fmla="*/ 2322 w 4137" name="T74"/>
                <a:gd fmla="*/ 3737 h 3992" name="T75"/>
                <a:gd fmla="*/ 2178 w 4137" name="T76"/>
                <a:gd fmla="*/ 3632 h 3992" name="T77"/>
                <a:gd fmla="*/ 2098 w 4137" name="T78"/>
                <a:gd fmla="*/ 3465 h 3992" name="T79"/>
                <a:gd fmla="*/ 1802 w 4137" name="T80"/>
                <a:gd fmla="*/ 3460 h 3992" name="T81"/>
                <a:gd fmla="*/ 1598 w 4137" name="T82"/>
                <a:gd fmla="*/ 3370 h 3992" name="T83"/>
                <a:gd fmla="*/ 1383 w 4137" name="T84"/>
                <a:gd fmla="*/ 3393 h 3992" name="T85"/>
                <a:gd fmla="*/ 1134 w 4137" name="T86"/>
                <a:gd fmla="*/ 3214 h 3992" name="T87"/>
                <a:gd fmla="*/ 974 w 4137" name="T88"/>
                <a:gd fmla="*/ 3093 h 3992" name="T89"/>
                <a:gd fmla="*/ 869 w 4137" name="T90"/>
                <a:gd fmla="*/ 2964 h 3992" name="T91"/>
                <a:gd fmla="*/ 961 w 4137" name="T92"/>
                <a:gd fmla="*/ 2837 h 3992" name="T93"/>
                <a:gd fmla="*/ 855 w 4137" name="T94"/>
                <a:gd fmla="*/ 2860 h 3992" name="T95"/>
                <a:gd fmla="*/ 705 w 4137" name="T96"/>
                <a:gd fmla="*/ 2767 h 3992" name="T97"/>
                <a:gd fmla="*/ 803 w 4137" name="T98"/>
                <a:gd fmla="*/ 2410 h 3992" name="T99"/>
                <a:gd fmla="*/ 1094 w 4137" name="T100"/>
                <a:gd fmla="*/ 2176 h 3992" name="T101"/>
                <a:gd fmla="*/ 1163 w 4137" name="T102"/>
                <a:gd fmla="*/ 1909 h 3992" name="T103"/>
                <a:gd fmla="*/ 1242 w 4137" name="T104"/>
                <a:gd fmla="*/ 1570 h 3992" name="T105"/>
                <a:gd fmla="*/ 1302 w 4137" name="T106"/>
                <a:gd fmla="*/ 1221 h 3992" name="T107"/>
                <a:gd fmla="*/ 1361 w 4137" name="T108"/>
                <a:gd fmla="*/ 926 h 3992" name="T109"/>
                <a:gd fmla="*/ 1089 w 4137" name="T110"/>
                <a:gd fmla="*/ 774 h 3992" name="T111"/>
                <a:gd fmla="*/ 912 w 4137" name="T112"/>
                <a:gd fmla="*/ 916 h 3992" name="T113"/>
                <a:gd fmla="*/ 669 w 4137" name="T114"/>
                <a:gd fmla="*/ 959 h 3992" name="T115"/>
                <a:gd fmla="*/ 505 w 4137" name="T116"/>
                <a:gd fmla="*/ 840 h 3992" name="T117"/>
                <a:gd fmla="*/ 429 w 4137" name="T118"/>
                <a:gd fmla="*/ 592 h 3992" name="T119"/>
                <a:gd fmla="*/ 262 w 4137" name="T120"/>
                <a:gd fmla="*/ 518 h 3992" name="T121"/>
                <a:gd fmla="*/ 0 w 4137" name="T122"/>
                <a:gd fmla="*/ 496 h 3992" name="T123"/>
                <a:gd fmla="*/ 87 w 4137" name="T124"/>
                <a:gd fmla="*/ 216 h 39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92" w="4137">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2" name="湖北">
              <a:extLst>
                <a:ext uri="{FF2B5EF4-FFF2-40B4-BE49-F238E27FC236}">
                  <a16:creationId xmlns:a16="http://schemas.microsoft.com/office/drawing/2014/main" id="{ACAD1FDF-0729-475E-94CD-05D7E1AB33C9}"/>
                </a:ext>
              </a:extLst>
            </p:cNvPr>
            <p:cNvSpPr/>
            <p:nvPr/>
          </p:nvSpPr>
          <p:spPr bwMode="auto">
            <a:xfrm>
              <a:off x="8638145" y="3905083"/>
              <a:ext cx="896187" cy="560117"/>
            </a:xfrm>
            <a:custGeom>
              <a:gdLst>
                <a:gd fmla="*/ 2776 w 2869" name="T0"/>
                <a:gd fmla="*/ 1214 h 1815" name="T1"/>
                <a:gd fmla="*/ 2734 w 2869" name="T2"/>
                <a:gd fmla="*/ 1076 h 1815" name="T3"/>
                <a:gd fmla="*/ 2776 w 2869" name="T4"/>
                <a:gd fmla="*/ 956 h 1815" name="T5"/>
                <a:gd fmla="*/ 2706 w 2869" name="T6"/>
                <a:gd fmla="*/ 850 h 1815" name="T7"/>
                <a:gd fmla="*/ 2570 w 2869" name="T8"/>
                <a:gd fmla="*/ 763 h 1815" name="T9"/>
                <a:gd fmla="*/ 2494 w 2869" name="T10"/>
                <a:gd fmla="*/ 724 h 1815" name="T11"/>
                <a:gd fmla="*/ 2402 w 2869" name="T12"/>
                <a:gd fmla="*/ 735 h 1815" name="T13"/>
                <a:gd fmla="*/ 2267 w 2869" name="T14"/>
                <a:gd fmla="*/ 659 h 1815" name="T15"/>
                <a:gd fmla="*/ 2102 w 2869" name="T16"/>
                <a:gd fmla="*/ 596 h 1815" name="T17"/>
                <a:gd fmla="*/ 2015 w 2869" name="T18"/>
                <a:gd fmla="*/ 592 h 1815" name="T19"/>
                <a:gd fmla="*/ 1971 w 2869" name="T20"/>
                <a:gd fmla="*/ 457 h 1815" name="T21"/>
                <a:gd fmla="*/ 1939 w 2869" name="T22"/>
                <a:gd fmla="*/ 341 h 1815" name="T23"/>
                <a:gd fmla="*/ 1794 w 2869" name="T24"/>
                <a:gd fmla="*/ 377 h 1815" name="T25"/>
                <a:gd fmla="*/ 1662 w 2869" name="T26"/>
                <a:gd fmla="*/ 364 h 1815" name="T27"/>
                <a:gd fmla="*/ 1370 w 2869" name="T28"/>
                <a:gd fmla="*/ 356 h 1815" name="T29"/>
                <a:gd fmla="*/ 1187 w 2869" name="T30"/>
                <a:gd fmla="*/ 289 h 1815" name="T31"/>
                <a:gd fmla="*/ 1052 w 2869" name="T32"/>
                <a:gd fmla="*/ 146 h 1815" name="T33"/>
                <a:gd fmla="*/ 945 w 2869" name="T34"/>
                <a:gd fmla="*/ 4 h 1815" name="T35"/>
                <a:gd fmla="*/ 824 w 2869" name="T36"/>
                <a:gd fmla="*/ 43 h 1815" name="T37"/>
                <a:gd fmla="*/ 675 w 2869" name="T38"/>
                <a:gd fmla="*/ 30 h 1815" name="T39"/>
                <a:gd fmla="*/ 435 w 2869" name="T40"/>
                <a:gd fmla="*/ 7 h 1815" name="T41"/>
                <a:gd fmla="*/ 519 w 2869" name="T42"/>
                <a:gd fmla="*/ 101 h 1815" name="T43"/>
                <a:gd fmla="*/ 656 w 2869" name="T44"/>
                <a:gd fmla="*/ 195 h 1815" name="T45"/>
                <a:gd fmla="*/ 583 w 2869" name="T46"/>
                <a:gd fmla="*/ 305 h 1815" name="T47"/>
                <a:gd fmla="*/ 444 w 2869" name="T48"/>
                <a:gd fmla="*/ 341 h 1815" name="T49"/>
                <a:gd fmla="*/ 451 w 2869" name="T50"/>
                <a:gd fmla="*/ 530 h 1815" name="T51"/>
                <a:gd fmla="*/ 498 w 2869" name="T52"/>
                <a:gd fmla="*/ 705 h 1815" name="T53"/>
                <a:gd fmla="*/ 649 w 2869" name="T54"/>
                <a:gd fmla="*/ 804 h 1815" name="T55"/>
                <a:gd fmla="*/ 631 w 2869" name="T56"/>
                <a:gd fmla="*/ 1055 h 1815" name="T57"/>
                <a:gd fmla="*/ 453 w 2869" name="T58"/>
                <a:gd fmla="*/ 1121 h 1815" name="T59"/>
                <a:gd fmla="*/ 351 w 2869" name="T60"/>
                <a:gd fmla="*/ 1154 h 1815" name="T61"/>
                <a:gd fmla="*/ 233 w 2869" name="T62"/>
                <a:gd fmla="*/ 1135 h 1815" name="T63"/>
                <a:gd fmla="*/ 104 w 2869" name="T64"/>
                <a:gd fmla="*/ 1164 h 1815" name="T65"/>
                <a:gd fmla="*/ 44 w 2869" name="T66"/>
                <a:gd fmla="*/ 1284 h 1815" name="T67"/>
                <a:gd fmla="*/ 54 w 2869" name="T68"/>
                <a:gd fmla="*/ 1462 h 1815" name="T69"/>
                <a:gd fmla="*/ 54 w 2869" name="T70"/>
                <a:gd fmla="*/ 1545 h 1815" name="T71"/>
                <a:gd fmla="*/ 169 w 2869" name="T72"/>
                <a:gd fmla="*/ 1580 h 1815" name="T73"/>
                <a:gd fmla="*/ 213 w 2869" name="T74"/>
                <a:gd fmla="*/ 1718 h 1815" name="T75"/>
                <a:gd fmla="*/ 314 w 2869" name="T76"/>
                <a:gd fmla="*/ 1807 h 1815" name="T77"/>
                <a:gd fmla="*/ 359 w 2869" name="T78"/>
                <a:gd fmla="*/ 1706 h 1815" name="T79"/>
                <a:gd fmla="*/ 485 w 2869" name="T80"/>
                <a:gd fmla="*/ 1586 h 1815" name="T81"/>
                <a:gd fmla="*/ 672 w 2869" name="T82"/>
                <a:gd fmla="*/ 1524 h 1815" name="T83"/>
                <a:gd fmla="*/ 835 w 2869" name="T84"/>
                <a:gd fmla="*/ 1528 h 1815" name="T85"/>
                <a:gd fmla="*/ 776 w 2869" name="T86"/>
                <a:gd fmla="*/ 1402 h 1815" name="T87"/>
                <a:gd fmla="*/ 891 w 2869" name="T88"/>
                <a:gd fmla="*/ 1362 h 1815" name="T89"/>
                <a:gd fmla="*/ 1093 w 2869" name="T90"/>
                <a:gd fmla="*/ 1429 h 1815" name="T91"/>
                <a:gd fmla="*/ 1278 w 2869" name="T92"/>
                <a:gd fmla="*/ 1471 h 1815" name="T93"/>
                <a:gd fmla="*/ 1405 w 2869" name="T94"/>
                <a:gd fmla="*/ 1574 h 1815" name="T95"/>
                <a:gd fmla="*/ 1504 w 2869" name="T96"/>
                <a:gd fmla="*/ 1589 h 1815" name="T97"/>
                <a:gd fmla="*/ 1654 w 2869" name="T98"/>
                <a:gd fmla="*/ 1511 h 1815" name="T99"/>
                <a:gd fmla="*/ 1732 w 2869" name="T100"/>
                <a:gd fmla="*/ 1543 h 1815" name="T101"/>
                <a:gd fmla="*/ 1751 w 2869" name="T102"/>
                <a:gd fmla="*/ 1646 h 1815" name="T103"/>
                <a:gd fmla="*/ 1919 w 2869" name="T104"/>
                <a:gd fmla="*/ 1478 h 1815" name="T105"/>
                <a:gd fmla="*/ 1970 w 2869" name="T106"/>
                <a:gd fmla="*/ 1598 h 1815" name="T107"/>
                <a:gd fmla="*/ 1982 w 2869" name="T108"/>
                <a:gd fmla="*/ 1733 h 1815" name="T109"/>
                <a:gd fmla="*/ 2044 w 2869" name="T110"/>
                <a:gd fmla="*/ 1796 h 1815" name="T111"/>
                <a:gd fmla="*/ 2182 w 2869" name="T112"/>
                <a:gd fmla="*/ 1726 h 1815" name="T113"/>
                <a:gd fmla="*/ 2350 w 2869" name="T114"/>
                <a:gd fmla="*/ 1644 h 1815" name="T115"/>
                <a:gd fmla="*/ 2436 w 2869" name="T116"/>
                <a:gd fmla="*/ 1588 h 1815" name="T117"/>
                <a:gd fmla="*/ 2520 w 2869" name="T118"/>
                <a:gd fmla="*/ 1573 h 1815" name="T119"/>
                <a:gd fmla="*/ 2592 w 2869" name="T120"/>
                <a:gd fmla="*/ 1519 h 1815" name="T121"/>
                <a:gd fmla="*/ 2772 w 2869" name="T122"/>
                <a:gd fmla="*/ 1466 h 18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15" w="2869">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3" name="山东">
              <a:extLst>
                <a:ext uri="{FF2B5EF4-FFF2-40B4-BE49-F238E27FC236}">
                  <a16:creationId xmlns:a16="http://schemas.microsoft.com/office/drawing/2014/main" id="{1C10EF5C-8010-4668-A388-EBE8E8C9FA30}"/>
                </a:ext>
              </a:extLst>
            </p:cNvPr>
            <p:cNvSpPr/>
            <p:nvPr/>
          </p:nvSpPr>
          <p:spPr bwMode="auto">
            <a:xfrm>
              <a:off x="9355095" y="3188133"/>
              <a:ext cx="806569" cy="515308"/>
            </a:xfrm>
            <a:custGeom>
              <a:gdLst>
                <a:gd fmla="*/ 831 w 2606" name="T0"/>
                <a:gd fmla="*/ 153 h 1671" name="T1"/>
                <a:gd fmla="*/ 614 w 2606" name="T2"/>
                <a:gd fmla="*/ 197 h 1671" name="T3"/>
                <a:gd fmla="*/ 432 w 2606" name="T4"/>
                <a:gd fmla="*/ 342 h 1671" name="T5"/>
                <a:gd fmla="*/ 367 w 2606" name="T6"/>
                <a:gd fmla="*/ 411 h 1671" name="T7"/>
                <a:gd fmla="*/ 252 w 2606" name="T8"/>
                <a:gd fmla="*/ 665 h 1671" name="T9"/>
                <a:gd fmla="*/ 153 w 2606" name="T10"/>
                <a:gd fmla="*/ 883 h 1671" name="T11"/>
                <a:gd fmla="*/ 157 w 2606" name="T12"/>
                <a:gd fmla="*/ 1075 h 1671" name="T13"/>
                <a:gd fmla="*/ 237 w 2606" name="T14"/>
                <a:gd fmla="*/ 1070 h 1671" name="T15"/>
                <a:gd fmla="*/ 400 w 2606" name="T16"/>
                <a:gd fmla="*/ 1024 h 1671" name="T17"/>
                <a:gd fmla="*/ 286 w 2606" name="T18"/>
                <a:gd fmla="*/ 1117 h 1671" name="T19"/>
                <a:gd fmla="*/ 164 w 2606" name="T20"/>
                <a:gd fmla="*/ 1251 h 1671" name="T21"/>
                <a:gd fmla="*/ 27 w 2606" name="T22"/>
                <a:gd fmla="*/ 1393 h 1671" name="T23"/>
                <a:gd fmla="*/ 73 w 2606" name="T24"/>
                <a:gd fmla="*/ 1491 h 1671" name="T25"/>
                <a:gd fmla="*/ 213 w 2606" name="T26"/>
                <a:gd fmla="*/ 1586 h 1671" name="T27"/>
                <a:gd fmla="*/ 427 w 2606" name="T28"/>
                <a:gd fmla="*/ 1633 h 1671" name="T29"/>
                <a:gd fmla="*/ 550 w 2606" name="T30"/>
                <a:gd fmla="*/ 1564 h 1671" name="T31"/>
                <a:gd fmla="*/ 658 w 2606" name="T32"/>
                <a:gd fmla="*/ 1426 h 1671" name="T33"/>
                <a:gd fmla="*/ 701 w 2606" name="T34"/>
                <a:gd fmla="*/ 1437 h 1671" name="T35"/>
                <a:gd fmla="*/ 811 w 2606" name="T36"/>
                <a:gd fmla="*/ 1602 h 1671" name="T37"/>
                <a:gd fmla="*/ 1004 w 2606" name="T38"/>
                <a:gd fmla="*/ 1657 h 1671" name="T39"/>
                <a:gd fmla="*/ 1063 w 2606" name="T40"/>
                <a:gd fmla="*/ 1579 h 1671" name="T41"/>
                <a:gd fmla="*/ 1187 w 2606" name="T42"/>
                <a:gd fmla="*/ 1652 h 1671" name="T43"/>
                <a:gd fmla="*/ 1275 w 2606" name="T44"/>
                <a:gd fmla="*/ 1602 h 1671" name="T45"/>
                <a:gd fmla="*/ 1378 w 2606" name="T46"/>
                <a:gd fmla="*/ 1499 h 1671" name="T47"/>
                <a:gd fmla="*/ 1489 w 2606" name="T48"/>
                <a:gd fmla="*/ 1343 h 1671" name="T49"/>
                <a:gd fmla="*/ 1623 w 2606" name="T50"/>
                <a:gd fmla="*/ 1208 h 1671" name="T51"/>
                <a:gd fmla="*/ 1675 w 2606" name="T52"/>
                <a:gd fmla="*/ 1085 h 1671" name="T53"/>
                <a:gd fmla="*/ 1741 w 2606" name="T54"/>
                <a:gd fmla="*/ 1026 h 1671" name="T55"/>
                <a:gd fmla="*/ 1774 w 2606" name="T56"/>
                <a:gd fmla="*/ 964 h 1671" name="T57"/>
                <a:gd fmla="*/ 1824 w 2606" name="T58"/>
                <a:gd fmla="*/ 913 h 1671" name="T59"/>
                <a:gd fmla="*/ 1774 w 2606" name="T60"/>
                <a:gd fmla="*/ 823 h 1671" name="T61"/>
                <a:gd fmla="*/ 1847 w 2606" name="T62"/>
                <a:gd fmla="*/ 800 h 1671" name="T63"/>
                <a:gd fmla="*/ 1886 w 2606" name="T64"/>
                <a:gd fmla="*/ 879 h 1671" name="T65"/>
                <a:gd fmla="*/ 1982 w 2606" name="T66"/>
                <a:gd fmla="*/ 800 h 1671" name="T67"/>
                <a:gd fmla="*/ 2006 w 2606" name="T68"/>
                <a:gd fmla="*/ 675 h 1671" name="T69"/>
                <a:gd fmla="*/ 2040 w 2606" name="T70"/>
                <a:gd fmla="*/ 681 h 1671" name="T71"/>
                <a:gd fmla="*/ 1990 w 2606" name="T72"/>
                <a:gd fmla="*/ 641 h 1671" name="T73"/>
                <a:gd fmla="*/ 2059 w 2606" name="T74"/>
                <a:gd fmla="*/ 628 h 1671" name="T75"/>
                <a:gd fmla="*/ 2204 w 2606" name="T76"/>
                <a:gd fmla="*/ 495 h 1671" name="T77"/>
                <a:gd fmla="*/ 2241 w 2606" name="T78"/>
                <a:gd fmla="*/ 531 h 1671" name="T79"/>
                <a:gd fmla="*/ 2373 w 2606" name="T80"/>
                <a:gd fmla="*/ 397 h 1671" name="T81"/>
                <a:gd fmla="*/ 2440 w 2606" name="T82"/>
                <a:gd fmla="*/ 381 h 1671" name="T83"/>
                <a:gd fmla="*/ 2536 w 2606" name="T84"/>
                <a:gd fmla="*/ 458 h 1671" name="T85"/>
                <a:gd fmla="*/ 2541 w 2606" name="T86"/>
                <a:gd fmla="*/ 376 h 1671" name="T87"/>
                <a:gd fmla="*/ 2579 w 2606" name="T88"/>
                <a:gd fmla="*/ 294 h 1671" name="T89"/>
                <a:gd fmla="*/ 2592 w 2606" name="T90"/>
                <a:gd fmla="*/ 187 h 1671" name="T91"/>
                <a:gd fmla="*/ 2428 w 2606" name="T92"/>
                <a:gd fmla="*/ 162 h 1671" name="T93"/>
                <a:gd fmla="*/ 2347 w 2606" name="T94"/>
                <a:gd fmla="*/ 220 h 1671" name="T95"/>
                <a:gd fmla="*/ 2188 w 2606" name="T96"/>
                <a:gd fmla="*/ 212 h 1671" name="T97"/>
                <a:gd fmla="*/ 2070 w 2606" name="T98"/>
                <a:gd fmla="*/ 138 h 1671" name="T99"/>
                <a:gd fmla="*/ 1975 w 2606" name="T100"/>
                <a:gd fmla="*/ 81 h 1671" name="T101"/>
                <a:gd fmla="*/ 1761 w 2606" name="T102"/>
                <a:gd fmla="*/ 159 h 1671" name="T103"/>
                <a:gd fmla="*/ 1734 w 2606" name="T104"/>
                <a:gd fmla="*/ 264 h 1671" name="T105"/>
                <a:gd fmla="*/ 1665 w 2606" name="T106"/>
                <a:gd fmla="*/ 376 h 1671" name="T107"/>
                <a:gd fmla="*/ 1427 w 2606" name="T108"/>
                <a:gd fmla="*/ 440 h 1671" name="T109"/>
                <a:gd fmla="*/ 1344 w 2606" name="T110"/>
                <a:gd fmla="*/ 226 h 1671" name="T111"/>
                <a:gd fmla="*/ 1369 w 2606" name="T112"/>
                <a:gd fmla="*/ 142 h 1671" name="T113"/>
                <a:gd fmla="*/ 1251 w 2606" name="T114"/>
                <a:gd fmla="*/ 4 h 1671" name="T115"/>
                <a:gd fmla="*/ 1145 w 2606" name="T116"/>
                <a:gd fmla="*/ 42 h 1671" name="T117"/>
                <a:gd fmla="*/ 1023 w 2606" name="T118"/>
                <a:gd fmla="*/ 115 h 1671" name="T119"/>
                <a:gd fmla="*/ 961 w 2606" name="T120"/>
                <a:gd fmla="*/ 51 h 167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70" w="2606">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4" name="安徽">
              <a:extLst>
                <a:ext uri="{FF2B5EF4-FFF2-40B4-BE49-F238E27FC236}">
                  <a16:creationId xmlns:a16="http://schemas.microsoft.com/office/drawing/2014/main" id="{4839BDDD-EDB9-4D77-9EB5-E4E2C64838EE}"/>
                </a:ext>
              </a:extLst>
            </p:cNvPr>
            <p:cNvSpPr/>
            <p:nvPr/>
          </p:nvSpPr>
          <p:spPr bwMode="auto">
            <a:xfrm>
              <a:off x="9377499" y="3681036"/>
              <a:ext cx="548915" cy="705747"/>
            </a:xfrm>
            <a:custGeom>
              <a:gdLst>
                <a:gd fmla="*/ 1649 w 1769" name="T0"/>
                <a:gd fmla="*/ 1386 h 2242" name="T1"/>
                <a:gd fmla="*/ 1461 w 1769" name="T2"/>
                <a:gd fmla="*/ 1420 h 2242" name="T3"/>
                <a:gd fmla="*/ 1473 w 1769" name="T4"/>
                <a:gd fmla="*/ 1325 h 2242" name="T5"/>
                <a:gd fmla="*/ 1439 w 1769" name="T6"/>
                <a:gd fmla="*/ 1249 h 2242" name="T7"/>
                <a:gd fmla="*/ 1392 w 1769" name="T8"/>
                <a:gd fmla="*/ 1223 h 2242" name="T9"/>
                <a:gd fmla="*/ 1288 w 1769" name="T10"/>
                <a:gd fmla="*/ 1146 h 2242" name="T11"/>
                <a:gd fmla="*/ 1360 w 1769" name="T12"/>
                <a:gd fmla="*/ 1005 h 2242" name="T13"/>
                <a:gd fmla="*/ 1344 w 1769" name="T14"/>
                <a:gd fmla="*/ 878 h 2242" name="T15"/>
                <a:gd fmla="*/ 1471 w 1769" name="T16"/>
                <a:gd fmla="*/ 840 h 2242" name="T17"/>
                <a:gd fmla="*/ 1553 w 1769" name="T18"/>
                <a:gd fmla="*/ 767 h 2242" name="T19"/>
                <a:gd fmla="*/ 1424 w 1769" name="T20"/>
                <a:gd fmla="*/ 673 h 2242" name="T21"/>
                <a:gd fmla="*/ 1371 w 1769" name="T22"/>
                <a:gd fmla="*/ 774 h 2242" name="T23"/>
                <a:gd fmla="*/ 1205 w 1769" name="T24"/>
                <a:gd fmla="*/ 692 h 2242" name="T25"/>
                <a:gd fmla="*/ 1137 w 1769" name="T26"/>
                <a:gd fmla="*/ 604 h 2242" name="T27"/>
                <a:gd fmla="*/ 1087 w 1769" name="T28"/>
                <a:gd fmla="*/ 525 h 2242" name="T29"/>
                <a:gd fmla="*/ 1130 w 1769" name="T30"/>
                <a:gd fmla="*/ 414 h 2242" name="T31"/>
                <a:gd fmla="*/ 997 w 1769" name="T32"/>
                <a:gd fmla="*/ 364 h 2242" name="T33"/>
                <a:gd fmla="*/ 950 w 1769" name="T34"/>
                <a:gd fmla="*/ 270 h 2242" name="T35"/>
                <a:gd fmla="*/ 873 w 1769" name="T36"/>
                <a:gd fmla="*/ 247 h 2242" name="T37"/>
                <a:gd fmla="*/ 730 w 1769" name="T38"/>
                <a:gd fmla="*/ 208 h 2242" name="T39"/>
                <a:gd fmla="*/ 648 w 1769" name="T40"/>
                <a:gd fmla="*/ 99 h 2242" name="T41"/>
                <a:gd fmla="*/ 482 w 1769" name="T42"/>
                <a:gd fmla="*/ 0 h 2242" name="T43"/>
                <a:gd fmla="*/ 456 w 1769" name="T44"/>
                <a:gd fmla="*/ 137 h 2242" name="T45"/>
                <a:gd fmla="*/ 553 w 1769" name="T46"/>
                <a:gd fmla="*/ 232 h 2242" name="T47"/>
                <a:gd fmla="*/ 519 w 1769" name="T48"/>
                <a:gd fmla="*/ 357 h 2242" name="T49"/>
                <a:gd fmla="*/ 391 w 1769" name="T50"/>
                <a:gd fmla="*/ 371 h 2242" name="T51"/>
                <a:gd fmla="*/ 284 w 1769" name="T52"/>
                <a:gd fmla="*/ 272 h 2242" name="T53"/>
                <a:gd fmla="*/ 230 w 1769" name="T54"/>
                <a:gd fmla="*/ 364 h 2242" name="T55"/>
                <a:gd fmla="*/ 235 w 1769" name="T56"/>
                <a:gd fmla="*/ 488 h 2242" name="T57"/>
                <a:gd fmla="*/ 147 w 1769" name="T58"/>
                <a:gd fmla="*/ 617 h 2242" name="T59"/>
                <a:gd fmla="*/ 12 w 1769" name="T60"/>
                <a:gd fmla="*/ 694 h 2242" name="T61"/>
                <a:gd fmla="*/ 37 w 1769" name="T62"/>
                <a:gd fmla="*/ 796 h 2242" name="T63"/>
                <a:gd fmla="*/ 106 w 1769" name="T64"/>
                <a:gd fmla="*/ 902 h 2242" name="T65"/>
                <a:gd fmla="*/ 193 w 1769" name="T66"/>
                <a:gd fmla="*/ 941 h 2242" name="T67"/>
                <a:gd fmla="*/ 311 w 1769" name="T68"/>
                <a:gd fmla="*/ 959 h 2242" name="T69"/>
                <a:gd fmla="*/ 366 w 1769" name="T70"/>
                <a:gd fmla="*/ 944 h 2242" name="T71"/>
                <a:gd fmla="*/ 383 w 1769" name="T72"/>
                <a:gd fmla="*/ 1211 h 2242" name="T73"/>
                <a:gd fmla="*/ 232 w 1769" name="T74"/>
                <a:gd fmla="*/ 1329 h 2242" name="T75"/>
                <a:gd fmla="*/ 261 w 1769" name="T76"/>
                <a:gd fmla="*/ 1514 h 2242" name="T77"/>
                <a:gd fmla="*/ 391 w 1769" name="T78"/>
                <a:gd fmla="*/ 1542 h 2242" name="T79"/>
                <a:gd fmla="*/ 406 w 1769" name="T80"/>
                <a:gd fmla="*/ 1657 h 2242" name="T81"/>
                <a:gd fmla="*/ 371 w 1769" name="T82"/>
                <a:gd fmla="*/ 1763 h 2242" name="T83"/>
                <a:gd fmla="*/ 415 w 1769" name="T84"/>
                <a:gd fmla="*/ 1878 h 2242" name="T85"/>
                <a:gd fmla="*/ 495 w 1769" name="T86"/>
                <a:gd fmla="*/ 2046 h 2242" name="T87"/>
                <a:gd fmla="*/ 580 w 1769" name="T88"/>
                <a:gd fmla="*/ 2122 h 2242" name="T89"/>
                <a:gd fmla="*/ 750 w 1769" name="T90"/>
                <a:gd fmla="*/ 2007 h 2242" name="T91"/>
                <a:gd fmla="*/ 740 w 1769" name="T92"/>
                <a:gd fmla="*/ 2123 h 2242" name="T93"/>
                <a:gd fmla="*/ 804 w 1769" name="T94"/>
                <a:gd fmla="*/ 2201 h 2242" name="T95"/>
                <a:gd fmla="*/ 872 w 1769" name="T96"/>
                <a:gd fmla="*/ 2095 h 2242" name="T97"/>
                <a:gd fmla="*/ 967 w 1769" name="T98"/>
                <a:gd fmla="*/ 2084 h 2242" name="T99"/>
                <a:gd fmla="*/ 1103 w 1769" name="T100"/>
                <a:gd fmla="*/ 2191 h 2242" name="T101"/>
                <a:gd fmla="*/ 1263 w 1769" name="T102"/>
                <a:gd fmla="*/ 2188 h 2242" name="T103"/>
                <a:gd fmla="*/ 1359 w 1769" name="T104"/>
                <a:gd fmla="*/ 2189 h 2242" name="T105"/>
                <a:gd fmla="*/ 1427 w 1769" name="T106"/>
                <a:gd fmla="*/ 2137 h 2242" name="T107"/>
                <a:gd fmla="*/ 1523 w 1769" name="T108"/>
                <a:gd fmla="*/ 1998 h 2242" name="T109"/>
                <a:gd fmla="*/ 1539 w 1769" name="T110"/>
                <a:gd fmla="*/ 1883 h 2242" name="T111"/>
                <a:gd fmla="*/ 1587 w 1769" name="T112"/>
                <a:gd fmla="*/ 1817 h 2242" name="T113"/>
                <a:gd fmla="*/ 1703 w 1769" name="T114"/>
                <a:gd fmla="*/ 1778 h 2242" name="T115"/>
                <a:gd fmla="*/ 1671 w 1769" name="T116"/>
                <a:gd fmla="*/ 1673 h 2242" name="T117"/>
                <a:gd fmla="*/ 1729 w 1769" name="T118"/>
                <a:gd fmla="*/ 1612 h 2242" name="T119"/>
                <a:gd fmla="*/ 1766 w 1769" name="T120"/>
                <a:gd fmla="*/ 1444 h 22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42" w="1769">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5" name="山西">
              <a:extLst>
                <a:ext uri="{FF2B5EF4-FFF2-40B4-BE49-F238E27FC236}">
                  <a16:creationId xmlns:a16="http://schemas.microsoft.com/office/drawing/2014/main" id="{0FCEF589-D790-4465-9435-DD82B1E75309}"/>
                </a:ext>
              </a:extLst>
            </p:cNvPr>
            <p:cNvSpPr/>
            <p:nvPr/>
          </p:nvSpPr>
          <p:spPr bwMode="auto">
            <a:xfrm>
              <a:off x="8862191" y="2863266"/>
              <a:ext cx="436891" cy="851378"/>
            </a:xfrm>
            <a:custGeom>
              <a:gdLst>
                <a:gd fmla="*/ 4 w 1396" name="T0"/>
                <a:gd fmla="*/ 2572 h 2738" name="T1"/>
                <a:gd fmla="*/ 107 w 1396" name="T2"/>
                <a:gd fmla="*/ 2294 h 2738" name="T3"/>
                <a:gd fmla="*/ 76 w 1396" name="T4"/>
                <a:gd fmla="*/ 2117 h 2738" name="T5"/>
                <a:gd fmla="*/ 65 w 1396" name="T6"/>
                <a:gd fmla="*/ 1925 h 2738" name="T7"/>
                <a:gd fmla="*/ 56 w 1396" name="T8"/>
                <a:gd fmla="*/ 1806 h 2738" name="T9"/>
                <a:gd fmla="*/ 45 w 1396" name="T10"/>
                <a:gd fmla="*/ 1717 h 2738" name="T11"/>
                <a:gd fmla="*/ 136 w 1396" name="T12"/>
                <a:gd fmla="*/ 1551 h 2738" name="T13"/>
                <a:gd fmla="*/ 164 w 1396" name="T14"/>
                <a:gd fmla="*/ 1462 h 2738" name="T15"/>
                <a:gd fmla="*/ 149 w 1396" name="T16"/>
                <a:gd fmla="*/ 1362 h 2738" name="T17"/>
                <a:gd fmla="*/ 77 w 1396" name="T18"/>
                <a:gd fmla="*/ 1263 h 2738" name="T19"/>
                <a:gd fmla="*/ 90 w 1396" name="T20"/>
                <a:gd fmla="*/ 1128 h 2738" name="T21"/>
                <a:gd fmla="*/ 163 w 1396" name="T22"/>
                <a:gd fmla="*/ 1049 h 2738" name="T23"/>
                <a:gd fmla="*/ 222 w 1396" name="T24"/>
                <a:gd fmla="*/ 898 h 2738" name="T25"/>
                <a:gd fmla="*/ 251 w 1396" name="T26"/>
                <a:gd fmla="*/ 792 h 2738" name="T27"/>
                <a:gd fmla="*/ 326 w 1396" name="T28"/>
                <a:gd fmla="*/ 674 h 2738" name="T29"/>
                <a:gd fmla="*/ 264 w 1396" name="T30"/>
                <a:gd fmla="*/ 632 h 2738" name="T31"/>
                <a:gd fmla="*/ 363 w 1396" name="T32"/>
                <a:gd fmla="*/ 584 h 2738" name="T33"/>
                <a:gd fmla="*/ 385 w 1396" name="T34"/>
                <a:gd fmla="*/ 513 h 2738" name="T35"/>
                <a:gd fmla="*/ 541 w 1396" name="T36"/>
                <a:gd fmla="*/ 521 h 2738" name="T37"/>
                <a:gd fmla="*/ 625 w 1396" name="T38"/>
                <a:gd fmla="*/ 322 h 2738" name="T39"/>
                <a:gd fmla="*/ 775 w 1396" name="T40"/>
                <a:gd fmla="*/ 268 h 2738" name="T41"/>
                <a:gd fmla="*/ 877 w 1396" name="T42"/>
                <a:gd fmla="*/ 189 h 2738" name="T43"/>
                <a:gd fmla="*/ 1096 w 1396" name="T44"/>
                <a:gd fmla="*/ 164 h 2738" name="T45"/>
                <a:gd fmla="*/ 1218 w 1396" name="T46"/>
                <a:gd fmla="*/ 60 h 2738" name="T47"/>
                <a:gd fmla="*/ 1290 w 1396" name="T48"/>
                <a:gd fmla="*/ 78 h 2738" name="T49"/>
                <a:gd fmla="*/ 1355 w 1396" name="T50"/>
                <a:gd fmla="*/ 164 h 2738" name="T51"/>
                <a:gd fmla="*/ 1318 w 1396" name="T52"/>
                <a:gd fmla="*/ 216 h 2738" name="T53"/>
                <a:gd fmla="*/ 1236 w 1396" name="T54"/>
                <a:gd fmla="*/ 290 h 2738" name="T55"/>
                <a:gd fmla="*/ 1197 w 1396" name="T56"/>
                <a:gd fmla="*/ 317 h 2738" name="T57"/>
                <a:gd fmla="*/ 1249 w 1396" name="T58"/>
                <a:gd fmla="*/ 368 h 2738" name="T59"/>
                <a:gd fmla="*/ 1352 w 1396" name="T60"/>
                <a:gd fmla="*/ 456 h 2738" name="T61"/>
                <a:gd fmla="*/ 1387 w 1396" name="T62"/>
                <a:gd fmla="*/ 564 h 2738" name="T63"/>
                <a:gd fmla="*/ 1372 w 1396" name="T64"/>
                <a:gd fmla="*/ 687 h 2738" name="T65"/>
                <a:gd fmla="*/ 1314 w 1396" name="T66"/>
                <a:gd fmla="*/ 735 h 2738" name="T67"/>
                <a:gd fmla="*/ 1229 w 1396" name="T68"/>
                <a:gd fmla="*/ 715 h 2738" name="T69"/>
                <a:gd fmla="*/ 1176 w 1396" name="T70"/>
                <a:gd fmla="*/ 841 h 2738" name="T71"/>
                <a:gd fmla="*/ 1136 w 1396" name="T72"/>
                <a:gd fmla="*/ 922 h 2738" name="T73"/>
                <a:gd fmla="*/ 1091 w 1396" name="T74"/>
                <a:gd fmla="*/ 1018 h 2738" name="T75"/>
                <a:gd fmla="*/ 1131 w 1396" name="T76"/>
                <a:gd fmla="*/ 1126 h 2738" name="T77"/>
                <a:gd fmla="*/ 1189 w 1396" name="T78"/>
                <a:gd fmla="*/ 1145 h 2738" name="T79"/>
                <a:gd fmla="*/ 1234 w 1396" name="T80"/>
                <a:gd fmla="*/ 1276 h 2738" name="T81"/>
                <a:gd fmla="*/ 1253 w 1396" name="T82"/>
                <a:gd fmla="*/ 1336 h 2738" name="T83"/>
                <a:gd fmla="*/ 1278 w 1396" name="T84"/>
                <a:gd fmla="*/ 1444 h 2738" name="T85"/>
                <a:gd fmla="*/ 1184 w 1396" name="T86"/>
                <a:gd fmla="*/ 1615 h 2738" name="T87"/>
                <a:gd fmla="*/ 1157 w 1396" name="T88"/>
                <a:gd fmla="*/ 1717 h 2738" name="T89"/>
                <a:gd fmla="*/ 1097 w 1396" name="T90"/>
                <a:gd fmla="*/ 1796 h 2738" name="T91"/>
                <a:gd fmla="*/ 1150 w 1396" name="T92"/>
                <a:gd fmla="*/ 1888 h 2738" name="T93"/>
                <a:gd fmla="*/ 1170 w 1396" name="T94"/>
                <a:gd fmla="*/ 2048 h 2738" name="T95"/>
                <a:gd fmla="*/ 1157 w 1396" name="T96"/>
                <a:gd fmla="*/ 2114 h 2738" name="T97"/>
                <a:gd fmla="*/ 1148 w 1396" name="T98"/>
                <a:gd fmla="*/ 2199 h 2738" name="T99"/>
                <a:gd fmla="*/ 1092 w 1396" name="T100"/>
                <a:gd fmla="*/ 2320 h 2738" name="T101"/>
                <a:gd fmla="*/ 1039 w 1396" name="T102"/>
                <a:gd fmla="*/ 2349 h 2738" name="T103"/>
                <a:gd fmla="*/ 959 w 1396" name="T104"/>
                <a:gd fmla="*/ 2390 h 2738" name="T105"/>
                <a:gd fmla="*/ 892 w 1396" name="T106"/>
                <a:gd fmla="*/ 2430 h 2738" name="T107"/>
                <a:gd fmla="*/ 816 w 1396" name="T108"/>
                <a:gd fmla="*/ 2442 h 2738" name="T109"/>
                <a:gd fmla="*/ 661 w 1396" name="T110"/>
                <a:gd fmla="*/ 2430 h 2738" name="T111"/>
                <a:gd fmla="*/ 618 w 1396" name="T112"/>
                <a:gd fmla="*/ 2508 h 2738" name="T113"/>
                <a:gd fmla="*/ 541 w 1396" name="T114"/>
                <a:gd fmla="*/ 2525 h 2738" name="T115"/>
                <a:gd fmla="*/ 446 w 1396" name="T116"/>
                <a:gd fmla="*/ 2620 h 2738" name="T117"/>
                <a:gd fmla="*/ 266 w 1396" name="T118"/>
                <a:gd fmla="*/ 2676 h 2738" name="T119"/>
                <a:gd fmla="*/ 131 w 1396" name="T120"/>
                <a:gd fmla="*/ 2735 h 27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38" w="1396">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6" name="吉林">
              <a:extLst>
                <a:ext uri="{FF2B5EF4-FFF2-40B4-BE49-F238E27FC236}">
                  <a16:creationId xmlns:a16="http://schemas.microsoft.com/office/drawing/2014/main" id="{A217F51C-67A0-4DB7-B76F-C2E3BB35B39D}"/>
                </a:ext>
              </a:extLst>
            </p:cNvPr>
            <p:cNvSpPr/>
            <p:nvPr/>
          </p:nvSpPr>
          <p:spPr bwMode="auto">
            <a:xfrm>
              <a:off x="9926414" y="2023090"/>
              <a:ext cx="952199" cy="705747"/>
            </a:xfrm>
            <a:custGeom>
              <a:gdLst>
                <a:gd fmla="*/ 3049 w 3070" name="T0"/>
                <a:gd fmla="*/ 1066 h 2270" name="T1"/>
                <a:gd fmla="*/ 2912 w 3070" name="T2"/>
                <a:gd fmla="*/ 1134 h 2270" name="T3"/>
                <a:gd fmla="*/ 2939 w 3070" name="T4"/>
                <a:gd fmla="*/ 1241 h 2270" name="T5"/>
                <a:gd fmla="*/ 2898 w 3070" name="T6"/>
                <a:gd fmla="*/ 1258 h 2270" name="T7"/>
                <a:gd fmla="*/ 2808 w 3070" name="T8"/>
                <a:gd fmla="*/ 1144 h 2270" name="T9"/>
                <a:gd fmla="*/ 2698 w 3070" name="T10"/>
                <a:gd fmla="*/ 1099 h 2270" name="T11"/>
                <a:gd fmla="*/ 2672 w 3070" name="T12"/>
                <a:gd fmla="*/ 1361 h 2270" name="T13"/>
                <a:gd fmla="*/ 2561 w 3070" name="T14"/>
                <a:gd fmla="*/ 1389 h 2270" name="T15"/>
                <a:gd fmla="*/ 2456 w 3070" name="T16"/>
                <a:gd fmla="*/ 1597 h 2270" name="T17"/>
                <a:gd fmla="*/ 2264 w 3070" name="T18"/>
                <a:gd fmla="*/ 1629 h 2270" name="T19"/>
                <a:gd fmla="*/ 2260 w 3070" name="T20"/>
                <a:gd fmla="*/ 1775 h 2270" name="T21"/>
                <a:gd fmla="*/ 2242 w 3070" name="T22"/>
                <a:gd fmla="*/ 1913 h 2270" name="T23"/>
                <a:gd fmla="*/ 2009 w 3070" name="T24"/>
                <a:gd fmla="*/ 1932 h 2270" name="T25"/>
                <a:gd fmla="*/ 1914 w 3070" name="T26"/>
                <a:gd fmla="*/ 1860 h 2270" name="T27"/>
                <a:gd fmla="*/ 1833 w 3070" name="T28"/>
                <a:gd fmla="*/ 1849 h 2270" name="T29"/>
                <a:gd fmla="*/ 1760 w 3070" name="T30"/>
                <a:gd fmla="*/ 1980 h 2270" name="T31"/>
                <a:gd fmla="*/ 1688 w 3070" name="T32"/>
                <a:gd fmla="*/ 2138 h 2270" name="T33"/>
                <a:gd fmla="*/ 1572 w 3070" name="T34"/>
                <a:gd fmla="*/ 2264 h 2270" name="T35"/>
                <a:gd fmla="*/ 1532 w 3070" name="T36"/>
                <a:gd fmla="*/ 2213 h 2270" name="T37"/>
                <a:gd fmla="*/ 1513 w 3070" name="T38"/>
                <a:gd fmla="*/ 2111 h 2270" name="T39"/>
                <a:gd fmla="*/ 1364 w 3070" name="T40"/>
                <a:gd fmla="*/ 1935 h 2270" name="T41"/>
                <a:gd fmla="*/ 1373 w 3070" name="T42"/>
                <a:gd fmla="*/ 1725 h 2270" name="T43"/>
                <a:gd fmla="*/ 1272 w 3070" name="T44"/>
                <a:gd fmla="*/ 1660 h 2270" name="T45"/>
                <a:gd fmla="*/ 1194 w 3070" name="T46"/>
                <a:gd fmla="*/ 1540 h 2270" name="T47"/>
                <a:gd fmla="*/ 1128 w 3070" name="T48"/>
                <a:gd fmla="*/ 1391 h 2270" name="T49"/>
                <a:gd fmla="*/ 1005 w 3070" name="T50"/>
                <a:gd fmla="*/ 1471 h 2270" name="T51"/>
                <a:gd fmla="*/ 986 w 3070" name="T52"/>
                <a:gd fmla="*/ 1381 h 2270" name="T53"/>
                <a:gd fmla="*/ 814 w 3070" name="T54"/>
                <a:gd fmla="*/ 1271 h 2270" name="T55"/>
                <a:gd fmla="*/ 697 w 3070" name="T56"/>
                <a:gd fmla="*/ 1273 h 2270" name="T57"/>
                <a:gd fmla="*/ 677 w 3070" name="T58"/>
                <a:gd fmla="*/ 1175 h 2270" name="T59"/>
                <a:gd fmla="*/ 599 w 3070" name="T60"/>
                <a:gd fmla="*/ 972 h 2270" name="T61"/>
                <a:gd fmla="*/ 463 w 3070" name="T62"/>
                <a:gd fmla="*/ 828 h 2270" name="T63"/>
                <a:gd fmla="*/ 253 w 3070" name="T64"/>
                <a:gd fmla="*/ 865 h 2270" name="T65"/>
                <a:gd fmla="*/ 182 w 3070" name="T66"/>
                <a:gd fmla="*/ 740 h 2270" name="T67"/>
                <a:gd fmla="*/ 191 w 3070" name="T68"/>
                <a:gd fmla="*/ 534 h 2270" name="T69"/>
                <a:gd fmla="*/ 102 w 3070" name="T70"/>
                <a:gd fmla="*/ 366 h 2270" name="T71"/>
                <a:gd fmla="*/ 31 w 3070" name="T72"/>
                <a:gd fmla="*/ 286 h 2270" name="T73"/>
                <a:gd fmla="*/ 95 w 3070" name="T74"/>
                <a:gd fmla="*/ 214 h 2270" name="T75"/>
                <a:gd fmla="*/ 236 w 3070" name="T76"/>
                <a:gd fmla="*/ 229 h 2270" name="T77"/>
                <a:gd fmla="*/ 319 w 3070" name="T78"/>
                <a:gd fmla="*/ 154 h 2270" name="T79"/>
                <a:gd fmla="*/ 441 w 3070" name="T80"/>
                <a:gd fmla="*/ 45 h 2270" name="T81"/>
                <a:gd fmla="*/ 627 w 3070" name="T82"/>
                <a:gd fmla="*/ 1 h 2270" name="T83"/>
                <a:gd fmla="*/ 692 w 3070" name="T84"/>
                <a:gd fmla="*/ 161 h 2270" name="T85"/>
                <a:gd fmla="*/ 851 w 3070" name="T86"/>
                <a:gd fmla="*/ 350 h 2270" name="T87"/>
                <a:gd fmla="*/ 1017 w 3070" name="T88"/>
                <a:gd fmla="*/ 300 h 2270" name="T89"/>
                <a:gd fmla="*/ 1169 w 3070" name="T90"/>
                <a:gd fmla="*/ 275 h 2270" name="T91"/>
                <a:gd fmla="*/ 1297 w 3070" name="T92"/>
                <a:gd fmla="*/ 387 h 2270" name="T93"/>
                <a:gd fmla="*/ 1532 w 3070" name="T94"/>
                <a:gd fmla="*/ 342 h 2270" name="T95"/>
                <a:gd fmla="*/ 1685 w 3070" name="T96"/>
                <a:gd fmla="*/ 452 h 2270" name="T97"/>
                <a:gd fmla="*/ 1715 w 3070" name="T98"/>
                <a:gd fmla="*/ 600 h 2270" name="T99"/>
                <a:gd fmla="*/ 1848 w 3070" name="T100"/>
                <a:gd fmla="*/ 583 h 2270" name="T101"/>
                <a:gd fmla="*/ 1909 w 3070" name="T102"/>
                <a:gd fmla="*/ 738 h 2270" name="T103"/>
                <a:gd fmla="*/ 2029 w 3070" name="T104"/>
                <a:gd fmla="*/ 723 h 2270" name="T105"/>
                <a:gd fmla="*/ 2085 w 3070" name="T106"/>
                <a:gd fmla="*/ 562 h 2270" name="T107"/>
                <a:gd fmla="*/ 2236 w 3070" name="T108"/>
                <a:gd fmla="*/ 802 h 2270" name="T109"/>
                <a:gd fmla="*/ 2365 w 3070" name="T110"/>
                <a:gd fmla="*/ 929 h 2270" name="T111"/>
                <a:gd fmla="*/ 2443 w 3070" name="T112"/>
                <a:gd fmla="*/ 798 h 2270" name="T113"/>
                <a:gd fmla="*/ 2599 w 3070" name="T114"/>
                <a:gd fmla="*/ 669 h 2270" name="T115"/>
                <a:gd fmla="*/ 2722 w 3070" name="T116"/>
                <a:gd fmla="*/ 632 h 2270" name="T117"/>
                <a:gd fmla="*/ 2797 w 3070" name="T118"/>
                <a:gd fmla="*/ 789 h 2270" name="T119"/>
                <a:gd fmla="*/ 2968 w 3070" name="T120"/>
                <a:gd fmla="*/ 823 h 22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70" w="30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7" name="湖南">
              <a:extLst>
                <a:ext uri="{FF2B5EF4-FFF2-40B4-BE49-F238E27FC236}">
                  <a16:creationId xmlns:a16="http://schemas.microsoft.com/office/drawing/2014/main" id="{2D5AEC06-0C17-491C-A8E4-5FCD227738CF}"/>
                </a:ext>
              </a:extLst>
            </p:cNvPr>
            <p:cNvSpPr/>
            <p:nvPr/>
          </p:nvSpPr>
          <p:spPr bwMode="auto">
            <a:xfrm>
              <a:off x="8694156" y="4330772"/>
              <a:ext cx="649736" cy="739355"/>
            </a:xfrm>
            <a:custGeom>
              <a:gdLst>
                <a:gd fmla="*/ 1870 w 2092" name="T0"/>
                <a:gd fmla="*/ 2073 h 2386" name="T1"/>
                <a:gd fmla="*/ 1729 w 2092" name="T2"/>
                <a:gd fmla="*/ 1997 h 2386" name="T3"/>
                <a:gd fmla="*/ 1575 w 2092" name="T4"/>
                <a:gd fmla="*/ 2103 h 2386" name="T5"/>
                <a:gd fmla="*/ 1639 w 2092" name="T6"/>
                <a:gd fmla="*/ 2220 h 2386" name="T7"/>
                <a:gd fmla="*/ 1554 w 2092" name="T8"/>
                <a:gd fmla="*/ 2265 h 2386" name="T9"/>
                <a:gd fmla="*/ 1347 w 2092" name="T10"/>
                <a:gd fmla="*/ 2157 h 2386" name="T11"/>
                <a:gd fmla="*/ 1280 w 2092" name="T12"/>
                <a:gd fmla="*/ 2308 h 2386" name="T13"/>
                <a:gd fmla="*/ 1071 w 2092" name="T14"/>
                <a:gd fmla="*/ 2386 h 2386" name="T15"/>
                <a:gd fmla="*/ 1030 w 2092" name="T16"/>
                <a:gd fmla="*/ 2244 h 2386" name="T17"/>
                <a:gd fmla="*/ 979 w 2092" name="T18"/>
                <a:gd fmla="*/ 2191 h 2386" name="T19"/>
                <a:gd fmla="*/ 857 w 2092" name="T20"/>
                <a:gd fmla="*/ 2273 h 2386" name="T21"/>
                <a:gd fmla="*/ 897 w 2092" name="T22"/>
                <a:gd fmla="*/ 2110 h 2386" name="T23"/>
                <a:gd fmla="*/ 979 w 2092" name="T24"/>
                <a:gd fmla="*/ 1903 h 2386" name="T25"/>
                <a:gd fmla="*/ 963 w 2092" name="T26"/>
                <a:gd fmla="*/ 1854 h 2386" name="T27"/>
                <a:gd fmla="*/ 948 w 2092" name="T28"/>
                <a:gd fmla="*/ 1737 h 2386" name="T29"/>
                <a:gd fmla="*/ 814 w 2092" name="T30"/>
                <a:gd fmla="*/ 1645 h 2386" name="T31"/>
                <a:gd fmla="*/ 667 w 2092" name="T32"/>
                <a:gd fmla="*/ 1677 h 2386" name="T33"/>
                <a:gd fmla="*/ 555 w 2092" name="T34"/>
                <a:gd fmla="*/ 1815 h 2386" name="T35"/>
                <a:gd fmla="*/ 491 w 2092" name="T36"/>
                <a:gd fmla="*/ 1740 h 2386" name="T37"/>
                <a:gd fmla="*/ 378 w 2092" name="T38"/>
                <a:gd fmla="*/ 1830 h 2386" name="T39"/>
                <a:gd fmla="*/ 346 w 2092" name="T40"/>
                <a:gd fmla="*/ 1810 h 2386" name="T41"/>
                <a:gd fmla="*/ 258 w 2092" name="T42"/>
                <a:gd fmla="*/ 1750 h 2386" name="T43"/>
                <a:gd fmla="*/ 213 w 2092" name="T44"/>
                <a:gd fmla="*/ 1699 h 2386" name="T45"/>
                <a:gd fmla="*/ 230 w 2092" name="T46"/>
                <a:gd fmla="*/ 1494 h 2386" name="T47"/>
                <a:gd fmla="*/ 245 w 2092" name="T48"/>
                <a:gd fmla="*/ 1426 h 2386" name="T49"/>
                <a:gd fmla="*/ 250 w 2092" name="T50"/>
                <a:gd fmla="*/ 1313 h 2386" name="T51"/>
                <a:gd fmla="*/ 121 w 2092" name="T52"/>
                <a:gd fmla="*/ 1321 h 2386" name="T53"/>
                <a:gd fmla="*/ 37 w 2092" name="T54"/>
                <a:gd fmla="*/ 1313 h 2386" name="T55"/>
                <a:gd fmla="*/ 195 w 2092" name="T56"/>
                <a:gd fmla="*/ 1180 h 2386" name="T57"/>
                <a:gd fmla="*/ 196 w 2092" name="T58"/>
                <a:gd fmla="*/ 1038 h 2386" name="T59"/>
                <a:gd fmla="*/ 193 w 2092" name="T60"/>
                <a:gd fmla="*/ 891 h 2386" name="T61"/>
                <a:gd fmla="*/ 180 w 2092" name="T62"/>
                <a:gd fmla="*/ 745 h 2386" name="T63"/>
                <a:gd fmla="*/ 180 w 2092" name="T64"/>
                <a:gd fmla="*/ 632 h 2386" name="T65"/>
                <a:gd fmla="*/ 182 w 2092" name="T66"/>
                <a:gd fmla="*/ 467 h 2386" name="T67"/>
                <a:gd fmla="*/ 208 w 2092" name="T68"/>
                <a:gd fmla="*/ 346 h 2386" name="T69"/>
                <a:gd fmla="*/ 334 w 2092" name="T70"/>
                <a:gd fmla="*/ 226 h 2386" name="T71"/>
                <a:gd fmla="*/ 521 w 2092" name="T72"/>
                <a:gd fmla="*/ 164 h 2386" name="T73"/>
                <a:gd fmla="*/ 684 w 2092" name="T74"/>
                <a:gd fmla="*/ 168 h 2386" name="T75"/>
                <a:gd fmla="*/ 624 w 2092" name="T76"/>
                <a:gd fmla="*/ 38 h 2386" name="T77"/>
                <a:gd fmla="*/ 740 w 2092" name="T78"/>
                <a:gd fmla="*/ 2 h 2386" name="T79"/>
                <a:gd fmla="*/ 942 w 2092" name="T80"/>
                <a:gd fmla="*/ 69 h 2386" name="T81"/>
                <a:gd fmla="*/ 1127 w 2092" name="T82"/>
                <a:gd fmla="*/ 111 h 2386" name="T83"/>
                <a:gd fmla="*/ 1254 w 2092" name="T84"/>
                <a:gd fmla="*/ 214 h 2386" name="T85"/>
                <a:gd fmla="*/ 1353 w 2092" name="T86"/>
                <a:gd fmla="*/ 229 h 2386" name="T87"/>
                <a:gd fmla="*/ 1503 w 2092" name="T88"/>
                <a:gd fmla="*/ 151 h 2386" name="T89"/>
                <a:gd fmla="*/ 1586 w 2092" name="T90"/>
                <a:gd fmla="*/ 162 h 2386" name="T91"/>
                <a:gd fmla="*/ 1597 w 2092" name="T92"/>
                <a:gd fmla="*/ 289 h 2386" name="T93"/>
                <a:gd fmla="*/ 1764 w 2092" name="T94"/>
                <a:gd fmla="*/ 115 h 2386" name="T95"/>
                <a:gd fmla="*/ 1825 w 2092" name="T96"/>
                <a:gd fmla="*/ 227 h 2386" name="T97"/>
                <a:gd fmla="*/ 1815 w 2092" name="T98"/>
                <a:gd fmla="*/ 366 h 2386" name="T99"/>
                <a:gd fmla="*/ 1882 w 2092" name="T100"/>
                <a:gd fmla="*/ 426 h 2386" name="T101"/>
                <a:gd fmla="*/ 1981 w 2092" name="T102"/>
                <a:gd fmla="*/ 521 h 2386" name="T103"/>
                <a:gd fmla="*/ 2037 w 2092" name="T104"/>
                <a:gd fmla="*/ 668 h 2386" name="T105"/>
                <a:gd fmla="*/ 2063 w 2092" name="T106"/>
                <a:gd fmla="*/ 750 h 2386" name="T107"/>
                <a:gd fmla="*/ 1979 w 2092" name="T108"/>
                <a:gd fmla="*/ 883 h 2386" name="T109"/>
                <a:gd fmla="*/ 1824 w 2092" name="T110"/>
                <a:gd fmla="*/ 1070 h 2386" name="T111"/>
                <a:gd fmla="*/ 1848 w 2092" name="T112"/>
                <a:gd fmla="*/ 1160 h 2386" name="T113"/>
                <a:gd fmla="*/ 1930 w 2092" name="T114"/>
                <a:gd fmla="*/ 1195 h 2386" name="T115"/>
                <a:gd fmla="*/ 1932 w 2092" name="T116"/>
                <a:gd fmla="*/ 1439 h 2386" name="T117"/>
                <a:gd fmla="*/ 2025 w 2092" name="T118"/>
                <a:gd fmla="*/ 1594 h 2386" name="T119"/>
                <a:gd fmla="*/ 2083 w 2092" name="T120"/>
                <a:gd fmla="*/ 1677 h 2386" name="T121"/>
                <a:gd fmla="*/ 1982 w 2092" name="T122"/>
                <a:gd fmla="*/ 1883 h 238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86" w="2092">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8" name="江苏">
              <a:extLst>
                <a:ext uri="{FF2B5EF4-FFF2-40B4-BE49-F238E27FC236}">
                  <a16:creationId xmlns:a16="http://schemas.microsoft.com/office/drawing/2014/main" id="{820C6193-3766-4381-A9F9-E2DEAC6CEEB5}"/>
                </a:ext>
              </a:extLst>
            </p:cNvPr>
            <p:cNvSpPr/>
            <p:nvPr/>
          </p:nvSpPr>
          <p:spPr bwMode="auto">
            <a:xfrm>
              <a:off x="9523130" y="3602620"/>
              <a:ext cx="649736" cy="571319"/>
            </a:xfrm>
            <a:custGeom>
              <a:gdLst>
                <a:gd fmla="*/ 1699 w 2079" name="T0"/>
                <a:gd fmla="*/ 1399 h 1843" name="T1"/>
                <a:gd fmla="*/ 1653 w 2079" name="T2"/>
                <a:gd fmla="*/ 1318 h 1843" name="T3"/>
                <a:gd fmla="*/ 1534 w 2079" name="T4"/>
                <a:gd fmla="*/ 1336 h 1843" name="T5"/>
                <a:gd fmla="*/ 1579 w 2079" name="T6"/>
                <a:gd fmla="*/ 1274 h 1843" name="T7"/>
                <a:gd fmla="*/ 1695 w 2079" name="T8"/>
                <a:gd fmla="*/ 1372 h 1843" name="T9"/>
                <a:gd fmla="*/ 1837 w 2079" name="T10"/>
                <a:gd fmla="*/ 1343 h 1843" name="T11"/>
                <a:gd fmla="*/ 2066 w 2079" name="T12"/>
                <a:gd fmla="*/ 1401 h 1843" name="T13"/>
                <a:gd fmla="*/ 2026 w 2079" name="T14"/>
                <a:gd fmla="*/ 1268 h 1843" name="T15"/>
                <a:gd fmla="*/ 1882 w 2079" name="T16"/>
                <a:gd fmla="*/ 1198 h 1843" name="T17"/>
                <a:gd fmla="*/ 1830 w 2079" name="T18"/>
                <a:gd fmla="*/ 1091 h 1843" name="T19"/>
                <a:gd fmla="*/ 1665 w 2079" name="T20"/>
                <a:gd fmla="*/ 975 h 1843" name="T21"/>
                <a:gd fmla="*/ 1666 w 2079" name="T22"/>
                <a:gd fmla="*/ 898 h 1843" name="T23"/>
                <a:gd fmla="*/ 1588 w 2079" name="T24"/>
                <a:gd fmla="*/ 769 h 1843" name="T25"/>
                <a:gd fmla="*/ 1502 w 2079" name="T26"/>
                <a:gd fmla="*/ 581 h 1843" name="T27"/>
                <a:gd fmla="*/ 1443 w 2079" name="T28"/>
                <a:gd fmla="*/ 452 h 1843" name="T29"/>
                <a:gd fmla="*/ 1291 w 2079" name="T30"/>
                <a:gd fmla="*/ 273 h 1843" name="T31"/>
                <a:gd fmla="*/ 1201 w 2079" name="T32"/>
                <a:gd fmla="*/ 247 h 1843" name="T33"/>
                <a:gd fmla="*/ 1119 w 2079" name="T34"/>
                <a:gd fmla="*/ 259 h 1843" name="T35"/>
                <a:gd fmla="*/ 1070 w 2079" name="T36"/>
                <a:gd fmla="*/ 147 h 1843" name="T37"/>
                <a:gd fmla="*/ 987 w 2079" name="T38"/>
                <a:gd fmla="*/ 53 h 1843" name="T39"/>
                <a:gd fmla="*/ 897 w 2079" name="T40"/>
                <a:gd fmla="*/ 34 h 1843" name="T41"/>
                <a:gd fmla="*/ 834 w 2079" name="T42"/>
                <a:gd fmla="*/ 187 h 1843" name="T43"/>
                <a:gd fmla="*/ 728 w 2079" name="T44"/>
                <a:gd fmla="*/ 260 h 1843" name="T45"/>
                <a:gd fmla="*/ 653 w 2079" name="T46"/>
                <a:gd fmla="*/ 344 h 1843" name="T47"/>
                <a:gd fmla="*/ 567 w 2079" name="T48"/>
                <a:gd fmla="*/ 230 h 1843" name="T49"/>
                <a:gd fmla="*/ 478 w 2079" name="T50"/>
                <a:gd fmla="*/ 298 h 1843" name="T51"/>
                <a:gd fmla="*/ 331 w 2079" name="T52"/>
                <a:gd fmla="*/ 286 h 1843" name="T53"/>
                <a:gd fmla="*/ 237 w 2079" name="T54"/>
                <a:gd fmla="*/ 205 h 1843" name="T55"/>
                <a:gd fmla="*/ 68 w 2079" name="T56"/>
                <a:gd fmla="*/ 14 h 1843" name="T57"/>
                <a:gd fmla="*/ 94 w 2079" name="T58"/>
                <a:gd fmla="*/ 146 h 1843" name="T59"/>
                <a:gd fmla="*/ 1 w 2079" name="T60"/>
                <a:gd fmla="*/ 283 h 1843" name="T61"/>
                <a:gd fmla="*/ 152 w 2079" name="T62"/>
                <a:gd fmla="*/ 365 h 1843" name="T63"/>
                <a:gd fmla="*/ 240 w 2079" name="T64"/>
                <a:gd fmla="*/ 449 h 1843" name="T65"/>
                <a:gd fmla="*/ 371 w 2079" name="T66"/>
                <a:gd fmla="*/ 513 h 1843" name="T67"/>
                <a:gd fmla="*/ 439 w 2079" name="T68"/>
                <a:gd fmla="*/ 540 h 1843" name="T69"/>
                <a:gd fmla="*/ 509 w 2079" name="T70"/>
                <a:gd fmla="*/ 582 h 1843" name="T71"/>
                <a:gd fmla="*/ 636 w 2079" name="T72"/>
                <a:gd fmla="*/ 631 h 1843" name="T73"/>
                <a:gd fmla="*/ 660 w 2079" name="T74"/>
                <a:gd fmla="*/ 739 h 1843" name="T75"/>
                <a:gd fmla="*/ 608 w 2079" name="T76"/>
                <a:gd fmla="*/ 835 h 1843" name="T77"/>
                <a:gd fmla="*/ 672 w 2079" name="T78"/>
                <a:gd fmla="*/ 868 h 1843" name="T79"/>
                <a:gd fmla="*/ 730 w 2079" name="T80"/>
                <a:gd fmla="*/ 952 h 1843" name="T81"/>
                <a:gd fmla="*/ 790 w 2079" name="T82"/>
                <a:gd fmla="*/ 1061 h 1843" name="T83"/>
                <a:gd fmla="*/ 914 w 2079" name="T84"/>
                <a:gd fmla="*/ 1006 h 1843" name="T85"/>
                <a:gd fmla="*/ 1002 w 2079" name="T86"/>
                <a:gd fmla="*/ 962 h 1843" name="T87"/>
                <a:gd fmla="*/ 1081 w 2079" name="T88"/>
                <a:gd fmla="*/ 1109 h 1843" name="T89"/>
                <a:gd fmla="*/ 963 w 2079" name="T90"/>
                <a:gd fmla="*/ 1107 h 1843" name="T91"/>
                <a:gd fmla="*/ 874 w 2079" name="T92"/>
                <a:gd fmla="*/ 1163 h 1843" name="T93"/>
                <a:gd fmla="*/ 891 w 2079" name="T94"/>
                <a:gd fmla="*/ 1280 h 1843" name="T95"/>
                <a:gd fmla="*/ 804 w 2079" name="T96"/>
                <a:gd fmla="*/ 1362 h 1843" name="T97"/>
                <a:gd fmla="*/ 861 w 2079" name="T98"/>
                <a:gd fmla="*/ 1470 h 1843" name="T99"/>
                <a:gd fmla="*/ 923 w 2079" name="T100"/>
                <a:gd fmla="*/ 1534 h 1843" name="T101"/>
                <a:gd fmla="*/ 977 w 2079" name="T102"/>
                <a:gd fmla="*/ 1528 h 1843" name="T103"/>
                <a:gd fmla="*/ 987 w 2079" name="T104"/>
                <a:gd fmla="*/ 1638 h 1843" name="T105"/>
                <a:gd fmla="*/ 1011 w 2079" name="T106"/>
                <a:gd fmla="*/ 1698 h 1843" name="T107"/>
                <a:gd fmla="*/ 1177 w 2079" name="T108"/>
                <a:gd fmla="*/ 1665 h 1843" name="T109"/>
                <a:gd fmla="*/ 1271 w 2079" name="T110"/>
                <a:gd fmla="*/ 1716 h 1843" name="T111"/>
                <a:gd fmla="*/ 1402 w 2079" name="T112"/>
                <a:gd fmla="*/ 1699 h 1843" name="T113"/>
                <a:gd fmla="*/ 1543 w 2079" name="T114"/>
                <a:gd fmla="*/ 1784 h 1843" name="T115"/>
                <a:gd fmla="*/ 1643 w 2079" name="T116"/>
                <a:gd fmla="*/ 1821 h 1843" name="T117"/>
                <a:gd fmla="*/ 1722 w 2079" name="T118"/>
                <a:gd fmla="*/ 1730 h 1843" name="T119"/>
                <a:gd fmla="*/ 1819 w 2079" name="T120"/>
                <a:gd fmla="*/ 1555 h 18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43" w="2079">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19" name="福建">
              <a:extLst>
                <a:ext uri="{FF2B5EF4-FFF2-40B4-BE49-F238E27FC236}">
                  <a16:creationId xmlns:a16="http://schemas.microsoft.com/office/drawing/2014/main" id="{5C5CFAE7-2592-4D2F-93A1-F5CC7A176FD8}"/>
                </a:ext>
              </a:extLst>
            </p:cNvPr>
            <p:cNvSpPr/>
            <p:nvPr/>
          </p:nvSpPr>
          <p:spPr bwMode="auto">
            <a:xfrm>
              <a:off x="9545534" y="4532414"/>
              <a:ext cx="526510" cy="638533"/>
            </a:xfrm>
            <a:custGeom>
              <a:gdLst>
                <a:gd fmla="*/ 1565 w 1689" name="T0"/>
                <a:gd fmla="*/ 334 h 2064" name="T1"/>
                <a:gd fmla="*/ 1442 w 1689" name="T2"/>
                <a:gd fmla="*/ 393 h 2064" name="T3"/>
                <a:gd fmla="*/ 1376 w 1689" name="T4"/>
                <a:gd fmla="*/ 269 h 2064" name="T5"/>
                <a:gd fmla="*/ 1307 w 1689" name="T6"/>
                <a:gd fmla="*/ 313 h 2064" name="T7"/>
                <a:gd fmla="*/ 1189 w 1689" name="T8"/>
                <a:gd fmla="*/ 346 h 2064" name="T9"/>
                <a:gd fmla="*/ 1100 w 1689" name="T10"/>
                <a:gd fmla="*/ 306 h 2064" name="T11"/>
                <a:gd fmla="*/ 1033 w 1689" name="T12"/>
                <a:gd fmla="*/ 78 h 2064" name="T13"/>
                <a:gd fmla="*/ 963 w 1689" name="T14"/>
                <a:gd fmla="*/ 22 h 2064" name="T15"/>
                <a:gd fmla="*/ 872 w 1689" name="T16"/>
                <a:gd fmla="*/ 23 h 2064" name="T17"/>
                <a:gd fmla="*/ 792 w 1689" name="T18"/>
                <a:gd fmla="*/ 129 h 2064" name="T19"/>
                <a:gd fmla="*/ 666 w 1689" name="T20"/>
                <a:gd fmla="*/ 211 h 2064" name="T21"/>
                <a:gd fmla="*/ 545 w 1689" name="T22"/>
                <a:gd fmla="*/ 190 h 2064" name="T23"/>
                <a:gd fmla="*/ 413 w 1689" name="T24"/>
                <a:gd fmla="*/ 318 h 2064" name="T25"/>
                <a:gd fmla="*/ 406 w 1689" name="T26"/>
                <a:gd fmla="*/ 378 h 2064" name="T27"/>
                <a:gd fmla="*/ 378 w 1689" name="T28"/>
                <a:gd fmla="*/ 591 h 2064" name="T29"/>
                <a:gd fmla="*/ 213 w 1689" name="T30"/>
                <a:gd fmla="*/ 738 h 2064" name="T31"/>
                <a:gd fmla="*/ 249 w 1689" name="T32"/>
                <a:gd fmla="*/ 886 h 2064" name="T33"/>
                <a:gd fmla="*/ 186 w 1689" name="T34"/>
                <a:gd fmla="*/ 982 h 2064" name="T35"/>
                <a:gd fmla="*/ 97 w 1689" name="T36"/>
                <a:gd fmla="*/ 1114 h 2064" name="T37"/>
                <a:gd fmla="*/ 69 w 1689" name="T38"/>
                <a:gd fmla="*/ 1267 h 2064" name="T39"/>
                <a:gd fmla="*/ 17 w 1689" name="T40"/>
                <a:gd fmla="*/ 1465 h 2064" name="T41"/>
                <a:gd fmla="*/ 98 w 1689" name="T42"/>
                <a:gd fmla="*/ 1568 h 2064" name="T43"/>
                <a:gd fmla="*/ 220 w 1689" name="T44"/>
                <a:gd fmla="*/ 1592 h 2064" name="T45"/>
                <a:gd fmla="*/ 385 w 1689" name="T46"/>
                <a:gd fmla="*/ 1629 h 2064" name="T47"/>
                <a:gd fmla="*/ 428 w 1689" name="T48"/>
                <a:gd fmla="*/ 1753 h 2064" name="T49"/>
                <a:gd fmla="*/ 461 w 1689" name="T50"/>
                <a:gd fmla="*/ 1903 h 2064" name="T51"/>
                <a:gd fmla="*/ 562 w 1689" name="T52"/>
                <a:gd fmla="*/ 2059 h 2064" name="T53"/>
                <a:gd fmla="*/ 604 w 1689" name="T54"/>
                <a:gd fmla="*/ 2032 h 2064" name="T55"/>
                <a:gd fmla="*/ 665 w 1689" name="T56"/>
                <a:gd fmla="*/ 1976 h 2064" name="T57"/>
                <a:gd fmla="*/ 740 w 1689" name="T58"/>
                <a:gd fmla="*/ 1946 h 2064" name="T59"/>
                <a:gd fmla="*/ 753 w 1689" name="T60"/>
                <a:gd fmla="*/ 1919 h 2064" name="T61"/>
                <a:gd fmla="*/ 792 w 1689" name="T62"/>
                <a:gd fmla="*/ 1923 h 2064" name="T63"/>
                <a:gd fmla="*/ 927 w 1689" name="T64"/>
                <a:gd fmla="*/ 1768 h 2064" name="T65"/>
                <a:gd fmla="*/ 820 w 1689" name="T66"/>
                <a:gd fmla="*/ 1683 h 2064" name="T67"/>
                <a:gd fmla="*/ 832 w 1689" name="T68"/>
                <a:gd fmla="*/ 1641 h 2064" name="T69"/>
                <a:gd fmla="*/ 899 w 1689" name="T70"/>
                <a:gd fmla="*/ 1685 h 2064" name="T71"/>
                <a:gd fmla="*/ 924 w 1689" name="T72"/>
                <a:gd fmla="*/ 1584 h 2064" name="T73"/>
                <a:gd fmla="*/ 992 w 1689" name="T74"/>
                <a:gd fmla="*/ 1612 h 2064" name="T75"/>
                <a:gd fmla="*/ 1040 w 1689" name="T76"/>
                <a:gd fmla="*/ 1592 h 2064" name="T77"/>
                <a:gd fmla="*/ 1122 w 1689" name="T78"/>
                <a:gd fmla="*/ 1608 h 2064" name="T79"/>
                <a:gd fmla="*/ 1130 w 1689" name="T80"/>
                <a:gd fmla="*/ 1518 h 2064" name="T81"/>
                <a:gd fmla="*/ 1231 w 1689" name="T82"/>
                <a:gd fmla="*/ 1468 h 2064" name="T83"/>
                <a:gd fmla="*/ 1231 w 1689" name="T84"/>
                <a:gd fmla="*/ 1403 h 2064" name="T85"/>
                <a:gd fmla="*/ 1210 w 1689" name="T86"/>
                <a:gd fmla="*/ 1386 h 2064" name="T87"/>
                <a:gd fmla="*/ 1227 w 1689" name="T88"/>
                <a:gd fmla="*/ 1327 h 2064" name="T89"/>
                <a:gd fmla="*/ 1411 w 1689" name="T90"/>
                <a:gd fmla="*/ 1335 h 2064" name="T91"/>
                <a:gd fmla="*/ 1278 w 1689" name="T92"/>
                <a:gd fmla="*/ 1222 h 2064" name="T93"/>
                <a:gd fmla="*/ 1373 w 1689" name="T94"/>
                <a:gd fmla="*/ 1203 h 2064" name="T95"/>
                <a:gd fmla="*/ 1474 w 1689" name="T96"/>
                <a:gd fmla="*/ 1215 h 2064" name="T97"/>
                <a:gd fmla="*/ 1387 w 1689" name="T98"/>
                <a:gd fmla="*/ 1128 h 2064" name="T99"/>
                <a:gd fmla="*/ 1474 w 1689" name="T100"/>
                <a:gd fmla="*/ 987 h 2064" name="T101"/>
                <a:gd fmla="*/ 1448 w 1689" name="T102"/>
                <a:gd fmla="*/ 862 h 2064" name="T103"/>
                <a:gd fmla="*/ 1524 w 1689" name="T104"/>
                <a:gd fmla="*/ 793 h 2064" name="T105"/>
                <a:gd fmla="*/ 1443 w 1689" name="T106"/>
                <a:gd fmla="*/ 800 h 2064" name="T107"/>
                <a:gd fmla="*/ 1492 w 1689" name="T108"/>
                <a:gd fmla="*/ 743 h 2064" name="T109"/>
                <a:gd fmla="*/ 1397 w 1689" name="T110"/>
                <a:gd fmla="*/ 703 h 2064" name="T111"/>
                <a:gd fmla="*/ 1440 w 1689" name="T112"/>
                <a:gd fmla="*/ 633 h 2064" name="T113"/>
                <a:gd fmla="*/ 1448 w 1689" name="T114"/>
                <a:gd fmla="*/ 623 h 2064" name="T115"/>
                <a:gd fmla="*/ 1474 w 1689" name="T116"/>
                <a:gd fmla="*/ 618 h 2064" name="T117"/>
                <a:gd fmla="*/ 1528 w 1689" name="T118"/>
                <a:gd fmla="*/ 603 h 2064" name="T119"/>
                <a:gd fmla="*/ 1497 w 1689" name="T120"/>
                <a:gd fmla="*/ 705 h 2064" name="T121"/>
                <a:gd fmla="*/ 1598 w 1689" name="T122"/>
                <a:gd fmla="*/ 640 h 2064" name="T123"/>
                <a:gd fmla="*/ 1622 w 1689" name="T124"/>
                <a:gd fmla="*/ 526 h 20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64" w="1689">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0" name="河南">
              <a:extLst>
                <a:ext uri="{FF2B5EF4-FFF2-40B4-BE49-F238E27FC236}">
                  <a16:creationId xmlns:a16="http://schemas.microsoft.com/office/drawing/2014/main" id="{E4E99E5B-0ECD-4A29-BA41-1C3AA46FD21D}"/>
                </a:ext>
              </a:extLst>
            </p:cNvPr>
            <p:cNvSpPr/>
            <p:nvPr/>
          </p:nvSpPr>
          <p:spPr bwMode="auto">
            <a:xfrm>
              <a:off x="8873394" y="3468192"/>
              <a:ext cx="683343" cy="672140"/>
            </a:xfrm>
            <a:custGeom>
              <a:gdLst>
                <a:gd fmla="*/ 591 w 2215" name="T0"/>
                <a:gd fmla="*/ 492 h 2153" name="T1"/>
                <a:gd fmla="*/ 779 w 2215" name="T2"/>
                <a:gd fmla="*/ 510 h 2153" name="T3"/>
                <a:gd fmla="*/ 878 w 2215" name="T4"/>
                <a:gd fmla="*/ 497 h 2153" name="T5"/>
                <a:gd fmla="*/ 957 w 2215" name="T6"/>
                <a:gd fmla="*/ 458 h 2153" name="T7"/>
                <a:gd fmla="*/ 1025 w 2215" name="T8"/>
                <a:gd fmla="*/ 395 h 2153" name="T9"/>
                <a:gd fmla="*/ 1115 w 2215" name="T10"/>
                <a:gd fmla="*/ 278 h 2153" name="T11"/>
                <a:gd fmla="*/ 1124 w 2215" name="T12"/>
                <a:gd fmla="*/ 169 h 2153" name="T13"/>
                <a:gd fmla="*/ 1147 w 2215" name="T14"/>
                <a:gd fmla="*/ 12 h 2153" name="T15"/>
                <a:gd fmla="*/ 1318 w 2215" name="T16"/>
                <a:gd fmla="*/ 31 h 2153" name="T17"/>
                <a:gd fmla="*/ 1549 w 2215" name="T18"/>
                <a:gd fmla="*/ 85 h 2153" name="T19"/>
                <a:gd fmla="*/ 1675 w 2215" name="T20"/>
                <a:gd fmla="*/ 68 h 2153" name="T21"/>
                <a:gd fmla="*/ 1741 w 2215" name="T22"/>
                <a:gd fmla="*/ 117 h 2153" name="T23"/>
                <a:gd fmla="*/ 1730 w 2215" name="T24"/>
                <a:gd fmla="*/ 205 h 2153" name="T25"/>
                <a:gd fmla="*/ 1853 w 2215" name="T26"/>
                <a:gd fmla="*/ 127 h 2153" name="T27"/>
                <a:gd fmla="*/ 1905 w 2215" name="T28"/>
                <a:gd fmla="*/ 136 h 2153" name="T29"/>
                <a:gd fmla="*/ 1822 w 2215" name="T30"/>
                <a:gd fmla="*/ 236 h 2153" name="T31"/>
                <a:gd fmla="*/ 1710 w 2215" name="T32"/>
                <a:gd fmla="*/ 353 h 2153" name="T33"/>
                <a:gd fmla="*/ 1587 w 2215" name="T34"/>
                <a:gd fmla="*/ 477 h 2153" name="T35"/>
                <a:gd fmla="*/ 1600 w 2215" name="T36"/>
                <a:gd fmla="*/ 592 h 2153" name="T37"/>
                <a:gd fmla="*/ 1719 w 2215" name="T38"/>
                <a:gd fmla="*/ 647 h 2153" name="T39"/>
                <a:gd fmla="*/ 1891 w 2215" name="T40"/>
                <a:gd fmla="*/ 749 h 2153" name="T41"/>
                <a:gd fmla="*/ 2033 w 2215" name="T42"/>
                <a:gd fmla="*/ 780 h 2153" name="T43"/>
                <a:gd fmla="*/ 2150 w 2215" name="T44"/>
                <a:gd fmla="*/ 864 h 2153" name="T45"/>
                <a:gd fmla="*/ 2212 w 2215" name="T46"/>
                <a:gd fmla="*/ 994 h 2153" name="T47"/>
                <a:gd fmla="*/ 2111 w 2215" name="T48"/>
                <a:gd fmla="*/ 1089 h 2153" name="T49"/>
                <a:gd fmla="*/ 1991 w 2215" name="T50"/>
                <a:gd fmla="*/ 1044 h 2153" name="T51"/>
                <a:gd fmla="*/ 1869 w 2215" name="T52"/>
                <a:gd fmla="*/ 976 h 2153" name="T53"/>
                <a:gd fmla="*/ 1848 w 2215" name="T54"/>
                <a:gd fmla="*/ 1084 h 2153" name="T55"/>
                <a:gd fmla="*/ 1828 w 2215" name="T56"/>
                <a:gd fmla="*/ 1194 h 2153" name="T57"/>
                <a:gd fmla="*/ 1762 w 2215" name="T58"/>
                <a:gd fmla="*/ 1329 h 2153" name="T59"/>
                <a:gd fmla="*/ 1630 w 2215" name="T60"/>
                <a:gd fmla="*/ 1398 h 2153" name="T61"/>
                <a:gd fmla="*/ 1658 w 2215" name="T62"/>
                <a:gd fmla="*/ 1500 h 2153" name="T63"/>
                <a:gd fmla="*/ 1726 w 2215" name="T64"/>
                <a:gd fmla="*/ 1604 h 2153" name="T65"/>
                <a:gd fmla="*/ 1803 w 2215" name="T66"/>
                <a:gd fmla="*/ 1642 h 2153" name="T67"/>
                <a:gd fmla="*/ 1920 w 2215" name="T68"/>
                <a:gd fmla="*/ 1664 h 2153" name="T69"/>
                <a:gd fmla="*/ 1999 w 2215" name="T70"/>
                <a:gd fmla="*/ 1613 h 2153" name="T71"/>
                <a:gd fmla="*/ 2012 w 2215" name="T72"/>
                <a:gd fmla="*/ 1871 h 2153" name="T73"/>
                <a:gd fmla="*/ 1890 w 2215" name="T74"/>
                <a:gd fmla="*/ 1998 h 2153" name="T75"/>
                <a:gd fmla="*/ 1783 w 2215" name="T76"/>
                <a:gd fmla="*/ 2152 h 2153" name="T77"/>
                <a:gd fmla="*/ 1750 w 2215" name="T78"/>
                <a:gd fmla="*/ 2067 h 2153" name="T79"/>
                <a:gd fmla="*/ 1625 w 2215" name="T80"/>
                <a:gd fmla="*/ 2136 h 2153" name="T81"/>
                <a:gd fmla="*/ 1532 w 2215" name="T82"/>
                <a:gd fmla="*/ 2058 h 2153" name="T83"/>
                <a:gd fmla="*/ 1391 w 2215" name="T84"/>
                <a:gd fmla="*/ 1971 h 2153" name="T85"/>
                <a:gd fmla="*/ 1309 w 2215" name="T86"/>
                <a:gd fmla="*/ 1985 h 2153" name="T87"/>
                <a:gd fmla="*/ 1248 w 2215" name="T88"/>
                <a:gd fmla="*/ 1932 h 2153" name="T89"/>
                <a:gd fmla="*/ 1225 w 2215" name="T90"/>
                <a:gd fmla="*/ 1826 h 2153" name="T91"/>
                <a:gd fmla="*/ 1196 w 2215" name="T92"/>
                <a:gd fmla="*/ 1745 h 2153" name="T93"/>
                <a:gd fmla="*/ 1078 w 2215" name="T94"/>
                <a:gd fmla="*/ 1796 h 2153" name="T95"/>
                <a:gd fmla="*/ 985 w 2215" name="T96"/>
                <a:gd fmla="*/ 1765 h 2153" name="T97"/>
                <a:gd fmla="*/ 781 w 2215" name="T98"/>
                <a:gd fmla="*/ 1780 h 2153" name="T99"/>
                <a:gd fmla="*/ 586 w 2215" name="T100"/>
                <a:gd fmla="*/ 1742 h 2153" name="T101"/>
                <a:gd fmla="*/ 442 w 2215" name="T102"/>
                <a:gd fmla="*/ 1688 h 2153" name="T103"/>
                <a:gd fmla="*/ 343 w 2215" name="T104"/>
                <a:gd fmla="*/ 1563 h 2153" name="T105"/>
                <a:gd fmla="*/ 273 w 2215" name="T106"/>
                <a:gd fmla="*/ 1453 h 2153" name="T107"/>
                <a:gd fmla="*/ 229 w 2215" name="T108"/>
                <a:gd fmla="*/ 1270 h 2153" name="T109"/>
                <a:gd fmla="*/ 84 w 2215" name="T110"/>
                <a:gd fmla="*/ 1124 h 2153" name="T111"/>
                <a:gd fmla="*/ 83 w 2215" name="T112"/>
                <a:gd fmla="*/ 1025 h 2153" name="T113"/>
                <a:gd fmla="*/ 38 w 2215" name="T114"/>
                <a:gd fmla="*/ 914 h 2153" name="T115"/>
                <a:gd fmla="*/ 20 w 2215" name="T116"/>
                <a:gd fmla="*/ 806 h 2153" name="T117"/>
                <a:gd fmla="*/ 229 w 2215" name="T118"/>
                <a:gd fmla="*/ 744 h 2153" name="T119"/>
                <a:gd fmla="*/ 446 w 2215" name="T120"/>
                <a:gd fmla="*/ 649 h 2153" name="T121"/>
                <a:gd fmla="*/ 556 w 2215" name="T122"/>
                <a:gd fmla="*/ 583 h 215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53" w="2215">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2" name="辽宁">
              <a:extLst>
                <a:ext uri="{FF2B5EF4-FFF2-40B4-BE49-F238E27FC236}">
                  <a16:creationId xmlns:a16="http://schemas.microsoft.com/office/drawing/2014/main" id="{8BB90367-CC38-4948-AA04-E39902C18C52}"/>
                </a:ext>
              </a:extLst>
            </p:cNvPr>
            <p:cNvSpPr>
              <a:spLocks noEditPoints="1"/>
            </p:cNvSpPr>
            <p:nvPr/>
          </p:nvSpPr>
          <p:spPr bwMode="auto">
            <a:xfrm>
              <a:off x="9713570" y="2403970"/>
              <a:ext cx="694545" cy="683343"/>
            </a:xfrm>
            <a:custGeom>
              <a:gdLst>
                <a:gd fmla="*/ 259 w 2212" name="T0"/>
                <a:gd fmla="*/ 1537 h 2187" name="T1"/>
                <a:gd fmla="*/ 137 w 2212" name="T2"/>
                <a:gd fmla="*/ 1452 h 2187" name="T3"/>
                <a:gd fmla="*/ 8 w 2212" name="T4"/>
                <a:gd fmla="*/ 1353 h 2187" name="T5"/>
                <a:gd fmla="*/ 26 w 2212" name="T6"/>
                <a:gd fmla="*/ 1249 h 2187" name="T7"/>
                <a:gd fmla="*/ 103 w 2212" name="T8"/>
                <a:gd fmla="*/ 1131 h 2187" name="T9"/>
                <a:gd fmla="*/ 154 w 2212" name="T10"/>
                <a:gd fmla="*/ 1037 h 2187" name="T11"/>
                <a:gd fmla="*/ 115 w 2212" name="T12"/>
                <a:gd fmla="*/ 918 h 2187" name="T13"/>
                <a:gd fmla="*/ 84 w 2212" name="T14"/>
                <a:gd fmla="*/ 727 h 2187" name="T15"/>
                <a:gd fmla="*/ 219 w 2212" name="T16"/>
                <a:gd fmla="*/ 704 h 2187" name="T17"/>
                <a:gd fmla="*/ 340 w 2212" name="T18"/>
                <a:gd fmla="*/ 910 h 2187" name="T19"/>
                <a:gd fmla="*/ 449 w 2212" name="T20"/>
                <a:gd fmla="*/ 787 h 2187" name="T21"/>
                <a:gd fmla="*/ 623 w 2212" name="T22"/>
                <a:gd fmla="*/ 652 h 2187" name="T23"/>
                <a:gd fmla="*/ 820 w 2212" name="T24"/>
                <a:gd fmla="*/ 538 h 2187" name="T25"/>
                <a:gd fmla="*/ 931 w 2212" name="T26"/>
                <a:gd fmla="*/ 415 h 2187" name="T27"/>
                <a:gd fmla="*/ 1051 w 2212" name="T28"/>
                <a:gd fmla="*/ 392 h 2187" name="T29"/>
                <a:gd fmla="*/ 1120 w 2212" name="T30"/>
                <a:gd fmla="*/ 362 h 2187" name="T31"/>
                <a:gd fmla="*/ 1258 w 2212" name="T32"/>
                <a:gd fmla="*/ 331 h 2187" name="T33"/>
                <a:gd fmla="*/ 1343 w 2212" name="T34"/>
                <a:gd fmla="*/ 211 h 2187" name="T35"/>
                <a:gd fmla="*/ 1422 w 2212" name="T36"/>
                <a:gd fmla="*/ 0 h 2187" name="T37"/>
                <a:gd fmla="*/ 1601 w 2212" name="T38"/>
                <a:gd fmla="*/ 94 h 2187" name="T39"/>
                <a:gd fmla="*/ 1638 w 2212" name="T40"/>
                <a:gd fmla="*/ 197 h 2187" name="T41"/>
                <a:gd fmla="*/ 1695 w 2212" name="T42"/>
                <a:gd fmla="*/ 236 h 2187" name="T43"/>
                <a:gd fmla="*/ 1797 w 2212" name="T44"/>
                <a:gd fmla="*/ 181 h 2187" name="T45"/>
                <a:gd fmla="*/ 1854 w 2212" name="T46"/>
                <a:gd fmla="*/ 319 h 2187" name="T47"/>
                <a:gd fmla="*/ 1930 w 2212" name="T48"/>
                <a:gd fmla="*/ 415 h 2187" name="T49"/>
                <a:gd fmla="*/ 2003 w 2212" name="T50"/>
                <a:gd fmla="*/ 508 h 2187" name="T51"/>
                <a:gd fmla="*/ 2001 w 2212" name="T52"/>
                <a:gd fmla="*/ 622 h 2187" name="T53"/>
                <a:gd fmla="*/ 2075 w 2212" name="T54"/>
                <a:gd fmla="*/ 758 h 2187" name="T55"/>
                <a:gd fmla="*/ 2191 w 2212" name="T56"/>
                <a:gd fmla="*/ 907 h 2187" name="T57"/>
                <a:gd fmla="*/ 2156 w 2212" name="T58"/>
                <a:gd fmla="*/ 1031 h 2187" name="T59"/>
                <a:gd fmla="*/ 2188 w 2212" name="T60"/>
                <a:gd fmla="*/ 1096 h 2187" name="T61"/>
                <a:gd fmla="*/ 2033 w 2212" name="T62"/>
                <a:gd fmla="*/ 1210 h 2187" name="T63"/>
                <a:gd fmla="*/ 1844 w 2212" name="T64"/>
                <a:gd fmla="*/ 1409 h 2187" name="T65"/>
                <a:gd fmla="*/ 1732 w 2212" name="T66"/>
                <a:gd fmla="*/ 1586 h 2187" name="T67"/>
                <a:gd fmla="*/ 1548 w 2212" name="T68"/>
                <a:gd fmla="*/ 1630 h 2187" name="T69"/>
                <a:gd fmla="*/ 1334 w 2212" name="T70"/>
                <a:gd fmla="*/ 1752 h 2187" name="T71"/>
                <a:gd fmla="*/ 1129 w 2212" name="T72"/>
                <a:gd fmla="*/ 1956 h 2187" name="T73"/>
                <a:gd fmla="*/ 1116 w 2212" name="T74"/>
                <a:gd fmla="*/ 1997 h 2187" name="T75"/>
                <a:gd fmla="*/ 1078 w 2212" name="T76"/>
                <a:gd fmla="*/ 2064 h 2187" name="T77"/>
                <a:gd fmla="*/ 995 w 2212" name="T78"/>
                <a:gd fmla="*/ 2048 h 2187" name="T79"/>
                <a:gd fmla="*/ 975 w 2212" name="T80"/>
                <a:gd fmla="*/ 2107 h 2187" name="T81"/>
                <a:gd fmla="*/ 853 w 2212" name="T82"/>
                <a:gd fmla="*/ 2185 h 2187" name="T83"/>
                <a:gd fmla="*/ 857 w 2212" name="T84"/>
                <a:gd fmla="*/ 2091 h 2187" name="T85"/>
                <a:gd fmla="*/ 966 w 2212" name="T86"/>
                <a:gd fmla="*/ 2027 h 2187" name="T87"/>
                <a:gd fmla="*/ 975 w 2212" name="T88"/>
                <a:gd fmla="*/ 1946 h 2187" name="T89"/>
                <a:gd fmla="*/ 1042 w 2212" name="T90"/>
                <a:gd fmla="*/ 1886 h 2187" name="T91"/>
                <a:gd fmla="*/ 940 w 2212" name="T92"/>
                <a:gd fmla="*/ 1897 h 2187" name="T93"/>
                <a:gd fmla="*/ 903 w 2212" name="T94"/>
                <a:gd fmla="*/ 1739 h 2187" name="T95"/>
                <a:gd fmla="*/ 1002 w 2212" name="T96"/>
                <a:gd fmla="*/ 1599 h 2187" name="T97"/>
                <a:gd fmla="*/ 1070 w 2212" name="T98"/>
                <a:gd fmla="*/ 1496 h 2187" name="T99"/>
                <a:gd fmla="*/ 1059 w 2212" name="T100"/>
                <a:gd fmla="*/ 1302 h 2187" name="T101"/>
                <a:gd fmla="*/ 952 w 2212" name="T102"/>
                <a:gd fmla="*/ 1152 h 2187" name="T103"/>
                <a:gd fmla="*/ 905 w 2212" name="T104"/>
                <a:gd fmla="*/ 1225 h 2187" name="T105"/>
                <a:gd fmla="*/ 786 w 2212" name="T106"/>
                <a:gd fmla="*/ 1207 h 2187" name="T107"/>
                <a:gd fmla="*/ 655 w 2212" name="T108"/>
                <a:gd fmla="*/ 1301 h 2187" name="T109"/>
                <a:gd fmla="*/ 618 w 2212" name="T110"/>
                <a:gd fmla="*/ 1401 h 2187" name="T111"/>
                <a:gd fmla="*/ 534 w 2212" name="T112"/>
                <a:gd fmla="*/ 1566 h 2187" name="T113"/>
                <a:gd fmla="*/ 878 w 2212" name="T114"/>
                <a:gd fmla="*/ 1788 h 2187" name="T115"/>
                <a:gd fmla="*/ 850 w 2212" name="T116"/>
                <a:gd fmla="*/ 1838 h 2187" name="T117"/>
                <a:gd fmla="*/ 899 w 2212" name="T118"/>
                <a:gd fmla="*/ 1886 h 2187" name="T119"/>
                <a:gd fmla="*/ 845 w 2212" name="T120"/>
                <a:gd fmla="*/ 1899 h 2187" name="T121"/>
                <a:gd fmla="*/ 1229 w 2212" name="T122"/>
                <a:gd fmla="*/ 1939 h 2187" name="T123"/>
                <a:gd fmla="*/ 1350 w 2212" name="T124"/>
                <a:gd fmla="*/ 1990 h 21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87" w="2212">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4" name="浙江">
              <a:extLst>
                <a:ext uri="{FF2B5EF4-FFF2-40B4-BE49-F238E27FC236}">
                  <a16:creationId xmlns:a16="http://schemas.microsoft.com/office/drawing/2014/main" id="{0A4AE747-4F9F-412C-9FE4-35EB95C7DEA7}"/>
                </a:ext>
              </a:extLst>
            </p:cNvPr>
            <p:cNvSpPr/>
            <p:nvPr/>
          </p:nvSpPr>
          <p:spPr bwMode="auto">
            <a:xfrm>
              <a:off x="9769581" y="4129130"/>
              <a:ext cx="459296" cy="537712"/>
            </a:xfrm>
            <a:custGeom>
              <a:gdLst>
                <a:gd fmla="*/ 882 w 1493" name="T0"/>
                <a:gd fmla="*/ 1623 h 1731" name="T1"/>
                <a:gd fmla="*/ 793 w 1493" name="T2"/>
                <a:gd fmla="*/ 1671 h 1731" name="T3"/>
                <a:gd fmla="*/ 704 w 1493" name="T4"/>
                <a:gd fmla="*/ 1615 h 1731" name="T5"/>
                <a:gd fmla="*/ 646 w 1493" name="T6"/>
                <a:gd fmla="*/ 1535 h 1731" name="T7"/>
                <a:gd fmla="*/ 577 w 1493" name="T8"/>
                <a:gd fmla="*/ 1610 h 1731" name="T9"/>
                <a:gd fmla="*/ 469 w 1493" name="T10"/>
                <a:gd fmla="*/ 1637 h 1731" name="T11"/>
                <a:gd fmla="*/ 395 w 1493" name="T12"/>
                <a:gd fmla="*/ 1604 h 1731" name="T13"/>
                <a:gd fmla="*/ 306 w 1493" name="T14"/>
                <a:gd fmla="*/ 1400 h 1731" name="T15"/>
                <a:gd fmla="*/ 299 w 1493" name="T16"/>
                <a:gd fmla="*/ 1296 h 1731" name="T17"/>
                <a:gd fmla="*/ 222 w 1493" name="T18"/>
                <a:gd fmla="*/ 1320 h 1731" name="T19"/>
                <a:gd fmla="*/ 189 w 1493" name="T20"/>
                <a:gd fmla="*/ 1250 h 1731" name="T21"/>
                <a:gd fmla="*/ 142 w 1493" name="T22"/>
                <a:gd fmla="*/ 1087 h 1731" name="T23"/>
                <a:gd fmla="*/ 79 w 1493" name="T24"/>
                <a:gd fmla="*/ 1019 h 1731" name="T25"/>
                <a:gd fmla="*/ 10 w 1493" name="T26"/>
                <a:gd fmla="*/ 914 h 1731" name="T27"/>
                <a:gd fmla="*/ 71 w 1493" name="T28"/>
                <a:gd fmla="*/ 824 h 1731" name="T29"/>
                <a:gd fmla="*/ 167 w 1493" name="T30"/>
                <a:gd fmla="*/ 751 h 1731" name="T31"/>
                <a:gd fmla="*/ 245 w 1493" name="T32"/>
                <a:gd fmla="*/ 672 h 1731" name="T33"/>
                <a:gd fmla="*/ 280 w 1493" name="T34"/>
                <a:gd fmla="*/ 515 h 1731" name="T35"/>
                <a:gd fmla="*/ 278 w 1493" name="T36"/>
                <a:gd fmla="*/ 430 h 1731" name="T37"/>
                <a:gd fmla="*/ 404 w 1493" name="T38"/>
                <a:gd fmla="*/ 411 h 1731" name="T39"/>
                <a:gd fmla="*/ 439 w 1493" name="T40"/>
                <a:gd fmla="*/ 312 h 1731" name="T41"/>
                <a:gd fmla="*/ 445 w 1493" name="T42"/>
                <a:gd fmla="*/ 233 h 1731" name="T43"/>
                <a:gd fmla="*/ 491 w 1493" name="T44"/>
                <a:gd fmla="*/ 183 h 1731" name="T45"/>
                <a:gd fmla="*/ 539 w 1493" name="T46"/>
                <a:gd fmla="*/ 10 h 1731" name="T47"/>
                <a:gd fmla="*/ 659 w 1493" name="T48"/>
                <a:gd fmla="*/ 60 h 1731" name="T49"/>
                <a:gd fmla="*/ 828 w 1493" name="T50"/>
                <a:gd fmla="*/ 128 h 1731" name="T51"/>
                <a:gd fmla="*/ 921 w 1493" name="T52"/>
                <a:gd fmla="*/ 73 h 1731" name="T53"/>
                <a:gd fmla="*/ 1020 w 1493" name="T54"/>
                <a:gd fmla="*/ 63 h 1731" name="T55"/>
                <a:gd fmla="*/ 1126 w 1493" name="T56"/>
                <a:gd fmla="*/ 156 h 1731" name="T57"/>
                <a:gd fmla="*/ 1026 w 1493" name="T58"/>
                <a:gd fmla="*/ 246 h 1731" name="T59"/>
                <a:gd fmla="*/ 907 w 1493" name="T60"/>
                <a:gd fmla="*/ 309 h 1731" name="T61"/>
                <a:gd fmla="*/ 793 w 1493" name="T62"/>
                <a:gd fmla="*/ 385 h 1731" name="T63"/>
                <a:gd fmla="*/ 906 w 1493" name="T64"/>
                <a:gd fmla="*/ 385 h 1731" name="T65"/>
                <a:gd fmla="*/ 1033 w 1493" name="T66"/>
                <a:gd fmla="*/ 401 h 1731" name="T67"/>
                <a:gd fmla="*/ 1208 w 1493" name="T68"/>
                <a:gd fmla="*/ 337 h 1731" name="T69"/>
                <a:gd fmla="*/ 1430 w 1493" name="T70"/>
                <a:gd fmla="*/ 474 h 1731" name="T71"/>
                <a:gd fmla="*/ 1423 w 1493" name="T72"/>
                <a:gd fmla="*/ 517 h 1731" name="T73"/>
                <a:gd fmla="*/ 1450 w 1493" name="T74"/>
                <a:gd fmla="*/ 599 h 1731" name="T75"/>
                <a:gd fmla="*/ 1314 w 1493" name="T76"/>
                <a:gd fmla="*/ 647 h 1731" name="T77"/>
                <a:gd fmla="*/ 1402 w 1493" name="T78"/>
                <a:gd fmla="*/ 650 h 1731" name="T79"/>
                <a:gd fmla="*/ 1452 w 1493" name="T80"/>
                <a:gd fmla="*/ 714 h 1731" name="T81"/>
                <a:gd fmla="*/ 1463 w 1493" name="T82"/>
                <a:gd fmla="*/ 763 h 1731" name="T83"/>
                <a:gd fmla="*/ 1391 w 1493" name="T84"/>
                <a:gd fmla="*/ 713 h 1731" name="T85"/>
                <a:gd fmla="*/ 1327 w 1493" name="T86"/>
                <a:gd fmla="*/ 773 h 1731" name="T87"/>
                <a:gd fmla="*/ 1313 w 1493" name="T88"/>
                <a:gd fmla="*/ 834 h 1731" name="T89"/>
                <a:gd fmla="*/ 1372 w 1493" name="T90"/>
                <a:gd fmla="*/ 912 h 1731" name="T91"/>
                <a:gd fmla="*/ 1330 w 1493" name="T92"/>
                <a:gd fmla="*/ 928 h 1731" name="T93"/>
                <a:gd fmla="*/ 1299 w 1493" name="T94"/>
                <a:gd fmla="*/ 1015 h 1731" name="T95"/>
                <a:gd fmla="*/ 1358 w 1493" name="T96"/>
                <a:gd fmla="*/ 1136 h 1731" name="T97"/>
                <a:gd fmla="*/ 1341 w 1493" name="T98"/>
                <a:gd fmla="*/ 1180 h 1731" name="T99"/>
                <a:gd fmla="*/ 1292 w 1493" name="T100"/>
                <a:gd fmla="*/ 1239 h 1731" name="T101"/>
                <a:gd fmla="*/ 1254 w 1493" name="T102"/>
                <a:gd fmla="*/ 1257 h 1731" name="T103"/>
                <a:gd fmla="*/ 1223 w 1493" name="T104"/>
                <a:gd fmla="*/ 1313 h 1731" name="T105"/>
                <a:gd fmla="*/ 1251 w 1493" name="T106"/>
                <a:gd fmla="*/ 1225 h 1731" name="T107"/>
                <a:gd fmla="*/ 1167 w 1493" name="T108"/>
                <a:gd fmla="*/ 1200 h 1731" name="T109"/>
                <a:gd fmla="*/ 1178 w 1493" name="T110"/>
                <a:gd fmla="*/ 1270 h 1731" name="T111"/>
                <a:gd fmla="*/ 1122 w 1493" name="T112"/>
                <a:gd fmla="*/ 1343 h 1731" name="T113"/>
                <a:gd fmla="*/ 1078 w 1493" name="T114"/>
                <a:gd fmla="*/ 1369 h 1731" name="T115"/>
                <a:gd fmla="*/ 1053 w 1493" name="T116"/>
                <a:gd fmla="*/ 1478 h 1731" name="T117"/>
                <a:gd fmla="*/ 1047 w 1493" name="T118"/>
                <a:gd fmla="*/ 1570 h 1731" name="T119"/>
                <a:gd fmla="*/ 1018 w 1493" name="T120"/>
                <a:gd fmla="*/ 1623 h 1731" name="T121"/>
                <a:gd fmla="*/ 1011 w 1493" name="T122"/>
                <a:gd fmla="*/ 1696 h 17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31" w="1493">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5" name="广东">
              <a:extLst>
                <a:ext uri="{FF2B5EF4-FFF2-40B4-BE49-F238E27FC236}">
                  <a16:creationId xmlns:a16="http://schemas.microsoft.com/office/drawing/2014/main" id="{BD9A9BB6-5A3E-4B9F-B38A-6DB2CCBF6972}"/>
                </a:ext>
              </a:extLst>
            </p:cNvPr>
            <p:cNvSpPr>
              <a:spLocks noEditPoints="1"/>
            </p:cNvSpPr>
            <p:nvPr/>
          </p:nvSpPr>
          <p:spPr bwMode="auto">
            <a:xfrm>
              <a:off x="8783775" y="4946901"/>
              <a:ext cx="929794" cy="716950"/>
            </a:xfrm>
            <a:custGeom>
              <a:gdLst>
                <a:gd fmla="*/ 1983 w 2993" name="T0"/>
                <a:gd fmla="*/ 1253 h 2287" name="T1"/>
                <a:gd fmla="*/ 2080 w 2993" name="T2"/>
                <a:gd fmla="*/ 1133 h 2287" name="T3"/>
                <a:gd fmla="*/ 2127 w 2993" name="T4"/>
                <a:gd fmla="*/ 1209 h 2287" name="T5"/>
                <a:gd fmla="*/ 2356 w 2993" name="T6"/>
                <a:gd fmla="*/ 1181 h 2287" name="T7"/>
                <a:gd fmla="*/ 2480 w 2993" name="T8"/>
                <a:gd fmla="*/ 1152 h 2287" name="T9"/>
                <a:gd fmla="*/ 2738 w 2993" name="T10"/>
                <a:gd fmla="*/ 1021 h 2287" name="T11"/>
                <a:gd fmla="*/ 2854 w 2993" name="T12"/>
                <a:gd fmla="*/ 891 h 2287" name="T13"/>
                <a:gd fmla="*/ 2844 w 2993" name="T14"/>
                <a:gd fmla="*/ 848 h 2287" name="T15"/>
                <a:gd fmla="*/ 2946 w 2993" name="T16"/>
                <a:gd fmla="*/ 699 h 2287" name="T17"/>
                <a:gd fmla="*/ 2872 w 2993" name="T18"/>
                <a:gd fmla="*/ 454 h 2287" name="T19"/>
                <a:gd fmla="*/ 2773 w 2993" name="T20"/>
                <a:gd fmla="*/ 297 h 2287" name="T21"/>
                <a:gd fmla="*/ 2603 w 2993" name="T22"/>
                <a:gd fmla="*/ 246 h 2287" name="T23"/>
                <a:gd fmla="*/ 2417 w 2993" name="T24"/>
                <a:gd fmla="*/ 227 h 2287" name="T25"/>
                <a:gd fmla="*/ 2342 w 2993" name="T26"/>
                <a:gd fmla="*/ 335 h 2287" name="T27"/>
                <a:gd fmla="*/ 2086 w 2993" name="T28"/>
                <a:gd fmla="*/ 337 h 2287" name="T29"/>
                <a:gd fmla="*/ 1904 w 2993" name="T30"/>
                <a:gd fmla="*/ 415 h 2287" name="T31"/>
                <a:gd fmla="*/ 1849 w 2993" name="T32"/>
                <a:gd fmla="*/ 309 h 2287" name="T33"/>
                <a:gd fmla="*/ 1992 w 2993" name="T34"/>
                <a:gd fmla="*/ 90 h 2287" name="T35"/>
                <a:gd fmla="*/ 1765 w 2993" name="T36"/>
                <a:gd fmla="*/ 66 h 2287" name="T37"/>
                <a:gd fmla="*/ 1610 w 2993" name="T38"/>
                <a:gd fmla="*/ 65 h 2287" name="T39"/>
                <a:gd fmla="*/ 1415 w 2993" name="T40"/>
                <a:gd fmla="*/ 0 h 2287" name="T41"/>
                <a:gd fmla="*/ 1315 w 2993" name="T42"/>
                <a:gd fmla="*/ 121 h 2287" name="T43"/>
                <a:gd fmla="*/ 1253 w 2993" name="T44"/>
                <a:gd fmla="*/ 274 h 2287" name="T45"/>
                <a:gd fmla="*/ 999 w 2993" name="T46"/>
                <a:gd fmla="*/ 159 h 2287" name="T47"/>
                <a:gd fmla="*/ 901 w 2993" name="T48"/>
                <a:gd fmla="*/ 417 h 2287" name="T49"/>
                <a:gd fmla="*/ 909 w 2993" name="T50"/>
                <a:gd fmla="*/ 657 h 2287" name="T51"/>
                <a:gd fmla="*/ 793 w 2993" name="T52"/>
                <a:gd fmla="*/ 809 h 2287" name="T53"/>
                <a:gd fmla="*/ 716 w 2993" name="T54"/>
                <a:gd fmla="*/ 1086 h 2287" name="T55"/>
                <a:gd fmla="*/ 506 w 2993" name="T56"/>
                <a:gd fmla="*/ 1278 h 2287" name="T57"/>
                <a:gd fmla="*/ 453 w 2993" name="T58"/>
                <a:gd fmla="*/ 1412 h 2287" name="T59"/>
                <a:gd fmla="*/ 285 w 2993" name="T60"/>
                <a:gd fmla="*/ 1453 h 2287" name="T61"/>
                <a:gd fmla="*/ 212 w 2993" name="T62"/>
                <a:gd fmla="*/ 1574 h 2287" name="T63"/>
                <a:gd fmla="*/ 40 w 2993" name="T64"/>
                <a:gd fmla="*/ 1698 h 2287" name="T65"/>
                <a:gd fmla="*/ 86 w 2993" name="T66"/>
                <a:gd fmla="*/ 1807 h 2287" name="T67"/>
                <a:gd fmla="*/ 27 w 2993" name="T68"/>
                <a:gd fmla="*/ 2081 h 2287" name="T69"/>
                <a:gd fmla="*/ 234 w 2993" name="T70"/>
                <a:gd fmla="*/ 2275 h 2287" name="T71"/>
                <a:gd fmla="*/ 285 w 2993" name="T72"/>
                <a:gd fmla="*/ 2113 h 2287" name="T73"/>
                <a:gd fmla="*/ 297 w 2993" name="T74"/>
                <a:gd fmla="*/ 2077 h 2287" name="T75"/>
                <a:gd fmla="*/ 266 w 2993" name="T76"/>
                <a:gd fmla="*/ 1930 h 2287" name="T77"/>
                <a:gd fmla="*/ 366 w 2993" name="T78"/>
                <a:gd fmla="*/ 1948 h 2287" name="T79"/>
                <a:gd fmla="*/ 325 w 2993" name="T80"/>
                <a:gd fmla="*/ 1792 h 2287" name="T81"/>
                <a:gd fmla="*/ 371 w 2993" name="T82"/>
                <a:gd fmla="*/ 1847 h 2287" name="T83"/>
                <a:gd fmla="*/ 403 w 2993" name="T84"/>
                <a:gd fmla="*/ 1860 h 2287" name="T85"/>
                <a:gd fmla="*/ 655 w 2993" name="T86"/>
                <a:gd fmla="*/ 1746 h 2287" name="T87"/>
                <a:gd fmla="*/ 742 w 2993" name="T88"/>
                <a:gd fmla="*/ 1733 h 2287" name="T89"/>
                <a:gd fmla="*/ 869 w 2993" name="T90"/>
                <a:gd fmla="*/ 1660 h 2287" name="T91"/>
                <a:gd fmla="*/ 898 w 2993" name="T92"/>
                <a:gd fmla="*/ 1658 h 2287" name="T93"/>
                <a:gd fmla="*/ 940 w 2993" name="T94"/>
                <a:gd fmla="*/ 1669 h 2287" name="T95"/>
                <a:gd fmla="*/ 965 w 2993" name="T96"/>
                <a:gd fmla="*/ 1603 h 2287" name="T97"/>
                <a:gd fmla="*/ 1103 w 2993" name="T98"/>
                <a:gd fmla="*/ 1553 h 2287" name="T99"/>
                <a:gd fmla="*/ 1131 w 2993" name="T100"/>
                <a:gd fmla="*/ 1574 h 2287" name="T101"/>
                <a:gd fmla="*/ 1322 w 2993" name="T102"/>
                <a:gd fmla="*/ 1575 h 2287" name="T103"/>
                <a:gd fmla="*/ 1375 w 2993" name="T104"/>
                <a:gd fmla="*/ 1307 h 2287" name="T105"/>
                <a:gd fmla="*/ 1511 w 2993" name="T106"/>
                <a:gd fmla="*/ 1424 h 2287" name="T107"/>
                <a:gd fmla="*/ 1551 w 2993" name="T108"/>
                <a:gd fmla="*/ 1433 h 2287" name="T109"/>
                <a:gd fmla="*/ 1591 w 2993" name="T110"/>
                <a:gd fmla="*/ 1270 h 2287" name="T111"/>
                <a:gd fmla="*/ 1587 w 2993" name="T112"/>
                <a:gd fmla="*/ 1162 h 2287" name="T113"/>
                <a:gd fmla="*/ 1594 w 2993" name="T114"/>
                <a:gd fmla="*/ 1093 h 2287" name="T115"/>
                <a:gd fmla="*/ 1723 w 2993" name="T116"/>
                <a:gd fmla="*/ 1284 h 2287" name="T117"/>
                <a:gd fmla="*/ 370 w 2993" name="T118"/>
                <a:gd fmla="*/ 1998 h 2287" name="T119"/>
                <a:gd fmla="*/ 1834 w 2993" name="T120"/>
                <a:gd fmla="*/ 1500 h 2287" name="T121"/>
                <a:gd fmla="*/ 1897 w 2993" name="T122"/>
                <a:gd fmla="*/ 1471 h 2287" name="T123"/>
                <a:gd fmla="*/ 2948 w 2993" name="T124"/>
                <a:gd fmla="*/ 801 h 22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7" w="2993">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6" name="天津">
              <a:extLst>
                <a:ext uri="{FF2B5EF4-FFF2-40B4-BE49-F238E27FC236}">
                  <a16:creationId xmlns:a16="http://schemas.microsoft.com/office/drawing/2014/main" id="{313506E2-248F-4EC3-BEA9-686A53D8605B}"/>
                </a:ext>
              </a:extLst>
            </p:cNvPr>
            <p:cNvSpPr/>
            <p:nvPr/>
          </p:nvSpPr>
          <p:spPr bwMode="auto">
            <a:xfrm>
              <a:off x="9523130" y="2919277"/>
              <a:ext cx="134428" cy="224047"/>
            </a:xfrm>
            <a:custGeom>
              <a:gdLst>
                <a:gd fmla="*/ 139 w 430" name="T0"/>
                <a:gd fmla="*/ 49 h 726" name="T1"/>
                <a:gd fmla="*/ 152 w 430" name="T2"/>
                <a:gd fmla="*/ 42 h 726" name="T3"/>
                <a:gd fmla="*/ 171 w 430" name="T4"/>
                <a:gd fmla="*/ 25 h 726" name="T5"/>
                <a:gd fmla="*/ 178 w 430" name="T6"/>
                <a:gd fmla="*/ 4 h 726" name="T7"/>
                <a:gd fmla="*/ 237 w 430" name="T8"/>
                <a:gd fmla="*/ 3 h 726" name="T9"/>
                <a:gd fmla="*/ 253 w 430" name="T10"/>
                <a:gd fmla="*/ 22 h 726" name="T11"/>
                <a:gd fmla="*/ 294 w 430" name="T12"/>
                <a:gd fmla="*/ 62 h 726" name="T13"/>
                <a:gd fmla="*/ 294 w 430" name="T14"/>
                <a:gd fmla="*/ 89 h 726" name="T15"/>
                <a:gd fmla="*/ 271 w 430" name="T16"/>
                <a:gd fmla="*/ 98 h 726" name="T17"/>
                <a:gd fmla="*/ 231 w 430" name="T18"/>
                <a:gd fmla="*/ 110 h 726" name="T19"/>
                <a:gd fmla="*/ 227 w 430" name="T20"/>
                <a:gd fmla="*/ 152 h 726" name="T21"/>
                <a:gd fmla="*/ 266 w 430" name="T22"/>
                <a:gd fmla="*/ 212 h 726" name="T23"/>
                <a:gd fmla="*/ 286 w 430" name="T24"/>
                <a:gd fmla="*/ 245 h 726" name="T25"/>
                <a:gd fmla="*/ 297 w 430" name="T26"/>
                <a:gd fmla="*/ 281 h 726" name="T27"/>
                <a:gd fmla="*/ 313 w 430" name="T28"/>
                <a:gd fmla="*/ 284 h 726" name="T29"/>
                <a:gd fmla="*/ 357 w 430" name="T30"/>
                <a:gd fmla="*/ 268 h 726" name="T31"/>
                <a:gd fmla="*/ 378 w 430" name="T32"/>
                <a:gd fmla="*/ 276 h 726" name="T33"/>
                <a:gd fmla="*/ 367 w 430" name="T34"/>
                <a:gd fmla="*/ 321 h 726" name="T35"/>
                <a:gd fmla="*/ 378 w 430" name="T36"/>
                <a:gd fmla="*/ 333 h 726" name="T37"/>
                <a:gd fmla="*/ 417 w 430" name="T38"/>
                <a:gd fmla="*/ 356 h 726" name="T39"/>
                <a:gd fmla="*/ 429 w 430" name="T40"/>
                <a:gd fmla="*/ 403 h 726" name="T41"/>
                <a:gd fmla="*/ 396 w 430" name="T42"/>
                <a:gd fmla="*/ 431 h 726" name="T43"/>
                <a:gd fmla="*/ 348 w 430" name="T44"/>
                <a:gd fmla="*/ 460 h 726" name="T45"/>
                <a:gd fmla="*/ 335 w 430" name="T46"/>
                <a:gd fmla="*/ 503 h 726" name="T47"/>
                <a:gd fmla="*/ 324 w 430" name="T48"/>
                <a:gd fmla="*/ 557 h 726" name="T49"/>
                <a:gd fmla="*/ 287 w 430" name="T50"/>
                <a:gd fmla="*/ 630 h 726" name="T51"/>
                <a:gd fmla="*/ 279 w 430" name="T52"/>
                <a:gd fmla="*/ 693 h 726" name="T53"/>
                <a:gd fmla="*/ 223 w 430" name="T54"/>
                <a:gd fmla="*/ 716 h 726" name="T55"/>
                <a:gd fmla="*/ 192 w 430" name="T56"/>
                <a:gd fmla="*/ 723 h 726" name="T57"/>
                <a:gd fmla="*/ 182 w 430" name="T58"/>
                <a:gd fmla="*/ 711 h 726" name="T59"/>
                <a:gd fmla="*/ 153 w 430" name="T60"/>
                <a:gd fmla="*/ 715 h 726" name="T61"/>
                <a:gd fmla="*/ 133 w 430" name="T62"/>
                <a:gd fmla="*/ 726 h 726" name="T63"/>
                <a:gd fmla="*/ 116 w 430" name="T64"/>
                <a:gd fmla="*/ 681 h 726" name="T65"/>
                <a:gd fmla="*/ 95 w 430" name="T66"/>
                <a:gd fmla="*/ 674 h 726" name="T67"/>
                <a:gd fmla="*/ 32 w 430" name="T68"/>
                <a:gd fmla="*/ 672 h 726" name="T69"/>
                <a:gd fmla="*/ 8 w 430" name="T70"/>
                <a:gd fmla="*/ 635 h 726" name="T71"/>
                <a:gd fmla="*/ 3 w 430" name="T72"/>
                <a:gd fmla="*/ 578 h 726" name="T73"/>
                <a:gd fmla="*/ 1 w 430" name="T74"/>
                <a:gd fmla="*/ 536 h 726" name="T75"/>
                <a:gd fmla="*/ 31 w 430" name="T76"/>
                <a:gd fmla="*/ 532 h 726" name="T77"/>
                <a:gd fmla="*/ 45 w 430" name="T78"/>
                <a:gd fmla="*/ 518 h 726" name="T79"/>
                <a:gd fmla="*/ 33 w 430" name="T80"/>
                <a:gd fmla="*/ 431 h 726" name="T81"/>
                <a:gd fmla="*/ 16 w 430" name="T82"/>
                <a:gd fmla="*/ 290 h 726" name="T83"/>
                <a:gd fmla="*/ 22 w 430" name="T84"/>
                <a:gd fmla="*/ 275 h 726" name="T85"/>
                <a:gd fmla="*/ 29 w 430" name="T86"/>
                <a:gd fmla="*/ 259 h 726" name="T87"/>
                <a:gd fmla="*/ 51 w 430" name="T88"/>
                <a:gd fmla="*/ 271 h 726" name="T89"/>
                <a:gd fmla="*/ 64 w 430" name="T90"/>
                <a:gd fmla="*/ 280 h 726" name="T91"/>
                <a:gd fmla="*/ 108 w 430" name="T92"/>
                <a:gd fmla="*/ 270 h 726" name="T93"/>
                <a:gd fmla="*/ 126 w 430" name="T94"/>
                <a:gd fmla="*/ 252 h 726" name="T95"/>
                <a:gd fmla="*/ 128 w 430" name="T96"/>
                <a:gd fmla="*/ 200 h 726" name="T97"/>
                <a:gd fmla="*/ 129 w 430" name="T98"/>
                <a:gd fmla="*/ 174 h 726" name="T99"/>
                <a:gd fmla="*/ 141 w 430" name="T100"/>
                <a:gd fmla="*/ 165 h 726" name="T101"/>
                <a:gd fmla="*/ 114 w 430" name="T102"/>
                <a:gd fmla="*/ 146 h 726" name="T103"/>
                <a:gd fmla="*/ 110 w 430" name="T104"/>
                <a:gd fmla="*/ 131 h 726" name="T105"/>
                <a:gd fmla="*/ 122 w 430" name="T106"/>
                <a:gd fmla="*/ 85 h 7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26" w="430">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solidFill>
              <a:srgbClr val="019B60"/>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7" name="北京">
              <a:extLst>
                <a:ext uri="{FF2B5EF4-FFF2-40B4-BE49-F238E27FC236}">
                  <a16:creationId xmlns:a16="http://schemas.microsoft.com/office/drawing/2014/main" id="{A797191A-9CAB-487D-B4D2-F436775760BD}"/>
                </a:ext>
              </a:extLst>
            </p:cNvPr>
            <p:cNvSpPr/>
            <p:nvPr/>
          </p:nvSpPr>
          <p:spPr bwMode="auto">
            <a:xfrm>
              <a:off x="9377499" y="2807254"/>
              <a:ext cx="201642" cy="224047"/>
            </a:xfrm>
            <a:custGeom>
              <a:gdLst>
                <a:gd fmla="*/ 265 w 636" name="T0"/>
                <a:gd fmla="*/ 650 h 711" name="T1"/>
                <a:gd fmla="*/ 282 w 636" name="T2"/>
                <a:gd fmla="*/ 694 h 711" name="T3"/>
                <a:gd fmla="*/ 304 w 636" name="T4"/>
                <a:gd fmla="*/ 711 h 711" name="T5"/>
                <a:gd fmla="*/ 325 w 636" name="T6"/>
                <a:gd fmla="*/ 696 h 711" name="T7"/>
                <a:gd fmla="*/ 372 w 636" name="T8"/>
                <a:gd fmla="*/ 646 h 711" name="T9"/>
                <a:gd fmla="*/ 401 w 636" name="T10"/>
                <a:gd fmla="*/ 633 h 711" name="T11"/>
                <a:gd fmla="*/ 428 w 636" name="T12"/>
                <a:gd fmla="*/ 631 h 711" name="T13"/>
                <a:gd fmla="*/ 448 w 636" name="T14"/>
                <a:gd fmla="*/ 625 h 711" name="T15"/>
                <a:gd fmla="*/ 471 w 636" name="T16"/>
                <a:gd fmla="*/ 626 h 711" name="T17"/>
                <a:gd fmla="*/ 486 w 636" name="T18"/>
                <a:gd fmla="*/ 568 h 711" name="T19"/>
                <a:gd fmla="*/ 496 w 636" name="T20"/>
                <a:gd fmla="*/ 535 h 711" name="T21"/>
                <a:gd fmla="*/ 446 w 636" name="T22"/>
                <a:gd fmla="*/ 513 h 711" name="T23"/>
                <a:gd fmla="*/ 435 w 636" name="T24"/>
                <a:gd fmla="*/ 469 h 711" name="T25"/>
                <a:gd fmla="*/ 446 w 636" name="T26"/>
                <a:gd fmla="*/ 441 h 711" name="T27"/>
                <a:gd fmla="*/ 496 w 636" name="T28"/>
                <a:gd fmla="*/ 436 h 711" name="T29"/>
                <a:gd fmla="*/ 572 w 636" name="T30"/>
                <a:gd fmla="*/ 416 h 711" name="T31"/>
                <a:gd fmla="*/ 599 w 636" name="T32"/>
                <a:gd fmla="*/ 391 h 711" name="T33"/>
                <a:gd fmla="*/ 619 w 636" name="T34"/>
                <a:gd fmla="*/ 366 h 711" name="T35"/>
                <a:gd fmla="*/ 602 w 636" name="T36"/>
                <a:gd fmla="*/ 320 h 711" name="T37"/>
                <a:gd fmla="*/ 594 w 636" name="T38"/>
                <a:gd fmla="*/ 270 h 711" name="T39"/>
                <a:gd fmla="*/ 597 w 636" name="T40"/>
                <a:gd fmla="*/ 248 h 711" name="T41"/>
                <a:gd fmla="*/ 574 w 636" name="T42"/>
                <a:gd fmla="*/ 252 h 711" name="T43"/>
                <a:gd fmla="*/ 570 w 636" name="T44"/>
                <a:gd fmla="*/ 220 h 711" name="T45"/>
                <a:gd fmla="*/ 592 w 636" name="T46"/>
                <a:gd fmla="*/ 199 h 711" name="T47"/>
                <a:gd fmla="*/ 627 w 636" name="T48"/>
                <a:gd fmla="*/ 194 h 711" name="T49"/>
                <a:gd fmla="*/ 633 w 636" name="T50"/>
                <a:gd fmla="*/ 161 h 711" name="T51"/>
                <a:gd fmla="*/ 545 w 636" name="T52"/>
                <a:gd fmla="*/ 147 h 711" name="T53"/>
                <a:gd fmla="*/ 474 w 636" name="T54"/>
                <a:gd fmla="*/ 142 h 711" name="T55"/>
                <a:gd fmla="*/ 429 w 636" name="T56"/>
                <a:gd fmla="*/ 93 h 711" name="T57"/>
                <a:gd fmla="*/ 382 w 636" name="T58"/>
                <a:gd fmla="*/ 49 h 711" name="T59"/>
                <a:gd fmla="*/ 366 w 636" name="T60"/>
                <a:gd fmla="*/ 3 h 711" name="T61"/>
                <a:gd fmla="*/ 353 w 636" name="T62"/>
                <a:gd fmla="*/ 3 h 711" name="T63"/>
                <a:gd fmla="*/ 340 w 636" name="T64"/>
                <a:gd fmla="*/ 28 h 711" name="T65"/>
                <a:gd fmla="*/ 308 w 636" name="T66"/>
                <a:gd fmla="*/ 34 h 711" name="T67"/>
                <a:gd fmla="*/ 300 w 636" name="T68"/>
                <a:gd fmla="*/ 51 h 711" name="T69"/>
                <a:gd fmla="*/ 288 w 636" name="T70"/>
                <a:gd fmla="*/ 63 h 711" name="T71"/>
                <a:gd fmla="*/ 266 w 636" name="T72"/>
                <a:gd fmla="*/ 72 h 711" name="T73"/>
                <a:gd fmla="*/ 298 w 636" name="T74"/>
                <a:gd fmla="*/ 108 h 711" name="T75"/>
                <a:gd fmla="*/ 302 w 636" name="T76"/>
                <a:gd fmla="*/ 129 h 711" name="T77"/>
                <a:gd fmla="*/ 252 w 636" name="T78"/>
                <a:gd fmla="*/ 139 h 711" name="T79"/>
                <a:gd fmla="*/ 233 w 636" name="T80"/>
                <a:gd fmla="*/ 131 h 711" name="T81"/>
                <a:gd fmla="*/ 216 w 636" name="T82"/>
                <a:gd fmla="*/ 173 h 711" name="T83"/>
                <a:gd fmla="*/ 176 w 636" name="T84"/>
                <a:gd fmla="*/ 217 h 711" name="T85"/>
                <a:gd fmla="*/ 144 w 636" name="T86"/>
                <a:gd fmla="*/ 209 h 711" name="T87"/>
                <a:gd fmla="*/ 106 w 636" name="T88"/>
                <a:gd fmla="*/ 227 h 711" name="T89"/>
                <a:gd fmla="*/ 90 w 636" name="T90"/>
                <a:gd fmla="*/ 271 h 711" name="T91"/>
                <a:gd fmla="*/ 137 w 636" name="T92"/>
                <a:gd fmla="*/ 318 h 711" name="T93"/>
                <a:gd fmla="*/ 145 w 636" name="T94"/>
                <a:gd fmla="*/ 374 h 711" name="T95"/>
                <a:gd fmla="*/ 115 w 636" name="T96"/>
                <a:gd fmla="*/ 416 h 711" name="T97"/>
                <a:gd fmla="*/ 63 w 636" name="T98"/>
                <a:gd fmla="*/ 432 h 711" name="T99"/>
                <a:gd fmla="*/ 0 w 636" name="T100"/>
                <a:gd fmla="*/ 481 h 711" name="T101"/>
                <a:gd fmla="*/ 10 w 636" name="T102"/>
                <a:gd fmla="*/ 516 h 711" name="T103"/>
                <a:gd fmla="*/ 39 w 636" name="T104"/>
                <a:gd fmla="*/ 566 h 711" name="T105"/>
                <a:gd fmla="*/ 17 w 636" name="T106"/>
                <a:gd fmla="*/ 575 h 711" name="T107"/>
                <a:gd fmla="*/ 25 w 636" name="T108"/>
                <a:gd fmla="*/ 607 h 711" name="T109"/>
                <a:gd fmla="*/ 37 w 636" name="T110"/>
                <a:gd fmla="*/ 646 h 711" name="T111"/>
                <a:gd fmla="*/ 64 w 636" name="T112"/>
                <a:gd fmla="*/ 662 h 711" name="T113"/>
                <a:gd fmla="*/ 93 w 636" name="T114"/>
                <a:gd fmla="*/ 663 h 711" name="T115"/>
                <a:gd fmla="*/ 118 w 636" name="T116"/>
                <a:gd fmla="*/ 689 h 711" name="T117"/>
                <a:gd fmla="*/ 157 w 636" name="T118"/>
                <a:gd fmla="*/ 675 h 711" name="T119"/>
                <a:gd fmla="*/ 201 w 636" name="T120"/>
                <a:gd fmla="*/ 649 h 71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1" w="636">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solidFill>
              <a:srgbClr val="019B60"/>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8" name="河北">
              <a:extLst>
                <a:ext uri="{FF2B5EF4-FFF2-40B4-BE49-F238E27FC236}">
                  <a16:creationId xmlns:a16="http://schemas.microsoft.com/office/drawing/2014/main" id="{BBFF9BF4-17E5-4791-862A-9210FB5C5B61}"/>
                </a:ext>
              </a:extLst>
            </p:cNvPr>
            <p:cNvSpPr>
              <a:spLocks noEditPoints="1"/>
            </p:cNvSpPr>
            <p:nvPr/>
          </p:nvSpPr>
          <p:spPr bwMode="auto">
            <a:xfrm>
              <a:off x="9198262" y="2594409"/>
              <a:ext cx="638534" cy="896187"/>
            </a:xfrm>
            <a:custGeom>
              <a:gdLst>
                <a:gd fmla="*/ 1177 w 2047" name="T0"/>
                <a:gd fmla="*/ 2101 h 2907" name="T1"/>
                <a:gd fmla="*/ 917 w 2047" name="T2"/>
                <a:gd fmla="*/ 2293 h 2907" name="T3"/>
                <a:gd fmla="*/ 781 w 2047" name="T4"/>
                <a:gd fmla="*/ 2510 h 2907" name="T5"/>
                <a:gd fmla="*/ 635 w 2047" name="T6"/>
                <a:gd fmla="*/ 2788 h 2907" name="T7"/>
                <a:gd fmla="*/ 608 w 2047" name="T8"/>
                <a:gd fmla="*/ 2863 h 2907" name="T9"/>
                <a:gd fmla="*/ 320 w 2047" name="T10"/>
                <a:gd fmla="*/ 2852 h 2907" name="T11"/>
                <a:gd fmla="*/ 104 w 2047" name="T12"/>
                <a:gd fmla="*/ 2796 h 2907" name="T13"/>
                <a:gd fmla="*/ 33 w 2047" name="T14"/>
                <a:gd fmla="*/ 2646 h 2907" name="T15"/>
                <a:gd fmla="*/ 117 w 2047" name="T16"/>
                <a:gd fmla="*/ 2466 h 2907" name="T17"/>
                <a:gd fmla="*/ 165 w 2047" name="T18"/>
                <a:gd fmla="*/ 2214 h 2907" name="T19"/>
                <a:gd fmla="*/ 105 w 2047" name="T20"/>
                <a:gd fmla="*/ 2031 h 2907" name="T21"/>
                <a:gd fmla="*/ 0 w 2047" name="T22"/>
                <a:gd fmla="*/ 1928 h 2907" name="T23"/>
                <a:gd fmla="*/ 98 w 2047" name="T24"/>
                <a:gd fmla="*/ 1761 h 2907" name="T25"/>
                <a:gd fmla="*/ 174 w 2047" name="T26"/>
                <a:gd fmla="*/ 1620 h 2907" name="T27"/>
                <a:gd fmla="*/ 299 w 2047" name="T28"/>
                <a:gd fmla="*/ 1564 h 2907" name="T29"/>
                <a:gd fmla="*/ 269 w 2047" name="T30"/>
                <a:gd fmla="*/ 1321 h 2907" name="T31"/>
                <a:gd fmla="*/ 108 w 2047" name="T32"/>
                <a:gd fmla="*/ 1206 h 2907" name="T33"/>
                <a:gd fmla="*/ 184 w 2047" name="T34"/>
                <a:gd fmla="*/ 1121 h 2907" name="T35"/>
                <a:gd fmla="*/ 221 w 2047" name="T36"/>
                <a:gd fmla="*/ 1036 h 2907" name="T37"/>
                <a:gd fmla="*/ 66 w 2047" name="T38"/>
                <a:gd fmla="*/ 735 h 2907" name="T39"/>
                <a:gd fmla="*/ 74 w 2047" name="T40"/>
                <a:gd fmla="*/ 586 h 2907" name="T41"/>
                <a:gd fmla="*/ 193 w 2047" name="T42"/>
                <a:gd fmla="*/ 354 h 2907" name="T43"/>
                <a:gd fmla="*/ 357 w 2047" name="T44"/>
                <a:gd fmla="*/ 247 h 2907" name="T45"/>
                <a:gd fmla="*/ 382 w 2047" name="T46"/>
                <a:gd fmla="*/ 482 h 2907" name="T47"/>
                <a:gd fmla="*/ 532 w 2047" name="T48"/>
                <a:gd fmla="*/ 449 h 2907" name="T49"/>
                <a:gd fmla="*/ 718 w 2047" name="T50"/>
                <a:gd fmla="*/ 374 h 2907" name="T51"/>
                <a:gd fmla="*/ 857 w 2047" name="T52"/>
                <a:gd fmla="*/ 311 h 2907" name="T53"/>
                <a:gd fmla="*/ 986 w 2047" name="T54"/>
                <a:gd fmla="*/ 214 h 2907" name="T55"/>
                <a:gd fmla="*/ 1058 w 2047" name="T56"/>
                <a:gd fmla="*/ 70 h 2907" name="T57"/>
                <a:gd fmla="*/ 1301 w 2047" name="T58"/>
                <a:gd fmla="*/ 12 h 2907" name="T59"/>
                <a:gd fmla="*/ 1397 w 2047" name="T60"/>
                <a:gd fmla="*/ 196 h 2907" name="T61"/>
                <a:gd fmla="*/ 1466 w 2047" name="T62"/>
                <a:gd fmla="*/ 341 h 2907" name="T63"/>
                <a:gd fmla="*/ 1475 w 2047" name="T64"/>
                <a:gd fmla="*/ 482 h 2907" name="T65"/>
                <a:gd fmla="*/ 1660 w 2047" name="T66"/>
                <a:gd fmla="*/ 518 h 2907" name="T67"/>
                <a:gd fmla="*/ 1700 w 2047" name="T68"/>
                <a:gd fmla="*/ 623 h 2907" name="T69"/>
                <a:gd fmla="*/ 1682 w 2047" name="T70"/>
                <a:gd fmla="*/ 752 h 2907" name="T71"/>
                <a:gd fmla="*/ 1863 w 2047" name="T72"/>
                <a:gd fmla="*/ 853 h 2907" name="T73"/>
                <a:gd fmla="*/ 2009 w 2047" name="T74"/>
                <a:gd fmla="*/ 1033 h 2907" name="T75"/>
                <a:gd fmla="*/ 1905 w 2047" name="T76"/>
                <a:gd fmla="*/ 1185 h 2907" name="T77"/>
                <a:gd fmla="*/ 1862 w 2047" name="T78"/>
                <a:gd fmla="*/ 1338 h 2907" name="T79"/>
                <a:gd fmla="*/ 1782 w 2047" name="T80"/>
                <a:gd fmla="*/ 1457 h 2907" name="T81"/>
                <a:gd fmla="*/ 1548 w 2047" name="T82"/>
                <a:gd fmla="*/ 1538 h 2907" name="T83"/>
                <a:gd fmla="*/ 1420 w 2047" name="T84"/>
                <a:gd fmla="*/ 1382 h 2907" name="T85"/>
                <a:gd fmla="*/ 1328 w 2047" name="T86"/>
                <a:gd fmla="*/ 1277 h 2907" name="T87"/>
                <a:gd fmla="*/ 1307 w 2047" name="T88"/>
                <a:gd fmla="*/ 1079 h 2907" name="T89"/>
                <a:gd fmla="*/ 1204 w 2047" name="T90"/>
                <a:gd fmla="*/ 957 h 2907" name="T91"/>
                <a:gd fmla="*/ 1233 w 2047" name="T92"/>
                <a:gd fmla="*/ 877 h 2907" name="T93"/>
                <a:gd fmla="*/ 968 w 2047" name="T94"/>
                <a:gd fmla="*/ 713 h 2907" name="T95"/>
                <a:gd fmla="*/ 888 w 2047" name="T96"/>
                <a:gd fmla="*/ 763 h 2907" name="T97"/>
                <a:gd fmla="*/ 831 w 2047" name="T98"/>
                <a:gd fmla="*/ 831 h 2907" name="T99"/>
                <a:gd fmla="*/ 690 w 2047" name="T100"/>
                <a:gd fmla="*/ 979 h 2907" name="T101"/>
                <a:gd fmla="*/ 597 w 2047" name="T102"/>
                <a:gd fmla="*/ 1192 h 2907" name="T103"/>
                <a:gd fmla="*/ 643 w 2047" name="T104"/>
                <a:gd fmla="*/ 1358 h 2907" name="T105"/>
                <a:gd fmla="*/ 843 w 2047" name="T106"/>
                <a:gd fmla="*/ 1346 h 2907" name="T107"/>
                <a:gd fmla="*/ 984 w 2047" name="T108"/>
                <a:gd fmla="*/ 1336 h 2907" name="T109"/>
                <a:gd fmla="*/ 1093 w 2047" name="T110"/>
                <a:gd fmla="*/ 1548 h 2907" name="T111"/>
                <a:gd fmla="*/ 1131 w 2047" name="T112"/>
                <a:gd fmla="*/ 1723 h 2907" name="T113"/>
                <a:gd fmla="*/ 1272 w 2047" name="T114"/>
                <a:gd fmla="*/ 1765 h 2907" name="T115"/>
                <a:gd fmla="*/ 1390 w 2047" name="T116"/>
                <a:gd fmla="*/ 1918 h 2907" name="T117"/>
                <a:gd fmla="*/ 1163 w 2047" name="T118"/>
                <a:gd fmla="*/ 1195 h 2907" name="T119"/>
                <a:gd fmla="*/ 1107 w 2047" name="T120"/>
                <a:gd fmla="*/ 1329 h 2907" name="T121"/>
                <a:gd fmla="*/ 1033 w 2047" name="T122"/>
                <a:gd fmla="*/ 1188 h 29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07" w="204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29" name="内蒙古">
              <a:extLst>
                <a:ext uri="{FF2B5EF4-FFF2-40B4-BE49-F238E27FC236}">
                  <a16:creationId xmlns:a16="http://schemas.microsoft.com/office/drawing/2014/main" id="{F92FB265-B1CE-4A84-A7D9-0BF876E76451}"/>
                </a:ext>
              </a:extLst>
            </p:cNvPr>
            <p:cNvSpPr/>
            <p:nvPr/>
          </p:nvSpPr>
          <p:spPr bwMode="auto">
            <a:xfrm>
              <a:off x="7573922" y="1126903"/>
              <a:ext cx="2643753" cy="2184456"/>
            </a:xfrm>
            <a:custGeom>
              <a:gdLst>
                <a:gd fmla="*/ 3037 w 8497" name="T0"/>
                <a:gd fmla="*/ 6400 h 7037" name="T1"/>
                <a:gd fmla="*/ 2793 w 8497" name="T2"/>
                <a:gd fmla="*/ 6311 h 7037" name="T3"/>
                <a:gd fmla="*/ 2585 w 8497" name="T4"/>
                <a:gd fmla="*/ 6887 h 7037" name="T5"/>
                <a:gd fmla="*/ 2116 w 8497" name="T6"/>
                <a:gd fmla="*/ 7024 h 7037" name="T7"/>
                <a:gd fmla="*/ 1852 w 8497" name="T8"/>
                <a:gd fmla="*/ 6611 h 7037" name="T9"/>
                <a:gd fmla="*/ 2048 w 8497" name="T10"/>
                <a:gd fmla="*/ 6147 h 7037" name="T11"/>
                <a:gd fmla="*/ 1341 w 8497" name="T12"/>
                <a:gd fmla="*/ 6249 h 7037" name="T13"/>
                <a:gd fmla="*/ 1134 w 8497" name="T14"/>
                <a:gd fmla="*/ 6306 h 7037" name="T15"/>
                <a:gd fmla="*/ 856 w 8497" name="T16"/>
                <a:gd fmla="*/ 5986 h 7037" name="T17"/>
                <a:gd fmla="*/ 822 w 8497" name="T18"/>
                <a:gd fmla="*/ 5621 h 7037" name="T19"/>
                <a:gd fmla="*/ 443 w 8497" name="T20"/>
                <a:gd fmla="*/ 5430 h 7037" name="T21"/>
                <a:gd fmla="*/ 184 w 8497" name="T22"/>
                <a:gd fmla="*/ 5245 h 7037" name="T23"/>
                <a:gd fmla="*/ 123 w 8497" name="T24"/>
                <a:gd fmla="*/ 4497 h 7037" name="T25"/>
                <a:gd fmla="*/ 1476 w 8497" name="T26"/>
                <a:gd fmla="*/ 4787 h 7037" name="T27"/>
                <a:gd fmla="*/ 2334 w 8497" name="T28"/>
                <a:gd fmla="*/ 5189 h 7037" name="T29"/>
                <a:gd fmla="*/ 3262 w 8497" name="T30"/>
                <a:gd fmla="*/ 4881 h 7037" name="T31"/>
                <a:gd fmla="*/ 4097 w 8497" name="T32"/>
                <a:gd fmla="*/ 4763 h 7037" name="T33"/>
                <a:gd fmla="*/ 4531 w 8497" name="T34"/>
                <a:gd fmla="*/ 4161 h 7037" name="T35"/>
                <a:gd fmla="*/ 5111 w 8497" name="T36"/>
                <a:gd fmla="*/ 3848 h 7037" name="T37"/>
                <a:gd fmla="*/ 5838 w 8497" name="T38"/>
                <a:gd fmla="*/ 3413 h 7037" name="T39"/>
                <a:gd fmla="*/ 6310 w 8497" name="T40"/>
                <a:gd fmla="*/ 2990 h 7037" name="T41"/>
                <a:gd fmla="*/ 6874 w 8497" name="T42"/>
                <a:gd fmla="*/ 2918 h 7037" name="T43"/>
                <a:gd fmla="*/ 6779 w 8497" name="T44"/>
                <a:gd fmla="*/ 2573 h 7037" name="T45"/>
                <a:gd fmla="*/ 6193 w 8497" name="T46"/>
                <a:gd fmla="*/ 2525 h 7037" name="T47"/>
                <a:gd fmla="*/ 5720 w 8497" name="T48"/>
                <a:gd fmla="*/ 2216 h 7037" name="T49"/>
                <a:gd fmla="*/ 6283 w 8497" name="T50"/>
                <a:gd fmla="*/ 1669 h 7037" name="T51"/>
                <a:gd fmla="*/ 6621 w 8497" name="T52"/>
                <a:gd fmla="*/ 1322 h 7037" name="T53"/>
                <a:gd fmla="*/ 6818 w 8497" name="T54"/>
                <a:gd fmla="*/ 786 h 7037" name="T55"/>
                <a:gd fmla="*/ 6937 w 8497" name="T56"/>
                <a:gd fmla="*/ 349 h 7037" name="T57"/>
                <a:gd fmla="*/ 6993 w 8497" name="T58"/>
                <a:gd fmla="*/ 35 h 7037" name="T59"/>
                <a:gd fmla="*/ 7108 w 8497" name="T60"/>
                <a:gd fmla="*/ 346 h 7037" name="T61"/>
                <a:gd fmla="*/ 7530 w 8497" name="T62"/>
                <a:gd fmla="*/ 419 h 7037" name="T63"/>
                <a:gd fmla="*/ 7725 w 8497" name="T64"/>
                <a:gd fmla="*/ 815 h 7037" name="T65"/>
                <a:gd fmla="*/ 8106 w 8497" name="T66"/>
                <a:gd fmla="*/ 709 h 7037" name="T67"/>
                <a:gd fmla="*/ 8491 w 8497" name="T68"/>
                <a:gd fmla="*/ 842 h 7037" name="T69"/>
                <a:gd fmla="*/ 8330 w 8497" name="T70"/>
                <a:gd fmla="*/ 1414 h 7037" name="T71"/>
                <a:gd fmla="*/ 8223 w 8497" name="T72"/>
                <a:gd fmla="*/ 2079 h 7037" name="T73"/>
                <a:gd fmla="*/ 7691 w 8497" name="T74"/>
                <a:gd fmla="*/ 2500 h 7037" name="T75"/>
                <a:gd fmla="*/ 7983 w 8497" name="T76"/>
                <a:gd fmla="*/ 2670 h 7037" name="T77"/>
                <a:gd fmla="*/ 7968 w 8497" name="T78"/>
                <a:gd fmla="*/ 2801 h 7037" name="T79"/>
                <a:gd fmla="*/ 7799 w 8497" name="T80"/>
                <a:gd fmla="*/ 3172 h 7037" name="T81"/>
                <a:gd fmla="*/ 7559 w 8497" name="T82"/>
                <a:gd fmla="*/ 3236 h 7037" name="T83"/>
                <a:gd fmla="*/ 7718 w 8497" name="T84"/>
                <a:gd fmla="*/ 3627 h 7037" name="T85"/>
                <a:gd fmla="*/ 8068 w 8497" name="T86"/>
                <a:gd fmla="*/ 3722 h 7037" name="T87"/>
                <a:gd fmla="*/ 8207 w 8497" name="T88"/>
                <a:gd fmla="*/ 4165 h 7037" name="T89"/>
                <a:gd fmla="*/ 8061 w 8497" name="T90"/>
                <a:gd fmla="*/ 4497 h 7037" name="T91"/>
                <a:gd fmla="*/ 7779 w 8497" name="T92"/>
                <a:gd fmla="*/ 4600 h 7037" name="T93"/>
                <a:gd fmla="*/ 7318 w 8497" name="T94"/>
                <a:gd fmla="*/ 4915 h 7037" name="T95"/>
                <a:gd fmla="*/ 6971 w 8497" name="T96"/>
                <a:gd fmla="*/ 4840 h 7037" name="T97"/>
                <a:gd fmla="*/ 7017 w 8497" name="T98"/>
                <a:gd fmla="*/ 5229 h 7037" name="T99"/>
                <a:gd fmla="*/ 6632 w 8497" name="T100"/>
                <a:gd fmla="*/ 5051 h 7037" name="T101"/>
                <a:gd fmla="*/ 6525 w 8497" name="T102"/>
                <a:gd fmla="*/ 4756 h 7037" name="T103"/>
                <a:gd fmla="*/ 6218 w 8497" name="T104"/>
                <a:gd fmla="*/ 4978 h 7037" name="T105"/>
                <a:gd fmla="*/ 5883 w 8497" name="T106"/>
                <a:gd fmla="*/ 5056 h 7037" name="T107"/>
                <a:gd fmla="*/ 5575 w 8497" name="T108"/>
                <a:gd fmla="*/ 5022 h 7037" name="T109"/>
                <a:gd fmla="*/ 5310 w 8497" name="T110"/>
                <a:gd fmla="*/ 5262 h 7037" name="T111"/>
                <a:gd fmla="*/ 5258 w 8497" name="T112"/>
                <a:gd fmla="*/ 5721 h 7037" name="T113"/>
                <a:gd fmla="*/ 4683 w 8497" name="T114"/>
                <a:gd fmla="*/ 6112 h 7037" name="T115"/>
                <a:gd fmla="*/ 4410 w 8497" name="T116"/>
                <a:gd fmla="*/ 6157 h 7037" name="T117"/>
                <a:gd fmla="*/ 4101 w 8497" name="T118"/>
                <a:gd fmla="*/ 6279 h 7037" name="T119"/>
                <a:gd fmla="*/ 3769 w 8497" name="T120"/>
                <a:gd fmla="*/ 6592 h 7037" name="T121"/>
                <a:gd fmla="*/ 3634 w 8497" name="T122"/>
                <a:gd fmla="*/ 6961 h 7037" name="T123"/>
                <a:gd fmla="*/ 3048 w 8497" name="T124"/>
                <a:gd fmla="*/ 6779 h 70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36" w="849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0" name="陕西">
              <a:extLst>
                <a:ext uri="{FF2B5EF4-FFF2-40B4-BE49-F238E27FC236}">
                  <a16:creationId xmlns:a16="http://schemas.microsoft.com/office/drawing/2014/main" id="{4F6FA100-468E-4AFB-9366-3DD1D5F0072A}"/>
                </a:ext>
              </a:extLst>
            </p:cNvPr>
            <p:cNvSpPr/>
            <p:nvPr/>
          </p:nvSpPr>
          <p:spPr bwMode="auto">
            <a:xfrm>
              <a:off x="8335681" y="3031301"/>
              <a:ext cx="627331" cy="1086627"/>
            </a:xfrm>
            <a:custGeom>
              <a:gdLst>
                <a:gd fmla="*/ 546 w 2030" name="T0"/>
                <a:gd fmla="*/ 3014 h 3463" name="T1"/>
                <a:gd fmla="*/ 423 w 2030" name="T2"/>
                <a:gd fmla="*/ 2992 h 3463" name="T3"/>
                <a:gd fmla="*/ 284 w 2030" name="T4"/>
                <a:gd fmla="*/ 3007 h 3463" name="T5"/>
                <a:gd fmla="*/ 215 w 2030" name="T6"/>
                <a:gd fmla="*/ 2929 h 3463" name="T7"/>
                <a:gd fmla="*/ 70 w 2030" name="T8"/>
                <a:gd fmla="*/ 2972 h 3463" name="T9"/>
                <a:gd fmla="*/ 0 w 2030" name="T10"/>
                <a:gd fmla="*/ 2900 h 3463" name="T11"/>
                <a:gd fmla="*/ 145 w 2030" name="T12"/>
                <a:gd fmla="*/ 2878 h 3463" name="T13"/>
                <a:gd fmla="*/ 179 w 2030" name="T14"/>
                <a:gd fmla="*/ 2805 h 3463" name="T15"/>
                <a:gd fmla="*/ 91 w 2030" name="T16"/>
                <a:gd fmla="*/ 2700 h 3463" name="T17"/>
                <a:gd fmla="*/ 206 w 2030" name="T18"/>
                <a:gd fmla="*/ 2597 h 3463" name="T19"/>
                <a:gd fmla="*/ 348 w 2030" name="T20"/>
                <a:gd fmla="*/ 2604 h 3463" name="T21"/>
                <a:gd fmla="*/ 372 w 2030" name="T22"/>
                <a:gd fmla="*/ 2550 h 3463" name="T23"/>
                <a:gd fmla="*/ 377 w 2030" name="T24"/>
                <a:gd fmla="*/ 2410 h 3463" name="T25"/>
                <a:gd fmla="*/ 454 w 2030" name="T26"/>
                <a:gd fmla="*/ 2271 h 3463" name="T27"/>
                <a:gd fmla="*/ 361 w 2030" name="T28"/>
                <a:gd fmla="*/ 2139 h 3463" name="T29"/>
                <a:gd fmla="*/ 418 w 2030" name="T30"/>
                <a:gd fmla="*/ 1958 h 3463" name="T31"/>
                <a:gd fmla="*/ 657 w 2030" name="T32"/>
                <a:gd fmla="*/ 2036 h 3463" name="T33"/>
                <a:gd fmla="*/ 853 w 2030" name="T34"/>
                <a:gd fmla="*/ 2004 h 3463" name="T35"/>
                <a:gd fmla="*/ 820 w 2030" name="T36"/>
                <a:gd fmla="*/ 1880 h 3463" name="T37"/>
                <a:gd fmla="*/ 976 w 2030" name="T38"/>
                <a:gd fmla="*/ 1868 h 3463" name="T39"/>
                <a:gd fmla="*/ 1116 w 2030" name="T40"/>
                <a:gd fmla="*/ 1747 h 3463" name="T41"/>
                <a:gd fmla="*/ 1154 w 2030" name="T42"/>
                <a:gd fmla="*/ 1479 h 3463" name="T43"/>
                <a:gd fmla="*/ 1051 w 2030" name="T44"/>
                <a:gd fmla="*/ 1337 h 3463" name="T45"/>
                <a:gd fmla="*/ 928 w 2030" name="T46"/>
                <a:gd fmla="*/ 1264 h 3463" name="T47"/>
                <a:gd fmla="*/ 774 w 2030" name="T48"/>
                <a:gd fmla="*/ 1188 h 3463" name="T49"/>
                <a:gd fmla="*/ 688 w 2030" name="T50"/>
                <a:gd fmla="*/ 1069 h 3463" name="T51"/>
                <a:gd fmla="*/ 699 w 2030" name="T52"/>
                <a:gd fmla="*/ 1004 h 3463" name="T53"/>
                <a:gd fmla="*/ 716 w 2030" name="T54"/>
                <a:gd fmla="*/ 842 h 3463" name="T55"/>
                <a:gd fmla="*/ 855 w 2030" name="T56"/>
                <a:gd fmla="*/ 746 h 3463" name="T57"/>
                <a:gd fmla="*/ 1091 w 2030" name="T58"/>
                <a:gd fmla="*/ 835 h 3463" name="T59"/>
                <a:gd fmla="*/ 1245 w 2030" name="T60"/>
                <a:gd fmla="*/ 708 h 3463" name="T61"/>
                <a:gd fmla="*/ 1259 w 2030" name="T62"/>
                <a:gd fmla="*/ 565 h 3463" name="T63"/>
                <a:gd fmla="*/ 1388 w 2030" name="T64"/>
                <a:gd fmla="*/ 414 h 3463" name="T65"/>
                <a:gd fmla="*/ 1481 w 2030" name="T66"/>
                <a:gd fmla="*/ 309 h 3463" name="T67"/>
                <a:gd fmla="*/ 1626 w 2030" name="T68"/>
                <a:gd fmla="*/ 152 h 3463" name="T69"/>
                <a:gd fmla="*/ 1714 w 2030" name="T70"/>
                <a:gd fmla="*/ 104 h 3463" name="T71"/>
                <a:gd fmla="*/ 1829 w 2030" name="T72"/>
                <a:gd fmla="*/ 133 h 3463" name="T73"/>
                <a:gd fmla="*/ 1958 w 2030" name="T74"/>
                <a:gd fmla="*/ 58 h 3463" name="T75"/>
                <a:gd fmla="*/ 2003 w 2030" name="T76"/>
                <a:gd fmla="*/ 139 h 3463" name="T77"/>
                <a:gd fmla="*/ 1927 w 2030" name="T78"/>
                <a:gd fmla="*/ 338 h 3463" name="T79"/>
                <a:gd fmla="*/ 1818 w 2030" name="T80"/>
                <a:gd fmla="*/ 561 h 3463" name="T81"/>
                <a:gd fmla="*/ 1806 w 2030" name="T82"/>
                <a:gd fmla="*/ 739 h 3463" name="T83"/>
                <a:gd fmla="*/ 1870 w 2030" name="T84"/>
                <a:gd fmla="*/ 904 h 3463" name="T85"/>
                <a:gd fmla="*/ 1751 w 2030" name="T86"/>
                <a:gd fmla="*/ 1118 h 3463" name="T87"/>
                <a:gd fmla="*/ 1760 w 2030" name="T88"/>
                <a:gd fmla="*/ 1268 h 3463" name="T89"/>
                <a:gd fmla="*/ 1765 w 2030" name="T90"/>
                <a:gd fmla="*/ 1534 h 3463" name="T91"/>
                <a:gd fmla="*/ 1736 w 2030" name="T92"/>
                <a:gd fmla="*/ 1900 h 3463" name="T93"/>
                <a:gd fmla="*/ 1749 w 2030" name="T94"/>
                <a:gd fmla="*/ 2190 h 3463" name="T95"/>
                <a:gd fmla="*/ 1778 w 2030" name="T96"/>
                <a:gd fmla="*/ 2351 h 3463" name="T97"/>
                <a:gd fmla="*/ 1826 w 2030" name="T98"/>
                <a:gd fmla="*/ 2492 h 3463" name="T99"/>
                <a:gd fmla="*/ 1974 w 2030" name="T100"/>
                <a:gd fmla="*/ 2680 h 3463" name="T101"/>
                <a:gd fmla="*/ 1847 w 2030" name="T102"/>
                <a:gd fmla="*/ 2834 h 3463" name="T103"/>
                <a:gd fmla="*/ 1703 w 2030" name="T104"/>
                <a:gd fmla="*/ 2818 h 3463" name="T105"/>
                <a:gd fmla="*/ 1454 w 2030" name="T106"/>
                <a:gd fmla="*/ 2790 h 3463" name="T107"/>
                <a:gd fmla="*/ 1522 w 2030" name="T108"/>
                <a:gd fmla="*/ 2884 h 3463" name="T109"/>
                <a:gd fmla="*/ 1661 w 2030" name="T110"/>
                <a:gd fmla="*/ 2985 h 3463" name="T111"/>
                <a:gd fmla="*/ 1566 w 2030" name="T112"/>
                <a:gd fmla="*/ 3074 h 3463" name="T113"/>
                <a:gd fmla="*/ 1440 w 2030" name="T114"/>
                <a:gd fmla="*/ 3155 h 3463" name="T115"/>
                <a:gd fmla="*/ 1457 w 2030" name="T116"/>
                <a:gd fmla="*/ 3423 h 3463" name="T117"/>
                <a:gd fmla="*/ 1229 w 2030" name="T118"/>
                <a:gd fmla="*/ 3336 h 3463" name="T119"/>
                <a:gd fmla="*/ 994 w 2030" name="T120"/>
                <a:gd fmla="*/ 3208 h 3463" name="T121"/>
                <a:gd fmla="*/ 812 w 2030" name="T122"/>
                <a:gd fmla="*/ 3209 h 3463" name="T123"/>
                <a:gd fmla="*/ 681 w 2030" name="T124"/>
                <a:gd fmla="*/ 3086 h 34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3" w="2030">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1" name="重庆">
              <a:extLst>
                <a:ext uri="{FF2B5EF4-FFF2-40B4-BE49-F238E27FC236}">
                  <a16:creationId xmlns:a16="http://schemas.microsoft.com/office/drawing/2014/main" id="{CF335374-1FD0-42F7-9EE9-D9035752BB2D}"/>
                </a:ext>
              </a:extLst>
            </p:cNvPr>
            <p:cNvSpPr/>
            <p:nvPr/>
          </p:nvSpPr>
          <p:spPr bwMode="auto">
            <a:xfrm>
              <a:off x="8302074" y="4050714"/>
              <a:ext cx="548915" cy="537712"/>
            </a:xfrm>
            <a:custGeom>
              <a:gdLst>
                <a:gd fmla="*/ 595 w 1775" name="T0"/>
                <a:gd fmla="*/ 1433 h 1753" name="T1"/>
                <a:gd fmla="*/ 546 w 1775" name="T2"/>
                <a:gd fmla="*/ 1466 h 1753" name="T3"/>
                <a:gd fmla="*/ 501 w 1775" name="T4"/>
                <a:gd fmla="*/ 1586 h 1753" name="T5"/>
                <a:gd fmla="*/ 438 w 1775" name="T6"/>
                <a:gd fmla="*/ 1581 h 1753" name="T7"/>
                <a:gd fmla="*/ 420 w 1775" name="T8"/>
                <a:gd fmla="*/ 1467 h 1753" name="T9"/>
                <a:gd fmla="*/ 411 w 1775" name="T10"/>
                <a:gd fmla="*/ 1505 h 1753" name="T11"/>
                <a:gd fmla="*/ 366 w 1775" name="T12"/>
                <a:gd fmla="*/ 1557 h 1753" name="T13"/>
                <a:gd fmla="*/ 313 w 1775" name="T14"/>
                <a:gd fmla="*/ 1467 h 1753" name="T15"/>
                <a:gd fmla="*/ 202 w 1775" name="T16"/>
                <a:gd fmla="*/ 1382 h 1753" name="T17"/>
                <a:gd fmla="*/ 115 w 1775" name="T18"/>
                <a:gd fmla="*/ 1292 h 1753" name="T19"/>
                <a:gd fmla="*/ 74 w 1775" name="T20"/>
                <a:gd fmla="*/ 1221 h 1753" name="T21"/>
                <a:gd fmla="*/ 18 w 1775" name="T22"/>
                <a:gd fmla="*/ 1127 h 1753" name="T23"/>
                <a:gd fmla="*/ 92 w 1775" name="T24"/>
                <a:gd fmla="*/ 988 h 1753" name="T25"/>
                <a:gd fmla="*/ 146 w 1775" name="T26"/>
                <a:gd fmla="*/ 910 h 1753" name="T27"/>
                <a:gd fmla="*/ 109 w 1775" name="T28"/>
                <a:gd fmla="*/ 843 h 1753" name="T29"/>
                <a:gd fmla="*/ 153 w 1775" name="T30"/>
                <a:gd fmla="*/ 754 h 1753" name="T31"/>
                <a:gd fmla="*/ 269 w 1775" name="T32"/>
                <a:gd fmla="*/ 767 h 1753" name="T33"/>
                <a:gd fmla="*/ 383 w 1775" name="T34"/>
                <a:gd fmla="*/ 825 h 1753" name="T35"/>
                <a:gd fmla="*/ 495 w 1775" name="T36"/>
                <a:gd fmla="*/ 888 h 1753" name="T37"/>
                <a:gd fmla="*/ 652 w 1775" name="T38"/>
                <a:gd fmla="*/ 868 h 1753" name="T39"/>
                <a:gd fmla="*/ 726 w 1775" name="T40"/>
                <a:gd fmla="*/ 770 h 1753" name="T41"/>
                <a:gd fmla="*/ 772 w 1775" name="T42"/>
                <a:gd fmla="*/ 624 h 1753" name="T43"/>
                <a:gd fmla="*/ 793 w 1775" name="T44"/>
                <a:gd fmla="*/ 560 h 1753" name="T45"/>
                <a:gd fmla="*/ 866 w 1775" name="T46"/>
                <a:gd fmla="*/ 561 h 1753" name="T47"/>
                <a:gd fmla="*/ 933 w 1775" name="T48"/>
                <a:gd fmla="*/ 550 h 1753" name="T49"/>
                <a:gd fmla="*/ 986 w 1775" name="T50"/>
                <a:gd fmla="*/ 458 h 1753" name="T51"/>
                <a:gd fmla="*/ 1045 w 1775" name="T52"/>
                <a:gd fmla="*/ 353 h 1753" name="T53"/>
                <a:gd fmla="*/ 1166 w 1775" name="T54"/>
                <a:gd fmla="*/ 229 h 1753" name="T55"/>
                <a:gd fmla="*/ 1140 w 1775" name="T56"/>
                <a:gd fmla="*/ 166 h 1753" name="T57"/>
                <a:gd fmla="*/ 1103 w 1775" name="T58"/>
                <a:gd fmla="*/ 52 h 1753" name="T59"/>
                <a:gd fmla="*/ 1244 w 1775" name="T60"/>
                <a:gd fmla="*/ 34 h 1753" name="T61"/>
                <a:gd fmla="*/ 1449 w 1775" name="T62"/>
                <a:gd fmla="*/ 207 h 1753" name="T63"/>
                <a:gd fmla="*/ 1605 w 1775" name="T64"/>
                <a:gd fmla="*/ 223 h 1753" name="T65"/>
                <a:gd fmla="*/ 1717 w 1775" name="T66"/>
                <a:gd fmla="*/ 330 h 1753" name="T67"/>
                <a:gd fmla="*/ 1763 w 1775" name="T68"/>
                <a:gd fmla="*/ 466 h 1753" name="T69"/>
                <a:gd fmla="*/ 1714 w 1775" name="T70"/>
                <a:gd fmla="*/ 597 h 1753" name="T71"/>
                <a:gd fmla="*/ 1562 w 1775" name="T72"/>
                <a:gd fmla="*/ 656 h 1753" name="T73"/>
                <a:gd fmla="*/ 1469 w 1775" name="T74"/>
                <a:gd fmla="*/ 732 h 1753" name="T75"/>
                <a:gd fmla="*/ 1392 w 1775" name="T76"/>
                <a:gd fmla="*/ 718 h 1753" name="T77"/>
                <a:gd fmla="*/ 1289 w 1775" name="T78"/>
                <a:gd fmla="*/ 727 h 1753" name="T79"/>
                <a:gd fmla="*/ 1207 w 1775" name="T80"/>
                <a:gd fmla="*/ 708 h 1753" name="T81"/>
                <a:gd fmla="*/ 1120 w 1775" name="T82"/>
                <a:gd fmla="*/ 794 h 1753" name="T83"/>
                <a:gd fmla="*/ 1164 w 1775" name="T84"/>
                <a:gd fmla="*/ 927 h 1753" name="T85"/>
                <a:gd fmla="*/ 1109 w 1775" name="T86"/>
                <a:gd fmla="*/ 1025 h 1753" name="T87"/>
                <a:gd fmla="*/ 1182 w 1775" name="T88"/>
                <a:gd fmla="*/ 1040 h 1753" name="T89"/>
                <a:gd fmla="*/ 1271 w 1775" name="T90"/>
                <a:gd fmla="*/ 1110 h 1753" name="T91"/>
                <a:gd fmla="*/ 1309 w 1775" name="T92"/>
                <a:gd fmla="*/ 1230 h 1753" name="T93"/>
                <a:gd fmla="*/ 1372 w 1775" name="T94"/>
                <a:gd fmla="*/ 1229 h 1753" name="T95"/>
                <a:gd fmla="*/ 1453 w 1775" name="T96"/>
                <a:gd fmla="*/ 1374 h 1753" name="T97"/>
                <a:gd fmla="*/ 1449 w 1775" name="T98"/>
                <a:gd fmla="*/ 1519 h 1753" name="T99"/>
                <a:gd fmla="*/ 1421 w 1775" name="T100"/>
                <a:gd fmla="*/ 1565 h 1753" name="T101"/>
                <a:gd fmla="*/ 1385 w 1775" name="T102"/>
                <a:gd fmla="*/ 1694 h 1753" name="T103"/>
                <a:gd fmla="*/ 1302 w 1775" name="T104"/>
                <a:gd fmla="*/ 1732 h 1753" name="T105"/>
                <a:gd fmla="*/ 1250 w 1775" name="T106"/>
                <a:gd fmla="*/ 1641 h 1753" name="T107"/>
                <a:gd fmla="*/ 1195 w 1775" name="T108"/>
                <a:gd fmla="*/ 1691 h 1753" name="T109"/>
                <a:gd fmla="*/ 1189 w 1775" name="T110"/>
                <a:gd fmla="*/ 1563 h 1753" name="T111"/>
                <a:gd fmla="*/ 1102 w 1775" name="T112"/>
                <a:gd fmla="*/ 1488 h 1753" name="T113"/>
                <a:gd fmla="*/ 1022 w 1775" name="T114"/>
                <a:gd fmla="*/ 1362 h 1753" name="T115"/>
                <a:gd fmla="*/ 885 w 1775" name="T116"/>
                <a:gd fmla="*/ 1315 h 1753" name="T117"/>
                <a:gd fmla="*/ 792 w 1775" name="T118"/>
                <a:gd fmla="*/ 1302 h 1753" name="T119"/>
                <a:gd fmla="*/ 764 w 1775" name="T120"/>
                <a:gd fmla="*/ 1418 h 175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52" w="1775">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solidFill>
              <a:srgbClr val="019B60"/>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2" name="广西">
              <a:extLst>
                <a:ext uri="{FF2B5EF4-FFF2-40B4-BE49-F238E27FC236}">
                  <a16:creationId xmlns:a16="http://schemas.microsoft.com/office/drawing/2014/main" id="{3B66B870-CD64-4CEF-BD64-C6BF95CC02DE}"/>
                </a:ext>
              </a:extLst>
            </p:cNvPr>
            <p:cNvSpPr/>
            <p:nvPr/>
          </p:nvSpPr>
          <p:spPr bwMode="auto">
            <a:xfrm>
              <a:off x="8156444" y="4834878"/>
              <a:ext cx="929794" cy="672140"/>
            </a:xfrm>
            <a:custGeom>
              <a:gdLst>
                <a:gd fmla="*/ 1018 w 2980" name="T0"/>
                <a:gd fmla="*/ 1986 h 2145" name="T1"/>
                <a:gd fmla="*/ 879 w 2980" name="T2"/>
                <a:gd fmla="*/ 1879 h 2145" name="T3"/>
                <a:gd fmla="*/ 786 w 2980" name="T4"/>
                <a:gd fmla="*/ 1722 h 2145" name="T5"/>
                <a:gd fmla="*/ 867 w 2980" name="T6"/>
                <a:gd fmla="*/ 1563 h 2145" name="T7"/>
                <a:gd fmla="*/ 768 w 2980" name="T8"/>
                <a:gd fmla="*/ 1472 h 2145" name="T9"/>
                <a:gd fmla="*/ 558 w 2980" name="T10"/>
                <a:gd fmla="*/ 1450 h 2145" name="T11"/>
                <a:gd fmla="*/ 427 w 2980" name="T12"/>
                <a:gd fmla="*/ 1403 h 2145" name="T13"/>
                <a:gd fmla="*/ 413 w 2980" name="T14"/>
                <a:gd fmla="*/ 1291 h 2145" name="T15"/>
                <a:gd fmla="*/ 499 w 2980" name="T16"/>
                <a:gd fmla="*/ 1229 h 2145" name="T17"/>
                <a:gd fmla="*/ 602 w 2980" name="T18"/>
                <a:gd fmla="*/ 1225 h 2145" name="T19"/>
                <a:gd fmla="*/ 617 w 2980" name="T20"/>
                <a:gd fmla="*/ 976 h 2145" name="T21"/>
                <a:gd fmla="*/ 500 w 2980" name="T22"/>
                <a:gd fmla="*/ 983 h 2145" name="T23"/>
                <a:gd fmla="*/ 408 w 2980" name="T24"/>
                <a:gd fmla="*/ 940 h 2145" name="T25"/>
                <a:gd fmla="*/ 340 w 2980" name="T26"/>
                <a:gd fmla="*/ 955 h 2145" name="T27"/>
                <a:gd fmla="*/ 269 w 2980" name="T28"/>
                <a:gd fmla="*/ 871 h 2145" name="T29"/>
                <a:gd fmla="*/ 112 w 2980" name="T30"/>
                <a:gd fmla="*/ 783 h 2145" name="T31"/>
                <a:gd fmla="*/ 19 w 2980" name="T32"/>
                <a:gd fmla="*/ 776 h 2145" name="T33"/>
                <a:gd fmla="*/ 86 w 2980" name="T34"/>
                <a:gd fmla="*/ 708 h 2145" name="T35"/>
                <a:gd fmla="*/ 220 w 2980" name="T36"/>
                <a:gd fmla="*/ 624 h 2145" name="T37"/>
                <a:gd fmla="*/ 353 w 2980" name="T38"/>
                <a:gd fmla="*/ 589 h 2145" name="T39"/>
                <a:gd fmla="*/ 491 w 2980" name="T40"/>
                <a:gd fmla="*/ 669 h 2145" name="T41"/>
                <a:gd fmla="*/ 641 w 2980" name="T42"/>
                <a:gd fmla="*/ 694 h 2145" name="T43"/>
                <a:gd fmla="*/ 757 w 2980" name="T44"/>
                <a:gd fmla="*/ 584 h 2145" name="T45"/>
                <a:gd fmla="*/ 980 w 2980" name="T46"/>
                <a:gd fmla="*/ 480 h 2145" name="T47"/>
                <a:gd fmla="*/ 1012 w 2980" name="T48"/>
                <a:gd fmla="*/ 374 h 2145" name="T49"/>
                <a:gd fmla="*/ 1129 w 2980" name="T50"/>
                <a:gd fmla="*/ 416 h 2145" name="T51"/>
                <a:gd fmla="*/ 1255 w 2980" name="T52"/>
                <a:gd fmla="*/ 458 h 2145" name="T53"/>
                <a:gd fmla="*/ 1328 w 2980" name="T54"/>
                <a:gd fmla="*/ 538 h 2145" name="T55"/>
                <a:gd fmla="*/ 1471 w 2980" name="T56"/>
                <a:gd fmla="*/ 401 h 2145" name="T57"/>
                <a:gd fmla="*/ 1613 w 2980" name="T58"/>
                <a:gd fmla="*/ 444 h 2145" name="T59"/>
                <a:gd fmla="*/ 1670 w 2980" name="T60"/>
                <a:gd fmla="*/ 331 h 2145" name="T61"/>
                <a:gd fmla="*/ 1796 w 2980" name="T62"/>
                <a:gd fmla="*/ 346 h 2145" name="T63"/>
                <a:gd fmla="*/ 1784 w 2980" name="T64"/>
                <a:gd fmla="*/ 261 h 2145" name="T65"/>
                <a:gd fmla="*/ 1935 w 2980" name="T66"/>
                <a:gd fmla="*/ 224 h 2145" name="T67"/>
                <a:gd fmla="*/ 2060 w 2980" name="T68"/>
                <a:gd fmla="*/ 189 h 2145" name="T69"/>
                <a:gd fmla="*/ 2121 w 2980" name="T70"/>
                <a:gd fmla="*/ 149 h 2145" name="T71"/>
                <a:gd fmla="*/ 2240 w 2980" name="T72"/>
                <a:gd fmla="*/ 155 h 2145" name="T73"/>
                <a:gd fmla="*/ 2370 w 2980" name="T74"/>
                <a:gd fmla="*/ 78 h 2145" name="T75"/>
                <a:gd fmla="*/ 2533 w 2980" name="T76"/>
                <a:gd fmla="*/ 1 h 2145" name="T77"/>
                <a:gd fmla="*/ 2634 w 2980" name="T78"/>
                <a:gd fmla="*/ 171 h 2145" name="T79"/>
                <a:gd fmla="*/ 2735 w 2980" name="T80"/>
                <a:gd fmla="*/ 231 h 2145" name="T81"/>
                <a:gd fmla="*/ 2668 w 2980" name="T82"/>
                <a:gd fmla="*/ 413 h 2145" name="T83"/>
                <a:gd fmla="*/ 2569 w 2980" name="T84"/>
                <a:gd fmla="*/ 637 h 2145" name="T85"/>
                <a:gd fmla="*/ 2713 w 2980" name="T86"/>
                <a:gd fmla="*/ 544 h 2145" name="T87"/>
                <a:gd fmla="*/ 2739 w 2980" name="T88"/>
                <a:gd fmla="*/ 734 h 2145" name="T89"/>
                <a:gd fmla="*/ 2961 w 2980" name="T90"/>
                <a:gd fmla="*/ 705 h 2145" name="T91"/>
                <a:gd fmla="*/ 2959 w 2980" name="T92"/>
                <a:gd fmla="*/ 903 h 2145" name="T93"/>
                <a:gd fmla="*/ 2897 w 2980" name="T94"/>
                <a:gd fmla="*/ 1092 h 2145" name="T95"/>
                <a:gd fmla="*/ 2752 w 2980" name="T96"/>
                <a:gd fmla="*/ 1239 h 2145" name="T97"/>
                <a:gd fmla="*/ 2676 w 2980" name="T98"/>
                <a:gd fmla="*/ 1546 h 2145" name="T99"/>
                <a:gd fmla="*/ 2500 w 2980" name="T100"/>
                <a:gd fmla="*/ 1644 h 2145" name="T101"/>
                <a:gd fmla="*/ 2481 w 2980" name="T102"/>
                <a:gd fmla="*/ 1772 h 2145" name="T103"/>
                <a:gd fmla="*/ 2335 w 2980" name="T104"/>
                <a:gd fmla="*/ 1809 h 2145" name="T105"/>
                <a:gd fmla="*/ 2278 w 2980" name="T106"/>
                <a:gd fmla="*/ 1928 h 2145" name="T107"/>
                <a:gd fmla="*/ 2137 w 2980" name="T108"/>
                <a:gd fmla="*/ 2010 h 2145" name="T109"/>
                <a:gd fmla="*/ 2004 w 2980" name="T110"/>
                <a:gd fmla="*/ 2068 h 2145" name="T111"/>
                <a:gd fmla="*/ 1953 w 2980" name="T112"/>
                <a:gd fmla="*/ 2042 h 2145" name="T113"/>
                <a:gd fmla="*/ 1857 w 2980" name="T114"/>
                <a:gd fmla="*/ 2112 h 2145" name="T115"/>
                <a:gd fmla="*/ 1733 w 2980" name="T116"/>
                <a:gd fmla="*/ 2048 h 2145" name="T117"/>
                <a:gd fmla="*/ 1608 w 2980" name="T118"/>
                <a:gd fmla="*/ 2002 h 2145" name="T119"/>
                <a:gd fmla="*/ 1566 w 2980" name="T120"/>
                <a:gd fmla="*/ 2055 h 2145" name="T121"/>
                <a:gd fmla="*/ 1211 w 2980" name="T122"/>
                <a:gd fmla="*/ 2041 h 214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45" w="2980">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3" name="云南">
              <a:extLst>
                <a:ext uri="{FF2B5EF4-FFF2-40B4-BE49-F238E27FC236}">
                  <a16:creationId xmlns:a16="http://schemas.microsoft.com/office/drawing/2014/main" id="{4677D9E5-68AF-46C1-B145-0D43E6B4ADDE}"/>
                </a:ext>
              </a:extLst>
            </p:cNvPr>
            <p:cNvSpPr/>
            <p:nvPr/>
          </p:nvSpPr>
          <p:spPr bwMode="auto">
            <a:xfrm>
              <a:off x="7293863" y="4375582"/>
              <a:ext cx="1064223" cy="1120234"/>
            </a:xfrm>
            <a:custGeom>
              <a:gdLst>
                <a:gd fmla="*/ 748 w 3417" name="T0"/>
                <a:gd fmla="*/ 167 h 3582" name="T1"/>
                <a:gd fmla="*/ 679 w 3417" name="T2"/>
                <a:gd fmla="*/ 344 h 3582" name="T3"/>
                <a:gd fmla="*/ 525 w 3417" name="T4"/>
                <a:gd fmla="*/ 338 h 3582" name="T5"/>
                <a:gd fmla="*/ 466 w 3417" name="T6"/>
                <a:gd fmla="*/ 635 h 3582" name="T7"/>
                <a:gd fmla="*/ 621 w 3417" name="T8"/>
                <a:gd fmla="*/ 787 h 3582" name="T9"/>
                <a:gd fmla="*/ 557 w 3417" name="T10"/>
                <a:gd fmla="*/ 1327 h 3582" name="T11"/>
                <a:gd fmla="*/ 437 w 3417" name="T12"/>
                <a:gd fmla="*/ 1491 h 3582" name="T13"/>
                <a:gd fmla="*/ 244 w 3417" name="T14"/>
                <a:gd fmla="*/ 1657 h 3582" name="T15"/>
                <a:gd fmla="*/ 117 w 3417" name="T16"/>
                <a:gd fmla="*/ 1845 h 3582" name="T17"/>
                <a:gd fmla="*/ 75 w 3417" name="T18"/>
                <a:gd fmla="*/ 2079 h 3582" name="T19"/>
                <a:gd fmla="*/ 265 w 3417" name="T20"/>
                <a:gd fmla="*/ 2183 h 3582" name="T21"/>
                <a:gd fmla="*/ 469 w 3417" name="T22"/>
                <a:gd fmla="*/ 2250 h 3582" name="T23"/>
                <a:gd fmla="*/ 503 w 3417" name="T24"/>
                <a:gd fmla="*/ 2540 h 3582" name="T25"/>
                <a:gd fmla="*/ 678 w 3417" name="T26"/>
                <a:gd fmla="*/ 2653 h 3582" name="T27"/>
                <a:gd fmla="*/ 635 w 3417" name="T28"/>
                <a:gd fmla="*/ 2829 h 3582" name="T29"/>
                <a:gd fmla="*/ 705 w 3417" name="T30"/>
                <a:gd fmla="*/ 3092 h 3582" name="T31"/>
                <a:gd fmla="*/ 848 w 3417" name="T32"/>
                <a:gd fmla="*/ 3240 h 3582" name="T33"/>
                <a:gd fmla="*/ 957 w 3417" name="T34"/>
                <a:gd fmla="*/ 3387 h 3582" name="T35"/>
                <a:gd fmla="*/ 1268 w 3417" name="T36"/>
                <a:gd fmla="*/ 3316 h 3582" name="T37"/>
                <a:gd fmla="*/ 1355 w 3417" name="T38"/>
                <a:gd fmla="*/ 3508 h 3582" name="T39"/>
                <a:gd fmla="*/ 1590 w 3417" name="T40"/>
                <a:gd fmla="*/ 3549 h 3582" name="T41"/>
                <a:gd fmla="*/ 1580 w 3417" name="T42"/>
                <a:gd fmla="*/ 3290 h 3582" name="T43"/>
                <a:gd fmla="*/ 1613 w 3417" name="T44"/>
                <a:gd fmla="*/ 3009 h 3582" name="T45"/>
                <a:gd fmla="*/ 1836 w 3417" name="T46"/>
                <a:gd fmla="*/ 2998 h 3582" name="T47"/>
                <a:gd fmla="*/ 2064 w 3417" name="T48"/>
                <a:gd fmla="*/ 3036 h 3582" name="T49"/>
                <a:gd fmla="*/ 2289 w 3417" name="T50"/>
                <a:gd fmla="*/ 2985 h 3582" name="T51"/>
                <a:gd fmla="*/ 2513 w 3417" name="T52"/>
                <a:gd fmla="*/ 3069 h 3582" name="T53"/>
                <a:gd fmla="*/ 2668 w 3417" name="T54"/>
                <a:gd fmla="*/ 2985 h 3582" name="T55"/>
                <a:gd fmla="*/ 2896 w 3417" name="T56"/>
                <a:gd fmla="*/ 2809 h 3582" name="T57"/>
                <a:gd fmla="*/ 3109 w 3417" name="T58"/>
                <a:gd fmla="*/ 2790 h 3582" name="T59"/>
                <a:gd fmla="*/ 3287 w 3417" name="T60"/>
                <a:gd fmla="*/ 2667 h 3582" name="T61"/>
                <a:gd fmla="*/ 3360 w 3417" name="T62"/>
                <a:gd fmla="*/ 2413 h 3582" name="T63"/>
                <a:gd fmla="*/ 3170 w 3417" name="T64"/>
                <a:gd fmla="*/ 2399 h 3582" name="T65"/>
                <a:gd fmla="*/ 3041 w 3417" name="T66"/>
                <a:gd fmla="*/ 2373 h 3582" name="T67"/>
                <a:gd fmla="*/ 2824 w 3417" name="T68"/>
                <a:gd fmla="*/ 2294 h 3582" name="T69"/>
                <a:gd fmla="*/ 2841 w 3417" name="T70"/>
                <a:gd fmla="*/ 1988 h 3582" name="T71"/>
                <a:gd fmla="*/ 2819 w 3417" name="T72"/>
                <a:gd fmla="*/ 1847 h 3582" name="T73"/>
                <a:gd fmla="*/ 2739 w 3417" name="T74"/>
                <a:gd fmla="*/ 1674 h 3582" name="T75"/>
                <a:gd fmla="*/ 2840 w 3417" name="T76"/>
                <a:gd fmla="*/ 1326 h 3582" name="T77"/>
                <a:gd fmla="*/ 2523 w 3417" name="T78"/>
                <a:gd fmla="*/ 1296 h 3582" name="T79"/>
                <a:gd fmla="*/ 2496 w 3417" name="T80"/>
                <a:gd fmla="*/ 1087 h 3582" name="T81"/>
                <a:gd fmla="*/ 2713 w 3417" name="T82"/>
                <a:gd fmla="*/ 1013 h 3582" name="T83"/>
                <a:gd fmla="*/ 2965 w 3417" name="T84"/>
                <a:gd fmla="*/ 1022 h 3582" name="T85"/>
                <a:gd fmla="*/ 3136 w 3417" name="T86"/>
                <a:gd fmla="*/ 817 h 3582" name="T87"/>
                <a:gd fmla="*/ 3072 w 3417" name="T88"/>
                <a:gd fmla="*/ 675 h 3582" name="T89"/>
                <a:gd fmla="*/ 2787 w 3417" name="T90"/>
                <a:gd fmla="*/ 671 h 3582" name="T91"/>
                <a:gd fmla="*/ 2759 w 3417" name="T92"/>
                <a:gd fmla="*/ 542 h 3582" name="T93"/>
                <a:gd fmla="*/ 2639 w 3417" name="T94"/>
                <a:gd fmla="*/ 419 h 3582" name="T95"/>
                <a:gd fmla="*/ 2511 w 3417" name="T96"/>
                <a:gd fmla="*/ 566 h 3582" name="T97"/>
                <a:gd fmla="*/ 2306 w 3417" name="T98"/>
                <a:gd fmla="*/ 913 h 3582" name="T99"/>
                <a:gd fmla="*/ 2213 w 3417" name="T100"/>
                <a:gd fmla="*/ 1152 h 3582" name="T101"/>
                <a:gd fmla="*/ 2184 w 3417" name="T102"/>
                <a:gd fmla="*/ 1383 h 3582" name="T103"/>
                <a:gd fmla="*/ 1934 w 3417" name="T104"/>
                <a:gd fmla="*/ 1416 h 3582" name="T105"/>
                <a:gd fmla="*/ 1685 w 3417" name="T106"/>
                <a:gd fmla="*/ 1404 h 3582" name="T107"/>
                <a:gd fmla="*/ 1619 w 3417" name="T108"/>
                <a:gd fmla="*/ 1254 h 3582" name="T109"/>
                <a:gd fmla="*/ 1619 w 3417" name="T110"/>
                <a:gd fmla="*/ 1116 h 3582" name="T111"/>
                <a:gd fmla="*/ 1502 w 3417" name="T112"/>
                <a:gd fmla="*/ 912 h 3582" name="T113"/>
                <a:gd fmla="*/ 1353 w 3417" name="T114"/>
                <a:gd fmla="*/ 650 h 3582" name="T115"/>
                <a:gd fmla="*/ 1215 w 3417" name="T116"/>
                <a:gd fmla="*/ 634 h 3582" name="T117"/>
                <a:gd fmla="*/ 1205 w 3417" name="T118"/>
                <a:gd fmla="*/ 427 h 3582" name="T119"/>
                <a:gd fmla="*/ 1075 w 3417" name="T120"/>
                <a:gd fmla="*/ 193 h 3582" name="T121"/>
                <a:gd fmla="*/ 929 w 3417" name="T122"/>
                <a:gd fmla="*/ 344 h 3582" name="T123"/>
                <a:gd fmla="*/ 844 w 3417" name="T124"/>
                <a:gd fmla="*/ 233 h 358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81" w="3417">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4" name="青海">
              <a:extLst>
                <a:ext uri="{FF2B5EF4-FFF2-40B4-BE49-F238E27FC236}">
                  <a16:creationId xmlns:a16="http://schemas.microsoft.com/office/drawing/2014/main" id="{8DA31971-CB00-46B8-BADA-AA749D0F2EED}"/>
                </a:ext>
              </a:extLst>
            </p:cNvPr>
            <p:cNvSpPr/>
            <p:nvPr/>
          </p:nvSpPr>
          <p:spPr bwMode="auto">
            <a:xfrm>
              <a:off x="6610521" y="2941682"/>
              <a:ext cx="1478709" cy="1075425"/>
            </a:xfrm>
            <a:custGeom>
              <a:gdLst>
                <a:gd fmla="*/ 4484 w 4767" name="T0"/>
                <a:gd fmla="*/ 1080 h 3475" name="T1"/>
                <a:gd fmla="*/ 4267 w 4767" name="T2"/>
                <a:gd fmla="*/ 940 h 3475" name="T3"/>
                <a:gd fmla="*/ 3970 w 4767" name="T4"/>
                <a:gd fmla="*/ 724 h 3475" name="T5"/>
                <a:gd fmla="*/ 3855 w 4767" name="T6"/>
                <a:gd fmla="*/ 686 h 3475" name="T7"/>
                <a:gd fmla="*/ 3520 w 4767" name="T8"/>
                <a:gd fmla="*/ 407 h 3475" name="T9"/>
                <a:gd fmla="*/ 3316 w 4767" name="T10"/>
                <a:gd fmla="*/ 341 h 3475" name="T11"/>
                <a:gd fmla="*/ 3107 w 4767" name="T12"/>
                <a:gd fmla="*/ 338 h 3475" name="T13"/>
                <a:gd fmla="*/ 2841 w 4767" name="T14"/>
                <a:gd fmla="*/ 214 h 3475" name="T15"/>
                <a:gd fmla="*/ 2741 w 4767" name="T16"/>
                <a:gd fmla="*/ 462 h 3475" name="T17"/>
                <a:gd fmla="*/ 2572 w 4767" name="T18"/>
                <a:gd fmla="*/ 613 h 3475" name="T19"/>
                <a:gd fmla="*/ 2258 w 4767" name="T20"/>
                <a:gd fmla="*/ 510 h 3475" name="T21"/>
                <a:gd fmla="*/ 1977 w 4767" name="T22"/>
                <a:gd fmla="*/ 266 h 3475" name="T23"/>
                <a:gd fmla="*/ 1714 w 4767" name="T24"/>
                <a:gd fmla="*/ 140 h 3475" name="T25"/>
                <a:gd fmla="*/ 1379 w 4767" name="T26"/>
                <a:gd fmla="*/ 13 h 3475" name="T27"/>
                <a:gd fmla="*/ 995 w 4767" name="T28"/>
                <a:gd fmla="*/ 77 h 3475" name="T29"/>
                <a:gd fmla="*/ 575 w 4767" name="T30"/>
                <a:gd fmla="*/ 226 h 3475" name="T31"/>
                <a:gd fmla="*/ 747 w 4767" name="T32"/>
                <a:gd fmla="*/ 602 h 3475" name="T33"/>
                <a:gd fmla="*/ 637 w 4767" name="T34"/>
                <a:gd fmla="*/ 872 h 3475" name="T35"/>
                <a:gd fmla="*/ 684 w 4767" name="T36"/>
                <a:gd fmla="*/ 1099 h 3475" name="T37"/>
                <a:gd fmla="*/ 620 w 4767" name="T38"/>
                <a:gd fmla="*/ 1228 h 3475" name="T39"/>
                <a:gd fmla="*/ 297 w 4767" name="T40"/>
                <a:gd fmla="*/ 1142 h 3475" name="T41"/>
                <a:gd fmla="*/ 151 w 4767" name="T42"/>
                <a:gd fmla="*/ 1229 h 3475" name="T43"/>
                <a:gd fmla="*/ 160 w 4767" name="T44"/>
                <a:gd fmla="*/ 1402 h 3475" name="T45"/>
                <a:gd fmla="*/ 48 w 4767" name="T46"/>
                <a:gd fmla="*/ 1621 h 3475" name="T47"/>
                <a:gd fmla="*/ 102 w 4767" name="T48"/>
                <a:gd fmla="*/ 1783 h 3475" name="T49"/>
                <a:gd fmla="*/ 25 w 4767" name="T50"/>
                <a:gd fmla="*/ 2058 h 3475" name="T51"/>
                <a:gd fmla="*/ 154 w 4767" name="T52"/>
                <a:gd fmla="*/ 2283 h 3475" name="T53"/>
                <a:gd fmla="*/ 349 w 4767" name="T54"/>
                <a:gd fmla="*/ 2480 h 3475" name="T55"/>
                <a:gd fmla="*/ 535 w 4767" name="T56"/>
                <a:gd fmla="*/ 2458 h 3475" name="T57"/>
                <a:gd fmla="*/ 805 w 4767" name="T58"/>
                <a:gd fmla="*/ 2695 h 3475" name="T59"/>
                <a:gd fmla="*/ 1068 w 4767" name="T60"/>
                <a:gd fmla="*/ 2800 h 3475" name="T61"/>
                <a:gd fmla="*/ 1293 w 4767" name="T62"/>
                <a:gd fmla="*/ 2908 h 3475" name="T63"/>
                <a:gd fmla="*/ 1575 w 4767" name="T64"/>
                <a:gd fmla="*/ 2940 h 3475" name="T65"/>
                <a:gd fmla="*/ 1799 w 4767" name="T66"/>
                <a:gd fmla="*/ 3128 h 3475" name="T67"/>
                <a:gd fmla="*/ 1898 w 4767" name="T68"/>
                <a:gd fmla="*/ 3362 h 3475" name="T69"/>
                <a:gd fmla="*/ 2118 w 4767" name="T70"/>
                <a:gd fmla="*/ 3459 h 3475" name="T71"/>
                <a:gd fmla="*/ 2153 w 4767" name="T72"/>
                <a:gd fmla="*/ 3342 h 3475" name="T73"/>
                <a:gd fmla="*/ 2363 w 4767" name="T74"/>
                <a:gd fmla="*/ 3450 h 3475" name="T75"/>
                <a:gd fmla="*/ 2490 w 4767" name="T76"/>
                <a:gd fmla="*/ 3308 h 3475" name="T77"/>
                <a:gd fmla="*/ 2607 w 4767" name="T78"/>
                <a:gd fmla="*/ 3183 h 3475" name="T79"/>
                <a:gd fmla="*/ 2667 w 4767" name="T80"/>
                <a:gd fmla="*/ 3041 h 3475" name="T81"/>
                <a:gd fmla="*/ 2714 w 4767" name="T82"/>
                <a:gd fmla="*/ 2824 h 3475" name="T83"/>
                <a:gd fmla="*/ 2705 w 4767" name="T84"/>
                <a:gd fmla="*/ 2666 h 3475" name="T85"/>
                <a:gd fmla="*/ 2815 w 4767" name="T86"/>
                <a:gd fmla="*/ 2484 h 3475" name="T87"/>
                <a:gd fmla="*/ 3033 w 4767" name="T88"/>
                <a:gd fmla="*/ 2568 h 3475" name="T89"/>
                <a:gd fmla="*/ 3163 w 4767" name="T90"/>
                <a:gd fmla="*/ 2858 h 3475" name="T91"/>
                <a:gd fmla="*/ 3390 w 4767" name="T92"/>
                <a:gd fmla="*/ 3058 h 3475" name="T93"/>
                <a:gd fmla="*/ 3562 w 4767" name="T94"/>
                <a:gd fmla="*/ 3006 h 3475" name="T95"/>
                <a:gd fmla="*/ 3656 w 4767" name="T96"/>
                <a:gd fmla="*/ 3139 h 3475" name="T97"/>
                <a:gd fmla="*/ 3791 w 4767" name="T98"/>
                <a:gd fmla="*/ 3233 h 3475" name="T99"/>
                <a:gd fmla="*/ 3971 w 4767" name="T100"/>
                <a:gd fmla="*/ 3197 h 3475" name="T101"/>
                <a:gd fmla="*/ 4081 w 4767" name="T102"/>
                <a:gd fmla="*/ 2974 h 3475" name="T103"/>
                <a:gd fmla="*/ 4211 w 4767" name="T104"/>
                <a:gd fmla="*/ 2888 h 3475" name="T105"/>
                <a:gd fmla="*/ 4101 w 4767" name="T106"/>
                <a:gd fmla="*/ 2763 h 3475" name="T107"/>
                <a:gd fmla="*/ 3917 w 4767" name="T108"/>
                <a:gd fmla="*/ 2548 h 3475" name="T109"/>
                <a:gd fmla="*/ 4074 w 4767" name="T110"/>
                <a:gd fmla="*/ 2490 h 3475" name="T111"/>
                <a:gd fmla="*/ 4310 w 4767" name="T112"/>
                <a:gd fmla="*/ 2584 h 3475" name="T113"/>
                <a:gd fmla="*/ 4414 w 4767" name="T114"/>
                <a:gd fmla="*/ 2449 h 3475" name="T115"/>
                <a:gd fmla="*/ 4499 w 4767" name="T116"/>
                <a:gd fmla="*/ 2126 h 3475" name="T117"/>
                <a:gd fmla="*/ 4622 w 4767" name="T118"/>
                <a:gd fmla="*/ 1986 h 3475" name="T119"/>
                <a:gd fmla="*/ 4720 w 4767" name="T120"/>
                <a:gd fmla="*/ 1784 h 3475" name="T121"/>
                <a:gd fmla="*/ 4623 w 4767" name="T122"/>
                <a:gd fmla="*/ 1483 h 34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475" w="4767">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5" name="西藏">
              <a:extLst>
                <a:ext uri="{FF2B5EF4-FFF2-40B4-BE49-F238E27FC236}">
                  <a16:creationId xmlns:a16="http://schemas.microsoft.com/office/drawing/2014/main" id="{095A2AEC-ECC9-4E97-B286-6491FCCCD7EE}"/>
                </a:ext>
              </a:extLst>
            </p:cNvPr>
            <p:cNvSpPr/>
            <p:nvPr/>
          </p:nvSpPr>
          <p:spPr bwMode="auto">
            <a:xfrm>
              <a:off x="5344656" y="3132122"/>
              <a:ext cx="2229266" cy="1467507"/>
            </a:xfrm>
            <a:custGeom>
              <a:gdLst>
                <a:gd fmla="*/ 7031 w 7150" name="T0"/>
                <a:gd fmla="*/ 2898 h 4733" name="T1"/>
                <a:gd fmla="*/ 7084 w 7150" name="T2"/>
                <a:gd fmla="*/ 3189 h 4733" name="T3"/>
                <a:gd fmla="*/ 7132 w 7150" name="T4"/>
                <a:gd fmla="*/ 3593 h 4733" name="T5"/>
                <a:gd fmla="*/ 7083 w 7150" name="T6"/>
                <a:gd fmla="*/ 4058 h 4733" name="T7"/>
                <a:gd fmla="*/ 6950 w 7150" name="T8"/>
                <a:gd fmla="*/ 4115 h 4733" name="T9"/>
                <a:gd fmla="*/ 6864 w 7150" name="T10"/>
                <a:gd fmla="*/ 4456 h 4733" name="T11"/>
                <a:gd fmla="*/ 6653 w 7150" name="T12"/>
                <a:gd fmla="*/ 4387 h 4733" name="T13"/>
                <a:gd fmla="*/ 6435 w 7150" name="T14"/>
                <a:gd fmla="*/ 4373 h 4733" name="T15"/>
                <a:gd fmla="*/ 6285 w 7150" name="T16"/>
                <a:gd fmla="*/ 4528 h 4733" name="T17"/>
                <a:gd fmla="*/ 5894 w 7150" name="T18"/>
                <a:gd fmla="*/ 4318 h 4733" name="T19"/>
                <a:gd fmla="*/ 5095 w 7150" name="T20"/>
                <a:gd fmla="*/ 4600 h 4733" name="T21"/>
                <a:gd fmla="*/ 4581 w 7150" name="T22"/>
                <a:gd fmla="*/ 4667 h 4733" name="T23"/>
                <a:gd fmla="*/ 4323 w 7150" name="T24"/>
                <a:gd fmla="*/ 4387 h 4733" name="T25"/>
                <a:gd fmla="*/ 4127 w 7150" name="T26"/>
                <a:gd fmla="*/ 4124 h 4733" name="T27"/>
                <a:gd fmla="*/ 3734 w 7150" name="T28"/>
                <a:gd fmla="*/ 3951 h 4733" name="T29"/>
                <a:gd fmla="*/ 3334 w 7150" name="T30"/>
                <a:gd fmla="*/ 4075 h 4733" name="T31"/>
                <a:gd fmla="*/ 3190 w 7150" name="T32"/>
                <a:gd fmla="*/ 4078 h 4733" name="T33"/>
                <a:gd fmla="*/ 2955 w 7150" name="T34"/>
                <a:gd fmla="*/ 3920 h 4733" name="T35"/>
                <a:gd fmla="*/ 2594 w 7150" name="T36"/>
                <a:gd fmla="*/ 3863 h 4733" name="T37"/>
                <a:gd fmla="*/ 2351 w 7150" name="T38"/>
                <a:gd fmla="*/ 3763 h 4733" name="T39"/>
                <a:gd fmla="*/ 2160 w 7150" name="T40"/>
                <a:gd fmla="*/ 3684 h 4733" name="T41"/>
                <a:gd fmla="*/ 1969 w 7150" name="T42"/>
                <a:gd fmla="*/ 3499 h 4733" name="T43"/>
                <a:gd fmla="*/ 1780 w 7150" name="T44"/>
                <a:gd fmla="*/ 3293 h 4733" name="T45"/>
                <a:gd fmla="*/ 1629 w 7150" name="T46"/>
                <a:gd fmla="*/ 2969 h 4733" name="T47"/>
                <a:gd fmla="*/ 1363 w 7150" name="T48"/>
                <a:gd fmla="*/ 2779 h 4733" name="T49"/>
                <a:gd fmla="*/ 1145 w 7150" name="T50"/>
                <a:gd fmla="*/ 2528 h 4733" name="T51"/>
                <a:gd fmla="*/ 887 w 7150" name="T52"/>
                <a:gd fmla="*/ 2246 h 4733" name="T53"/>
                <a:gd fmla="*/ 664 w 7150" name="T54"/>
                <a:gd fmla="*/ 2360 h 4733" name="T55"/>
                <a:gd fmla="*/ 352 w 7150" name="T56"/>
                <a:gd fmla="*/ 1998 h 4733" name="T57"/>
                <a:gd fmla="*/ 125 w 7150" name="T58"/>
                <a:gd fmla="*/ 1758 h 4733" name="T59"/>
                <a:gd fmla="*/ 23 w 7150" name="T60"/>
                <a:gd fmla="*/ 1458 h 4733" name="T61"/>
                <a:gd fmla="*/ 27 w 7150" name="T62"/>
                <a:gd fmla="*/ 1129 h 4733" name="T63"/>
                <a:gd fmla="*/ 224 w 7150" name="T64"/>
                <a:gd fmla="*/ 1144 h 4733" name="T65"/>
                <a:gd fmla="*/ 359 w 7150" name="T66"/>
                <a:gd fmla="*/ 803 h 4733" name="T67"/>
                <a:gd fmla="*/ 437 w 7150" name="T68"/>
                <a:gd fmla="*/ 372 h 4733" name="T69"/>
                <a:gd fmla="*/ 787 w 7150" name="T70"/>
                <a:gd fmla="*/ 344 h 4733" name="T71"/>
                <a:gd fmla="*/ 1055 w 7150" name="T72"/>
                <a:gd fmla="*/ 24 h 4733" name="T73"/>
                <a:gd fmla="*/ 1310 w 7150" name="T74"/>
                <a:gd fmla="*/ 95 h 4733" name="T75"/>
                <a:gd fmla="*/ 1717 w 7150" name="T76"/>
                <a:gd fmla="*/ 148 h 4733" name="T77"/>
                <a:gd fmla="*/ 1955 w 7150" name="T78"/>
                <a:gd fmla="*/ 233 h 4733" name="T79"/>
                <a:gd fmla="*/ 2298 w 7150" name="T80"/>
                <a:gd fmla="*/ 363 h 4733" name="T81"/>
                <a:gd fmla="*/ 2787 w 7150" name="T82"/>
                <a:gd fmla="*/ 352 h 4733" name="T83"/>
                <a:gd fmla="*/ 3146 w 7150" name="T84"/>
                <a:gd fmla="*/ 232 h 4733" name="T85"/>
                <a:gd fmla="*/ 3464 w 7150" name="T86"/>
                <a:gd fmla="*/ 224 h 4733" name="T87"/>
                <a:gd fmla="*/ 3869 w 7150" name="T88"/>
                <a:gd fmla="*/ 266 h 4733" name="T89"/>
                <a:gd fmla="*/ 4125 w 7150" name="T90"/>
                <a:gd fmla="*/ 413 h 4733" name="T91"/>
                <a:gd fmla="*/ 4261 w 7150" name="T92"/>
                <a:gd fmla="*/ 634 h 4733" name="T93"/>
                <a:gd fmla="*/ 4122 w 7150" name="T94"/>
                <a:gd fmla="*/ 857 h 4733" name="T95"/>
                <a:gd fmla="*/ 4192 w 7150" name="T96"/>
                <a:gd fmla="*/ 1090 h 4733" name="T97"/>
                <a:gd fmla="*/ 4111 w 7150" name="T98"/>
                <a:gd fmla="*/ 1367 h 4733" name="T99"/>
                <a:gd fmla="*/ 4156 w 7150" name="T100"/>
                <a:gd fmla="*/ 1628 h 4733" name="T101"/>
                <a:gd fmla="*/ 4388 w 7150" name="T102"/>
                <a:gd fmla="*/ 1878 h 4733" name="T103"/>
                <a:gd fmla="*/ 4596 w 7150" name="T104"/>
                <a:gd fmla="*/ 1882 h 4733" name="T105"/>
                <a:gd fmla="*/ 4870 w 7150" name="T106"/>
                <a:gd fmla="*/ 2140 h 4733" name="T107"/>
                <a:gd fmla="*/ 5218 w 7150" name="T108"/>
                <a:gd fmla="*/ 2265 h 4733" name="T109"/>
                <a:gd fmla="*/ 5507 w 7150" name="T110"/>
                <a:gd fmla="*/ 2375 h 4733" name="T111"/>
                <a:gd fmla="*/ 5780 w 7150" name="T112"/>
                <a:gd fmla="*/ 2421 h 4733" name="T113"/>
                <a:gd fmla="*/ 5919 w 7150" name="T114"/>
                <a:gd fmla="*/ 2566 h 4733" name="T115"/>
                <a:gd fmla="*/ 6049 w 7150" name="T116"/>
                <a:gd fmla="*/ 2783 h 4733" name="T117"/>
                <a:gd fmla="*/ 6193 w 7150" name="T118"/>
                <a:gd fmla="*/ 2848 h 4733" name="T119"/>
                <a:gd fmla="*/ 6276 w 7150" name="T120"/>
                <a:gd fmla="*/ 2763 h 4733" name="T121"/>
                <a:gd fmla="*/ 6478 w 7150" name="T122"/>
                <a:gd fmla="*/ 2718 h 4733" name="T123"/>
                <a:gd fmla="*/ 6657 w 7150" name="T124"/>
                <a:gd fmla="*/ 2594 h 473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3" w="7150">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6" name="新疆">
              <a:extLst>
                <a:ext uri="{FF2B5EF4-FFF2-40B4-BE49-F238E27FC236}">
                  <a16:creationId xmlns:a16="http://schemas.microsoft.com/office/drawing/2014/main" id="{17FCB01E-8A0A-4D0F-A03D-2AE4DAAA79AE}"/>
                </a:ext>
              </a:extLst>
            </p:cNvPr>
            <p:cNvSpPr/>
            <p:nvPr/>
          </p:nvSpPr>
          <p:spPr bwMode="auto">
            <a:xfrm>
              <a:off x="5154216" y="1496580"/>
              <a:ext cx="2352492" cy="1825982"/>
            </a:xfrm>
            <a:custGeom>
              <a:gdLst>
                <a:gd fmla="*/ 7312 w 7557" name="T0"/>
                <a:gd fmla="*/ 2647 h 5874" name="T1"/>
                <a:gd fmla="*/ 7035 w 7557" name="T2"/>
                <a:gd fmla="*/ 2362 h 5874" name="T3"/>
                <a:gd fmla="*/ 6457 w 7557" name="T4"/>
                <a:gd fmla="*/ 2072 h 5874" name="T5"/>
                <a:gd fmla="*/ 6089 w 7557" name="T6"/>
                <a:gd fmla="*/ 1917 h 5874" name="T7"/>
                <a:gd fmla="*/ 6152 w 7557" name="T8"/>
                <a:gd fmla="*/ 1496 h 5874" name="T9"/>
                <a:gd fmla="*/ 6157 w 7557" name="T10"/>
                <a:gd fmla="*/ 1125 h 5874" name="T11"/>
                <a:gd fmla="*/ 5989 w 7557" name="T12"/>
                <a:gd fmla="*/ 736 h 5874" name="T13"/>
                <a:gd fmla="*/ 5713 w 7557" name="T14"/>
                <a:gd fmla="*/ 562 h 5874" name="T15"/>
                <a:gd fmla="*/ 5468 w 7557" name="T16"/>
                <a:gd fmla="*/ 159 h 5874" name="T17"/>
                <a:gd fmla="*/ 5285 w 7557" name="T18"/>
                <a:gd fmla="*/ 0 h 5874" name="T19"/>
                <a:gd fmla="*/ 5011 w 7557" name="T20"/>
                <a:gd fmla="*/ 246 h 5874" name="T21"/>
                <a:gd fmla="*/ 4728 w 7557" name="T22"/>
                <a:gd fmla="*/ 610 h 5874" name="T23"/>
                <a:gd fmla="*/ 4421 w 7557" name="T24"/>
                <a:gd fmla="*/ 791 h 5874" name="T25"/>
                <a:gd fmla="*/ 4019 w 7557" name="T26"/>
                <a:gd fmla="*/ 567 h 5874" name="T27"/>
                <a:gd fmla="*/ 3604 w 7557" name="T28"/>
                <a:gd fmla="*/ 1072 h 5874" name="T29"/>
                <a:gd fmla="*/ 3381 w 7557" name="T30"/>
                <a:gd fmla="*/ 1195 h 5874" name="T31"/>
                <a:gd fmla="*/ 2975 w 7557" name="T32"/>
                <a:gd fmla="*/ 1191 h 5874" name="T33"/>
                <a:gd fmla="*/ 2786 w 7557" name="T34"/>
                <a:gd fmla="*/ 1257 h 5874" name="T35"/>
                <a:gd fmla="*/ 2830 w 7557" name="T36"/>
                <a:gd fmla="*/ 1655 h 5874" name="T37"/>
                <a:gd fmla="*/ 2723 w 7557" name="T38"/>
                <a:gd fmla="*/ 2043 h 5874" name="T39"/>
                <a:gd fmla="*/ 2565 w 7557" name="T40"/>
                <a:gd fmla="*/ 2244 h 5874" name="T41"/>
                <a:gd fmla="*/ 2433 w 7557" name="T42"/>
                <a:gd fmla="*/ 2428 h 5874" name="T43"/>
                <a:gd fmla="*/ 2035 w 7557" name="T44"/>
                <a:gd fmla="*/ 2509 h 5874" name="T45"/>
                <a:gd fmla="*/ 1570 w 7557" name="T46"/>
                <a:gd fmla="*/ 2614 h 5874" name="T47"/>
                <a:gd fmla="*/ 1235 w 7557" name="T48"/>
                <a:gd fmla="*/ 2643 h 5874" name="T49"/>
                <a:gd fmla="*/ 919 w 7557" name="T50"/>
                <a:gd fmla="*/ 2730 h 5874" name="T51"/>
                <a:gd fmla="*/ 693 w 7557" name="T52"/>
                <a:gd fmla="*/ 2584 h 5874" name="T53"/>
                <a:gd fmla="*/ 497 w 7557" name="T54"/>
                <a:gd fmla="*/ 2641 h 5874" name="T55"/>
                <a:gd fmla="*/ 152 w 7557" name="T56"/>
                <a:gd fmla="*/ 2851 h 5874" name="T57"/>
                <a:gd fmla="*/ 59 w 7557" name="T58"/>
                <a:gd fmla="*/ 3076 h 5874" name="T59"/>
                <a:gd fmla="*/ 282 w 7557" name="T60"/>
                <a:gd fmla="*/ 3290 h 5874" name="T61"/>
                <a:gd fmla="*/ 289 w 7557" name="T62"/>
                <a:gd fmla="*/ 3698 h 5874" name="T63"/>
                <a:gd fmla="*/ 153 w 7557" name="T64"/>
                <a:gd fmla="*/ 3884 h 5874" name="T65"/>
                <a:gd fmla="*/ 138 w 7557" name="T66"/>
                <a:gd fmla="*/ 4019 h 5874" name="T67"/>
                <a:gd fmla="*/ 355 w 7557" name="T68"/>
                <a:gd fmla="*/ 4188 h 5874" name="T69"/>
                <a:gd fmla="*/ 345 w 7557" name="T70"/>
                <a:gd fmla="*/ 4525 h 5874" name="T71"/>
                <a:gd fmla="*/ 502 w 7557" name="T72"/>
                <a:gd fmla="*/ 4681 h 5874" name="T73"/>
                <a:gd fmla="*/ 774 w 7557" name="T74"/>
                <a:gd fmla="*/ 4931 h 5874" name="T75"/>
                <a:gd fmla="*/ 908 w 7557" name="T76"/>
                <a:gd fmla="*/ 5140 h 5874" name="T77"/>
                <a:gd fmla="*/ 982 w 7557" name="T78"/>
                <a:gd fmla="*/ 5434 h 5874" name="T79"/>
                <a:gd fmla="*/ 1204 w 7557" name="T80"/>
                <a:gd fmla="*/ 5566 h 5874" name="T81"/>
                <a:gd fmla="*/ 1504 w 7557" name="T82"/>
                <a:gd fmla="*/ 5456 h 5874" name="T83"/>
                <a:gd fmla="*/ 1761 w 7557" name="T84"/>
                <a:gd fmla="*/ 5292 h 5874" name="T85"/>
                <a:gd fmla="*/ 2054 w 7557" name="T86"/>
                <a:gd fmla="*/ 5399 h 5874" name="T87"/>
                <a:gd fmla="*/ 2399 w 7557" name="T88"/>
                <a:gd fmla="*/ 5361 h 5874" name="T89"/>
                <a:gd fmla="*/ 2613 w 7557" name="T90"/>
                <a:gd fmla="*/ 5537 h 5874" name="T91"/>
                <a:gd fmla="*/ 2924 w 7557" name="T92"/>
                <a:gd fmla="*/ 5614 h 5874" name="T93"/>
                <a:gd fmla="*/ 3323 w 7557" name="T94"/>
                <a:gd fmla="*/ 5575 h 5874" name="T95"/>
                <a:gd fmla="*/ 3703 w 7557" name="T96"/>
                <a:gd fmla="*/ 5518 h 5874" name="T97"/>
                <a:gd fmla="*/ 3978 w 7557" name="T98"/>
                <a:gd fmla="*/ 5486 h 5874" name="T99"/>
                <a:gd fmla="*/ 4287 w 7557" name="T100"/>
                <a:gd fmla="*/ 5524 h 5874" name="T101"/>
                <a:gd fmla="*/ 4622 w 7557" name="T102"/>
                <a:gd fmla="*/ 5618 h 5874" name="T103"/>
                <a:gd fmla="*/ 4994 w 7557" name="T104"/>
                <a:gd fmla="*/ 5762 h 5874" name="T105"/>
                <a:gd fmla="*/ 5330 w 7557" name="T106"/>
                <a:gd fmla="*/ 5856 h 5874" name="T107"/>
                <a:gd fmla="*/ 5342 w 7557" name="T108"/>
                <a:gd fmla="*/ 5658 h 5874" name="T109"/>
                <a:gd fmla="*/ 5448 w 7557" name="T110"/>
                <a:gd fmla="*/ 5468 h 5874" name="T111"/>
                <a:gd fmla="*/ 5286 w 7557" name="T112"/>
                <a:gd fmla="*/ 5100 h 5874" name="T113"/>
                <a:gd fmla="*/ 5452 w 7557" name="T114"/>
                <a:gd fmla="*/ 4736 h 5874" name="T115"/>
                <a:gd fmla="*/ 6021 w 7557" name="T116"/>
                <a:gd fmla="*/ 4678 h 5874" name="T117"/>
                <a:gd fmla="*/ 6254 w 7557" name="T118"/>
                <a:gd fmla="*/ 4258 h 5874" name="T119"/>
                <a:gd fmla="*/ 6592 w 7557" name="T120"/>
                <a:gd fmla="*/ 3994 h 5874" name="T121"/>
                <a:gd fmla="*/ 7097 w 7557" name="T122"/>
                <a:gd fmla="*/ 3631 h 5874" name="T123"/>
                <a:gd fmla="*/ 7508 w 7557" name="T124"/>
                <a:gd fmla="*/ 3279 h 58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874" w="7557">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7" name="宁夏">
              <a:extLst>
                <a:ext uri="{FF2B5EF4-FFF2-40B4-BE49-F238E27FC236}">
                  <a16:creationId xmlns:a16="http://schemas.microsoft.com/office/drawing/2014/main" id="{4E7B9EA9-F35C-47CB-934F-6F48FB97016F}"/>
                </a:ext>
              </a:extLst>
            </p:cNvPr>
            <p:cNvSpPr/>
            <p:nvPr/>
          </p:nvSpPr>
          <p:spPr bwMode="auto">
            <a:xfrm>
              <a:off x="8223658" y="3053705"/>
              <a:ext cx="369677" cy="571319"/>
            </a:xfrm>
            <a:custGeom>
              <a:gdLst>
                <a:gd fmla="*/ 1014 w 1159" name="T0"/>
                <a:gd fmla="*/ 989 h 1815" name="T1"/>
                <a:gd fmla="*/ 1037 w 1159" name="T2"/>
                <a:gd fmla="*/ 980 h 1815" name="T3"/>
                <a:gd fmla="*/ 1047 w 1159" name="T4"/>
                <a:gd fmla="*/ 964 h 1815" name="T5"/>
                <a:gd fmla="*/ 1031 w 1159" name="T6"/>
                <a:gd fmla="*/ 934 h 1815" name="T7"/>
                <a:gd fmla="*/ 1024 w 1159" name="T8"/>
                <a:gd fmla="*/ 903 h 1815" name="T9"/>
                <a:gd fmla="*/ 1038 w 1159" name="T10"/>
                <a:gd fmla="*/ 826 h 1815" name="T11"/>
                <a:gd fmla="*/ 1043 w 1159" name="T12"/>
                <a:gd fmla="*/ 776 h 1815" name="T13"/>
                <a:gd fmla="*/ 1089 w 1159" name="T14"/>
                <a:gd fmla="*/ 739 h 1815" name="T15"/>
                <a:gd fmla="*/ 1158 w 1159" name="T16"/>
                <a:gd fmla="*/ 676 h 1815" name="T17"/>
                <a:gd fmla="*/ 1090 w 1159" name="T18"/>
                <a:gd fmla="*/ 617 h 1815" name="T19"/>
                <a:gd fmla="*/ 971 w 1159" name="T20"/>
                <a:gd fmla="*/ 553 h 1815" name="T21"/>
                <a:gd fmla="*/ 794 w 1159" name="T22"/>
                <a:gd fmla="*/ 482 h 1815" name="T23"/>
                <a:gd fmla="*/ 819 w 1159" name="T24"/>
                <a:gd fmla="*/ 422 h 1815" name="T25"/>
                <a:gd fmla="*/ 824 w 1159" name="T26"/>
                <a:gd fmla="*/ 343 h 1815" name="T27"/>
                <a:gd fmla="*/ 855 w 1159" name="T28"/>
                <a:gd fmla="*/ 276 h 1815" name="T29"/>
                <a:gd fmla="*/ 953 w 1159" name="T30"/>
                <a:gd fmla="*/ 159 h 1815" name="T31"/>
                <a:gd fmla="*/ 892 w 1159" name="T32"/>
                <a:gd fmla="*/ 82 h 1815" name="T33"/>
                <a:gd fmla="*/ 844 w 1159" name="T34"/>
                <a:gd fmla="*/ 1 h 1815" name="T35"/>
                <a:gd fmla="*/ 731 w 1159" name="T36"/>
                <a:gd fmla="*/ 31 h 1815" name="T37"/>
                <a:gd fmla="*/ 682 w 1159" name="T38"/>
                <a:gd fmla="*/ 84 h 1815" name="T39"/>
                <a:gd fmla="*/ 587 w 1159" name="T40"/>
                <a:gd fmla="*/ 254 h 1815" name="T41"/>
                <a:gd fmla="*/ 568 w 1159" name="T42"/>
                <a:gd fmla="*/ 423 h 1815" name="T43"/>
                <a:gd fmla="*/ 541 w 1159" name="T44"/>
                <a:gd fmla="*/ 627 h 1815" name="T45"/>
                <a:gd fmla="*/ 464 w 1159" name="T46"/>
                <a:gd fmla="*/ 679 h 1815" name="T47"/>
                <a:gd fmla="*/ 376 w 1159" name="T48"/>
                <a:gd fmla="*/ 682 h 1815" name="T49"/>
                <a:gd fmla="*/ 244 w 1159" name="T50"/>
                <a:gd fmla="*/ 755 h 1815" name="T51"/>
                <a:gd fmla="*/ 79 w 1159" name="T52"/>
                <a:gd fmla="*/ 763 h 1815" name="T53"/>
                <a:gd fmla="*/ 12 w 1159" name="T54"/>
                <a:gd fmla="*/ 803 h 1815" name="T55"/>
                <a:gd fmla="*/ 108 w 1159" name="T56"/>
                <a:gd fmla="*/ 822 h 1815" name="T57"/>
                <a:gd fmla="*/ 156 w 1159" name="T58"/>
                <a:gd fmla="*/ 855 h 1815" name="T59"/>
                <a:gd fmla="*/ 144 w 1159" name="T60"/>
                <a:gd fmla="*/ 922 h 1815" name="T61"/>
                <a:gd fmla="*/ 226 w 1159" name="T62"/>
                <a:gd fmla="*/ 965 h 1815" name="T63"/>
                <a:gd fmla="*/ 307 w 1159" name="T64"/>
                <a:gd fmla="*/ 1053 h 1815" name="T65"/>
                <a:gd fmla="*/ 348 w 1159" name="T66"/>
                <a:gd fmla="*/ 1128 h 1815" name="T67"/>
                <a:gd fmla="*/ 327 w 1159" name="T68"/>
                <a:gd fmla="*/ 1212 h 1815" name="T69"/>
                <a:gd fmla="*/ 394 w 1159" name="T70"/>
                <a:gd fmla="*/ 1334 h 1815" name="T71"/>
                <a:gd fmla="*/ 401 w 1159" name="T72"/>
                <a:gd fmla="*/ 1407 h 1815" name="T73"/>
                <a:gd fmla="*/ 333 w 1159" name="T74"/>
                <a:gd fmla="*/ 1463 h 1815" name="T75"/>
                <a:gd fmla="*/ 364 w 1159" name="T76"/>
                <a:gd fmla="*/ 1551 h 1815" name="T77"/>
                <a:gd fmla="*/ 401 w 1159" name="T78"/>
                <a:gd fmla="*/ 1594 h 1815" name="T79"/>
                <a:gd fmla="*/ 484 w 1159" name="T80"/>
                <a:gd fmla="*/ 1594 h 1815" name="T81"/>
                <a:gd fmla="*/ 501 w 1159" name="T82"/>
                <a:gd fmla="*/ 1664 h 1815" name="T83"/>
                <a:gd fmla="*/ 540 w 1159" name="T84"/>
                <a:gd fmla="*/ 1673 h 1815" name="T85"/>
                <a:gd fmla="*/ 537 w 1159" name="T86"/>
                <a:gd fmla="*/ 1728 h 1815" name="T87"/>
                <a:gd fmla="*/ 591 w 1159" name="T88"/>
                <a:gd fmla="*/ 1736 h 1815" name="T89"/>
                <a:gd fmla="*/ 641 w 1159" name="T90"/>
                <a:gd fmla="*/ 1729 h 1815" name="T91"/>
                <a:gd fmla="*/ 698 w 1159" name="T92"/>
                <a:gd fmla="*/ 1813 h 1815" name="T93"/>
                <a:gd fmla="*/ 732 w 1159" name="T94"/>
                <a:gd fmla="*/ 1697 h 1815" name="T95"/>
                <a:gd fmla="*/ 741 w 1159" name="T96"/>
                <a:gd fmla="*/ 1589 h 1815" name="T97"/>
                <a:gd fmla="*/ 816 w 1159" name="T98"/>
                <a:gd fmla="*/ 1615 h 1815" name="T99"/>
                <a:gd fmla="*/ 877 w 1159" name="T100"/>
                <a:gd fmla="*/ 1576 h 1815" name="T101"/>
                <a:gd fmla="*/ 882 w 1159" name="T102"/>
                <a:gd fmla="*/ 1499 h 1815" name="T103"/>
                <a:gd fmla="*/ 850 w 1159" name="T104"/>
                <a:gd fmla="*/ 1385 h 1815" name="T105"/>
                <a:gd fmla="*/ 757 w 1159" name="T106"/>
                <a:gd fmla="*/ 1353 h 1815" name="T107"/>
                <a:gd fmla="*/ 751 w 1159" name="T108"/>
                <a:gd fmla="*/ 1269 h 1815" name="T109"/>
                <a:gd fmla="*/ 738 w 1159" name="T110"/>
                <a:gd fmla="*/ 1225 h 1815" name="T111"/>
                <a:gd fmla="*/ 773 w 1159" name="T112"/>
                <a:gd fmla="*/ 1150 h 1815" name="T113"/>
                <a:gd fmla="*/ 805 w 1159" name="T114"/>
                <a:gd fmla="*/ 1086 h 1815" name="T115"/>
                <a:gd fmla="*/ 770 w 1159" name="T116"/>
                <a:gd fmla="*/ 1041 h 1815" name="T117"/>
                <a:gd fmla="*/ 801 w 1159" name="T118"/>
                <a:gd fmla="*/ 1016 h 1815" name="T119"/>
                <a:gd fmla="*/ 832 w 1159" name="T120"/>
                <a:gd fmla="*/ 979 h 181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15" w="1159">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8" name="甘肃">
              <a:extLst>
                <a:ext uri="{FF2B5EF4-FFF2-40B4-BE49-F238E27FC236}">
                  <a16:creationId xmlns:a16="http://schemas.microsoft.com/office/drawing/2014/main" id="{1FC121CD-AB2C-4971-8F4D-E0F553BCDD52}"/>
                </a:ext>
              </a:extLst>
            </p:cNvPr>
            <p:cNvSpPr/>
            <p:nvPr/>
          </p:nvSpPr>
          <p:spPr bwMode="auto">
            <a:xfrm>
              <a:off x="7025007" y="2504791"/>
              <a:ext cx="1669149" cy="1478709"/>
            </a:xfrm>
            <a:custGeom>
              <a:gdLst>
                <a:gd fmla="*/ 5071 w 5358" name="T0"/>
                <a:gd fmla="*/ 2925 h 4735" name="T1"/>
                <a:gd fmla="*/ 5289 w 5358" name="T2"/>
                <a:gd fmla="*/ 3067 h 4735" name="T3"/>
                <a:gd fmla="*/ 5306 w 5358" name="T4"/>
                <a:gd fmla="*/ 3448 h 4735" name="T5"/>
                <a:gd fmla="*/ 5084 w 5358" name="T6"/>
                <a:gd fmla="*/ 3604 h 4735" name="T7"/>
                <a:gd fmla="*/ 5043 w 5358" name="T8"/>
                <a:gd fmla="*/ 3697 h 4735" name="T9"/>
                <a:gd fmla="*/ 4806 w 5358" name="T10"/>
                <a:gd fmla="*/ 3735 h 4735" name="T11"/>
                <a:gd fmla="*/ 4594 w 5358" name="T12"/>
                <a:gd fmla="*/ 3923 h 4735" name="T13"/>
                <a:gd fmla="*/ 4567 w 5358" name="T14"/>
                <a:gd fmla="*/ 4191 h 4735" name="T15"/>
                <a:gd fmla="*/ 4457 w 5358" name="T16"/>
                <a:gd fmla="*/ 4323 h 4735" name="T17"/>
                <a:gd fmla="*/ 4377 w 5358" name="T18"/>
                <a:gd fmla="*/ 4504 h 4735" name="T19"/>
                <a:gd fmla="*/ 4158 w 5358" name="T20"/>
                <a:gd fmla="*/ 4658 h 4735" name="T21"/>
                <a:gd fmla="*/ 3939 w 5358" name="T22"/>
                <a:gd fmla="*/ 4703 h 4735" name="T23"/>
                <a:gd fmla="*/ 3791 w 5358" name="T24"/>
                <a:gd fmla="*/ 4510 h 4735" name="T25"/>
                <a:gd fmla="*/ 3681 w 5358" name="T26"/>
                <a:gd fmla="*/ 4230 h 4735" name="T27"/>
                <a:gd fmla="*/ 3405 w 5358" name="T28"/>
                <a:gd fmla="*/ 4171 h 4735" name="T29"/>
                <a:gd fmla="*/ 3280 w 5358" name="T30"/>
                <a:gd fmla="*/ 3937 h 4735" name="T31"/>
                <a:gd fmla="*/ 3083 w 5358" name="T32"/>
                <a:gd fmla="*/ 4155 h 4735" name="T33"/>
                <a:gd fmla="*/ 2995 w 5358" name="T34"/>
                <a:gd fmla="*/ 4347 h 4735" name="T35"/>
                <a:gd fmla="*/ 2936 w 5358" name="T36"/>
                <a:gd fmla="*/ 4267 h 4735" name="T37"/>
                <a:gd fmla="*/ 2763 w 5358" name="T38"/>
                <a:gd fmla="*/ 4158 h 4735" name="T39"/>
                <a:gd fmla="*/ 2555 w 5358" name="T40"/>
                <a:gd fmla="*/ 3917 h 4735" name="T41"/>
                <a:gd fmla="*/ 2820 w 5358" name="T42"/>
                <a:gd fmla="*/ 3933 h 4735" name="T43"/>
                <a:gd fmla="*/ 3047 w 5358" name="T44"/>
                <a:gd fmla="*/ 3915 h 4735" name="T45"/>
                <a:gd fmla="*/ 2990 w 5358" name="T46"/>
                <a:gd fmla="*/ 3656 h 4735" name="T47"/>
                <a:gd fmla="*/ 3224 w 5358" name="T48"/>
                <a:gd fmla="*/ 3367 h 4735" name="T49"/>
                <a:gd fmla="*/ 3376 w 5358" name="T50"/>
                <a:gd fmla="*/ 3218 h 4735" name="T51"/>
                <a:gd fmla="*/ 3278 w 5358" name="T52"/>
                <a:gd fmla="*/ 2875 h 4735" name="T53"/>
                <a:gd fmla="*/ 3224 w 5358" name="T54"/>
                <a:gd fmla="*/ 2604 h 4735" name="T55"/>
                <a:gd fmla="*/ 2986 w 5358" name="T56"/>
                <a:gd fmla="*/ 2398 h 4735" name="T57"/>
                <a:gd fmla="*/ 2664 w 5358" name="T58"/>
                <a:gd fmla="*/ 2144 h 4735" name="T59"/>
                <a:gd fmla="*/ 2518 w 5358" name="T60"/>
                <a:gd fmla="*/ 2098 h 4735" name="T61"/>
                <a:gd fmla="*/ 2179 w 5358" name="T62"/>
                <a:gd fmla="*/ 1781 h 4735" name="T63"/>
                <a:gd fmla="*/ 1922 w 5358" name="T64"/>
                <a:gd fmla="*/ 1724 h 4735" name="T65"/>
                <a:gd fmla="*/ 1672 w 5358" name="T66"/>
                <a:gd fmla="*/ 1651 h 4735" name="T67"/>
                <a:gd fmla="*/ 1503 w 5358" name="T68"/>
                <a:gd fmla="*/ 1842 h 4735" name="T69"/>
                <a:gd fmla="*/ 1346 w 5358" name="T70"/>
                <a:gd fmla="*/ 2006 h 4735" name="T71"/>
                <a:gd fmla="*/ 1038 w 5358" name="T72"/>
                <a:gd fmla="*/ 1891 h 4735" name="T73"/>
                <a:gd fmla="*/ 646 w 5358" name="T74"/>
                <a:gd fmla="*/ 1760 h 4735" name="T75"/>
                <a:gd fmla="*/ 363 w 5358" name="T76"/>
                <a:gd fmla="*/ 1533 h 4735" name="T77"/>
                <a:gd fmla="*/ 23 w 5358" name="T78"/>
                <a:gd fmla="*/ 1323 h 4735" name="T79"/>
                <a:gd fmla="*/ 287 w 5358" name="T80"/>
                <a:gd fmla="*/ 785 h 4735" name="T81"/>
                <a:gd fmla="*/ 826 w 5358" name="T82"/>
                <a:gd fmla="*/ 489 h 4735" name="T83"/>
                <a:gd fmla="*/ 1389 w 5358" name="T84"/>
                <a:gd fmla="*/ 276 h 4735" name="T85"/>
                <a:gd fmla="*/ 1868 w 5358" name="T86"/>
                <a:gd fmla="*/ 359 h 4735" name="T87"/>
                <a:gd fmla="*/ 2033 w 5358" name="T88"/>
                <a:gd fmla="*/ 875 h 4735" name="T89"/>
                <a:gd fmla="*/ 2161 w 5358" name="T90"/>
                <a:gd fmla="*/ 1014 h 4735" name="T91"/>
                <a:gd fmla="*/ 2644 w 5358" name="T92"/>
                <a:gd fmla="*/ 1044 h 4735" name="T93"/>
                <a:gd fmla="*/ 2450 w 5358" name="T94"/>
                <a:gd fmla="*/ 1382 h 4735" name="T95"/>
                <a:gd fmla="*/ 2795 w 5358" name="T96"/>
                <a:gd fmla="*/ 1639 h 4735" name="T97"/>
                <a:gd fmla="*/ 2999 w 5358" name="T98"/>
                <a:gd fmla="*/ 1964 h 4735" name="T99"/>
                <a:gd fmla="*/ 3292 w 5358" name="T100"/>
                <a:gd fmla="*/ 1755 h 4735" name="T101"/>
                <a:gd fmla="*/ 3830 w 5358" name="T102"/>
                <a:gd fmla="*/ 1776 h 4735" name="T103"/>
                <a:gd fmla="*/ 3625 w 5358" name="T104"/>
                <a:gd fmla="*/ 2174 h 4735" name="T105"/>
                <a:gd fmla="*/ 3836 w 5358" name="T106"/>
                <a:gd fmla="*/ 2584 h 4735" name="T107"/>
                <a:gd fmla="*/ 4081 w 5358" name="T108"/>
                <a:gd fmla="*/ 2734 h 4735" name="T109"/>
                <a:gd fmla="*/ 4231 w 5358" name="T110"/>
                <a:gd fmla="*/ 3039 h 4735" name="T111"/>
                <a:gd fmla="*/ 4233 w 5358" name="T112"/>
                <a:gd fmla="*/ 3327 h 4735" name="T113"/>
                <a:gd fmla="*/ 4393 w 5358" name="T114"/>
                <a:gd fmla="*/ 3447 h 4735" name="T115"/>
                <a:gd fmla="*/ 4525 w 5358" name="T116"/>
                <a:gd fmla="*/ 3558 h 4735" name="T117"/>
                <a:gd fmla="*/ 4679 w 5358" name="T118"/>
                <a:gd fmla="*/ 3384 h 4735" name="T119"/>
                <a:gd fmla="*/ 4620 w 5358" name="T120"/>
                <a:gd fmla="*/ 3127 h 4735" name="T121"/>
                <a:gd fmla="*/ 4658 w 5358" name="T122"/>
                <a:gd fmla="*/ 2888 h 4735" name="T123"/>
                <a:gd fmla="*/ 4718 w 5358" name="T124"/>
                <a:gd fmla="*/ 2742 h 47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5" w="5358">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39" name="四川">
              <a:extLst>
                <a:ext uri="{FF2B5EF4-FFF2-40B4-BE49-F238E27FC236}">
                  <a16:creationId xmlns:a16="http://schemas.microsoft.com/office/drawing/2014/main" id="{FF4B63B1-D4D1-4E7D-93B8-3639B8160F19}"/>
                </a:ext>
              </a:extLst>
            </p:cNvPr>
            <p:cNvSpPr/>
            <p:nvPr/>
          </p:nvSpPr>
          <p:spPr bwMode="auto">
            <a:xfrm>
              <a:off x="7428292" y="3681036"/>
              <a:ext cx="1243460" cy="1153841"/>
            </a:xfrm>
            <a:custGeom>
              <a:gdLst>
                <a:gd fmla="*/ 3666 w 4006" name="T0"/>
                <a:gd fmla="*/ 1742 h 3723" name="T1"/>
                <a:gd fmla="*/ 3823 w 4006" name="T2"/>
                <a:gd fmla="*/ 1601 h 3723" name="T3"/>
                <a:gd fmla="*/ 3955 w 4006" name="T4"/>
                <a:gd fmla="*/ 1338 h 3723" name="T5"/>
                <a:gd fmla="*/ 3994 w 4006" name="T6"/>
                <a:gd fmla="*/ 1152 h 3723" name="T7"/>
                <a:gd fmla="*/ 3670 w 4006" name="T8"/>
                <a:gd fmla="*/ 1062 h 3723" name="T9"/>
                <a:gd fmla="*/ 3471 w 4006" name="T10"/>
                <a:gd fmla="*/ 1017 h 3723" name="T11"/>
                <a:gd fmla="*/ 3203 w 4006" name="T12"/>
                <a:gd fmla="*/ 929 h 3723" name="T13"/>
                <a:gd fmla="*/ 3003 w 4006" name="T14"/>
                <a:gd fmla="*/ 892 h 3723" name="T15"/>
                <a:gd fmla="*/ 2846 w 4006" name="T16"/>
                <a:gd fmla="*/ 922 h 3723" name="T17"/>
                <a:gd fmla="*/ 2611 w 4006" name="T18"/>
                <a:gd fmla="*/ 912 h 3723" name="T19"/>
                <a:gd fmla="*/ 2522 w 4006" name="T20"/>
                <a:gd fmla="*/ 721 h 3723" name="T21"/>
                <a:gd fmla="*/ 2442 w 4006" name="T22"/>
                <a:gd fmla="*/ 463 h 3723" name="T23"/>
                <a:gd fmla="*/ 2206 w 4006" name="T24"/>
                <a:gd fmla="*/ 399 h 3723" name="T25"/>
                <a:gd fmla="*/ 2064 w 4006" name="T26"/>
                <a:gd fmla="*/ 192 h 3723" name="T27"/>
                <a:gd fmla="*/ 1864 w 4006" name="T28"/>
                <a:gd fmla="*/ 238 h 3723" name="T29"/>
                <a:gd fmla="*/ 1815 w 4006" name="T30"/>
                <a:gd fmla="*/ 430 h 3723" name="T31"/>
                <a:gd fmla="*/ 1712 w 4006" name="T32"/>
                <a:gd fmla="*/ 569 h 3723" name="T33"/>
                <a:gd fmla="*/ 1667 w 4006" name="T34"/>
                <a:gd fmla="*/ 495 h 3723" name="T35"/>
                <a:gd fmla="*/ 1565 w 4006" name="T36"/>
                <a:gd fmla="*/ 556 h 3723" name="T37"/>
                <a:gd fmla="*/ 1396 w 4006" name="T38"/>
                <a:gd fmla="*/ 590 h 3723" name="T39"/>
                <a:gd fmla="*/ 1269 w 4006" name="T40"/>
                <a:gd fmla="*/ 824 h 3723" name="T41"/>
                <a:gd fmla="*/ 1097 w 4006" name="T42"/>
                <a:gd fmla="*/ 880 h 3723" name="T43"/>
                <a:gd fmla="*/ 995 w 4006" name="T44"/>
                <a:gd fmla="*/ 800 h 3723" name="T45"/>
                <a:gd fmla="*/ 904 w 4006" name="T46"/>
                <a:gd fmla="*/ 630 h 3723" name="T47"/>
                <a:gd fmla="*/ 677 w 4006" name="T48"/>
                <a:gd fmla="*/ 592 h 3723" name="T49"/>
                <a:gd fmla="*/ 508 w 4006" name="T50"/>
                <a:gd fmla="*/ 306 h 3723" name="T51"/>
                <a:gd fmla="*/ 310 w 4006" name="T52"/>
                <a:gd fmla="*/ 43 h 3723" name="T53"/>
                <a:gd fmla="*/ 145 w 4006" name="T54"/>
                <a:gd fmla="*/ 131 h 3723" name="T55"/>
                <a:gd fmla="*/ 120 w 4006" name="T56"/>
                <a:gd fmla="*/ 326 h 3723" name="T57"/>
                <a:gd fmla="*/ 79 w 4006" name="T58"/>
                <a:gd fmla="*/ 523 h 3723" name="T59"/>
                <a:gd fmla="*/ 213 w 4006" name="T60"/>
                <a:gd fmla="*/ 791 h 3723" name="T61"/>
                <a:gd fmla="*/ 373 w 4006" name="T62"/>
                <a:gd fmla="*/ 1130 h 3723" name="T63"/>
                <a:gd fmla="*/ 400 w 4006" name="T64"/>
                <a:gd fmla="*/ 1380 h 3723" name="T65"/>
                <a:gd fmla="*/ 471 w 4006" name="T66"/>
                <a:gd fmla="*/ 1697 h 3723" name="T67"/>
                <a:gd fmla="*/ 461 w 4006" name="T68"/>
                <a:gd fmla="*/ 2216 h 3723" name="T69"/>
                <a:gd fmla="*/ 490 w 4006" name="T70"/>
                <a:gd fmla="*/ 2674 h 3723" name="T71"/>
                <a:gd fmla="*/ 605 w 4006" name="T72"/>
                <a:gd fmla="*/ 2482 h 3723" name="T73"/>
                <a:gd fmla="*/ 759 w 4006" name="T74"/>
                <a:gd fmla="*/ 2583 h 3723" name="T75"/>
                <a:gd fmla="*/ 804 w 4006" name="T76"/>
                <a:gd fmla="*/ 2832 h 3723" name="T77"/>
                <a:gd fmla="*/ 914 w 4006" name="T78"/>
                <a:gd fmla="*/ 2880 h 3723" name="T79"/>
                <a:gd fmla="*/ 1075 w 4006" name="T80"/>
                <a:gd fmla="*/ 3085 h 3723" name="T81"/>
                <a:gd fmla="*/ 1182 w 4006" name="T82"/>
                <a:gd fmla="*/ 3336 h 3723" name="T83"/>
                <a:gd fmla="*/ 1221 w 4006" name="T84"/>
                <a:gd fmla="*/ 3479 h 3723" name="T85"/>
                <a:gd fmla="*/ 1314 w 4006" name="T86"/>
                <a:gd fmla="*/ 3648 h 3723" name="T87"/>
                <a:gd fmla="*/ 1579 w 4006" name="T88"/>
                <a:gd fmla="*/ 3648 h 3723" name="T89"/>
                <a:gd fmla="*/ 1814 w 4006" name="T90"/>
                <a:gd fmla="*/ 3629 h 3723" name="T91"/>
                <a:gd fmla="*/ 1804 w 4006" name="T92"/>
                <a:gd fmla="*/ 3357 h 3723" name="T93"/>
                <a:gd fmla="*/ 1953 w 4006" name="T94"/>
                <a:gd fmla="*/ 3099 h 3723" name="T95"/>
                <a:gd fmla="*/ 2164 w 4006" name="T96"/>
                <a:gd fmla="*/ 2835 h 3723" name="T97"/>
                <a:gd fmla="*/ 2340 w 4006" name="T98"/>
                <a:gd fmla="*/ 2664 h 3723" name="T99"/>
                <a:gd fmla="*/ 2399 w 4006" name="T100"/>
                <a:gd fmla="*/ 2794 h 3723" name="T101"/>
                <a:gd fmla="*/ 2444 w 4006" name="T102"/>
                <a:gd fmla="*/ 2992 h 3723" name="T103"/>
                <a:gd fmla="*/ 2714 w 4006" name="T104"/>
                <a:gd fmla="*/ 2961 h 3723" name="T105"/>
                <a:gd fmla="*/ 2820 w 4006" name="T106"/>
                <a:gd fmla="*/ 3062 h 3723" name="T107"/>
                <a:gd fmla="*/ 3140 w 4006" name="T108"/>
                <a:gd fmla="*/ 3063 h 3723" name="T109"/>
                <a:gd fmla="*/ 2965 w 4006" name="T110"/>
                <a:gd fmla="*/ 2892 h 3723" name="T111"/>
                <a:gd fmla="*/ 2959 w 4006" name="T112"/>
                <a:gd fmla="*/ 2708 h 3723" name="T113"/>
                <a:gd fmla="*/ 3169 w 4006" name="T114"/>
                <a:gd fmla="*/ 2771 h 3723" name="T115"/>
                <a:gd fmla="*/ 2979 w 4006" name="T116"/>
                <a:gd fmla="*/ 2527 h 3723" name="T117"/>
                <a:gd fmla="*/ 2841 w 4006" name="T118"/>
                <a:gd fmla="*/ 2302 h 3723" name="T119"/>
                <a:gd fmla="*/ 2898 w 4006" name="T120"/>
                <a:gd fmla="*/ 2039 h 3723" name="T121"/>
                <a:gd fmla="*/ 3080 w 4006" name="T122"/>
                <a:gd fmla="*/ 1935 h 3723" name="T123"/>
                <a:gd fmla="*/ 3371 w 4006" name="T124"/>
                <a:gd fmla="*/ 2085 h 3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23" w="4006">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0" name="贵州">
              <a:extLst>
                <a:ext uri="{FF2B5EF4-FFF2-40B4-BE49-F238E27FC236}">
                  <a16:creationId xmlns:a16="http://schemas.microsoft.com/office/drawing/2014/main" id="{87294C8D-15C6-4AFA-A6A7-44E241147101}"/>
                </a:ext>
              </a:extLst>
            </p:cNvPr>
            <p:cNvSpPr/>
            <p:nvPr/>
          </p:nvSpPr>
          <p:spPr bwMode="auto">
            <a:xfrm>
              <a:off x="8066825" y="4453998"/>
              <a:ext cx="705748" cy="604926"/>
            </a:xfrm>
            <a:custGeom>
              <a:gdLst>
                <a:gd fmla="*/ 1464 w 2274" name="T0"/>
                <a:gd fmla="*/ 41 h 1956" name="T1"/>
                <a:gd fmla="*/ 1595 w 2274" name="T2"/>
                <a:gd fmla="*/ 13 h 1956" name="T3"/>
                <a:gd fmla="*/ 1725 w 2274" name="T4"/>
                <a:gd fmla="*/ 60 h 1956" name="T5"/>
                <a:gd fmla="*/ 1814 w 2274" name="T6"/>
                <a:gd fmla="*/ 79 h 1956" name="T7"/>
                <a:gd fmla="*/ 1920 w 2274" name="T8"/>
                <a:gd fmla="*/ 245 h 1956" name="T9"/>
                <a:gd fmla="*/ 1946 w 2274" name="T10"/>
                <a:gd fmla="*/ 383 h 1956" name="T11"/>
                <a:gd fmla="*/ 1974 w 2274" name="T12"/>
                <a:gd fmla="*/ 412 h 1956" name="T13"/>
                <a:gd fmla="*/ 2045 w 2274" name="T14"/>
                <a:gd fmla="*/ 445 h 1956" name="T15"/>
                <a:gd fmla="*/ 2142 w 2274" name="T16"/>
                <a:gd fmla="*/ 330 h 1956" name="T17"/>
                <a:gd fmla="*/ 2205 w 2274" name="T18"/>
                <a:gd fmla="*/ 453 h 1956" name="T19"/>
                <a:gd fmla="*/ 2182 w 2274" name="T20"/>
                <a:gd fmla="*/ 611 h 1956" name="T21"/>
                <a:gd fmla="*/ 2187 w 2274" name="T22"/>
                <a:gd fmla="*/ 763 h 1956" name="T23"/>
                <a:gd fmla="*/ 2072 w 2274" name="T24"/>
                <a:gd fmla="*/ 868 h 1956" name="T25"/>
                <a:gd fmla="*/ 2031 w 2274" name="T26"/>
                <a:gd fmla="*/ 964 h 1956" name="T27"/>
                <a:gd fmla="*/ 2187 w 2274" name="T28"/>
                <a:gd fmla="*/ 899 h 1956" name="T29"/>
                <a:gd fmla="*/ 2274 w 2274" name="T30"/>
                <a:gd fmla="*/ 980 h 1956" name="T31"/>
                <a:gd fmla="*/ 2269 w 2274" name="T32"/>
                <a:gd fmla="*/ 1028 h 1956" name="T33"/>
                <a:gd fmla="*/ 2219 w 2274" name="T34"/>
                <a:gd fmla="*/ 1157 h 1956" name="T35"/>
                <a:gd fmla="*/ 2215 w 2274" name="T36"/>
                <a:gd fmla="*/ 1283 h 1956" name="T37"/>
                <a:gd fmla="*/ 2234 w 2274" name="T38"/>
                <a:gd fmla="*/ 1310 h 1956" name="T39"/>
                <a:gd fmla="*/ 2217 w 2274" name="T40"/>
                <a:gd fmla="*/ 1453 h 1956" name="T41"/>
                <a:gd fmla="*/ 2078 w 2274" name="T42"/>
                <a:gd fmla="*/ 1485 h 1956" name="T43"/>
                <a:gd fmla="*/ 2081 w 2274" name="T44"/>
                <a:gd fmla="*/ 1554 h 1956" name="T45"/>
                <a:gd fmla="*/ 1977 w 2274" name="T46"/>
                <a:gd fmla="*/ 1585 h 1956" name="T47"/>
                <a:gd fmla="*/ 1917 w 2274" name="T48"/>
                <a:gd fmla="*/ 1623 h 1956" name="T49"/>
                <a:gd fmla="*/ 1831 w 2274" name="T50"/>
                <a:gd fmla="*/ 1636 h 1956" name="T51"/>
                <a:gd fmla="*/ 1735 w 2274" name="T52"/>
                <a:gd fmla="*/ 1647 h 1956" name="T53"/>
                <a:gd fmla="*/ 1580 w 2274" name="T54"/>
                <a:gd fmla="*/ 1770 h 1956" name="T55"/>
                <a:gd fmla="*/ 1535 w 2274" name="T56"/>
                <a:gd fmla="*/ 1690 h 1956" name="T57"/>
                <a:gd fmla="*/ 1430 w 2274" name="T58"/>
                <a:gd fmla="*/ 1656 h 1956" name="T59"/>
                <a:gd fmla="*/ 1334 w 2274" name="T60"/>
                <a:gd fmla="*/ 1576 h 1956" name="T61"/>
                <a:gd fmla="*/ 1266 w 2274" name="T62"/>
                <a:gd fmla="*/ 1733 h 1956" name="T63"/>
                <a:gd fmla="*/ 1134 w 2274" name="T64"/>
                <a:gd fmla="*/ 1745 h 1956" name="T65"/>
                <a:gd fmla="*/ 960 w 2274" name="T66"/>
                <a:gd fmla="*/ 1870 h 1956" name="T67"/>
                <a:gd fmla="*/ 814 w 2274" name="T68"/>
                <a:gd fmla="*/ 1931 h 1956" name="T69"/>
                <a:gd fmla="*/ 664 w 2274" name="T70"/>
                <a:gd fmla="*/ 1847 h 1956" name="T71"/>
                <a:gd fmla="*/ 510 w 2274" name="T72"/>
                <a:gd fmla="*/ 1828 h 1956" name="T73"/>
                <a:gd fmla="*/ 368 w 2274" name="T74"/>
                <a:gd fmla="*/ 1946 h 1956" name="T75"/>
                <a:gd fmla="*/ 359 w 2274" name="T76"/>
                <a:gd fmla="*/ 1776 h 1956" name="T77"/>
                <a:gd fmla="*/ 403 w 2274" name="T78"/>
                <a:gd fmla="*/ 1700 h 1956" name="T79"/>
                <a:gd fmla="*/ 334 w 2274" name="T80"/>
                <a:gd fmla="*/ 1616 h 1956" name="T81"/>
                <a:gd fmla="*/ 270 w 2274" name="T82"/>
                <a:gd fmla="*/ 1530 h 1956" name="T83"/>
                <a:gd fmla="*/ 301 w 2274" name="T84"/>
                <a:gd fmla="*/ 1320 h 1956" name="T85"/>
                <a:gd fmla="*/ 376 w 2274" name="T86"/>
                <a:gd fmla="*/ 1121 h 1956" name="T87"/>
                <a:gd fmla="*/ 185 w 2274" name="T88"/>
                <a:gd fmla="*/ 1063 h 1956" name="T89"/>
                <a:gd fmla="*/ 38 w 2274" name="T90"/>
                <a:gd fmla="*/ 990 h 1956" name="T91"/>
                <a:gd fmla="*/ 0 w 2274" name="T92"/>
                <a:gd fmla="*/ 867 h 1956" name="T93"/>
                <a:gd fmla="*/ 132 w 2274" name="T94"/>
                <a:gd fmla="*/ 699 h 1956" name="T95"/>
                <a:gd fmla="*/ 296 w 2274" name="T96"/>
                <a:gd fmla="*/ 713 h 1956" name="T97"/>
                <a:gd fmla="*/ 474 w 2274" name="T98"/>
                <a:gd fmla="*/ 775 h 1956" name="T99"/>
                <a:gd fmla="*/ 625 w 2274" name="T100"/>
                <a:gd fmla="*/ 747 h 1956" name="T101"/>
                <a:gd fmla="*/ 729 w 2274" name="T102"/>
                <a:gd fmla="*/ 592 h 1956" name="T103"/>
                <a:gd fmla="*/ 941 w 2274" name="T104"/>
                <a:gd fmla="*/ 612 h 1956" name="T105"/>
                <a:gd fmla="*/ 1048 w 2274" name="T106"/>
                <a:gd fmla="*/ 511 h 1956" name="T107"/>
                <a:gd fmla="*/ 904 w 2274" name="T108"/>
                <a:gd fmla="*/ 450 h 1956" name="T109"/>
                <a:gd fmla="*/ 803 w 2274" name="T110"/>
                <a:gd fmla="*/ 362 h 1956" name="T111"/>
                <a:gd fmla="*/ 900 w 2274" name="T112"/>
                <a:gd fmla="*/ 227 h 1956" name="T113"/>
                <a:gd fmla="*/ 1023 w 2274" name="T114"/>
                <a:gd fmla="*/ 257 h 1956" name="T115"/>
                <a:gd fmla="*/ 1128 w 2274" name="T116"/>
                <a:gd fmla="*/ 274 h 1956" name="T117"/>
                <a:gd fmla="*/ 1141 w 2274" name="T118"/>
                <a:gd fmla="*/ 149 h 1956" name="T119"/>
                <a:gd fmla="*/ 1196 w 2274" name="T120"/>
                <a:gd fmla="*/ 294 h 1956" name="T121"/>
                <a:gd fmla="*/ 1290 w 2274" name="T122"/>
                <a:gd fmla="*/ 163 h 1956" name="T123"/>
                <a:gd fmla="*/ 1411 w 2274" name="T124"/>
                <a:gd fmla="*/ 176 h 19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6" w="2274">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1" name="Freeform 105">
              <a:extLst>
                <a:ext uri="{FF2B5EF4-FFF2-40B4-BE49-F238E27FC236}">
                  <a16:creationId xmlns:a16="http://schemas.microsoft.com/office/drawing/2014/main" id="{35914964-2DC4-4E2C-B1AE-82E997ABBC5A}"/>
                </a:ext>
              </a:extLst>
            </p:cNvPr>
            <p:cNvSpPr/>
            <p:nvPr/>
          </p:nvSpPr>
          <p:spPr bwMode="auto">
            <a:xfrm>
              <a:off x="9321488" y="5361388"/>
              <a:ext cx="22405" cy="22405"/>
            </a:xfrm>
            <a:custGeom>
              <a:gdLst>
                <a:gd fmla="*/ 2 w 78" name="T0"/>
                <a:gd fmla="*/ 44 h 64" name="T1"/>
                <a:gd fmla="*/ 5 w 78" name="T2"/>
                <a:gd fmla="*/ 38 h 64" name="T3"/>
                <a:gd fmla="*/ 10 w 78" name="T4"/>
                <a:gd fmla="*/ 34 h 64" name="T5"/>
                <a:gd fmla="*/ 17 w 78" name="T6"/>
                <a:gd fmla="*/ 29 h 64" name="T7"/>
                <a:gd fmla="*/ 26 w 78" name="T8"/>
                <a:gd fmla="*/ 27 h 64" name="T9"/>
                <a:gd fmla="*/ 34 w 78" name="T10"/>
                <a:gd fmla="*/ 26 h 64" name="T11"/>
                <a:gd fmla="*/ 41 w 78" name="T12"/>
                <a:gd fmla="*/ 22 h 64" name="T13"/>
                <a:gd fmla="*/ 48 w 78" name="T14"/>
                <a:gd fmla="*/ 19 h 64" name="T15"/>
                <a:gd fmla="*/ 53 w 78" name="T16"/>
                <a:gd fmla="*/ 14 h 64" name="T17"/>
                <a:gd fmla="*/ 60 w 78" name="T18"/>
                <a:gd fmla="*/ 7 h 64" name="T19"/>
                <a:gd fmla="*/ 70 w 78" name="T20"/>
                <a:gd fmla="*/ 1 h 64" name="T21"/>
                <a:gd fmla="*/ 73 w 78" name="T22"/>
                <a:gd fmla="*/ 0 h 64" name="T23"/>
                <a:gd fmla="*/ 77 w 78" name="T24"/>
                <a:gd fmla="*/ 1 h 64" name="T25"/>
                <a:gd fmla="*/ 78 w 78" name="T26"/>
                <a:gd fmla="*/ 4 h 64" name="T27"/>
                <a:gd fmla="*/ 78 w 78" name="T28"/>
                <a:gd fmla="*/ 13 h 64" name="T29"/>
                <a:gd fmla="*/ 76 w 78" name="T30"/>
                <a:gd fmla="*/ 21 h 64" name="T31"/>
                <a:gd fmla="*/ 73 w 78" name="T32"/>
                <a:gd fmla="*/ 31 h 64" name="T33"/>
                <a:gd fmla="*/ 70 w 78" name="T34"/>
                <a:gd fmla="*/ 40 h 64" name="T35"/>
                <a:gd fmla="*/ 67 w 78" name="T36"/>
                <a:gd fmla="*/ 48 h 64" name="T37"/>
                <a:gd fmla="*/ 64 w 78" name="T38"/>
                <a:gd fmla="*/ 54 h 64" name="T39"/>
                <a:gd fmla="*/ 60 w 78" name="T40"/>
                <a:gd fmla="*/ 57 h 64" name="T41"/>
                <a:gd fmla="*/ 58 w 78" name="T42"/>
                <a:gd fmla="*/ 58 h 64" name="T43"/>
                <a:gd fmla="*/ 54 w 78" name="T44"/>
                <a:gd fmla="*/ 57 h 64" name="T45"/>
                <a:gd fmla="*/ 51 w 78" name="T46"/>
                <a:gd fmla="*/ 54 h 64" name="T47"/>
                <a:gd fmla="*/ 46 w 78" name="T48"/>
                <a:gd fmla="*/ 53 h 64" name="T49"/>
                <a:gd fmla="*/ 41 w 78" name="T50"/>
                <a:gd fmla="*/ 52 h 64" name="T51"/>
                <a:gd fmla="*/ 35 w 78" name="T52"/>
                <a:gd fmla="*/ 53 h 64" name="T53"/>
                <a:gd fmla="*/ 21 w 78" name="T54"/>
                <a:gd fmla="*/ 59 h 64" name="T55"/>
                <a:gd fmla="*/ 7 w 78" name="T56"/>
                <a:gd fmla="*/ 64 h 64" name="T57"/>
                <a:gd fmla="*/ 4 w 78" name="T58"/>
                <a:gd fmla="*/ 64 h 64" name="T59"/>
                <a:gd fmla="*/ 2 w 78" name="T60"/>
                <a:gd fmla="*/ 64 h 64" name="T61"/>
                <a:gd fmla="*/ 1 w 78" name="T62"/>
                <a:gd fmla="*/ 63 h 64" name="T63"/>
                <a:gd fmla="*/ 0 w 78" name="T64"/>
                <a:gd fmla="*/ 60 h 64" name="T65"/>
                <a:gd fmla="*/ 0 w 78" name="T66"/>
                <a:gd fmla="*/ 58 h 64" name="T67"/>
                <a:gd fmla="*/ 0 w 78" name="T68"/>
                <a:gd fmla="*/ 54 h 64" name="T69"/>
                <a:gd fmla="*/ 1 w 78" name="T70"/>
                <a:gd fmla="*/ 50 h 64" name="T71"/>
                <a:gd fmla="*/ 2 w 78" name="T72"/>
                <a:gd fmla="*/ 44 h 6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 w="78">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solidFill>
              <a:srgbClr val="992F1F"/>
            </a:solidFill>
            <a:ln w="3175">
              <a:solidFill>
                <a:schemeClr val="bg2">
                  <a:lumMod val="50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2" name="台湾">
              <a:extLst>
                <a:ext uri="{FF2B5EF4-FFF2-40B4-BE49-F238E27FC236}">
                  <a16:creationId xmlns:a16="http://schemas.microsoft.com/office/drawing/2014/main" id="{1899E119-CEBE-485B-B19F-AE97796BB6E2}"/>
                </a:ext>
              </a:extLst>
            </p:cNvPr>
            <p:cNvSpPr/>
            <p:nvPr/>
          </p:nvSpPr>
          <p:spPr bwMode="auto">
            <a:xfrm>
              <a:off x="10083247" y="4902092"/>
              <a:ext cx="201642" cy="459296"/>
            </a:xfrm>
            <a:custGeom>
              <a:gdLst>
                <a:gd fmla="*/ 213 w 666" name="T0"/>
                <a:gd fmla="*/ 320 h 1493" name="T1"/>
                <a:gd fmla="*/ 261 w 666" name="T2"/>
                <a:gd fmla="*/ 259 h 1493" name="T3"/>
                <a:gd fmla="*/ 280 w 666" name="T4"/>
                <a:gd fmla="*/ 186 h 1493" name="T5"/>
                <a:gd fmla="*/ 306 w 666" name="T6"/>
                <a:gd fmla="*/ 132 h 1493" name="T7"/>
                <a:gd fmla="*/ 345 w 666" name="T8"/>
                <a:gd fmla="*/ 106 h 1493" name="T9"/>
                <a:gd fmla="*/ 430 w 666" name="T10"/>
                <a:gd fmla="*/ 66 h 1493" name="T11"/>
                <a:gd fmla="*/ 446 w 666" name="T12"/>
                <a:gd fmla="*/ 33 h 1493" name="T13"/>
                <a:gd fmla="*/ 469 w 666" name="T14"/>
                <a:gd fmla="*/ 7 h 1493" name="T15"/>
                <a:gd fmla="*/ 495 w 666" name="T16"/>
                <a:gd fmla="*/ 0 h 1493" name="T17"/>
                <a:gd fmla="*/ 522 w 666" name="T18"/>
                <a:gd fmla="*/ 18 h 1493" name="T19"/>
                <a:gd fmla="*/ 564 w 666" name="T20"/>
                <a:gd fmla="*/ 43 h 1493" name="T21"/>
                <a:gd fmla="*/ 615 w 666" name="T22"/>
                <a:gd fmla="*/ 45 h 1493" name="T23"/>
                <a:gd fmla="*/ 652 w 666" name="T24"/>
                <a:gd fmla="*/ 80 h 1493" name="T25"/>
                <a:gd fmla="*/ 665 w 666" name="T26"/>
                <a:gd fmla="*/ 131 h 1493" name="T27"/>
                <a:gd fmla="*/ 634 w 666" name="T28"/>
                <a:gd fmla="*/ 168 h 1493" name="T29"/>
                <a:gd fmla="*/ 625 w 666" name="T30"/>
                <a:gd fmla="*/ 225 h 1493" name="T31"/>
                <a:gd fmla="*/ 644 w 666" name="T32"/>
                <a:gd fmla="*/ 283 h 1493" name="T33"/>
                <a:gd fmla="*/ 644 w 666" name="T34"/>
                <a:gd fmla="*/ 366 h 1493" name="T35"/>
                <a:gd fmla="*/ 606 w 666" name="T36"/>
                <a:gd fmla="*/ 451 h 1493" name="T37"/>
                <a:gd fmla="*/ 573 w 666" name="T38"/>
                <a:gd fmla="*/ 540 h 1493" name="T39"/>
                <a:gd fmla="*/ 570 w 666" name="T40"/>
                <a:gd fmla="*/ 674 h 1493" name="T41"/>
                <a:gd fmla="*/ 553 w 666" name="T42"/>
                <a:gd fmla="*/ 830 h 1493" name="T43"/>
                <a:gd fmla="*/ 537 w 666" name="T44"/>
                <a:gd fmla="*/ 925 h 1493" name="T45"/>
                <a:gd fmla="*/ 519 w 666" name="T46"/>
                <a:gd fmla="*/ 995 h 1493" name="T47"/>
                <a:gd fmla="*/ 433 w 666" name="T48"/>
                <a:gd fmla="*/ 1135 h 1493" name="T49"/>
                <a:gd fmla="*/ 388 w 666" name="T50"/>
                <a:gd fmla="*/ 1214 h 1493" name="T51"/>
                <a:gd fmla="*/ 370 w 666" name="T52"/>
                <a:gd fmla="*/ 1310 h 1493" name="T53"/>
                <a:gd fmla="*/ 384 w 666" name="T54"/>
                <a:gd fmla="*/ 1374 h 1493" name="T55"/>
                <a:gd fmla="*/ 386 w 666" name="T56"/>
                <a:gd fmla="*/ 1426 h 1493" name="T57"/>
                <a:gd fmla="*/ 373 w 666" name="T58"/>
                <a:gd fmla="*/ 1455 h 1493" name="T59"/>
                <a:gd fmla="*/ 387 w 666" name="T60"/>
                <a:gd fmla="*/ 1486 h 1493" name="T61"/>
                <a:gd fmla="*/ 374 w 666" name="T62"/>
                <a:gd fmla="*/ 1492 h 1493" name="T63"/>
                <a:gd fmla="*/ 343 w 666" name="T64"/>
                <a:gd fmla="*/ 1463 h 1493" name="T65"/>
                <a:gd fmla="*/ 310 w 666" name="T66"/>
                <a:gd fmla="*/ 1455 h 1493" name="T67"/>
                <a:gd fmla="*/ 299 w 666" name="T68"/>
                <a:gd fmla="*/ 1413 h 1493" name="T69"/>
                <a:gd fmla="*/ 270 w 666" name="T70"/>
                <a:gd fmla="*/ 1331 h 1493" name="T71"/>
                <a:gd fmla="*/ 228 w 666" name="T72"/>
                <a:gd fmla="*/ 1287 h 1493" name="T73"/>
                <a:gd fmla="*/ 132 w 666" name="T74"/>
                <a:gd fmla="*/ 1240 h 1493" name="T75"/>
                <a:gd fmla="*/ 119 w 666" name="T76"/>
                <a:gd fmla="*/ 1215 h 1493" name="T77"/>
                <a:gd fmla="*/ 88 w 666" name="T78"/>
                <a:gd fmla="*/ 1158 h 1493" name="T79"/>
                <a:gd fmla="*/ 41 w 666" name="T80"/>
                <a:gd fmla="*/ 1058 h 1493" name="T81"/>
                <a:gd fmla="*/ 14 w 666" name="T82"/>
                <a:gd fmla="*/ 1044 h 1493" name="T83"/>
                <a:gd fmla="*/ 2 w 666" name="T84"/>
                <a:gd fmla="*/ 1009 h 1493" name="T85"/>
                <a:gd fmla="*/ 12 w 666" name="T86"/>
                <a:gd fmla="*/ 918 h 1493" name="T87"/>
                <a:gd fmla="*/ 25 w 666" name="T88"/>
                <a:gd fmla="*/ 874 h 1493" name="T89"/>
                <a:gd fmla="*/ 19 w 666" name="T90"/>
                <a:gd fmla="*/ 813 h 1493" name="T91"/>
                <a:gd fmla="*/ 9 w 666" name="T92"/>
                <a:gd fmla="*/ 770 h 1493" name="T93"/>
                <a:gd fmla="*/ 29 w 666" name="T94"/>
                <a:gd fmla="*/ 720 h 1493" name="T95"/>
                <a:gd fmla="*/ 60 w 666" name="T96"/>
                <a:gd fmla="*/ 691 h 1493" name="T97"/>
                <a:gd fmla="*/ 52 w 666" name="T98"/>
                <a:gd fmla="*/ 672 h 1493" name="T99"/>
                <a:gd fmla="*/ 59 w 666" name="T100"/>
                <a:gd fmla="*/ 647 h 1493" name="T101"/>
                <a:gd fmla="*/ 132 w 666" name="T102"/>
                <a:gd fmla="*/ 501 h 1493" name="T103"/>
                <a:gd fmla="*/ 151 w 666" name="T104"/>
                <a:gd fmla="*/ 443 h 1493" name="T105"/>
                <a:gd fmla="*/ 181 w 666" name="T106"/>
                <a:gd fmla="*/ 383 h 149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93" w="666">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3" name="海南">
              <a:extLst>
                <a:ext uri="{FF2B5EF4-FFF2-40B4-BE49-F238E27FC236}">
                  <a16:creationId xmlns:a16="http://schemas.microsoft.com/office/drawing/2014/main" id="{C583FCAF-9450-468D-81E4-0331BDE5977A}"/>
                </a:ext>
              </a:extLst>
            </p:cNvPr>
            <p:cNvSpPr/>
            <p:nvPr/>
          </p:nvSpPr>
          <p:spPr bwMode="auto">
            <a:xfrm>
              <a:off x="8649347" y="5675053"/>
              <a:ext cx="313666" cy="257654"/>
            </a:xfrm>
            <a:custGeom>
              <a:gdLst>
                <a:gd fmla="*/ 10 w 1013" name="T0"/>
                <a:gd fmla="*/ 523 h 846" name="T1"/>
                <a:gd fmla="*/ 0 w 1013" name="T2"/>
                <a:gd fmla="*/ 448 h 846" name="T3"/>
                <a:gd fmla="*/ 18 w 1013" name="T4"/>
                <a:gd fmla="*/ 400 h 846" name="T5"/>
                <a:gd fmla="*/ 8 w 1013" name="T6"/>
                <a:gd fmla="*/ 342 h 846" name="T7"/>
                <a:gd fmla="*/ 66 w 1013" name="T8"/>
                <a:gd fmla="*/ 318 h 846" name="T9"/>
                <a:gd fmla="*/ 196 w 1013" name="T10"/>
                <a:gd fmla="*/ 227 h 846" name="T11"/>
                <a:gd fmla="*/ 284 w 1013" name="T12"/>
                <a:gd fmla="*/ 170 h 846" name="T13"/>
                <a:gd fmla="*/ 260 w 1013" name="T14"/>
                <a:gd fmla="*/ 167 h 846" name="T15"/>
                <a:gd fmla="*/ 229 w 1013" name="T16"/>
                <a:gd fmla="*/ 165 h 846" name="T17"/>
                <a:gd fmla="*/ 260 w 1013" name="T18"/>
                <a:gd fmla="*/ 120 h 846" name="T19"/>
                <a:gd fmla="*/ 333 w 1013" name="T20"/>
                <a:gd fmla="*/ 114 h 846" name="T21"/>
                <a:gd fmla="*/ 383 w 1013" name="T22"/>
                <a:gd fmla="*/ 132 h 846" name="T23"/>
                <a:gd fmla="*/ 383 w 1013" name="T24"/>
                <a:gd fmla="*/ 104 h 846" name="T25"/>
                <a:gd fmla="*/ 418 w 1013" name="T26"/>
                <a:gd fmla="*/ 64 h 846" name="T27"/>
                <a:gd fmla="*/ 495 w 1013" name="T28"/>
                <a:gd fmla="*/ 88 h 846" name="T29"/>
                <a:gd fmla="*/ 535 w 1013" name="T30"/>
                <a:gd fmla="*/ 75 h 846" name="T31"/>
                <a:gd fmla="*/ 561 w 1013" name="T32"/>
                <a:gd fmla="*/ 102 h 846" name="T33"/>
                <a:gd fmla="*/ 592 w 1013" name="T34"/>
                <a:gd fmla="*/ 77 h 846" name="T35"/>
                <a:gd fmla="*/ 636 w 1013" name="T36"/>
                <a:gd fmla="*/ 77 h 846" name="T37"/>
                <a:gd fmla="*/ 654 w 1013" name="T38"/>
                <a:gd fmla="*/ 46 h 846" name="T39"/>
                <a:gd fmla="*/ 711 w 1013" name="T40"/>
                <a:gd fmla="*/ 37 h 846" name="T41"/>
                <a:gd fmla="*/ 765 w 1013" name="T42"/>
                <a:gd fmla="*/ 43 h 846" name="T43"/>
                <a:gd fmla="*/ 815 w 1013" name="T44"/>
                <a:gd fmla="*/ 69 h 846" name="T45"/>
                <a:gd fmla="*/ 827 w 1013" name="T46"/>
                <a:gd fmla="*/ 12 h 846" name="T47"/>
                <a:gd fmla="*/ 868 w 1013" name="T48"/>
                <a:gd fmla="*/ 14 h 846" name="T49"/>
                <a:gd fmla="*/ 942 w 1013" name="T50"/>
                <a:gd fmla="*/ 60 h 846" name="T51"/>
                <a:gd fmla="*/ 1009 w 1013" name="T52"/>
                <a:gd fmla="*/ 185 h 846" name="T53"/>
                <a:gd fmla="*/ 977 w 1013" name="T54"/>
                <a:gd fmla="*/ 243 h 846" name="T55"/>
                <a:gd fmla="*/ 946 w 1013" name="T56"/>
                <a:gd fmla="*/ 234 h 846" name="T57"/>
                <a:gd fmla="*/ 912 w 1013" name="T58"/>
                <a:gd fmla="*/ 223 h 846" name="T59"/>
                <a:gd fmla="*/ 928 w 1013" name="T60"/>
                <a:gd fmla="*/ 252 h 846" name="T61"/>
                <a:gd fmla="*/ 913 w 1013" name="T62"/>
                <a:gd fmla="*/ 289 h 846" name="T63"/>
                <a:gd fmla="*/ 819 w 1013" name="T64"/>
                <a:gd fmla="*/ 441 h 846" name="T65"/>
                <a:gd fmla="*/ 776 w 1013" name="T66"/>
                <a:gd fmla="*/ 533 h 846" name="T67"/>
                <a:gd fmla="*/ 775 w 1013" name="T68"/>
                <a:gd fmla="*/ 562 h 846" name="T69"/>
                <a:gd fmla="*/ 806 w 1013" name="T70"/>
                <a:gd fmla="*/ 545 h 846" name="T71"/>
                <a:gd fmla="*/ 810 w 1013" name="T72"/>
                <a:gd fmla="*/ 582 h 846" name="T73"/>
                <a:gd fmla="*/ 732 w 1013" name="T74"/>
                <a:gd fmla="*/ 628 h 846" name="T75"/>
                <a:gd fmla="*/ 651 w 1013" name="T76"/>
                <a:gd fmla="*/ 664 h 846" name="T77"/>
                <a:gd fmla="*/ 625 w 1013" name="T78"/>
                <a:gd fmla="*/ 730 h 846" name="T79"/>
                <a:gd fmla="*/ 579 w 1013" name="T80"/>
                <a:gd fmla="*/ 750 h 846" name="T81"/>
                <a:gd fmla="*/ 575 w 1013" name="T82"/>
                <a:gd fmla="*/ 731 h 846" name="T83"/>
                <a:gd fmla="*/ 574 w 1013" name="T84"/>
                <a:gd fmla="*/ 706 h 846" name="T85"/>
                <a:gd fmla="*/ 532 w 1013" name="T86"/>
                <a:gd fmla="*/ 745 h 846" name="T87"/>
                <a:gd fmla="*/ 490 w 1013" name="T88"/>
                <a:gd fmla="*/ 744 h 846" name="T89"/>
                <a:gd fmla="*/ 461 w 1013" name="T90"/>
                <a:gd fmla="*/ 777 h 846" name="T91"/>
                <a:gd fmla="*/ 476 w 1013" name="T92"/>
                <a:gd fmla="*/ 809 h 846" name="T93"/>
                <a:gd fmla="*/ 457 w 1013" name="T94"/>
                <a:gd fmla="*/ 825 h 846" name="T95"/>
                <a:gd fmla="*/ 417 w 1013" name="T96"/>
                <a:gd fmla="*/ 814 h 846" name="T97"/>
                <a:gd fmla="*/ 406 w 1013" name="T98"/>
                <a:gd fmla="*/ 846 h 846" name="T99"/>
                <a:gd fmla="*/ 367 w 1013" name="T100"/>
                <a:gd fmla="*/ 826 h 846" name="T101"/>
                <a:gd fmla="*/ 349 w 1013" name="T102"/>
                <a:gd fmla="*/ 808 h 846" name="T103"/>
                <a:gd fmla="*/ 292 w 1013" name="T104"/>
                <a:gd fmla="*/ 783 h 846" name="T105"/>
                <a:gd fmla="*/ 213 w 1013" name="T106"/>
                <a:gd fmla="*/ 766 h 846" name="T107"/>
                <a:gd fmla="*/ 153 w 1013" name="T108"/>
                <a:gd fmla="*/ 756 h 846" name="T109"/>
                <a:gd fmla="*/ 115 w 1013" name="T110"/>
                <a:gd fmla="*/ 730 h 846" name="T111"/>
                <a:gd fmla="*/ 85 w 1013" name="T112"/>
                <a:gd fmla="*/ 706 h 846" name="T113"/>
                <a:gd fmla="*/ 63 w 1013" name="T114"/>
                <a:gd fmla="*/ 699 h 846" name="T115"/>
                <a:gd fmla="*/ 25 w 1013" name="T116"/>
                <a:gd fmla="*/ 689 h 846" name="T117"/>
                <a:gd fmla="*/ 35 w 1013" name="T118"/>
                <a:gd fmla="*/ 623 h 84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5" w="1013">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solidFill>
              <a:srgbClr val="717171"/>
            </a:solidFill>
            <a:ln w="3175">
              <a:solidFill>
                <a:schemeClr val="bg1">
                  <a:lumMod val="65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4" name="Freeform 108">
              <a:extLst>
                <a:ext uri="{FF2B5EF4-FFF2-40B4-BE49-F238E27FC236}">
                  <a16:creationId xmlns:a16="http://schemas.microsoft.com/office/drawing/2014/main" id="{1BA7B88A-DF14-4458-A173-1E2C575D6774}"/>
                </a:ext>
              </a:extLst>
            </p:cNvPr>
            <p:cNvSpPr/>
            <p:nvPr/>
          </p:nvSpPr>
          <p:spPr bwMode="auto">
            <a:xfrm>
              <a:off x="10083247" y="4017107"/>
              <a:ext cx="89619" cy="44809"/>
            </a:xfrm>
            <a:custGeom>
              <a:gdLst>
                <a:gd fmla="*/ 147 w 268" name="T0"/>
                <a:gd fmla="*/ 108 h 134" name="T1"/>
                <a:gd fmla="*/ 129 w 268" name="T2"/>
                <a:gd fmla="*/ 101 h 134" name="T3"/>
                <a:gd fmla="*/ 104 w 268" name="T4"/>
                <a:gd fmla="*/ 93 h 134" name="T5"/>
                <a:gd fmla="*/ 79 w 268" name="T6"/>
                <a:gd fmla="*/ 85 h 134" name="T7"/>
                <a:gd fmla="*/ 61 w 268" name="T8"/>
                <a:gd fmla="*/ 76 h 134" name="T9"/>
                <a:gd fmla="*/ 50 w 268" name="T10"/>
                <a:gd fmla="*/ 68 h 134" name="T11"/>
                <a:gd fmla="*/ 41 w 268" name="T12"/>
                <a:gd fmla="*/ 60 h 134" name="T13"/>
                <a:gd fmla="*/ 34 w 268" name="T14"/>
                <a:gd fmla="*/ 52 h 134" name="T15"/>
                <a:gd fmla="*/ 25 w 268" name="T16"/>
                <a:gd fmla="*/ 48 h 134" name="T17"/>
                <a:gd fmla="*/ 17 w 268" name="T18"/>
                <a:gd fmla="*/ 44 h 134" name="T19"/>
                <a:gd fmla="*/ 10 w 268" name="T20"/>
                <a:gd fmla="*/ 42 h 134" name="T21"/>
                <a:gd fmla="*/ 4 w 268" name="T22"/>
                <a:gd fmla="*/ 38 h 134" name="T23"/>
                <a:gd fmla="*/ 2 w 268" name="T24"/>
                <a:gd fmla="*/ 33 h 134" name="T25"/>
                <a:gd fmla="*/ 0 w 268" name="T26"/>
                <a:gd fmla="*/ 31 h 134" name="T27"/>
                <a:gd fmla="*/ 0 w 268" name="T28"/>
                <a:gd fmla="*/ 28 h 134" name="T29"/>
                <a:gd fmla="*/ 2 w 268" name="T30"/>
                <a:gd fmla="*/ 25 h 134" name="T31"/>
                <a:gd fmla="*/ 3 w 268" name="T32"/>
                <a:gd fmla="*/ 22 h 134" name="T33"/>
                <a:gd fmla="*/ 9 w 268" name="T34"/>
                <a:gd fmla="*/ 16 h 134" name="T35"/>
                <a:gd fmla="*/ 16 w 268" name="T36"/>
                <a:gd fmla="*/ 10 h 134" name="T37"/>
                <a:gd fmla="*/ 22 w 268" name="T38"/>
                <a:gd fmla="*/ 7 h 134" name="T39"/>
                <a:gd fmla="*/ 29 w 268" name="T40"/>
                <a:gd fmla="*/ 5 h 134" name="T41"/>
                <a:gd fmla="*/ 37 w 268" name="T42"/>
                <a:gd fmla="*/ 3 h 134" name="T43"/>
                <a:gd fmla="*/ 46 w 268" name="T44"/>
                <a:gd fmla="*/ 1 h 134" name="T45"/>
                <a:gd fmla="*/ 54 w 268" name="T46"/>
                <a:gd fmla="*/ 0 h 134" name="T47"/>
                <a:gd fmla="*/ 62 w 268" name="T48"/>
                <a:gd fmla="*/ 0 h 134" name="T49"/>
                <a:gd fmla="*/ 69 w 268" name="T50"/>
                <a:gd fmla="*/ 1 h 134" name="T51"/>
                <a:gd fmla="*/ 74 w 268" name="T52"/>
                <a:gd fmla="*/ 5 h 134" name="T53"/>
                <a:gd fmla="*/ 83 w 268" name="T54"/>
                <a:gd fmla="*/ 13 h 134" name="T55"/>
                <a:gd fmla="*/ 91 w 268" name="T56"/>
                <a:gd fmla="*/ 20 h 134" name="T57"/>
                <a:gd fmla="*/ 100 w 268" name="T58"/>
                <a:gd fmla="*/ 26 h 134" name="T59"/>
                <a:gd fmla="*/ 111 w 268" name="T60"/>
                <a:gd fmla="*/ 31 h 134" name="T61"/>
                <a:gd fmla="*/ 123 w 268" name="T62"/>
                <a:gd fmla="*/ 35 h 134" name="T63"/>
                <a:gd fmla="*/ 135 w 268" name="T64"/>
                <a:gd fmla="*/ 39 h 134" name="T65"/>
                <a:gd fmla="*/ 140 w 268" name="T66"/>
                <a:gd fmla="*/ 42 h 134" name="T67"/>
                <a:gd fmla="*/ 144 w 268" name="T68"/>
                <a:gd fmla="*/ 44 h 134" name="T69"/>
                <a:gd fmla="*/ 148 w 268" name="T70"/>
                <a:gd fmla="*/ 48 h 134" name="T71"/>
                <a:gd fmla="*/ 151 w 268" name="T72"/>
                <a:gd fmla="*/ 52 h 134" name="T73"/>
                <a:gd fmla="*/ 156 w 268" name="T74"/>
                <a:gd fmla="*/ 57 h 134" name="T75"/>
                <a:gd fmla="*/ 161 w 268" name="T76"/>
                <a:gd fmla="*/ 61 h 134" name="T77"/>
                <a:gd fmla="*/ 168 w 268" name="T78"/>
                <a:gd fmla="*/ 66 h 134" name="T79"/>
                <a:gd fmla="*/ 176 w 268" name="T80"/>
                <a:gd fmla="*/ 69 h 134" name="T81"/>
                <a:gd fmla="*/ 192 w 268" name="T82"/>
                <a:gd fmla="*/ 75 h 134" name="T83"/>
                <a:gd fmla="*/ 209 w 268" name="T84"/>
                <a:gd fmla="*/ 80 h 134" name="T85"/>
                <a:gd fmla="*/ 224 w 268" name="T86"/>
                <a:gd fmla="*/ 83 h 134" name="T87"/>
                <a:gd fmla="*/ 242 w 268" name="T88"/>
                <a:gd fmla="*/ 87 h 134" name="T89"/>
                <a:gd fmla="*/ 250 w 268" name="T90"/>
                <a:gd fmla="*/ 88 h 134" name="T91"/>
                <a:gd fmla="*/ 257 w 268" name="T92"/>
                <a:gd fmla="*/ 91 h 134" name="T93"/>
                <a:gd fmla="*/ 262 w 268" name="T94"/>
                <a:gd fmla="*/ 94 h 134" name="T95"/>
                <a:gd fmla="*/ 267 w 268" name="T96"/>
                <a:gd fmla="*/ 99 h 134" name="T97"/>
                <a:gd fmla="*/ 268 w 268" name="T98"/>
                <a:gd fmla="*/ 104 h 134" name="T99"/>
                <a:gd fmla="*/ 268 w 268" name="T100"/>
                <a:gd fmla="*/ 110 h 134" name="T101"/>
                <a:gd fmla="*/ 267 w 268" name="T102"/>
                <a:gd fmla="*/ 114 h 134" name="T103"/>
                <a:gd fmla="*/ 263 w 268" name="T104"/>
                <a:gd fmla="*/ 119 h 134" name="T105"/>
                <a:gd fmla="*/ 255 w 268" name="T106"/>
                <a:gd fmla="*/ 127 h 134" name="T107"/>
                <a:gd fmla="*/ 245 w 268" name="T108"/>
                <a:gd fmla="*/ 133 h 134" name="T109"/>
                <a:gd fmla="*/ 239 w 268" name="T110"/>
                <a:gd fmla="*/ 134 h 134" name="T111"/>
                <a:gd fmla="*/ 229 w 268" name="T112"/>
                <a:gd fmla="*/ 133 h 134" name="T113"/>
                <a:gd fmla="*/ 216 w 268" name="T114"/>
                <a:gd fmla="*/ 131 h 134" name="T115"/>
                <a:gd fmla="*/ 200 w 268" name="T116"/>
                <a:gd fmla="*/ 126 h 134" name="T117"/>
                <a:gd fmla="*/ 169 w 268" name="T118"/>
                <a:gd fmla="*/ 117 h 134" name="T119"/>
                <a:gd fmla="*/ 147 w 268" name="T120"/>
                <a:gd fmla="*/ 108 h 1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4" w="268">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solidFill>
              <a:srgbClr val="443F19"/>
            </a:solidFill>
            <a:ln w="3175">
              <a:solidFill>
                <a:schemeClr val="bg2">
                  <a:lumMod val="50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5" name="Freeform 109">
              <a:extLst>
                <a:ext uri="{FF2B5EF4-FFF2-40B4-BE49-F238E27FC236}">
                  <a16:creationId xmlns:a16="http://schemas.microsoft.com/office/drawing/2014/main" id="{283444E2-1486-4634-B779-72235BC9E245}"/>
                </a:ext>
              </a:extLst>
            </p:cNvPr>
            <p:cNvSpPr/>
            <p:nvPr/>
          </p:nvSpPr>
          <p:spPr bwMode="auto">
            <a:xfrm>
              <a:off x="10139259" y="4073118"/>
              <a:ext cx="22405" cy="11202"/>
            </a:xfrm>
            <a:custGeom>
              <a:gdLst>
                <a:gd fmla="*/ 27 w 68" name="T0"/>
                <a:gd fmla="*/ 22 h 35" name="T1"/>
                <a:gd fmla="*/ 15 w 68" name="T2"/>
                <a:gd fmla="*/ 16 h 35" name="T3"/>
                <a:gd fmla="*/ 2 w 68" name="T4"/>
                <a:gd fmla="*/ 9 h 35" name="T5"/>
                <a:gd fmla="*/ 1 w 68" name="T6"/>
                <a:gd fmla="*/ 8 h 35" name="T7"/>
                <a:gd fmla="*/ 0 w 68" name="T8"/>
                <a:gd fmla="*/ 6 h 35" name="T9"/>
                <a:gd fmla="*/ 0 w 68" name="T10"/>
                <a:gd fmla="*/ 3 h 35" name="T11"/>
                <a:gd fmla="*/ 1 w 68" name="T12"/>
                <a:gd fmla="*/ 2 h 35" name="T13"/>
                <a:gd fmla="*/ 6 w 68" name="T14"/>
                <a:gd fmla="*/ 0 h 35" name="T15"/>
                <a:gd fmla="*/ 13 w 68" name="T16"/>
                <a:gd fmla="*/ 0 h 35" name="T17"/>
                <a:gd fmla="*/ 23 w 68" name="T18"/>
                <a:gd fmla="*/ 2 h 35" name="T19"/>
                <a:gd fmla="*/ 34 w 68" name="T20"/>
                <a:gd fmla="*/ 7 h 35" name="T21"/>
                <a:gd fmla="*/ 45 w 68" name="T22"/>
                <a:gd fmla="*/ 10 h 35" name="T23"/>
                <a:gd fmla="*/ 53 w 68" name="T24"/>
                <a:gd fmla="*/ 14 h 35" name="T25"/>
                <a:gd fmla="*/ 59 w 68" name="T26"/>
                <a:gd fmla="*/ 18 h 35" name="T27"/>
                <a:gd fmla="*/ 64 w 68" name="T28"/>
                <a:gd fmla="*/ 23 h 35" name="T29"/>
                <a:gd fmla="*/ 65 w 68" name="T30"/>
                <a:gd fmla="*/ 26 h 35" name="T31"/>
                <a:gd fmla="*/ 66 w 68" name="T32"/>
                <a:gd fmla="*/ 28 h 35" name="T33"/>
                <a:gd fmla="*/ 68 w 68" name="T34"/>
                <a:gd fmla="*/ 32 h 35" name="T35"/>
                <a:gd fmla="*/ 66 w 68" name="T36"/>
                <a:gd fmla="*/ 34 h 35" name="T37"/>
                <a:gd fmla="*/ 65 w 68" name="T38"/>
                <a:gd fmla="*/ 35 h 35" name="T39"/>
                <a:gd fmla="*/ 61 w 68" name="T40"/>
                <a:gd fmla="*/ 35 h 35" name="T41"/>
                <a:gd fmla="*/ 56 w 68" name="T42"/>
                <a:gd fmla="*/ 34 h 35" name="T43"/>
                <a:gd fmla="*/ 50 w 68" name="T44"/>
                <a:gd fmla="*/ 33 h 35" name="T45"/>
                <a:gd fmla="*/ 37 w 68" name="T46"/>
                <a:gd fmla="*/ 28 h 35" name="T47"/>
                <a:gd fmla="*/ 27 w 68" name="T48"/>
                <a:gd fmla="*/ 22 h 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 w="68">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solidFill>
              <a:srgbClr val="FFC000"/>
            </a:solidFill>
            <a:ln w="3175">
              <a:solidFill>
                <a:schemeClr val="bg2">
                  <a:lumMod val="50000"/>
                </a:schemeClr>
              </a:solidFill>
              <a:round/>
            </a:ln>
          </p:spPr>
          <p:txBody>
            <a:bodyPr/>
            <a:lstStyle/>
            <a:p>
              <a:endParaRPr altLang="en-US" lang="zh-CN">
                <a:solidFill>
                  <a:prstClr val="black"/>
                </a:solidFill>
                <a:latin panose="020f0502020204030204" typeface="Calibri"/>
                <a:ea charset="-122" pitchFamily="34" typeface="微软雅黑"/>
              </a:endParaRPr>
            </a:p>
          </p:txBody>
        </p:sp>
        <p:sp>
          <p:nvSpPr>
            <p:cNvPr id="46" name="Freeform 110">
              <a:extLst>
                <a:ext uri="{FF2B5EF4-FFF2-40B4-BE49-F238E27FC236}">
                  <a16:creationId xmlns:a16="http://schemas.microsoft.com/office/drawing/2014/main" id="{8D1FC8D1-7496-4C12-9AB8-8A6081F374B3}"/>
                </a:ext>
              </a:extLst>
            </p:cNvPr>
            <p:cNvSpPr/>
            <p:nvPr/>
          </p:nvSpPr>
          <p:spPr bwMode="auto">
            <a:xfrm>
              <a:off x="10161663" y="4073118"/>
              <a:ext cx="11202" cy="11202"/>
            </a:xfrm>
            <a:custGeom>
              <a:gdLst>
                <a:gd fmla="*/ 19 w 25" name="T0"/>
                <a:gd fmla="*/ 24 h 24" name="T1"/>
                <a:gd fmla="*/ 16 w 25" name="T2"/>
                <a:gd fmla="*/ 23 h 24" name="T3"/>
                <a:gd fmla="*/ 12 w 25" name="T4"/>
                <a:gd fmla="*/ 21 h 24" name="T5"/>
                <a:gd fmla="*/ 9 w 25" name="T6"/>
                <a:gd fmla="*/ 18 h 24" name="T7"/>
                <a:gd fmla="*/ 5 w 25" name="T8"/>
                <a:gd fmla="*/ 13 h 24" name="T9"/>
                <a:gd fmla="*/ 3 w 25" name="T10"/>
                <a:gd fmla="*/ 10 h 24" name="T11"/>
                <a:gd fmla="*/ 0 w 25" name="T12"/>
                <a:gd fmla="*/ 5 h 24" name="T13"/>
                <a:gd fmla="*/ 0 w 25" name="T14"/>
                <a:gd fmla="*/ 3 h 24" name="T15"/>
                <a:gd fmla="*/ 0 w 25" name="T16"/>
                <a:gd fmla="*/ 2 h 24" name="T17"/>
                <a:gd fmla="*/ 2 w 25" name="T18"/>
                <a:gd fmla="*/ 0 h 24" name="T19"/>
                <a:gd fmla="*/ 3 w 25" name="T20"/>
                <a:gd fmla="*/ 0 h 24" name="T21"/>
                <a:gd fmla="*/ 8 w 25" name="T22"/>
                <a:gd fmla="*/ 0 h 24" name="T23"/>
                <a:gd fmla="*/ 13 w 25" name="T24"/>
                <a:gd fmla="*/ 3 h 24" name="T25"/>
                <a:gd fmla="*/ 17 w 25" name="T26"/>
                <a:gd fmla="*/ 4 h 24" name="T27"/>
                <a:gd fmla="*/ 19 w 25" name="T28"/>
                <a:gd fmla="*/ 6 h 24" name="T29"/>
                <a:gd fmla="*/ 22 w 25" name="T30"/>
                <a:gd fmla="*/ 9 h 24" name="T31"/>
                <a:gd fmla="*/ 24 w 25" name="T32"/>
                <a:gd fmla="*/ 11 h 24" name="T33"/>
                <a:gd fmla="*/ 25 w 25" name="T34"/>
                <a:gd fmla="*/ 17 h 24" name="T35"/>
                <a:gd fmla="*/ 24 w 25" name="T36"/>
                <a:gd fmla="*/ 21 h 24" name="T37"/>
                <a:gd fmla="*/ 22 w 25" name="T38"/>
                <a:gd fmla="*/ 23 h 24" name="T39"/>
                <a:gd fmla="*/ 19 w 25" name="T40"/>
                <a:gd fmla="*/ 24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25">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solidFill>
              <a:srgbClr val="FFC000"/>
            </a:solidFill>
            <a:ln w="3175">
              <a:solidFill>
                <a:schemeClr val="bg2">
                  <a:lumMod val="50000"/>
                </a:schemeClr>
              </a:solidFill>
              <a:round/>
            </a:ln>
          </p:spPr>
          <p:txBody>
            <a:bodyPr/>
            <a:lstStyle/>
            <a:p>
              <a:endParaRPr altLang="en-US" lang="zh-CN">
                <a:solidFill>
                  <a:prstClr val="black"/>
                </a:solidFill>
                <a:latin panose="020f0502020204030204" typeface="Calibri"/>
                <a:ea charset="-122" pitchFamily="34" typeface="微软雅黑"/>
              </a:endParaRPr>
            </a:p>
          </p:txBody>
        </p:sp>
      </p:grpSp>
      <p:sp>
        <p:nvSpPr>
          <p:cNvPr id="47" name="文本框 46">
            <a:extLst>
              <a:ext uri="{FF2B5EF4-FFF2-40B4-BE49-F238E27FC236}">
                <a16:creationId xmlns:a16="http://schemas.microsoft.com/office/drawing/2014/main" id="{701B44A7-6D13-48C1-9EAE-D127C142748E}"/>
              </a:ext>
            </a:extLst>
          </p:cNvPr>
          <p:cNvSpPr txBox="1"/>
          <p:nvPr/>
        </p:nvSpPr>
        <p:spPr>
          <a:xfrm>
            <a:off x="917625" y="2118931"/>
            <a:ext cx="5202339" cy="1107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sp>
        <p:nvSpPr>
          <p:cNvPr id="48" name="文本框 47">
            <a:extLst>
              <a:ext uri="{FF2B5EF4-FFF2-40B4-BE49-F238E27FC236}">
                <a16:creationId xmlns:a16="http://schemas.microsoft.com/office/drawing/2014/main" id="{013414B2-F398-4EDF-8755-9F036358C270}"/>
              </a:ext>
            </a:extLst>
          </p:cNvPr>
          <p:cNvSpPr txBox="1"/>
          <p:nvPr/>
        </p:nvSpPr>
        <p:spPr>
          <a:xfrm>
            <a:off x="917624" y="3421180"/>
            <a:ext cx="5202339" cy="853440"/>
          </a:xfrm>
          <a:prstGeom prst="rect">
            <a:avLst/>
          </a:prstGeom>
          <a:noFill/>
        </p:spPr>
        <p:txBody>
          <a:bodyPr rtlCol="0" wrap="square">
            <a:spAutoFit/>
          </a:bodyPr>
          <a:lstStyle/>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点击输入内容点击输入内容点击输入内容点击输入内容</a:t>
            </a:r>
          </a:p>
          <a:p>
            <a:pPr>
              <a:lnSpc>
                <a:spcPts val="2000"/>
              </a:lnSpc>
            </a:pPr>
            <a:r>
              <a:rPr altLang="en-US" lang="zh-CN" sz="1400">
                <a:solidFill>
                  <a:srgbClr val="717171"/>
                </a:solidFill>
              </a:rPr>
              <a:t>点击输入内容点击输入内容</a:t>
            </a:r>
          </a:p>
        </p:txBody>
      </p:sp>
      <p:grpSp>
        <p:nvGrpSpPr>
          <p:cNvPr id="49" name="组合 48">
            <a:extLst>
              <a:ext uri="{FF2B5EF4-FFF2-40B4-BE49-F238E27FC236}">
                <a16:creationId xmlns:a16="http://schemas.microsoft.com/office/drawing/2014/main" id="{FFE6BC7C-4E73-412F-88E8-5119869B7A99}"/>
              </a:ext>
            </a:extLst>
          </p:cNvPr>
          <p:cNvGrpSpPr/>
          <p:nvPr/>
        </p:nvGrpSpPr>
        <p:grpSpPr>
          <a:xfrm>
            <a:off x="917624" y="4644442"/>
            <a:ext cx="1721189" cy="796917"/>
            <a:chOff x="612937" y="4385938"/>
            <a:chExt cx="1721189" cy="796917"/>
          </a:xfrm>
        </p:grpSpPr>
        <p:sp>
          <p:nvSpPr>
            <p:cNvPr id="50" name="文本框 49">
              <a:extLst>
                <a:ext uri="{FF2B5EF4-FFF2-40B4-BE49-F238E27FC236}">
                  <a16:creationId xmlns:a16="http://schemas.microsoft.com/office/drawing/2014/main" id="{139BE377-646E-47E8-86EF-612F0C019ED1}"/>
                </a:ext>
              </a:extLst>
            </p:cNvPr>
            <p:cNvSpPr txBox="1"/>
            <p:nvPr/>
          </p:nvSpPr>
          <p:spPr>
            <a:xfrm>
              <a:off x="612937" y="4385937"/>
              <a:ext cx="11988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5.53%</a:t>
              </a:r>
            </a:p>
          </p:txBody>
        </p:sp>
        <p:sp>
          <p:nvSpPr>
            <p:cNvPr id="51" name="文本框 50">
              <a:extLst>
                <a:ext uri="{FF2B5EF4-FFF2-40B4-BE49-F238E27FC236}">
                  <a16:creationId xmlns:a16="http://schemas.microsoft.com/office/drawing/2014/main" id="{71EA73F5-D1FB-4339-B669-0C2826B95337}"/>
                </a:ext>
              </a:extLst>
            </p:cNvPr>
            <p:cNvSpPr txBox="1"/>
            <p:nvPr/>
          </p:nvSpPr>
          <p:spPr>
            <a:xfrm>
              <a:off x="612937" y="4834043"/>
              <a:ext cx="1721189" cy="345440"/>
            </a:xfrm>
            <a:prstGeom prst="rect">
              <a:avLst/>
            </a:prstGeom>
            <a:noFill/>
          </p:spPr>
          <p:txBody>
            <a:bodyPr rtlCol="0" wrap="square">
              <a:spAutoFit/>
            </a:bodyPr>
            <a:lstStyle/>
            <a:p>
              <a:pPr>
                <a:lnSpc>
                  <a:spcPts val="2000"/>
                </a:lnSpc>
              </a:pPr>
              <a:r>
                <a:rPr altLang="en-US" lang="zh-CN" sz="1400">
                  <a:solidFill>
                    <a:srgbClr val="717171"/>
                  </a:solidFill>
                </a:rPr>
                <a:t>预期年化收益率</a:t>
              </a:r>
            </a:p>
          </p:txBody>
        </p:sp>
      </p:grpSp>
      <p:grpSp>
        <p:nvGrpSpPr>
          <p:cNvPr id="52" name="组合 51">
            <a:extLst>
              <a:ext uri="{FF2B5EF4-FFF2-40B4-BE49-F238E27FC236}">
                <a16:creationId xmlns:a16="http://schemas.microsoft.com/office/drawing/2014/main" id="{A7D6077D-DC4D-450B-A3BE-BA54D019A8CF}"/>
              </a:ext>
            </a:extLst>
          </p:cNvPr>
          <p:cNvGrpSpPr/>
          <p:nvPr/>
        </p:nvGrpSpPr>
        <p:grpSpPr>
          <a:xfrm>
            <a:off x="2640414" y="4644442"/>
            <a:ext cx="1791105" cy="796917"/>
            <a:chOff x="612937" y="4385938"/>
            <a:chExt cx="1791105" cy="796917"/>
          </a:xfrm>
        </p:grpSpPr>
        <p:sp>
          <p:nvSpPr>
            <p:cNvPr id="53" name="文本框 52">
              <a:extLst>
                <a:ext uri="{FF2B5EF4-FFF2-40B4-BE49-F238E27FC236}">
                  <a16:creationId xmlns:a16="http://schemas.microsoft.com/office/drawing/2014/main" id="{93C8A0C6-6C3A-4A9C-9440-E4027735114D}"/>
                </a:ext>
              </a:extLst>
            </p:cNvPr>
            <p:cNvSpPr txBox="1"/>
            <p:nvPr/>
          </p:nvSpPr>
          <p:spPr>
            <a:xfrm>
              <a:off x="612937" y="4385937"/>
              <a:ext cx="1402080" cy="579120"/>
            </a:xfrm>
            <a:prstGeom prst="rect">
              <a:avLst/>
            </a:prstGeom>
            <a:noFill/>
          </p:spPr>
          <p:txBody>
            <a:bodyPr rtlCol="0" wrap="none">
              <a:spAutoFit/>
            </a:bodyPr>
            <a:lstStyle/>
            <a:p>
              <a:r>
                <a:rPr altLang="zh-CN" lang="en-US" sz="3200">
                  <a:solidFill>
                    <a:srgbClr val="019B60"/>
                  </a:solidFill>
                  <a:latin charset="-122" panose="02000700000000000000" pitchFamily="50" typeface="方正锐正黑简体 DemiBold"/>
                  <a:ea charset="-122" panose="02000700000000000000" pitchFamily="50" typeface="方正锐正黑简体 DemiBold"/>
                </a:rPr>
                <a:t>55.53w</a:t>
              </a:r>
            </a:p>
          </p:txBody>
        </p:sp>
        <p:sp>
          <p:nvSpPr>
            <p:cNvPr id="54" name="文本框 53">
              <a:extLst>
                <a:ext uri="{FF2B5EF4-FFF2-40B4-BE49-F238E27FC236}">
                  <a16:creationId xmlns:a16="http://schemas.microsoft.com/office/drawing/2014/main" id="{859C5633-2522-4CAE-B89B-667D14031046}"/>
                </a:ext>
              </a:extLst>
            </p:cNvPr>
            <p:cNvSpPr txBox="1"/>
            <p:nvPr/>
          </p:nvSpPr>
          <p:spPr>
            <a:xfrm>
              <a:off x="612937" y="4834043"/>
              <a:ext cx="1791105" cy="345440"/>
            </a:xfrm>
            <a:prstGeom prst="rect">
              <a:avLst/>
            </a:prstGeom>
            <a:noFill/>
          </p:spPr>
          <p:txBody>
            <a:bodyPr rtlCol="0" wrap="square">
              <a:spAutoFit/>
            </a:bodyPr>
            <a:lstStyle/>
            <a:p>
              <a:pPr>
                <a:lnSpc>
                  <a:spcPts val="2000"/>
                </a:lnSpc>
              </a:pPr>
              <a:r>
                <a:rPr altLang="en-US" lang="zh-CN" sz="1400">
                  <a:solidFill>
                    <a:srgbClr val="717171"/>
                  </a:solidFill>
                </a:rPr>
                <a:t>预期本期投资总金额</a:t>
              </a:r>
            </a:p>
          </p:txBody>
        </p:sp>
      </p:grpSp>
    </p:spTree>
    <p:extLst>
      <p:ext uri="{BB962C8B-B14F-4D97-AF65-F5344CB8AC3E}">
        <p14:creationId val="10068424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5">
                                  <p:stCondLst>
                                    <p:cond delay="0"/>
                                  </p:stCondLst>
                                  <p:childTnLst>
                                    <p:set>
                                      <p:cBhvr>
                                        <p:cTn dur="1" fill="hold" id="6">
                                          <p:stCondLst>
                                            <p:cond delay="0"/>
                                          </p:stCondLst>
                                        </p:cTn>
                                        <p:tgtEl>
                                          <p:spTgt spid="2"/>
                                        </p:tgtEl>
                                        <p:attrNameLst>
                                          <p:attrName>style.visibility</p:attrName>
                                        </p:attrNameLst>
                                      </p:cBhvr>
                                      <p:to>
                                        <p:strVal val="visible"/>
                                      </p:to>
                                    </p:set>
                                    <p:animEffect filter="randombar(vertical)" transition="in">
                                      <p:cBhvr>
                                        <p:cTn dur="1000" id="7"/>
                                        <p:tgtEl>
                                          <p:spTgt spid="2"/>
                                        </p:tgtEl>
                                      </p:cBhvr>
                                    </p:animEffect>
                                  </p:childTnLst>
                                </p:cTn>
                              </p:par>
                              <p:par>
                                <p:cTn fill="hold" grpId="0" id="8" nodeType="withEffect" presetClass="entr" presetID="2" presetSubtype="8">
                                  <p:stCondLst>
                                    <p:cond delay="750"/>
                                  </p:stCondLst>
                                  <p:childTnLst>
                                    <p:set>
                                      <p:cBhvr>
                                        <p:cTn dur="1" fill="hold" id="9">
                                          <p:stCondLst>
                                            <p:cond delay="0"/>
                                          </p:stCondLst>
                                        </p:cTn>
                                        <p:tgtEl>
                                          <p:spTgt spid="47"/>
                                        </p:tgtEl>
                                        <p:attrNameLst>
                                          <p:attrName>style.visibility</p:attrName>
                                        </p:attrNameLst>
                                      </p:cBhvr>
                                      <p:to>
                                        <p:strVal val="visible"/>
                                      </p:to>
                                    </p:set>
                                    <p:anim calcmode="lin" valueType="num">
                                      <p:cBhvr additive="base">
                                        <p:cTn dur="1000" fill="hold" id="10"/>
                                        <p:tgtEl>
                                          <p:spTgt spid="47"/>
                                        </p:tgtEl>
                                        <p:attrNameLst>
                                          <p:attrName>ppt_x</p:attrName>
                                        </p:attrNameLst>
                                      </p:cBhvr>
                                      <p:tavLst>
                                        <p:tav tm="0">
                                          <p:val>
                                            <p:strVal val="0-#ppt_w/2"/>
                                          </p:val>
                                        </p:tav>
                                        <p:tav tm="100000">
                                          <p:val>
                                            <p:strVal val="#ppt_x"/>
                                          </p:val>
                                        </p:tav>
                                      </p:tavLst>
                                    </p:anim>
                                    <p:anim calcmode="lin" valueType="num">
                                      <p:cBhvr additive="base">
                                        <p:cTn dur="1000" fill="hold" id="11"/>
                                        <p:tgtEl>
                                          <p:spTgt spid="47"/>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1250"/>
                                  </p:stCondLst>
                                  <p:childTnLst>
                                    <p:set>
                                      <p:cBhvr>
                                        <p:cTn dur="1" fill="hold" id="13">
                                          <p:stCondLst>
                                            <p:cond delay="0"/>
                                          </p:stCondLst>
                                        </p:cTn>
                                        <p:tgtEl>
                                          <p:spTgt spid="48"/>
                                        </p:tgtEl>
                                        <p:attrNameLst>
                                          <p:attrName>style.visibility</p:attrName>
                                        </p:attrNameLst>
                                      </p:cBhvr>
                                      <p:to>
                                        <p:strVal val="visible"/>
                                      </p:to>
                                    </p:set>
                                    <p:anim calcmode="lin" valueType="num">
                                      <p:cBhvr additive="base">
                                        <p:cTn dur="1000" fill="hold" id="14"/>
                                        <p:tgtEl>
                                          <p:spTgt spid="48"/>
                                        </p:tgtEl>
                                        <p:attrNameLst>
                                          <p:attrName>ppt_x</p:attrName>
                                        </p:attrNameLst>
                                      </p:cBhvr>
                                      <p:tavLst>
                                        <p:tav tm="0">
                                          <p:val>
                                            <p:strVal val="0-#ppt_w/2"/>
                                          </p:val>
                                        </p:tav>
                                        <p:tav tm="100000">
                                          <p:val>
                                            <p:strVal val="#ppt_x"/>
                                          </p:val>
                                        </p:tav>
                                      </p:tavLst>
                                    </p:anim>
                                    <p:anim calcmode="lin" valueType="num">
                                      <p:cBhvr additive="base">
                                        <p:cTn dur="1000" fill="hold" id="15"/>
                                        <p:tgtEl>
                                          <p:spTgt spid="48"/>
                                        </p:tgtEl>
                                        <p:attrNameLst>
                                          <p:attrName>ppt_y</p:attrName>
                                        </p:attrNameLst>
                                      </p:cBhvr>
                                      <p:tavLst>
                                        <p:tav tm="0">
                                          <p:val>
                                            <p:strVal val="#ppt_y"/>
                                          </p:val>
                                        </p:tav>
                                        <p:tav tm="100000">
                                          <p:val>
                                            <p:strVal val="#ppt_y"/>
                                          </p:val>
                                        </p:tav>
                                      </p:tavLst>
                                    </p:anim>
                                  </p:childTnLst>
                                </p:cTn>
                              </p:par>
                              <p:par>
                                <p:cTn fill="hold" id="16" nodeType="withEffect" presetClass="entr" presetID="10" presetSubtype="0">
                                  <p:stCondLst>
                                    <p:cond delay="2000"/>
                                  </p:stCondLst>
                                  <p:childTnLst>
                                    <p:set>
                                      <p:cBhvr>
                                        <p:cTn dur="1" fill="hold" id="17">
                                          <p:stCondLst>
                                            <p:cond delay="0"/>
                                          </p:stCondLst>
                                        </p:cTn>
                                        <p:tgtEl>
                                          <p:spTgt spid="49"/>
                                        </p:tgtEl>
                                        <p:attrNameLst>
                                          <p:attrName>style.visibility</p:attrName>
                                        </p:attrNameLst>
                                      </p:cBhvr>
                                      <p:to>
                                        <p:strVal val="visible"/>
                                      </p:to>
                                    </p:set>
                                    <p:animEffect filter="fade" transition="in">
                                      <p:cBhvr>
                                        <p:cTn dur="1000" id="18"/>
                                        <p:tgtEl>
                                          <p:spTgt spid="49"/>
                                        </p:tgtEl>
                                      </p:cBhvr>
                                    </p:animEffect>
                                  </p:childTnLst>
                                </p:cTn>
                              </p:par>
                              <p:par>
                                <p:cTn fill="hold" id="19" nodeType="withEffect" presetClass="entr" presetID="10" presetSubtype="0">
                                  <p:stCondLst>
                                    <p:cond delay="2000"/>
                                  </p:stCondLst>
                                  <p:childTnLst>
                                    <p:set>
                                      <p:cBhvr>
                                        <p:cTn dur="1" fill="hold" id="20">
                                          <p:stCondLst>
                                            <p:cond delay="0"/>
                                          </p:stCondLst>
                                        </p:cTn>
                                        <p:tgtEl>
                                          <p:spTgt spid="52"/>
                                        </p:tgtEl>
                                        <p:attrNameLst>
                                          <p:attrName>style.visibility</p:attrName>
                                        </p:attrNameLst>
                                      </p:cBhvr>
                                      <p:to>
                                        <p:strVal val="visible"/>
                                      </p:to>
                                    </p:set>
                                    <p:animEffect filter="fade" transition="in">
                                      <p:cBhvr>
                                        <p:cTn dur="1000" id="21"/>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32B1118-282A-4F18-BECA-02214215D9FD}"/>
              </a:ext>
            </a:extLst>
          </p:cNvPr>
          <p:cNvPicPr>
            <a:picLocks noChangeAspect="1"/>
          </p:cNvPicPr>
          <p:nvPr/>
        </p:nvPicPr>
        <p:blipFill>
          <a:blip r:embed="rId3"/>
          <a:stretch>
            <a:fillRect/>
          </a:stretch>
        </p:blipFill>
        <p:spPr>
          <a:xfrm>
            <a:off x="1221476" y="362156"/>
            <a:ext cx="1996106" cy="619200"/>
          </a:xfrm>
          <a:prstGeom prst="rect">
            <a:avLst/>
          </a:prstGeom>
        </p:spPr>
      </p:pic>
      <p:sp>
        <p:nvSpPr>
          <p:cNvPr id="55" name="直角三角形 54">
            <a:extLst>
              <a:ext uri="{FF2B5EF4-FFF2-40B4-BE49-F238E27FC236}">
                <a16:creationId xmlns:a16="http://schemas.microsoft.com/office/drawing/2014/main" id="{10960957-2882-42BE-8371-570F3A583300}"/>
              </a:ext>
            </a:extLst>
          </p:cNvPr>
          <p:cNvSpPr/>
          <p:nvPr/>
        </p:nvSpPr>
        <p:spPr>
          <a:xfrm flipH="1" flipV="1" rot="5400000">
            <a:off x="5305926" y="-28074"/>
            <a:ext cx="6886074" cy="6886074"/>
          </a:xfrm>
          <a:prstGeom prst="rtTriangl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a:extLst>
              <a:ext uri="{FF2B5EF4-FFF2-40B4-BE49-F238E27FC236}">
                <a16:creationId xmlns:a16="http://schemas.microsoft.com/office/drawing/2014/main" id="{70F7BBA1-D49B-43C5-B376-5171D97E1EAF}"/>
              </a:ext>
            </a:extLst>
          </p:cNvPr>
          <p:cNvGrpSpPr/>
          <p:nvPr/>
        </p:nvGrpSpPr>
        <p:grpSpPr>
          <a:xfrm>
            <a:off x="3741834" y="1385054"/>
            <a:ext cx="4699025" cy="1145293"/>
            <a:chOff x="2911642" y="1493339"/>
            <a:chExt cx="4699025" cy="1145293"/>
          </a:xfrm>
        </p:grpSpPr>
        <p:grpSp>
          <p:nvGrpSpPr>
            <p:cNvPr id="9" name="组合 8">
              <a:extLst>
                <a:ext uri="{FF2B5EF4-FFF2-40B4-BE49-F238E27FC236}">
                  <a16:creationId xmlns:a16="http://schemas.microsoft.com/office/drawing/2014/main" id="{DF7D11A9-6CF9-4919-804C-280F84DCCC47}"/>
                </a:ext>
              </a:extLst>
            </p:cNvPr>
            <p:cNvGrpSpPr/>
            <p:nvPr/>
          </p:nvGrpSpPr>
          <p:grpSpPr>
            <a:xfrm>
              <a:off x="2911642" y="1493339"/>
              <a:ext cx="4699025" cy="1080000"/>
              <a:chOff x="2911642" y="1493339"/>
              <a:chExt cx="4699025" cy="1080000"/>
            </a:xfrm>
          </p:grpSpPr>
          <p:grpSp>
            <p:nvGrpSpPr>
              <p:cNvPr id="3" name="组合 2">
                <a:extLst>
                  <a:ext uri="{FF2B5EF4-FFF2-40B4-BE49-F238E27FC236}">
                    <a16:creationId xmlns:a16="http://schemas.microsoft.com/office/drawing/2014/main" id="{574F8670-41A6-42EE-B353-68A5B5873018}"/>
                  </a:ext>
                </a:extLst>
              </p:cNvPr>
              <p:cNvGrpSpPr/>
              <p:nvPr/>
            </p:nvGrpSpPr>
            <p:grpSpPr>
              <a:xfrm>
                <a:off x="6530667" y="1493339"/>
                <a:ext cx="1080000" cy="1080000"/>
                <a:chOff x="6530667" y="1493339"/>
                <a:chExt cx="1080000" cy="1080000"/>
              </a:xfrm>
            </p:grpSpPr>
            <p:sp>
              <p:nvSpPr>
                <p:cNvPr id="57" name="矩形 56">
                  <a:extLst>
                    <a:ext uri="{FF2B5EF4-FFF2-40B4-BE49-F238E27FC236}">
                      <a16:creationId xmlns:a16="http://schemas.microsoft.com/office/drawing/2014/main" id="{DD148B5B-F851-4DDC-90AE-18A2EBE7159A}"/>
                    </a:ext>
                  </a:extLst>
                </p:cNvPr>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文本框 58">
                  <a:extLst>
                    <a:ext uri="{FF2B5EF4-FFF2-40B4-BE49-F238E27FC236}">
                      <a16:creationId xmlns:a16="http://schemas.microsoft.com/office/drawing/2014/main" id="{7246AEE1-92CA-4921-B8C2-4243633FFF11}"/>
                    </a:ext>
                  </a:extLst>
                </p:cNvPr>
                <p:cNvSpPr txBox="1"/>
                <p:nvPr/>
              </p:nvSpPr>
              <p:spPr>
                <a:xfrm>
                  <a:off x="6826828" y="1802506"/>
                  <a:ext cx="487680" cy="457200"/>
                </a:xfrm>
                <a:prstGeom prst="rect">
                  <a:avLst/>
                </a:prstGeom>
                <a:noFill/>
              </p:spPr>
              <p:txBody>
                <a:bodyPr rtlCol="0" wrap="none">
                  <a:spAutoFit/>
                </a:bodyPr>
                <a:lstStyle/>
                <a:p>
                  <a:pPr algn="ctr"/>
                  <a:r>
                    <a:rPr altLang="zh-CN" lang="en-US" sz="2400">
                      <a:solidFill>
                        <a:schemeClr val="bg1"/>
                      </a:solidFill>
                      <a:latin charset="-122" panose="02000700000000000000" pitchFamily="50" typeface="方正锐正黑简体 DemiBold"/>
                      <a:ea charset="-122" panose="02000700000000000000" pitchFamily="50" typeface="方正锐正黑简体 DemiBold"/>
                    </a:rPr>
                    <a:t>01</a:t>
                  </a:r>
                </a:p>
              </p:txBody>
            </p:sp>
          </p:grpSp>
          <p:cxnSp>
            <p:nvCxnSpPr>
              <p:cNvPr id="6" name="直接连接符 5">
                <a:extLst>
                  <a:ext uri="{FF2B5EF4-FFF2-40B4-BE49-F238E27FC236}">
                    <a16:creationId xmlns:a16="http://schemas.microsoft.com/office/drawing/2014/main" id="{7F071C53-E52B-4893-8C6E-5FE38E61C8E3}"/>
                  </a:ext>
                </a:extLst>
              </p:cNvPr>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61" name="文本框 60">
              <a:extLst>
                <a:ext uri="{FF2B5EF4-FFF2-40B4-BE49-F238E27FC236}">
                  <a16:creationId xmlns:a16="http://schemas.microsoft.com/office/drawing/2014/main" id="{E2BDEB92-443F-4B5D-9F39-C78051B05371}"/>
                </a:ext>
              </a:extLst>
            </p:cNvPr>
            <p:cNvSpPr txBox="1"/>
            <p:nvPr/>
          </p:nvSpPr>
          <p:spPr>
            <a:xfrm>
              <a:off x="2911643" y="2033338"/>
              <a:ext cx="3431445" cy="599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点击输入内容点击输入内容点击输入内容</a:t>
              </a:r>
            </a:p>
            <a:p>
              <a:pPr algn="r">
                <a:lnSpc>
                  <a:spcPts val="2000"/>
                </a:lnSpc>
              </a:pPr>
              <a:r>
                <a:rPr altLang="en-US" lang="zh-CN" sz="1400">
                  <a:solidFill>
                    <a:srgbClr val="717171"/>
                  </a:solidFill>
                </a:rPr>
                <a:t>点击输入内容点击输入内容</a:t>
              </a:r>
            </a:p>
          </p:txBody>
        </p:sp>
        <p:sp>
          <p:nvSpPr>
            <p:cNvPr id="62" name="文本框 61">
              <a:extLst>
                <a:ext uri="{FF2B5EF4-FFF2-40B4-BE49-F238E27FC236}">
                  <a16:creationId xmlns:a16="http://schemas.microsoft.com/office/drawing/2014/main" id="{35A61861-03C2-48B3-892A-A49DAC6B2455}"/>
                </a:ext>
              </a:extLst>
            </p:cNvPr>
            <p:cNvSpPr txBox="1"/>
            <p:nvPr/>
          </p:nvSpPr>
          <p:spPr>
            <a:xfrm>
              <a:off x="4945049" y="1571673"/>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64" name="组合 63">
            <a:extLst>
              <a:ext uri="{FF2B5EF4-FFF2-40B4-BE49-F238E27FC236}">
                <a16:creationId xmlns:a16="http://schemas.microsoft.com/office/drawing/2014/main" id="{482D8CA5-FB42-4E34-BC19-CD0DB4CA01B0}"/>
              </a:ext>
            </a:extLst>
          </p:cNvPr>
          <p:cNvGrpSpPr/>
          <p:nvPr/>
        </p:nvGrpSpPr>
        <p:grpSpPr>
          <a:xfrm>
            <a:off x="2402179" y="2870420"/>
            <a:ext cx="4699025" cy="1145293"/>
            <a:chOff x="2911642" y="1493339"/>
            <a:chExt cx="4699025" cy="1145293"/>
          </a:xfrm>
        </p:grpSpPr>
        <p:grpSp>
          <p:nvGrpSpPr>
            <p:cNvPr id="65" name="组合 64">
              <a:extLst>
                <a:ext uri="{FF2B5EF4-FFF2-40B4-BE49-F238E27FC236}">
                  <a16:creationId xmlns:a16="http://schemas.microsoft.com/office/drawing/2014/main" id="{67523372-514B-4072-8DFC-BD905AF42D5F}"/>
                </a:ext>
              </a:extLst>
            </p:cNvPr>
            <p:cNvGrpSpPr/>
            <p:nvPr/>
          </p:nvGrpSpPr>
          <p:grpSpPr>
            <a:xfrm>
              <a:off x="2911642" y="1493339"/>
              <a:ext cx="4699025" cy="1080000"/>
              <a:chOff x="2911642" y="1493339"/>
              <a:chExt cx="4699025" cy="1080000"/>
            </a:xfrm>
          </p:grpSpPr>
          <p:grpSp>
            <p:nvGrpSpPr>
              <p:cNvPr id="68" name="组合 67">
                <a:extLst>
                  <a:ext uri="{FF2B5EF4-FFF2-40B4-BE49-F238E27FC236}">
                    <a16:creationId xmlns:a16="http://schemas.microsoft.com/office/drawing/2014/main" id="{0EEC6810-F5F6-434C-A1C3-915910D786F6}"/>
                  </a:ext>
                </a:extLst>
              </p:cNvPr>
              <p:cNvGrpSpPr/>
              <p:nvPr/>
            </p:nvGrpSpPr>
            <p:grpSpPr>
              <a:xfrm>
                <a:off x="6530667" y="1493339"/>
                <a:ext cx="1080000" cy="1080000"/>
                <a:chOff x="6530667" y="1493339"/>
                <a:chExt cx="1080000" cy="1080000"/>
              </a:xfrm>
            </p:grpSpPr>
            <p:sp>
              <p:nvSpPr>
                <p:cNvPr id="70" name="矩形 69">
                  <a:extLst>
                    <a:ext uri="{FF2B5EF4-FFF2-40B4-BE49-F238E27FC236}">
                      <a16:creationId xmlns:a16="http://schemas.microsoft.com/office/drawing/2014/main" id="{82A0C6EE-A37D-42FE-A1D2-BA62BC8FD93C}"/>
                    </a:ext>
                  </a:extLst>
                </p:cNvPr>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文本框 70">
                  <a:extLst>
                    <a:ext uri="{FF2B5EF4-FFF2-40B4-BE49-F238E27FC236}">
                      <a16:creationId xmlns:a16="http://schemas.microsoft.com/office/drawing/2014/main" id="{4CDC4BEC-DF8A-479D-AACC-5A43797CE6C8}"/>
                    </a:ext>
                  </a:extLst>
                </p:cNvPr>
                <p:cNvSpPr txBox="1"/>
                <p:nvPr/>
              </p:nvSpPr>
              <p:spPr>
                <a:xfrm>
                  <a:off x="6826827" y="1802506"/>
                  <a:ext cx="487680" cy="457200"/>
                </a:xfrm>
                <a:prstGeom prst="rect">
                  <a:avLst/>
                </a:prstGeom>
                <a:noFill/>
              </p:spPr>
              <p:txBody>
                <a:bodyPr rtlCol="0" wrap="none">
                  <a:spAutoFit/>
                </a:bodyPr>
                <a:lstStyle/>
                <a:p>
                  <a:pPr algn="ctr"/>
                  <a:r>
                    <a:rPr altLang="zh-CN" lang="en-US" sz="2400">
                      <a:solidFill>
                        <a:schemeClr val="bg1"/>
                      </a:solidFill>
                      <a:latin charset="-122" panose="02000700000000000000" pitchFamily="50" typeface="方正锐正黑简体 DemiBold"/>
                      <a:ea charset="-122" panose="02000700000000000000" pitchFamily="50" typeface="方正锐正黑简体 DemiBold"/>
                    </a:rPr>
                    <a:t>02</a:t>
                  </a:r>
                </a:p>
              </p:txBody>
            </p:sp>
          </p:grpSp>
          <p:cxnSp>
            <p:nvCxnSpPr>
              <p:cNvPr id="69" name="直接连接符 68">
                <a:extLst>
                  <a:ext uri="{FF2B5EF4-FFF2-40B4-BE49-F238E27FC236}">
                    <a16:creationId xmlns:a16="http://schemas.microsoft.com/office/drawing/2014/main" id="{18A75AC1-79BB-4114-8BE8-A186E69126D3}"/>
                  </a:ext>
                </a:extLst>
              </p:cNvPr>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66" name="文本框 65">
              <a:extLst>
                <a:ext uri="{FF2B5EF4-FFF2-40B4-BE49-F238E27FC236}">
                  <a16:creationId xmlns:a16="http://schemas.microsoft.com/office/drawing/2014/main" id="{29634C00-7091-415C-B502-4C7BF0F562C7}"/>
                </a:ext>
              </a:extLst>
            </p:cNvPr>
            <p:cNvSpPr txBox="1"/>
            <p:nvPr/>
          </p:nvSpPr>
          <p:spPr>
            <a:xfrm>
              <a:off x="2911643" y="2033338"/>
              <a:ext cx="3431445" cy="599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点击输入内容点击输入内容点击输入内容</a:t>
              </a:r>
            </a:p>
            <a:p>
              <a:pPr algn="r">
                <a:lnSpc>
                  <a:spcPts val="2000"/>
                </a:lnSpc>
              </a:pPr>
              <a:r>
                <a:rPr altLang="en-US" lang="zh-CN" sz="1400">
                  <a:solidFill>
                    <a:srgbClr val="717171"/>
                  </a:solidFill>
                </a:rPr>
                <a:t>点击输入内容点击输入内容</a:t>
              </a:r>
            </a:p>
          </p:txBody>
        </p:sp>
        <p:sp>
          <p:nvSpPr>
            <p:cNvPr id="67" name="文本框 66">
              <a:extLst>
                <a:ext uri="{FF2B5EF4-FFF2-40B4-BE49-F238E27FC236}">
                  <a16:creationId xmlns:a16="http://schemas.microsoft.com/office/drawing/2014/main" id="{56C7D922-428D-4F4E-8CAF-73E10E593E56}"/>
                </a:ext>
              </a:extLst>
            </p:cNvPr>
            <p:cNvSpPr txBox="1"/>
            <p:nvPr/>
          </p:nvSpPr>
          <p:spPr>
            <a:xfrm>
              <a:off x="4945050" y="1571673"/>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grpSp>
        <p:nvGrpSpPr>
          <p:cNvPr id="72" name="组合 71">
            <a:extLst>
              <a:ext uri="{FF2B5EF4-FFF2-40B4-BE49-F238E27FC236}">
                <a16:creationId xmlns:a16="http://schemas.microsoft.com/office/drawing/2014/main" id="{E078E320-5146-4038-98B1-2304FEB0D0B9}"/>
              </a:ext>
            </a:extLst>
          </p:cNvPr>
          <p:cNvGrpSpPr/>
          <p:nvPr/>
        </p:nvGrpSpPr>
        <p:grpSpPr>
          <a:xfrm>
            <a:off x="1062525" y="4357058"/>
            <a:ext cx="4699025" cy="1145293"/>
            <a:chOff x="2911642" y="1493339"/>
            <a:chExt cx="4699025" cy="1145293"/>
          </a:xfrm>
        </p:grpSpPr>
        <p:grpSp>
          <p:nvGrpSpPr>
            <p:cNvPr id="73" name="组合 72">
              <a:extLst>
                <a:ext uri="{FF2B5EF4-FFF2-40B4-BE49-F238E27FC236}">
                  <a16:creationId xmlns:a16="http://schemas.microsoft.com/office/drawing/2014/main" id="{E053AF4F-2013-423E-9D66-264B5D1C359D}"/>
                </a:ext>
              </a:extLst>
            </p:cNvPr>
            <p:cNvGrpSpPr/>
            <p:nvPr/>
          </p:nvGrpSpPr>
          <p:grpSpPr>
            <a:xfrm>
              <a:off x="2911642" y="1493339"/>
              <a:ext cx="4699025" cy="1080000"/>
              <a:chOff x="2911642" y="1493339"/>
              <a:chExt cx="4699025" cy="1080000"/>
            </a:xfrm>
          </p:grpSpPr>
          <p:grpSp>
            <p:nvGrpSpPr>
              <p:cNvPr id="76" name="组合 75">
                <a:extLst>
                  <a:ext uri="{FF2B5EF4-FFF2-40B4-BE49-F238E27FC236}">
                    <a16:creationId xmlns:a16="http://schemas.microsoft.com/office/drawing/2014/main" id="{6DB381C8-6535-46BC-9D9D-AEB497263CC8}"/>
                  </a:ext>
                </a:extLst>
              </p:cNvPr>
              <p:cNvGrpSpPr/>
              <p:nvPr/>
            </p:nvGrpSpPr>
            <p:grpSpPr>
              <a:xfrm>
                <a:off x="6530667" y="1493339"/>
                <a:ext cx="1080000" cy="1080000"/>
                <a:chOff x="6530667" y="1493339"/>
                <a:chExt cx="1080000" cy="1080000"/>
              </a:xfrm>
            </p:grpSpPr>
            <p:sp>
              <p:nvSpPr>
                <p:cNvPr id="78" name="矩形 77">
                  <a:extLst>
                    <a:ext uri="{FF2B5EF4-FFF2-40B4-BE49-F238E27FC236}">
                      <a16:creationId xmlns:a16="http://schemas.microsoft.com/office/drawing/2014/main" id="{E3E90FBC-0C5F-4034-9B34-DED85C30A238}"/>
                    </a:ext>
                  </a:extLst>
                </p:cNvPr>
                <p:cNvSpPr/>
                <p:nvPr/>
              </p:nvSpPr>
              <p:spPr>
                <a:xfrm rot="2700000">
                  <a:off x="6530667" y="1493339"/>
                  <a:ext cx="1080000" cy="1080000"/>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78">
                  <a:extLst>
                    <a:ext uri="{FF2B5EF4-FFF2-40B4-BE49-F238E27FC236}">
                      <a16:creationId xmlns:a16="http://schemas.microsoft.com/office/drawing/2014/main" id="{F214E365-3C93-4BFB-82D6-2BA58D494685}"/>
                    </a:ext>
                  </a:extLst>
                </p:cNvPr>
                <p:cNvSpPr txBox="1"/>
                <p:nvPr/>
              </p:nvSpPr>
              <p:spPr>
                <a:xfrm>
                  <a:off x="6826827" y="1802506"/>
                  <a:ext cx="487680" cy="457200"/>
                </a:xfrm>
                <a:prstGeom prst="rect">
                  <a:avLst/>
                </a:prstGeom>
                <a:noFill/>
              </p:spPr>
              <p:txBody>
                <a:bodyPr rtlCol="0" wrap="none">
                  <a:spAutoFit/>
                </a:bodyPr>
                <a:lstStyle/>
                <a:p>
                  <a:pPr algn="ctr"/>
                  <a:r>
                    <a:rPr altLang="zh-CN" lang="en-US" sz="2400">
                      <a:solidFill>
                        <a:schemeClr val="bg1"/>
                      </a:solidFill>
                      <a:latin charset="-122" panose="02000700000000000000" pitchFamily="50" typeface="方正锐正黑简体 DemiBold"/>
                      <a:ea charset="-122" panose="02000700000000000000" pitchFamily="50" typeface="方正锐正黑简体 DemiBold"/>
                    </a:rPr>
                    <a:t>03</a:t>
                  </a:r>
                </a:p>
              </p:txBody>
            </p:sp>
          </p:grpSp>
          <p:cxnSp>
            <p:nvCxnSpPr>
              <p:cNvPr id="77" name="直接连接符 76">
                <a:extLst>
                  <a:ext uri="{FF2B5EF4-FFF2-40B4-BE49-F238E27FC236}">
                    <a16:creationId xmlns:a16="http://schemas.microsoft.com/office/drawing/2014/main" id="{8B1AA6BA-206C-4E80-9241-9BF483034C02}"/>
                  </a:ext>
                </a:extLst>
              </p:cNvPr>
              <p:cNvCxnSpPr/>
              <p:nvPr/>
            </p:nvCxnSpPr>
            <p:spPr>
              <a:xfrm flipH="1">
                <a:off x="2911642" y="2033338"/>
                <a:ext cx="3431446" cy="0"/>
              </a:xfrm>
              <a:prstGeom prst="line">
                <a:avLst/>
              </a:prstGeom>
              <a:ln w="25400">
                <a:solidFill>
                  <a:srgbClr val="019B60"/>
                </a:solidFill>
              </a:ln>
            </p:spPr>
            <p:style>
              <a:lnRef idx="1">
                <a:schemeClr val="accent1"/>
              </a:lnRef>
              <a:fillRef idx="0">
                <a:schemeClr val="accent1"/>
              </a:fillRef>
              <a:effectRef idx="0">
                <a:schemeClr val="accent1"/>
              </a:effectRef>
              <a:fontRef idx="minor">
                <a:schemeClr val="tx1"/>
              </a:fontRef>
            </p:style>
          </p:cxnSp>
        </p:grpSp>
        <p:sp>
          <p:nvSpPr>
            <p:cNvPr id="74" name="文本框 73">
              <a:extLst>
                <a:ext uri="{FF2B5EF4-FFF2-40B4-BE49-F238E27FC236}">
                  <a16:creationId xmlns:a16="http://schemas.microsoft.com/office/drawing/2014/main" id="{34E61A0A-18F0-41C2-ADAA-D2C7A7332C28}"/>
                </a:ext>
              </a:extLst>
            </p:cNvPr>
            <p:cNvSpPr txBox="1"/>
            <p:nvPr/>
          </p:nvSpPr>
          <p:spPr>
            <a:xfrm>
              <a:off x="2911643" y="2033339"/>
              <a:ext cx="3431445" cy="599440"/>
            </a:xfrm>
            <a:prstGeom prst="rect">
              <a:avLst/>
            </a:prstGeom>
            <a:noFill/>
          </p:spPr>
          <p:txBody>
            <a:bodyPr rtlCol="0" wrap="square">
              <a:spAutoFit/>
            </a:bodyPr>
            <a:lstStyle/>
            <a:p>
              <a:pPr algn="r">
                <a:lnSpc>
                  <a:spcPts val="2000"/>
                </a:lnSpc>
              </a:pPr>
              <a:r>
                <a:rPr altLang="en-US" lang="zh-CN" sz="1400">
                  <a:solidFill>
                    <a:srgbClr val="717171"/>
                  </a:solidFill>
                </a:rPr>
                <a:t>点击输入内容点击输入内容点击输入内容</a:t>
              </a:r>
            </a:p>
            <a:p>
              <a:pPr algn="r">
                <a:lnSpc>
                  <a:spcPts val="2000"/>
                </a:lnSpc>
              </a:pPr>
              <a:r>
                <a:rPr altLang="en-US" lang="zh-CN" sz="1400">
                  <a:solidFill>
                    <a:srgbClr val="717171"/>
                  </a:solidFill>
                </a:rPr>
                <a:t>点击输入内容点击输入内容</a:t>
              </a:r>
            </a:p>
          </p:txBody>
        </p:sp>
        <p:sp>
          <p:nvSpPr>
            <p:cNvPr id="75" name="文本框 74">
              <a:extLst>
                <a:ext uri="{FF2B5EF4-FFF2-40B4-BE49-F238E27FC236}">
                  <a16:creationId xmlns:a16="http://schemas.microsoft.com/office/drawing/2014/main" id="{95C60D99-2ABF-446F-A842-510C1F60E09B}"/>
                </a:ext>
              </a:extLst>
            </p:cNvPr>
            <p:cNvSpPr txBox="1"/>
            <p:nvPr/>
          </p:nvSpPr>
          <p:spPr>
            <a:xfrm>
              <a:off x="4945050" y="1571673"/>
              <a:ext cx="1402080" cy="457200"/>
            </a:xfrm>
            <a:prstGeom prst="rect">
              <a:avLst/>
            </a:prstGeom>
            <a:noFill/>
          </p:spPr>
          <p:txBody>
            <a:bodyPr rtlCol="0" wrap="none">
              <a:spAutoFit/>
            </a:bodyPr>
            <a:lstStyle/>
            <a:p>
              <a:pPr algn="r"/>
              <a:r>
                <a:rPr altLang="en-US" lang="zh-CN" sz="24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grpSp>
    </p:spTree>
    <p:extLst>
      <p:ext uri="{BB962C8B-B14F-4D97-AF65-F5344CB8AC3E}">
        <p14:creationId val="198744285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64"/>
                                        </p:tgtEl>
                                        <p:attrNameLst>
                                          <p:attrName>style.visibility</p:attrName>
                                        </p:attrNameLst>
                                      </p:cBhvr>
                                      <p:to>
                                        <p:strVal val="visible"/>
                                      </p:to>
                                    </p:set>
                                    <p:animEffect filter="fade" transition="in">
                                      <p:cBhvr>
                                        <p:cTn dur="1000" id="11"/>
                                        <p:tgtEl>
                                          <p:spTgt spid="64"/>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72"/>
                                        </p:tgtEl>
                                        <p:attrNameLst>
                                          <p:attrName>style.visibility</p:attrName>
                                        </p:attrNameLst>
                                      </p:cBhvr>
                                      <p:to>
                                        <p:strVal val="visible"/>
                                      </p:to>
                                    </p:set>
                                    <p:animEffect filter="fade" transition="in">
                                      <p:cBhvr>
                                        <p:cTn dur="1000" id="15"/>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DFCBF943-B894-4CE5-8F09-5FF9D49A957C}"/>
              </a:ext>
            </a:extLst>
          </p:cNvPr>
          <p:cNvGrpSpPr/>
          <p:nvPr/>
        </p:nvGrpSpPr>
        <p:grpSpPr>
          <a:xfrm>
            <a:off x="4160059" y="4202425"/>
            <a:ext cx="3871883" cy="373645"/>
            <a:chOff x="4114672" y="4250553"/>
            <a:chExt cx="3871883" cy="373645"/>
          </a:xfrm>
        </p:grpSpPr>
        <p:sp>
          <p:nvSpPr>
            <p:cNvPr id="17" name="文本框 16">
              <a:extLst>
                <a:ext uri="{FF2B5EF4-FFF2-40B4-BE49-F238E27FC236}">
                  <a16:creationId xmlns:a16="http://schemas.microsoft.com/office/drawing/2014/main" id="{88D772F5-1C6D-4932-8DDB-BBE57EDA6FD7}"/>
                </a:ext>
              </a:extLst>
            </p:cNvPr>
            <p:cNvSpPr txBox="1"/>
            <p:nvPr/>
          </p:nvSpPr>
          <p:spPr>
            <a:xfrm>
              <a:off x="4203457" y="4250553"/>
              <a:ext cx="1440180" cy="365760"/>
            </a:xfrm>
            <a:prstGeom prst="rect">
              <a:avLst/>
            </a:prstGeom>
            <a:solidFill>
              <a:srgbClr val="019B60"/>
            </a:solidFill>
          </p:spPr>
          <p:txBody>
            <a:bodyPr rtlCol="0" wrap="none">
              <a:spAutoFit/>
            </a:bodyPr>
            <a:lstStyle/>
            <a:p>
              <a:pPr algn="ctr"/>
              <a:r>
                <a:rPr altLang="en-US" lang="zh-CN">
                  <a:solidFill>
                    <a:schemeClr val="bg1"/>
                  </a:solidFill>
                  <a:latin charset="-122" panose="02000500000000000000" pitchFamily="50" typeface="方正锐正黑简体"/>
                  <a:ea charset="-122" panose="02000500000000000000" pitchFamily="50" typeface="方正锐正黑简体"/>
                </a:rPr>
                <a:t>汇报人：XXX</a:t>
              </a:r>
            </a:p>
          </p:txBody>
        </p:sp>
        <p:sp>
          <p:nvSpPr>
            <p:cNvPr id="18" name="文本框 17">
              <a:extLst>
                <a:ext uri="{FF2B5EF4-FFF2-40B4-BE49-F238E27FC236}">
                  <a16:creationId xmlns:a16="http://schemas.microsoft.com/office/drawing/2014/main" id="{3A3DC87E-0A85-45F1-AAFC-78C0874FD6A0}"/>
                </a:ext>
              </a:extLst>
            </p:cNvPr>
            <p:cNvSpPr txBox="1"/>
            <p:nvPr/>
          </p:nvSpPr>
          <p:spPr>
            <a:xfrm>
              <a:off x="6045690" y="4254865"/>
              <a:ext cx="1783080" cy="365760"/>
            </a:xfrm>
            <a:prstGeom prst="rect">
              <a:avLst/>
            </a:prstGeom>
            <a:noFill/>
            <a:ln w="25400">
              <a:solidFill>
                <a:srgbClr val="019B60"/>
              </a:solidFill>
            </a:ln>
          </p:spPr>
          <p:txBody>
            <a:bodyPr rtlCol="0" wrap="none">
              <a:spAutoFit/>
            </a:bodyPr>
            <a:lstStyle/>
            <a:p>
              <a:pPr algn="ctr"/>
              <a:r>
                <a:rPr altLang="zh-CN" lang="en-US">
                  <a:solidFill>
                    <a:srgbClr val="019B60"/>
                  </a:solidFill>
                  <a:latin charset="-122" panose="02000500000000000000" pitchFamily="50" typeface="方正锐正黑简体"/>
                  <a:ea charset="-122" panose="02000500000000000000" pitchFamily="50" typeface="方正锐正黑简体"/>
                </a:rPr>
                <a:t>201X年XX月XX日</a:t>
              </a:r>
            </a:p>
          </p:txBody>
        </p:sp>
      </p:grpSp>
      <p:grpSp>
        <p:nvGrpSpPr>
          <p:cNvPr id="2" name="组合 1">
            <a:extLst>
              <a:ext uri="{FF2B5EF4-FFF2-40B4-BE49-F238E27FC236}">
                <a16:creationId xmlns:a16="http://schemas.microsoft.com/office/drawing/2014/main" id="{E2199049-78A6-45A1-A5A0-B425DEBBA6D4}"/>
              </a:ext>
            </a:extLst>
          </p:cNvPr>
          <p:cNvGrpSpPr/>
          <p:nvPr/>
        </p:nvGrpSpPr>
        <p:grpSpPr>
          <a:xfrm>
            <a:off x="3214683" y="2954568"/>
            <a:ext cx="5610767" cy="1008874"/>
            <a:chOff x="3214683" y="2954568"/>
            <a:chExt cx="5610767" cy="1008874"/>
          </a:xfrm>
        </p:grpSpPr>
        <p:sp>
          <p:nvSpPr>
            <p:cNvPr id="15" name="文本框 14">
              <a:extLst>
                <a:ext uri="{FF2B5EF4-FFF2-40B4-BE49-F238E27FC236}">
                  <a16:creationId xmlns:a16="http://schemas.microsoft.com/office/drawing/2014/main" id="{ED91A13D-5B45-404E-9FD2-98C08573E661}"/>
                </a:ext>
              </a:extLst>
            </p:cNvPr>
            <p:cNvSpPr txBox="1"/>
            <p:nvPr/>
          </p:nvSpPr>
          <p:spPr>
            <a:xfrm>
              <a:off x="3885712" y="2954567"/>
              <a:ext cx="4246880" cy="701040"/>
            </a:xfrm>
            <a:prstGeom prst="rect">
              <a:avLst/>
            </a:prstGeom>
            <a:noFill/>
          </p:spPr>
          <p:txBody>
            <a:bodyPr rtlCol="0" wrap="none">
              <a:spAutoFit/>
            </a:bodyPr>
            <a:lstStyle/>
            <a:p>
              <a:pPr algn="ctr"/>
              <a:r>
                <a:rPr altLang="en-US" lang="zh-CN" sz="4000">
                  <a:solidFill>
                    <a:schemeClr val="tx1">
                      <a:lumMod val="85000"/>
                      <a:lumOff val="15000"/>
                    </a:schemeClr>
                  </a:solidFill>
                  <a:latin charset="-122" panose="02000700000000000000" pitchFamily="50" typeface="方正锐正黑简体 DemiBold"/>
                  <a:ea charset="-122" panose="02000700000000000000" pitchFamily="50" typeface="方正锐正黑简体 DemiBold"/>
                </a:rPr>
                <a:t>感谢您的观看指导</a:t>
              </a:r>
            </a:p>
          </p:txBody>
        </p:sp>
        <p:sp>
          <p:nvSpPr>
            <p:cNvPr id="16" name="文本框 15">
              <a:extLst>
                <a:ext uri="{FF2B5EF4-FFF2-40B4-BE49-F238E27FC236}">
                  <a16:creationId xmlns:a16="http://schemas.microsoft.com/office/drawing/2014/main" id="{13B4AECF-5707-4B5D-81D8-11208C1DEC61}"/>
                </a:ext>
              </a:extLst>
            </p:cNvPr>
            <p:cNvSpPr txBox="1"/>
            <p:nvPr/>
          </p:nvSpPr>
          <p:spPr>
            <a:xfrm>
              <a:off x="3444833" y="3624888"/>
              <a:ext cx="5150465" cy="335280"/>
            </a:xfrm>
            <a:prstGeom prst="rect">
              <a:avLst/>
            </a:prstGeom>
            <a:noFill/>
          </p:spPr>
          <p:txBody>
            <a:bodyPr rtlCol="0" wrap="none">
              <a:spAutoFit/>
            </a:bodyPr>
            <a:lstStyle/>
            <a:p>
              <a:pPr algn="ctr"/>
              <a:r>
                <a:rPr altLang="zh-CN" lang="en-US" spc="800" sz="1600">
                  <a:solidFill>
                    <a:srgbClr val="717171"/>
                  </a:solidFill>
                  <a:latin charset="0" panose="020b0403020202020204" pitchFamily="34" typeface="HelveticaNeueLT Pro 45 Lt"/>
                </a:rPr>
                <a:t>THANKS FOR YOUR WATCHING</a:t>
              </a:r>
            </a:p>
          </p:txBody>
        </p:sp>
      </p:grpSp>
      <p:sp>
        <p:nvSpPr>
          <p:cNvPr id="22" name="直角三角形 21">
            <a:extLst>
              <a:ext uri="{FF2B5EF4-FFF2-40B4-BE49-F238E27FC236}">
                <a16:creationId xmlns:a16="http://schemas.microsoft.com/office/drawing/2014/main" id="{ECA3749A-3A72-4138-9A0B-6E32DAF12073}"/>
              </a:ext>
            </a:extLst>
          </p:cNvPr>
          <p:cNvSpPr/>
          <p:nvPr/>
        </p:nvSpPr>
        <p:spPr>
          <a:xfrm flipH="1" flipV="1" rot="8100000">
            <a:off x="4209058" y="-1811008"/>
            <a:ext cx="3622015" cy="3622015"/>
          </a:xfrm>
          <a:prstGeom prst="rtTriangl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11836734"/>
      </p:ext>
    </p:extLst>
  </p:cSld>
  <p:clrMapOvr>
    <a:masterClrMapping/>
  </p:clrMapOvr>
  <mc:AlternateContent>
    <mc:Choice Requires="p14">
      <p:transition p14:dur="2500" spd="slow">
        <p:checker dir="vert"/>
      </p:transition>
    </mc:Choice>
    <mc:Fallback>
      <p:transition spd="slow">
        <p:checke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10" presetSubtype="0">
                                  <p:stCondLst>
                                    <p:cond delay="75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childTnLst>
                                </p:cTn>
                              </p:par>
                              <p:par>
                                <p:cTn fill="hold" id="13" nodeType="withEffect" presetClass="entr" presetID="10" presetSubtype="0">
                                  <p:stCondLst>
                                    <p:cond delay="150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000" id="1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9000" t="-9000"/>
          </a:stretch>
        </a:blipFill>
        <a:effectLst/>
      </p:bgPr>
    </p:bg>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8838FA5-B804-4B1C-A03F-5EC14DE6819F}"/>
              </a:ext>
            </a:extLst>
          </p:cNvPr>
          <p:cNvSpPr/>
          <p:nvPr/>
        </p:nvSpPr>
        <p:spPr>
          <a:xfrm flipV="1" rot="16200000">
            <a:off x="-6732"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5B2964D8-9ECA-4176-A534-F296E5D313C4}"/>
              </a:ext>
            </a:extLst>
          </p:cNvPr>
          <p:cNvSpPr/>
          <p:nvPr/>
        </p:nvSpPr>
        <p:spPr>
          <a:xfrm flipH="1" rot="16200000">
            <a:off x="9674578"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027499D5-F57F-43CC-A603-2058E9A10E98}"/>
              </a:ext>
            </a:extLst>
          </p:cNvPr>
          <p:cNvSpPr txBox="1"/>
          <p:nvPr/>
        </p:nvSpPr>
        <p:spPr>
          <a:xfrm>
            <a:off x="586587" y="3717682"/>
            <a:ext cx="905192" cy="1554480"/>
          </a:xfrm>
          <a:prstGeom prst="rect">
            <a:avLst/>
          </a:prstGeom>
          <a:noFill/>
        </p:spPr>
        <p:txBody>
          <a:bodyPr rtlCol="0" wrap="none">
            <a:spAutoFit/>
          </a:bodyPr>
          <a:lstStyle/>
          <a:p>
            <a:r>
              <a:rPr altLang="zh-CN" b="1" lang="en-US" sz="9600">
                <a:solidFill>
                  <a:srgbClr val="019B60"/>
                </a:solidFill>
                <a:latin charset="0" pitchFamily="2" typeface="Helvetica-Roman-SemiB"/>
              </a:rPr>
              <a:t>1</a:t>
            </a:r>
          </a:p>
        </p:txBody>
      </p:sp>
      <p:grpSp>
        <p:nvGrpSpPr>
          <p:cNvPr id="9" name="组合 8">
            <a:extLst>
              <a:ext uri="{FF2B5EF4-FFF2-40B4-BE49-F238E27FC236}">
                <a16:creationId xmlns:a16="http://schemas.microsoft.com/office/drawing/2014/main" id="{2C3F09AA-DF81-4B47-9482-EEA40353BC1A}"/>
              </a:ext>
            </a:extLst>
          </p:cNvPr>
          <p:cNvGrpSpPr/>
          <p:nvPr/>
        </p:nvGrpSpPr>
        <p:grpSpPr>
          <a:xfrm>
            <a:off x="586587" y="5287342"/>
            <a:ext cx="2839046" cy="805567"/>
            <a:chOff x="3430329" y="2354235"/>
            <a:chExt cx="2839046" cy="805567"/>
          </a:xfrm>
        </p:grpSpPr>
        <p:sp>
          <p:nvSpPr>
            <p:cNvPr id="10" name="文本框 9">
              <a:extLst>
                <a:ext uri="{FF2B5EF4-FFF2-40B4-BE49-F238E27FC236}">
                  <a16:creationId xmlns:a16="http://schemas.microsoft.com/office/drawing/2014/main" id="{A03A628D-3839-4AF3-9067-E95D9BCF0A50}"/>
                </a:ext>
              </a:extLst>
            </p:cNvPr>
            <p:cNvSpPr txBox="1"/>
            <p:nvPr/>
          </p:nvSpPr>
          <p:spPr>
            <a:xfrm>
              <a:off x="3430329" y="2354235"/>
              <a:ext cx="1808480" cy="579120"/>
            </a:xfrm>
            <a:prstGeom prst="rect">
              <a:avLst/>
            </a:prstGeom>
            <a:noFill/>
          </p:spPr>
          <p:txBody>
            <a:bodyPr rtlCol="0" wrap="none">
              <a:spAutoFit/>
            </a:bodyPr>
            <a:lstStyle/>
            <a:p>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公司简介</a:t>
              </a:r>
            </a:p>
          </p:txBody>
        </p:sp>
        <p:sp>
          <p:nvSpPr>
            <p:cNvPr id="11" name="文本框 10">
              <a:extLst>
                <a:ext uri="{FF2B5EF4-FFF2-40B4-BE49-F238E27FC236}">
                  <a16:creationId xmlns:a16="http://schemas.microsoft.com/office/drawing/2014/main" id="{F0E6B644-EE2B-4DDD-B72F-910AE8773A9B}"/>
                </a:ext>
              </a:extLst>
            </p:cNvPr>
            <p:cNvSpPr txBox="1"/>
            <p:nvPr/>
          </p:nvSpPr>
          <p:spPr>
            <a:xfrm>
              <a:off x="3430329" y="2882803"/>
              <a:ext cx="2601610" cy="274320"/>
            </a:xfrm>
            <a:prstGeom prst="rect">
              <a:avLst/>
            </a:prstGeom>
            <a:noFill/>
          </p:spPr>
          <p:txBody>
            <a:bodyPr rtlCol="0" wrap="none">
              <a:spAutoFit/>
            </a:bodyPr>
            <a:lstStyle/>
            <a:p>
              <a:r>
                <a:rPr altLang="zh-CN" lang="en-US" spc="300" sz="1200">
                  <a:solidFill>
                    <a:srgbClr val="717171"/>
                  </a:solidFill>
                  <a:latin charset="0" panose="020b0403020202020204" pitchFamily="34" typeface="HelveticaNeueLT Pro 45 Lt"/>
                </a:rPr>
                <a:t>COMPANY INTRODUCTION</a:t>
              </a:r>
            </a:p>
          </p:txBody>
        </p:sp>
      </p:grpSp>
    </p:spTree>
    <p:extLst>
      <p:ext uri="{BB962C8B-B14F-4D97-AF65-F5344CB8AC3E}">
        <p14:creationId val="190237950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FC66AE9D-5AE1-4DCE-AEF7-D084E010BCFE}"/>
              </a:ext>
            </a:extLst>
          </p:cNvPr>
          <p:cNvPicPr>
            <a:picLocks noChangeAspect="1"/>
          </p:cNvPicPr>
          <p:nvPr/>
        </p:nvPicPr>
        <p:blipFill>
          <a:blip r:embed="rId3">
            <a:extLst>
              <a:ext uri="{28A0092B-C50C-407E-A947-70E740481C1C}">
                <a14:useLocalDpi val="0"/>
              </a:ext>
            </a:extLst>
          </a:blip>
          <a:stretch>
            <a:fillRect/>
          </a:stretch>
        </p:blipFill>
        <p:spPr>
          <a:xfrm>
            <a:off x="853578" y="1460301"/>
            <a:ext cx="3245071" cy="2160000"/>
          </a:xfrm>
          <a:prstGeom prst="rect">
            <a:avLst/>
          </a:prstGeom>
        </p:spPr>
      </p:pic>
      <p:pic>
        <p:nvPicPr>
          <p:cNvPr id="7" name="图片 6">
            <a:extLst>
              <a:ext uri="{FF2B5EF4-FFF2-40B4-BE49-F238E27FC236}">
                <a16:creationId xmlns:a16="http://schemas.microsoft.com/office/drawing/2014/main" id="{AE44A51F-9F09-4CFA-A2EC-FDE147D58893}"/>
              </a:ext>
            </a:extLst>
          </p:cNvPr>
          <p:cNvPicPr>
            <a:picLocks noChangeAspect="1"/>
          </p:cNvPicPr>
          <p:nvPr/>
        </p:nvPicPr>
        <p:blipFill>
          <a:blip r:embed="rId4">
            <a:extLst>
              <a:ext uri="{28A0092B-C50C-407E-A947-70E740481C1C}">
                <a14:useLocalDpi val="0"/>
              </a:ext>
            </a:extLst>
          </a:blip>
          <a:stretch>
            <a:fillRect/>
          </a:stretch>
        </p:blipFill>
        <p:spPr>
          <a:xfrm>
            <a:off x="8093352" y="1460301"/>
            <a:ext cx="3245071" cy="2160000"/>
          </a:xfrm>
          <a:prstGeom prst="rect">
            <a:avLst/>
          </a:prstGeom>
        </p:spPr>
      </p:pic>
      <p:pic>
        <p:nvPicPr>
          <p:cNvPr id="8" name="图片 7">
            <a:extLst>
              <a:ext uri="{FF2B5EF4-FFF2-40B4-BE49-F238E27FC236}">
                <a16:creationId xmlns:a16="http://schemas.microsoft.com/office/drawing/2014/main" id="{2A8E8869-4173-4AF1-A3C4-3A0BD5AA0B5E}"/>
              </a:ext>
            </a:extLst>
          </p:cNvPr>
          <p:cNvPicPr>
            <a:picLocks noChangeAspect="1"/>
          </p:cNvPicPr>
          <p:nvPr/>
        </p:nvPicPr>
        <p:blipFill>
          <a:blip r:embed="rId5">
            <a:extLst>
              <a:ext uri="{28A0092B-C50C-407E-A947-70E740481C1C}">
                <a14:useLocalDpi val="0"/>
              </a:ext>
            </a:extLst>
          </a:blip>
          <a:stretch>
            <a:fillRect/>
          </a:stretch>
        </p:blipFill>
        <p:spPr>
          <a:xfrm>
            <a:off x="4478023" y="1460301"/>
            <a:ext cx="3235954" cy="2160000"/>
          </a:xfrm>
          <a:prstGeom prst="rect">
            <a:avLst/>
          </a:prstGeom>
        </p:spPr>
      </p:pic>
      <p:sp>
        <p:nvSpPr>
          <p:cNvPr id="10" name="直角三角形 9">
            <a:extLst>
              <a:ext uri="{FF2B5EF4-FFF2-40B4-BE49-F238E27FC236}">
                <a16:creationId xmlns:a16="http://schemas.microsoft.com/office/drawing/2014/main" id="{974D2015-D48D-4528-9347-9349A68DAA1B}"/>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CB1E1149-F19E-428D-AE0E-B61FFB976F8C}"/>
              </a:ext>
            </a:extLst>
          </p:cNvPr>
          <p:cNvPicPr>
            <a:picLocks noChangeAspect="1"/>
          </p:cNvPicPr>
          <p:nvPr/>
        </p:nvPicPr>
        <p:blipFill>
          <a:blip r:embed="rId6"/>
          <a:stretch>
            <a:fillRect/>
          </a:stretch>
        </p:blipFill>
        <p:spPr>
          <a:xfrm>
            <a:off x="1242483" y="377312"/>
            <a:ext cx="1994002" cy="617287"/>
          </a:xfrm>
          <a:prstGeom prst="rect">
            <a:avLst/>
          </a:prstGeom>
        </p:spPr>
      </p:pic>
      <p:sp>
        <p:nvSpPr>
          <p:cNvPr id="20" name="文本框 19">
            <a:extLst>
              <a:ext uri="{FF2B5EF4-FFF2-40B4-BE49-F238E27FC236}">
                <a16:creationId xmlns:a16="http://schemas.microsoft.com/office/drawing/2014/main" id="{B82783B7-A4D1-47C1-AE50-CA0AC5FF7341}"/>
              </a:ext>
            </a:extLst>
          </p:cNvPr>
          <p:cNvSpPr txBox="1"/>
          <p:nvPr/>
        </p:nvSpPr>
        <p:spPr>
          <a:xfrm>
            <a:off x="1650331" y="4740433"/>
            <a:ext cx="8891338" cy="1188720"/>
          </a:xfrm>
          <a:prstGeom prst="rect">
            <a:avLst/>
          </a:prstGeom>
          <a:noFill/>
        </p:spPr>
        <p:txBody>
          <a:bodyPr rtlCol="0" wrap="square">
            <a:spAutoFit/>
          </a:bodyPr>
          <a:lstStyle/>
          <a:p>
            <a:pPr algn="ctr">
              <a:lnSpc>
                <a:spcPct val="150000"/>
              </a:lnSpc>
            </a:pPr>
            <a:r>
              <a:rPr altLang="en-US" lang="zh-CN" sz="1600"/>
              <a:t>点击输入内容点击输入内容点击输入内容点击输入内容点击输入内容点击输入内容点击输入内容</a:t>
            </a:r>
          </a:p>
          <a:p>
            <a:pPr algn="ctr">
              <a:lnSpc>
                <a:spcPct val="150000"/>
              </a:lnSpc>
            </a:pPr>
            <a:r>
              <a:rPr altLang="en-US" lang="zh-CN" sz="1600"/>
              <a:t>点击输入内容点击输入内容点击输入内容点击输入内容点击输入内容点击输入内容点击输入内容</a:t>
            </a:r>
          </a:p>
          <a:p>
            <a:pPr algn="ctr">
              <a:lnSpc>
                <a:spcPct val="150000"/>
              </a:lnSpc>
            </a:pPr>
            <a:r>
              <a:rPr altLang="en-US" lang="zh-CN" sz="1600"/>
              <a:t>点击输入内容点击输入内容点击输入内容点击输入内容点击输入内容点击输入内容点击输入内容</a:t>
            </a:r>
          </a:p>
        </p:txBody>
      </p:sp>
      <p:sp>
        <p:nvSpPr>
          <p:cNvPr id="21" name="半闭框 20">
            <a:extLst>
              <a:ext uri="{FF2B5EF4-FFF2-40B4-BE49-F238E27FC236}">
                <a16:creationId xmlns:a16="http://schemas.microsoft.com/office/drawing/2014/main" id="{097D12B7-1045-45EE-9D4D-D29BD437432E}"/>
              </a:ext>
            </a:extLst>
          </p:cNvPr>
          <p:cNvSpPr/>
          <p:nvPr/>
        </p:nvSpPr>
        <p:spPr>
          <a:xfrm>
            <a:off x="1483123" y="4505818"/>
            <a:ext cx="523118" cy="517358"/>
          </a:xfrm>
          <a:prstGeom prst="halfFrame">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半闭框 21">
            <a:extLst>
              <a:ext uri="{FF2B5EF4-FFF2-40B4-BE49-F238E27FC236}">
                <a16:creationId xmlns:a16="http://schemas.microsoft.com/office/drawing/2014/main" id="{510BEC83-83A3-40CC-98EA-AB9C1BFC448A}"/>
              </a:ext>
            </a:extLst>
          </p:cNvPr>
          <p:cNvSpPr/>
          <p:nvPr/>
        </p:nvSpPr>
        <p:spPr>
          <a:xfrm flipH="1" flipV="1">
            <a:off x="10258720" y="5704185"/>
            <a:ext cx="523118" cy="517358"/>
          </a:xfrm>
          <a:prstGeom prst="halfFrame">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00454144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id="8" nodeType="withEffect" presetClass="entr" presetID="10" presetSubtype="0">
                                  <p:stCondLst>
                                    <p:cond delay="50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id="11" nodeType="withEffect" presetClass="entr" presetID="10" presetSubtype="0">
                                  <p:stCondLst>
                                    <p:cond delay="100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42" presetSubtype="0">
                                  <p:stCondLst>
                                    <p:cond delay="1500"/>
                                  </p:stCondLst>
                                  <p:childTnLst>
                                    <p:set>
                                      <p:cBhvr>
                                        <p:cTn dur="1" fill="hold" id="15">
                                          <p:stCondLst>
                                            <p:cond delay="0"/>
                                          </p:stCondLst>
                                        </p:cTn>
                                        <p:tgtEl>
                                          <p:spTgt spid="20"/>
                                        </p:tgtEl>
                                        <p:attrNameLst>
                                          <p:attrName>style.visibility</p:attrName>
                                        </p:attrNameLst>
                                      </p:cBhvr>
                                      <p:to>
                                        <p:strVal val="visible"/>
                                      </p:to>
                                    </p:set>
                                    <p:animEffect filter="fade" transition="in">
                                      <p:cBhvr>
                                        <p:cTn dur="1000" id="16"/>
                                        <p:tgtEl>
                                          <p:spTgt spid="20"/>
                                        </p:tgtEl>
                                      </p:cBhvr>
                                    </p:animEffect>
                                    <p:anim calcmode="lin" valueType="num">
                                      <p:cBhvr>
                                        <p:cTn dur="1000" fill="hold" id="17"/>
                                        <p:tgtEl>
                                          <p:spTgt spid="20"/>
                                        </p:tgtEl>
                                        <p:attrNameLst>
                                          <p:attrName>ppt_x</p:attrName>
                                        </p:attrNameLst>
                                      </p:cBhvr>
                                      <p:tavLst>
                                        <p:tav tm="0">
                                          <p:val>
                                            <p:strVal val="#ppt_x"/>
                                          </p:val>
                                        </p:tav>
                                        <p:tav tm="100000">
                                          <p:val>
                                            <p:strVal val="#ppt_x"/>
                                          </p:val>
                                        </p:tav>
                                      </p:tavLst>
                                    </p:anim>
                                    <p:anim calcmode="lin" valueType="num">
                                      <p:cBhvr>
                                        <p:cTn dur="1000" fill="hold" id="18"/>
                                        <p:tgtEl>
                                          <p:spTgt spid="20"/>
                                        </p:tgtEl>
                                        <p:attrNameLst>
                                          <p:attrName>ppt_y</p:attrName>
                                        </p:attrNameLst>
                                      </p:cBhvr>
                                      <p:tavLst>
                                        <p:tav tm="0">
                                          <p:val>
                                            <p:strVal val="#ppt_y+.1"/>
                                          </p:val>
                                        </p:tav>
                                        <p:tav tm="100000">
                                          <p:val>
                                            <p:strVal val="#ppt_y"/>
                                          </p:val>
                                        </p:tav>
                                      </p:tavLst>
                                    </p:anim>
                                  </p:childTnLst>
                                </p:cTn>
                              </p:par>
                              <p:par>
                                <p:cTn fill="hold" grpId="0" id="19" nodeType="withEffect" presetClass="entr" presetID="10" presetSubtype="0">
                                  <p:stCondLst>
                                    <p:cond delay="1500"/>
                                  </p:stCondLst>
                                  <p:childTnLst>
                                    <p:set>
                                      <p:cBhvr>
                                        <p:cTn dur="1" fill="hold" id="20">
                                          <p:stCondLst>
                                            <p:cond delay="0"/>
                                          </p:stCondLst>
                                        </p:cTn>
                                        <p:tgtEl>
                                          <p:spTgt spid="21"/>
                                        </p:tgtEl>
                                        <p:attrNameLst>
                                          <p:attrName>style.visibility</p:attrName>
                                        </p:attrNameLst>
                                      </p:cBhvr>
                                      <p:to>
                                        <p:strVal val="visible"/>
                                      </p:to>
                                    </p:set>
                                    <p:animEffect filter="fade" transition="in">
                                      <p:cBhvr>
                                        <p:cTn dur="500" id="21"/>
                                        <p:tgtEl>
                                          <p:spTgt spid="21"/>
                                        </p:tgtEl>
                                      </p:cBhvr>
                                    </p:animEffect>
                                  </p:childTnLst>
                                </p:cTn>
                              </p:par>
                              <p:par>
                                <p:cTn fill="hold" grpId="0" id="22" nodeType="withEffect" presetClass="entr" presetID="10" presetSubtype="0">
                                  <p:stCondLst>
                                    <p:cond delay="1500"/>
                                  </p:stCondLst>
                                  <p:childTnLst>
                                    <p:set>
                                      <p:cBhvr>
                                        <p:cTn dur="1" fill="hold" id="23">
                                          <p:stCondLst>
                                            <p:cond delay="0"/>
                                          </p:stCondLst>
                                        </p:cTn>
                                        <p:tgtEl>
                                          <p:spTgt spid="22"/>
                                        </p:tgtEl>
                                        <p:attrNameLst>
                                          <p:attrName>style.visibility</p:attrName>
                                        </p:attrNameLst>
                                      </p:cBhvr>
                                      <p:to>
                                        <p:strVal val="visible"/>
                                      </p:to>
                                    </p:set>
                                    <p:animEffect filter="fade" transition="in">
                                      <p:cBhvr>
                                        <p:cTn dur="500" id="2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04C93B63-3C59-4548-9A8A-6BFCDF6F0D42}"/>
              </a:ext>
            </a:extLst>
          </p:cNvPr>
          <p:cNvGrpSpPr/>
          <p:nvPr/>
        </p:nvGrpSpPr>
        <p:grpSpPr>
          <a:xfrm>
            <a:off x="853578" y="1371600"/>
            <a:ext cx="5493543" cy="4656222"/>
            <a:chOff x="853578" y="1371600"/>
            <a:chExt cx="5493543" cy="4656222"/>
          </a:xfrm>
          <a:blipFill dpi="0" rotWithShape="1">
            <a:blip r:embed="rId3">
              <a:extLst>
                <a:ext uri="{28A0092B-C50C-407E-A947-70E740481C1C}">
                  <a14:useLocalDpi val="0"/>
                </a:ext>
              </a:extLst>
            </a:blip>
            <a:stretch>
              <a:fillRect/>
            </a:stretch>
          </a:blipFill>
        </p:grpSpPr>
        <p:sp>
          <p:nvSpPr>
            <p:cNvPr id="2" name="矩形 1">
              <a:extLst>
                <a:ext uri="{FF2B5EF4-FFF2-40B4-BE49-F238E27FC236}">
                  <a16:creationId xmlns:a16="http://schemas.microsoft.com/office/drawing/2014/main" id="{C0CC5C11-9064-4B12-A62C-8E60320DFEEC}"/>
                </a:ext>
              </a:extLst>
            </p:cNvPr>
            <p:cNvSpPr/>
            <p:nvPr/>
          </p:nvSpPr>
          <p:spPr>
            <a:xfrm>
              <a:off x="853578" y="1371600"/>
              <a:ext cx="2840117" cy="4656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7F80C143-38D3-4088-BB38-0129F9A6EBB3}"/>
                </a:ext>
              </a:extLst>
            </p:cNvPr>
            <p:cNvSpPr/>
            <p:nvPr/>
          </p:nvSpPr>
          <p:spPr>
            <a:xfrm>
              <a:off x="3801317" y="1371600"/>
              <a:ext cx="2545804" cy="2081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61127DF-FBEE-4B8D-BC3C-9096C6189B16}"/>
                </a:ext>
              </a:extLst>
            </p:cNvPr>
            <p:cNvSpPr/>
            <p:nvPr/>
          </p:nvSpPr>
          <p:spPr>
            <a:xfrm>
              <a:off x="3801317" y="3557337"/>
              <a:ext cx="2545804" cy="24704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a:extLst>
              <a:ext uri="{FF2B5EF4-FFF2-40B4-BE49-F238E27FC236}">
                <a16:creationId xmlns:a16="http://schemas.microsoft.com/office/drawing/2014/main" id="{2C3E4D20-666D-4104-BAEA-D3B897066DD4}"/>
              </a:ext>
            </a:extLst>
          </p:cNvPr>
          <p:cNvGrpSpPr/>
          <p:nvPr/>
        </p:nvGrpSpPr>
        <p:grpSpPr>
          <a:xfrm>
            <a:off x="7337679" y="1371600"/>
            <a:ext cx="4854321" cy="1363081"/>
            <a:chOff x="7337679" y="1186785"/>
            <a:chExt cx="4854321" cy="1363081"/>
          </a:xfrm>
        </p:grpSpPr>
        <p:sp>
          <p:nvSpPr>
            <p:cNvPr id="15" name="文本框 14">
              <a:extLst>
                <a:ext uri="{FF2B5EF4-FFF2-40B4-BE49-F238E27FC236}">
                  <a16:creationId xmlns:a16="http://schemas.microsoft.com/office/drawing/2014/main" id="{3A7253F4-306C-40EF-B750-7539A013C9B4}"/>
                </a:ext>
              </a:extLst>
            </p:cNvPr>
            <p:cNvSpPr txBox="1"/>
            <p:nvPr/>
          </p:nvSpPr>
          <p:spPr>
            <a:xfrm>
              <a:off x="7337681" y="1186785"/>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1</a:t>
              </a:r>
            </a:p>
          </p:txBody>
        </p:sp>
        <p:sp>
          <p:nvSpPr>
            <p:cNvPr id="18" name="文本框 17">
              <a:extLst>
                <a:ext uri="{FF2B5EF4-FFF2-40B4-BE49-F238E27FC236}">
                  <a16:creationId xmlns:a16="http://schemas.microsoft.com/office/drawing/2014/main" id="{30901834-F95C-4A92-BAE5-EB24BDDA85E6}"/>
                </a:ext>
              </a:extLst>
            </p:cNvPr>
            <p:cNvSpPr txBox="1"/>
            <p:nvPr/>
          </p:nvSpPr>
          <p:spPr>
            <a:xfrm>
              <a:off x="7850963" y="1370056"/>
              <a:ext cx="1605280" cy="518160"/>
            </a:xfrm>
            <a:prstGeom prst="rect">
              <a:avLst/>
            </a:prstGeom>
            <a:noFill/>
          </p:spPr>
          <p:txBody>
            <a:bodyPr rtlCol="0" wrap="none">
              <a:spAutoFit/>
            </a:bodyPr>
            <a:lstStyle/>
            <a:p>
              <a:r>
                <a:rPr altLang="en-US" lang="zh-CN" sz="28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cxnSp>
          <p:nvCxnSpPr>
            <p:cNvPr id="6" name="直接连接符 5">
              <a:extLst>
                <a:ext uri="{FF2B5EF4-FFF2-40B4-BE49-F238E27FC236}">
                  <a16:creationId xmlns:a16="http://schemas.microsoft.com/office/drawing/2014/main" id="{AD9DC48B-E303-4DE1-B980-5ED7CDFA4DCE}"/>
                </a:ext>
              </a:extLst>
            </p:cNvPr>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07FA7B79-A009-4DC4-ACFC-9BB5208FAF60}"/>
                </a:ext>
              </a:extLst>
            </p:cNvPr>
            <p:cNvSpPr txBox="1"/>
            <p:nvPr/>
          </p:nvSpPr>
          <p:spPr>
            <a:xfrm>
              <a:off x="7874661" y="1893276"/>
              <a:ext cx="4221080" cy="650240"/>
            </a:xfrm>
            <a:prstGeom prst="rect">
              <a:avLst/>
            </a:prstGeom>
            <a:noFill/>
          </p:spPr>
          <p:txBody>
            <a:bodyPr rtlCol="0" wrap="square">
              <a:spAutoFit/>
            </a:bodyPr>
            <a:lstStyle/>
            <a:p>
              <a:pPr>
                <a:lnSpc>
                  <a:spcPts val="2200"/>
                </a:lnSpc>
              </a:pPr>
              <a:r>
                <a:rPr altLang="en-US" lang="zh-CN" sz="1600">
                  <a:solidFill>
                    <a:srgbClr val="717171"/>
                  </a:solidFill>
                </a:rPr>
                <a:t>点击输入内容点击输入内容点击输入内容</a:t>
              </a:r>
            </a:p>
            <a:p>
              <a:pPr>
                <a:lnSpc>
                  <a:spcPts val="2200"/>
                </a:lnSpc>
              </a:pPr>
              <a:r>
                <a:rPr altLang="en-US" lang="zh-CN" sz="1600">
                  <a:solidFill>
                    <a:srgbClr val="717171"/>
                  </a:solidFill>
                </a:rPr>
                <a:t>点击输入内容点击输入内容点击输入内容</a:t>
              </a:r>
            </a:p>
          </p:txBody>
        </p:sp>
      </p:grpSp>
      <p:grpSp>
        <p:nvGrpSpPr>
          <p:cNvPr id="25" name="组合 24">
            <a:extLst>
              <a:ext uri="{FF2B5EF4-FFF2-40B4-BE49-F238E27FC236}">
                <a16:creationId xmlns:a16="http://schemas.microsoft.com/office/drawing/2014/main" id="{CC7E2119-BABE-4DA9-9894-8BD98994AF1E}"/>
              </a:ext>
            </a:extLst>
          </p:cNvPr>
          <p:cNvGrpSpPr/>
          <p:nvPr/>
        </p:nvGrpSpPr>
        <p:grpSpPr>
          <a:xfrm>
            <a:off x="7337679" y="2787372"/>
            <a:ext cx="4854321" cy="1363081"/>
            <a:chOff x="7337679" y="1186785"/>
            <a:chExt cx="4854321" cy="1363081"/>
          </a:xfrm>
        </p:grpSpPr>
        <p:sp>
          <p:nvSpPr>
            <p:cNvPr id="26" name="文本框 25">
              <a:extLst>
                <a:ext uri="{FF2B5EF4-FFF2-40B4-BE49-F238E27FC236}">
                  <a16:creationId xmlns:a16="http://schemas.microsoft.com/office/drawing/2014/main" id="{4A547EAD-FDAA-4CAB-B25D-0A7139B4FF22}"/>
                </a:ext>
              </a:extLst>
            </p:cNvPr>
            <p:cNvSpPr txBox="1"/>
            <p:nvPr/>
          </p:nvSpPr>
          <p:spPr>
            <a:xfrm>
              <a:off x="7337681" y="1186785"/>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2</a:t>
              </a:r>
            </a:p>
          </p:txBody>
        </p:sp>
        <p:sp>
          <p:nvSpPr>
            <p:cNvPr id="27" name="文本框 26">
              <a:extLst>
                <a:ext uri="{FF2B5EF4-FFF2-40B4-BE49-F238E27FC236}">
                  <a16:creationId xmlns:a16="http://schemas.microsoft.com/office/drawing/2014/main" id="{E0503EB9-7352-44A4-A5BC-EF6616F57522}"/>
                </a:ext>
              </a:extLst>
            </p:cNvPr>
            <p:cNvSpPr txBox="1"/>
            <p:nvPr/>
          </p:nvSpPr>
          <p:spPr>
            <a:xfrm>
              <a:off x="7850963" y="1370056"/>
              <a:ext cx="1605280" cy="518160"/>
            </a:xfrm>
            <a:prstGeom prst="rect">
              <a:avLst/>
            </a:prstGeom>
            <a:noFill/>
          </p:spPr>
          <p:txBody>
            <a:bodyPr rtlCol="0" wrap="none">
              <a:spAutoFit/>
            </a:bodyPr>
            <a:lstStyle/>
            <a:p>
              <a:r>
                <a:rPr altLang="en-US" lang="zh-CN" sz="28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cxnSp>
          <p:nvCxnSpPr>
            <p:cNvPr id="28" name="直接连接符 27">
              <a:extLst>
                <a:ext uri="{FF2B5EF4-FFF2-40B4-BE49-F238E27FC236}">
                  <a16:creationId xmlns:a16="http://schemas.microsoft.com/office/drawing/2014/main" id="{3C1AF62C-FFE7-412C-929B-F3704C59EDF3}"/>
                </a:ext>
              </a:extLst>
            </p:cNvPr>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3D507B-2A56-41C7-AD99-1CE18B7FB417}"/>
                </a:ext>
              </a:extLst>
            </p:cNvPr>
            <p:cNvSpPr txBox="1"/>
            <p:nvPr/>
          </p:nvSpPr>
          <p:spPr>
            <a:xfrm>
              <a:off x="7874661" y="1893276"/>
              <a:ext cx="4221080" cy="650240"/>
            </a:xfrm>
            <a:prstGeom prst="rect">
              <a:avLst/>
            </a:prstGeom>
            <a:noFill/>
          </p:spPr>
          <p:txBody>
            <a:bodyPr rtlCol="0" wrap="square">
              <a:spAutoFit/>
            </a:bodyPr>
            <a:lstStyle/>
            <a:p>
              <a:pPr>
                <a:lnSpc>
                  <a:spcPts val="2200"/>
                </a:lnSpc>
              </a:pPr>
              <a:r>
                <a:rPr altLang="en-US" lang="zh-CN" sz="1600">
                  <a:solidFill>
                    <a:srgbClr val="717171"/>
                  </a:solidFill>
                </a:rPr>
                <a:t>点击输入内容点击输入内容点击输入内容</a:t>
              </a:r>
            </a:p>
            <a:p>
              <a:pPr>
                <a:lnSpc>
                  <a:spcPts val="2200"/>
                </a:lnSpc>
              </a:pPr>
              <a:r>
                <a:rPr altLang="en-US" lang="zh-CN" sz="1600">
                  <a:solidFill>
                    <a:srgbClr val="717171"/>
                  </a:solidFill>
                </a:rPr>
                <a:t>点击输入内容点击输入内容点击输入内容</a:t>
              </a:r>
            </a:p>
          </p:txBody>
        </p:sp>
      </p:grpSp>
      <p:grpSp>
        <p:nvGrpSpPr>
          <p:cNvPr id="30" name="组合 29">
            <a:extLst>
              <a:ext uri="{FF2B5EF4-FFF2-40B4-BE49-F238E27FC236}">
                <a16:creationId xmlns:a16="http://schemas.microsoft.com/office/drawing/2014/main" id="{41AFB03B-537E-485F-BF59-911D19B169E6}"/>
              </a:ext>
            </a:extLst>
          </p:cNvPr>
          <p:cNvGrpSpPr/>
          <p:nvPr/>
        </p:nvGrpSpPr>
        <p:grpSpPr>
          <a:xfrm>
            <a:off x="7337679" y="4203143"/>
            <a:ext cx="4854321" cy="1363081"/>
            <a:chOff x="7337679" y="1186785"/>
            <a:chExt cx="4854321" cy="1363081"/>
          </a:xfrm>
        </p:grpSpPr>
        <p:sp>
          <p:nvSpPr>
            <p:cNvPr id="31" name="文本框 30">
              <a:extLst>
                <a:ext uri="{FF2B5EF4-FFF2-40B4-BE49-F238E27FC236}">
                  <a16:creationId xmlns:a16="http://schemas.microsoft.com/office/drawing/2014/main" id="{290CDD8F-0A20-412E-A9C6-CBE4114195AD}"/>
                </a:ext>
              </a:extLst>
            </p:cNvPr>
            <p:cNvSpPr txBox="1"/>
            <p:nvPr/>
          </p:nvSpPr>
          <p:spPr>
            <a:xfrm>
              <a:off x="7337681" y="1186785"/>
              <a:ext cx="465455" cy="762000"/>
            </a:xfrm>
            <a:prstGeom prst="rect">
              <a:avLst/>
            </a:prstGeom>
            <a:noFill/>
          </p:spPr>
          <p:txBody>
            <a:bodyPr rtlCol="0" wrap="none">
              <a:spAutoFit/>
            </a:bodyPr>
            <a:lstStyle/>
            <a:p>
              <a:r>
                <a:rPr altLang="zh-CN" b="1" lang="en-US" sz="4400">
                  <a:solidFill>
                    <a:srgbClr val="019B60"/>
                  </a:solidFill>
                  <a:latin charset="0" panose="020b0403020202020204" pitchFamily="34" typeface="HelveticaNeueLT Pro 45 Lt"/>
                </a:rPr>
                <a:t>3</a:t>
              </a:r>
            </a:p>
          </p:txBody>
        </p:sp>
        <p:sp>
          <p:nvSpPr>
            <p:cNvPr id="32" name="文本框 31">
              <a:extLst>
                <a:ext uri="{FF2B5EF4-FFF2-40B4-BE49-F238E27FC236}">
                  <a16:creationId xmlns:a16="http://schemas.microsoft.com/office/drawing/2014/main" id="{FF851757-F42F-4E1B-9D9E-5C838F0B486E}"/>
                </a:ext>
              </a:extLst>
            </p:cNvPr>
            <p:cNvSpPr txBox="1"/>
            <p:nvPr/>
          </p:nvSpPr>
          <p:spPr>
            <a:xfrm>
              <a:off x="7850963" y="1370056"/>
              <a:ext cx="1605280" cy="518160"/>
            </a:xfrm>
            <a:prstGeom prst="rect">
              <a:avLst/>
            </a:prstGeom>
            <a:noFill/>
          </p:spPr>
          <p:txBody>
            <a:bodyPr rtlCol="0" wrap="none">
              <a:spAutoFit/>
            </a:bodyPr>
            <a:lstStyle/>
            <a:p>
              <a:r>
                <a:rPr altLang="en-US" lang="zh-CN" sz="28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cxnSp>
          <p:nvCxnSpPr>
            <p:cNvPr id="33" name="直接连接符 32">
              <a:extLst>
                <a:ext uri="{FF2B5EF4-FFF2-40B4-BE49-F238E27FC236}">
                  <a16:creationId xmlns:a16="http://schemas.microsoft.com/office/drawing/2014/main" id="{EAF6A1CA-4E01-4B94-8991-0ED8627AECC3}"/>
                </a:ext>
              </a:extLst>
            </p:cNvPr>
            <p:cNvCxnSpPr/>
            <p:nvPr/>
          </p:nvCxnSpPr>
          <p:spPr>
            <a:xfrm>
              <a:off x="8001000" y="1896066"/>
              <a:ext cx="4191000" cy="0"/>
            </a:xfrm>
            <a:prstGeom prst="line">
              <a:avLst/>
            </a:prstGeom>
            <a:ln>
              <a:solidFill>
                <a:srgbClr val="019B60"/>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FF3074B0-4C14-4BC6-B4EC-BFA08C098CE0}"/>
                </a:ext>
              </a:extLst>
            </p:cNvPr>
            <p:cNvSpPr txBox="1"/>
            <p:nvPr/>
          </p:nvSpPr>
          <p:spPr>
            <a:xfrm>
              <a:off x="7874661" y="1893276"/>
              <a:ext cx="4221080" cy="650240"/>
            </a:xfrm>
            <a:prstGeom prst="rect">
              <a:avLst/>
            </a:prstGeom>
            <a:noFill/>
          </p:spPr>
          <p:txBody>
            <a:bodyPr rtlCol="0" wrap="square">
              <a:spAutoFit/>
            </a:bodyPr>
            <a:lstStyle/>
            <a:p>
              <a:pPr>
                <a:lnSpc>
                  <a:spcPts val="2200"/>
                </a:lnSpc>
              </a:pPr>
              <a:r>
                <a:rPr altLang="en-US" lang="zh-CN" sz="1600">
                  <a:solidFill>
                    <a:srgbClr val="717171"/>
                  </a:solidFill>
                </a:rPr>
                <a:t>点击输入内容点击输入内容点击输入内容</a:t>
              </a:r>
            </a:p>
            <a:p>
              <a:pPr>
                <a:lnSpc>
                  <a:spcPts val="2200"/>
                </a:lnSpc>
              </a:pPr>
              <a:r>
                <a:rPr altLang="en-US" lang="zh-CN" sz="1600">
                  <a:solidFill>
                    <a:srgbClr val="717171"/>
                  </a:solidFill>
                </a:rPr>
                <a:t>点击输入内容点击输入内容点击输入内容</a:t>
              </a:r>
            </a:p>
          </p:txBody>
        </p:sp>
      </p:grpSp>
      <p:sp>
        <p:nvSpPr>
          <p:cNvPr id="35" name="直角三角形 34">
            <a:extLst>
              <a:ext uri="{FF2B5EF4-FFF2-40B4-BE49-F238E27FC236}">
                <a16:creationId xmlns:a16="http://schemas.microsoft.com/office/drawing/2014/main" id="{E5CA55BE-FEC0-48B5-890E-035B611194DC}"/>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a:extLst>
              <a:ext uri="{FF2B5EF4-FFF2-40B4-BE49-F238E27FC236}">
                <a16:creationId xmlns:a16="http://schemas.microsoft.com/office/drawing/2014/main" id="{F9137D3C-8D54-4E49-BDBB-CB33CEC238AD}"/>
              </a:ext>
            </a:extLst>
          </p:cNvPr>
          <p:cNvPicPr>
            <a:picLocks noChangeAspect="1"/>
          </p:cNvPicPr>
          <p:nvPr/>
        </p:nvPicPr>
        <p:blipFill>
          <a:blip r:embed="rId4"/>
          <a:stretch>
            <a:fillRect/>
          </a:stretch>
        </p:blipFill>
        <p:spPr>
          <a:xfrm>
            <a:off x="1242483" y="377312"/>
            <a:ext cx="1994002" cy="617287"/>
          </a:xfrm>
          <a:prstGeom prst="rect">
            <a:avLst/>
          </a:prstGeom>
        </p:spPr>
      </p:pic>
    </p:spTree>
    <p:extLst>
      <p:ext uri="{BB962C8B-B14F-4D97-AF65-F5344CB8AC3E}">
        <p14:creationId val="20592882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1000" id="7"/>
                                        <p:tgtEl>
                                          <p:spTgt spid="3"/>
                                        </p:tgtEl>
                                      </p:cBhvr>
                                    </p:animEffect>
                                  </p:childTnLst>
                                </p:cTn>
                              </p:par>
                              <p:par>
                                <p:cTn fill="hold" id="8" nodeType="withEffect" presetClass="entr" presetID="2" presetSubtype="2">
                                  <p:stCondLst>
                                    <p:cond delay="50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1000" fill="hold" id="10"/>
                                        <p:tgtEl>
                                          <p:spTgt spid="9"/>
                                        </p:tgtEl>
                                        <p:attrNameLst>
                                          <p:attrName>ppt_x</p:attrName>
                                        </p:attrNameLst>
                                      </p:cBhvr>
                                      <p:tavLst>
                                        <p:tav tm="0">
                                          <p:val>
                                            <p:strVal val="1+#ppt_w/2"/>
                                          </p:val>
                                        </p:tav>
                                        <p:tav tm="100000">
                                          <p:val>
                                            <p:strVal val="#ppt_x"/>
                                          </p:val>
                                        </p:tav>
                                      </p:tavLst>
                                    </p:anim>
                                    <p:anim calcmode="lin" valueType="num">
                                      <p:cBhvr additive="base">
                                        <p:cTn dur="1000" fill="hold" id="11"/>
                                        <p:tgtEl>
                                          <p:spTgt spid="9"/>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1250"/>
                                  </p:stCondLst>
                                  <p:childTnLst>
                                    <p:set>
                                      <p:cBhvr>
                                        <p:cTn dur="1" fill="hold" id="13">
                                          <p:stCondLst>
                                            <p:cond delay="0"/>
                                          </p:stCondLst>
                                        </p:cTn>
                                        <p:tgtEl>
                                          <p:spTgt spid="25"/>
                                        </p:tgtEl>
                                        <p:attrNameLst>
                                          <p:attrName>style.visibility</p:attrName>
                                        </p:attrNameLst>
                                      </p:cBhvr>
                                      <p:to>
                                        <p:strVal val="visible"/>
                                      </p:to>
                                    </p:set>
                                    <p:anim calcmode="lin" valueType="num">
                                      <p:cBhvr additive="base">
                                        <p:cTn dur="1000" fill="hold" id="14"/>
                                        <p:tgtEl>
                                          <p:spTgt spid="25"/>
                                        </p:tgtEl>
                                        <p:attrNameLst>
                                          <p:attrName>ppt_x</p:attrName>
                                        </p:attrNameLst>
                                      </p:cBhvr>
                                      <p:tavLst>
                                        <p:tav tm="0">
                                          <p:val>
                                            <p:strVal val="1+#ppt_w/2"/>
                                          </p:val>
                                        </p:tav>
                                        <p:tav tm="100000">
                                          <p:val>
                                            <p:strVal val="#ppt_x"/>
                                          </p:val>
                                        </p:tav>
                                      </p:tavLst>
                                    </p:anim>
                                    <p:anim calcmode="lin" valueType="num">
                                      <p:cBhvr additive="base">
                                        <p:cTn dur="1000" fill="hold" id="15"/>
                                        <p:tgtEl>
                                          <p:spTgt spid="25"/>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000"/>
                                  </p:stCondLst>
                                  <p:childTnLst>
                                    <p:set>
                                      <p:cBhvr>
                                        <p:cTn dur="1" fill="hold" id="17">
                                          <p:stCondLst>
                                            <p:cond delay="0"/>
                                          </p:stCondLst>
                                        </p:cTn>
                                        <p:tgtEl>
                                          <p:spTgt spid="30"/>
                                        </p:tgtEl>
                                        <p:attrNameLst>
                                          <p:attrName>style.visibility</p:attrName>
                                        </p:attrNameLst>
                                      </p:cBhvr>
                                      <p:to>
                                        <p:strVal val="visible"/>
                                      </p:to>
                                    </p:set>
                                    <p:anim calcmode="lin" valueType="num">
                                      <p:cBhvr additive="base">
                                        <p:cTn dur="1000" fill="hold" id="18"/>
                                        <p:tgtEl>
                                          <p:spTgt spid="30"/>
                                        </p:tgtEl>
                                        <p:attrNameLst>
                                          <p:attrName>ppt_x</p:attrName>
                                        </p:attrNameLst>
                                      </p:cBhvr>
                                      <p:tavLst>
                                        <p:tav tm="0">
                                          <p:val>
                                            <p:strVal val="1+#ppt_w/2"/>
                                          </p:val>
                                        </p:tav>
                                        <p:tav tm="100000">
                                          <p:val>
                                            <p:strVal val="#ppt_x"/>
                                          </p:val>
                                        </p:tav>
                                      </p:tavLst>
                                    </p:anim>
                                    <p:anim calcmode="lin" valueType="num">
                                      <p:cBhvr additive="base">
                                        <p:cTn dur="1000" fill="hold" id="19"/>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9000" t="-9000"/>
          </a:stretch>
        </a:blipFill>
        <a:effectLst/>
      </p:bgPr>
    </p:bg>
    <p:spTree>
      <p:nvGrpSpPr>
        <p:cNvPr id="1" name=""/>
        <p:cNvGrpSpPr/>
        <p:nvPr/>
      </p:nvGrpSpPr>
      <p:grpSpPr>
        <a:xfrm>
          <a:off x="0" y="0"/>
          <a:ext cx="0" cy="0"/>
        </a:xfrm>
      </p:grpSpPr>
      <p:sp>
        <p:nvSpPr>
          <p:cNvPr id="2" name="矩形 1">
            <a:extLst>
              <a:ext uri="{FF2B5EF4-FFF2-40B4-BE49-F238E27FC236}">
                <a16:creationId xmlns:a16="http://schemas.microsoft.com/office/drawing/2014/main" id="{094BB066-82FB-491D-B05E-A9C05EB12D7B}"/>
              </a:ext>
            </a:extLst>
          </p:cNvPr>
          <p:cNvSpPr/>
          <p:nvPr/>
        </p:nvSpPr>
        <p:spPr>
          <a:xfrm>
            <a:off x="0" y="0"/>
            <a:ext cx="12192000" cy="6858000"/>
          </a:xfrm>
          <a:prstGeom prst="rect">
            <a:avLst/>
          </a:prstGeom>
          <a:solidFill>
            <a:srgbClr val="71717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5" name="图片 34">
            <a:extLst>
              <a:ext uri="{FF2B5EF4-FFF2-40B4-BE49-F238E27FC236}">
                <a16:creationId xmlns:a16="http://schemas.microsoft.com/office/drawing/2014/main" id="{9559F45B-6601-434F-BFD3-17658D3BB563}"/>
              </a:ext>
            </a:extLst>
          </p:cNvPr>
          <p:cNvPicPr>
            <a:picLocks noChangeAspect="1"/>
          </p:cNvPicPr>
          <p:nvPr/>
        </p:nvPicPr>
        <p:blipFill>
          <a:blip r:embed="rId3">
            <a:biLevel thresh="25000"/>
          </a:blip>
          <a:stretch>
            <a:fillRect/>
          </a:stretch>
        </p:blipFill>
        <p:spPr>
          <a:xfrm>
            <a:off x="1242483" y="377312"/>
            <a:ext cx="1994002" cy="617287"/>
          </a:xfrm>
          <a:prstGeom prst="rect">
            <a:avLst/>
          </a:prstGeom>
        </p:spPr>
      </p:pic>
      <p:sp>
        <p:nvSpPr>
          <p:cNvPr id="18" name="文本框 17">
            <a:extLst>
              <a:ext uri="{FF2B5EF4-FFF2-40B4-BE49-F238E27FC236}">
                <a16:creationId xmlns:a16="http://schemas.microsoft.com/office/drawing/2014/main" id="{E895BAC8-75F2-4BD0-BFC9-DB8555B12D0B}"/>
              </a:ext>
            </a:extLst>
          </p:cNvPr>
          <p:cNvSpPr txBox="1"/>
          <p:nvPr/>
        </p:nvSpPr>
        <p:spPr>
          <a:xfrm>
            <a:off x="1242483" y="1142993"/>
            <a:ext cx="8891338" cy="822960"/>
          </a:xfrm>
          <a:prstGeom prst="rect">
            <a:avLst/>
          </a:prstGeom>
          <a:noFill/>
        </p:spPr>
        <p:txBody>
          <a:bodyPr rtlCol="0" wrap="square">
            <a:spAutoFit/>
          </a:bodyPr>
          <a:lstStyle/>
          <a:p>
            <a:pPr>
              <a:lnSpc>
                <a:spcPct val="150000"/>
              </a:lnSpc>
            </a:pPr>
            <a:r>
              <a:rPr altLang="en-US" lang="zh-CN" sz="1600">
                <a:solidFill>
                  <a:schemeClr val="bg1"/>
                </a:solidFill>
              </a:rPr>
              <a:t>点击输入内容点击输入内容点击输入内容点击输入内容点击输入内容点击输入内容点击输入内容</a:t>
            </a:r>
          </a:p>
          <a:p>
            <a:pPr>
              <a:lnSpc>
                <a:spcPct val="150000"/>
              </a:lnSpc>
            </a:pPr>
            <a:r>
              <a:rPr altLang="en-US" lang="zh-CN" sz="1600">
                <a:solidFill>
                  <a:schemeClr val="bg1"/>
                </a:solidFill>
              </a:rPr>
              <a:t>点击输入内容点击输入内容点击输入内容</a:t>
            </a:r>
          </a:p>
        </p:txBody>
      </p:sp>
      <p:pic>
        <p:nvPicPr>
          <p:cNvPr id="6" name="图片 5">
            <a:extLst>
              <a:ext uri="{FF2B5EF4-FFF2-40B4-BE49-F238E27FC236}">
                <a16:creationId xmlns:a16="http://schemas.microsoft.com/office/drawing/2014/main" id="{4CC3EEA8-667C-4C7D-8619-220145B8193A}"/>
              </a:ext>
            </a:extLst>
          </p:cNvPr>
          <p:cNvPicPr>
            <a:picLocks noChangeAspect="1"/>
          </p:cNvPicPr>
          <p:nvPr/>
        </p:nvPicPr>
        <p:blipFill>
          <a:blip r:embed="rId4">
            <a:extLst>
              <a:ext uri="{28A0092B-C50C-407E-A947-70E740481C1C}">
                <a14:useLocalDpi val="0"/>
              </a:ext>
            </a:extLst>
          </a:blip>
          <a:srcRect l="16656" r="16656"/>
          <a:stretch>
            <a:fillRect/>
          </a:stretch>
        </p:blipFill>
        <p:spPr>
          <a:xfrm>
            <a:off x="1671221" y="2349000"/>
            <a:ext cx="2160000" cy="2160000"/>
          </a:xfrm>
          <a:prstGeom prst="rect">
            <a:avLst/>
          </a:prstGeom>
          <a:ln cap="rnd" w="50800">
            <a:solidFill>
              <a:srgbClr val="019B60"/>
            </a:solidFill>
          </a:ln>
        </p:spPr>
      </p:pic>
      <p:pic>
        <p:nvPicPr>
          <p:cNvPr id="9" name="图片 8">
            <a:extLst>
              <a:ext uri="{FF2B5EF4-FFF2-40B4-BE49-F238E27FC236}">
                <a16:creationId xmlns:a16="http://schemas.microsoft.com/office/drawing/2014/main" id="{8C37C370-9BC7-456F-A029-39FB2345DB33}"/>
              </a:ext>
            </a:extLst>
          </p:cNvPr>
          <p:cNvPicPr>
            <a:picLocks noChangeAspect="1"/>
          </p:cNvPicPr>
          <p:nvPr/>
        </p:nvPicPr>
        <p:blipFill>
          <a:blip r:embed="rId5">
            <a:extLst>
              <a:ext uri="{28A0092B-C50C-407E-A947-70E740481C1C}">
                <a14:useLocalDpi val="0"/>
              </a:ext>
            </a:extLst>
          </a:blip>
          <a:srcRect l="16656" r="16656"/>
          <a:stretch>
            <a:fillRect/>
          </a:stretch>
        </p:blipFill>
        <p:spPr>
          <a:xfrm>
            <a:off x="5016000" y="2349000"/>
            <a:ext cx="2160000" cy="2160000"/>
          </a:xfrm>
          <a:prstGeom prst="rect">
            <a:avLst/>
          </a:prstGeom>
          <a:ln cap="rnd" w="50800">
            <a:solidFill>
              <a:srgbClr val="019B60"/>
            </a:solidFill>
          </a:ln>
        </p:spPr>
      </p:pic>
      <p:pic>
        <p:nvPicPr>
          <p:cNvPr id="11" name="图片 10">
            <a:extLst>
              <a:ext uri="{FF2B5EF4-FFF2-40B4-BE49-F238E27FC236}">
                <a16:creationId xmlns:a16="http://schemas.microsoft.com/office/drawing/2014/main" id="{9DA08F37-7F57-42F5-80CB-7A292276B007}"/>
              </a:ext>
            </a:extLst>
          </p:cNvPr>
          <p:cNvPicPr>
            <a:picLocks noChangeAspect="1"/>
          </p:cNvPicPr>
          <p:nvPr/>
        </p:nvPicPr>
        <p:blipFill>
          <a:blip r:embed="rId6">
            <a:extLst>
              <a:ext uri="{28A0092B-C50C-407E-A947-70E740481C1C}">
                <a14:useLocalDpi val="0"/>
              </a:ext>
            </a:extLst>
          </a:blip>
          <a:srcRect l="21875" r="21875"/>
          <a:stretch>
            <a:fillRect/>
          </a:stretch>
        </p:blipFill>
        <p:spPr>
          <a:xfrm>
            <a:off x="8360779" y="2349000"/>
            <a:ext cx="2160000" cy="2160000"/>
          </a:xfrm>
          <a:prstGeom prst="rect">
            <a:avLst/>
          </a:prstGeom>
          <a:ln cap="rnd" w="50800">
            <a:solidFill>
              <a:srgbClr val="019B60"/>
            </a:solidFill>
          </a:ln>
        </p:spPr>
      </p:pic>
      <p:grpSp>
        <p:nvGrpSpPr>
          <p:cNvPr id="13" name="组合 12">
            <a:extLst>
              <a:ext uri="{FF2B5EF4-FFF2-40B4-BE49-F238E27FC236}">
                <a16:creationId xmlns:a16="http://schemas.microsoft.com/office/drawing/2014/main" id="{10D0F127-A459-47EC-8745-6EF2A6DDE0F2}"/>
              </a:ext>
            </a:extLst>
          </p:cNvPr>
          <p:cNvGrpSpPr/>
          <p:nvPr/>
        </p:nvGrpSpPr>
        <p:grpSpPr>
          <a:xfrm>
            <a:off x="1439447" y="4690687"/>
            <a:ext cx="2623547" cy="1307281"/>
            <a:chOff x="1439447" y="4690687"/>
            <a:chExt cx="2623547" cy="1307281"/>
          </a:xfrm>
        </p:grpSpPr>
        <p:sp>
          <p:nvSpPr>
            <p:cNvPr id="26" name="文本框 25">
              <a:extLst>
                <a:ext uri="{FF2B5EF4-FFF2-40B4-BE49-F238E27FC236}">
                  <a16:creationId xmlns:a16="http://schemas.microsoft.com/office/drawing/2014/main" id="{3D817B82-F356-40D8-BE6B-3138219674CC}"/>
                </a:ext>
              </a:extLst>
            </p:cNvPr>
            <p:cNvSpPr txBox="1"/>
            <p:nvPr/>
          </p:nvSpPr>
          <p:spPr>
            <a:xfrm>
              <a:off x="1439447" y="5152352"/>
              <a:ext cx="2623547" cy="853440"/>
            </a:xfrm>
            <a:prstGeom prst="rect">
              <a:avLst/>
            </a:prstGeom>
            <a:noFill/>
          </p:spPr>
          <p:txBody>
            <a:bodyPr rtlCol="0" wrap="square">
              <a:spAutoFit/>
            </a:bodyPr>
            <a:lstStyle/>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p:txBody>
        </p:sp>
        <p:sp>
          <p:nvSpPr>
            <p:cNvPr id="27" name="文本框 26">
              <a:extLst>
                <a:ext uri="{FF2B5EF4-FFF2-40B4-BE49-F238E27FC236}">
                  <a16:creationId xmlns:a16="http://schemas.microsoft.com/office/drawing/2014/main" id="{74F74211-116C-4FF7-83D6-86285988C7E4}"/>
                </a:ext>
              </a:extLst>
            </p:cNvPr>
            <p:cNvSpPr txBox="1"/>
            <p:nvPr/>
          </p:nvSpPr>
          <p:spPr>
            <a:xfrm>
              <a:off x="2043335" y="4690687"/>
              <a:ext cx="1402080" cy="457200"/>
            </a:xfrm>
            <a:prstGeom prst="rect">
              <a:avLst/>
            </a:prstGeom>
            <a:noFill/>
          </p:spPr>
          <p:txBody>
            <a:bodyPr rtlCol="0" wrap="none">
              <a:spAutoFit/>
            </a:bodyPr>
            <a:lstStyle/>
            <a:p>
              <a:r>
                <a:rPr altLang="en-US" lang="zh-CN" sz="2400">
                  <a:solidFill>
                    <a:schemeClr val="bg1"/>
                  </a:solidFill>
                  <a:latin charset="-122" panose="02000700000000000000" pitchFamily="50" typeface="方正锐正黑简体 DemiBold"/>
                  <a:ea charset="-122" panose="02000700000000000000" pitchFamily="50" typeface="方正锐正黑简体 DemiBold"/>
                </a:rPr>
                <a:t>输入标题</a:t>
              </a:r>
            </a:p>
          </p:txBody>
        </p:sp>
      </p:grpSp>
      <p:grpSp>
        <p:nvGrpSpPr>
          <p:cNvPr id="29" name="组合 28">
            <a:extLst>
              <a:ext uri="{FF2B5EF4-FFF2-40B4-BE49-F238E27FC236}">
                <a16:creationId xmlns:a16="http://schemas.microsoft.com/office/drawing/2014/main" id="{EF27F109-941C-4434-81E8-8FF785ACB0E7}"/>
              </a:ext>
            </a:extLst>
          </p:cNvPr>
          <p:cNvGrpSpPr/>
          <p:nvPr/>
        </p:nvGrpSpPr>
        <p:grpSpPr>
          <a:xfrm>
            <a:off x="4784226" y="4690687"/>
            <a:ext cx="2623547" cy="1307281"/>
            <a:chOff x="1439447" y="4690687"/>
            <a:chExt cx="2623547" cy="1307281"/>
          </a:xfrm>
        </p:grpSpPr>
        <p:sp>
          <p:nvSpPr>
            <p:cNvPr id="30" name="文本框 29">
              <a:extLst>
                <a:ext uri="{FF2B5EF4-FFF2-40B4-BE49-F238E27FC236}">
                  <a16:creationId xmlns:a16="http://schemas.microsoft.com/office/drawing/2014/main" id="{60284E8F-8B5A-403C-B280-C5A23BC14389}"/>
                </a:ext>
              </a:extLst>
            </p:cNvPr>
            <p:cNvSpPr txBox="1"/>
            <p:nvPr/>
          </p:nvSpPr>
          <p:spPr>
            <a:xfrm>
              <a:off x="1439447" y="5152352"/>
              <a:ext cx="2623547" cy="853440"/>
            </a:xfrm>
            <a:prstGeom prst="rect">
              <a:avLst/>
            </a:prstGeom>
            <a:noFill/>
          </p:spPr>
          <p:txBody>
            <a:bodyPr rtlCol="0" wrap="square">
              <a:spAutoFit/>
            </a:bodyPr>
            <a:lstStyle/>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p:txBody>
        </p:sp>
        <p:sp>
          <p:nvSpPr>
            <p:cNvPr id="31" name="文本框 30">
              <a:extLst>
                <a:ext uri="{FF2B5EF4-FFF2-40B4-BE49-F238E27FC236}">
                  <a16:creationId xmlns:a16="http://schemas.microsoft.com/office/drawing/2014/main" id="{42036426-0A91-4CC0-BEB6-88CE3B25484F}"/>
                </a:ext>
              </a:extLst>
            </p:cNvPr>
            <p:cNvSpPr txBox="1"/>
            <p:nvPr/>
          </p:nvSpPr>
          <p:spPr>
            <a:xfrm>
              <a:off x="2043335" y="4690687"/>
              <a:ext cx="1402080" cy="457200"/>
            </a:xfrm>
            <a:prstGeom prst="rect">
              <a:avLst/>
            </a:prstGeom>
            <a:noFill/>
          </p:spPr>
          <p:txBody>
            <a:bodyPr rtlCol="0" wrap="none">
              <a:spAutoFit/>
            </a:bodyPr>
            <a:lstStyle/>
            <a:p>
              <a:r>
                <a:rPr altLang="en-US" lang="zh-CN" sz="2400">
                  <a:solidFill>
                    <a:schemeClr val="bg1"/>
                  </a:solidFill>
                  <a:latin charset="-122" panose="02000700000000000000" pitchFamily="50" typeface="方正锐正黑简体 DemiBold"/>
                  <a:ea charset="-122" panose="02000700000000000000" pitchFamily="50" typeface="方正锐正黑简体 DemiBold"/>
                </a:rPr>
                <a:t>输入标题</a:t>
              </a:r>
            </a:p>
          </p:txBody>
        </p:sp>
      </p:grpSp>
      <p:grpSp>
        <p:nvGrpSpPr>
          <p:cNvPr id="32" name="组合 31">
            <a:extLst>
              <a:ext uri="{FF2B5EF4-FFF2-40B4-BE49-F238E27FC236}">
                <a16:creationId xmlns:a16="http://schemas.microsoft.com/office/drawing/2014/main" id="{5997CE2F-F732-4CB1-BC7F-A1E4A15DA4FA}"/>
              </a:ext>
            </a:extLst>
          </p:cNvPr>
          <p:cNvGrpSpPr/>
          <p:nvPr/>
        </p:nvGrpSpPr>
        <p:grpSpPr>
          <a:xfrm>
            <a:off x="8129005" y="4690687"/>
            <a:ext cx="2623547" cy="1307281"/>
            <a:chOff x="1439447" y="4690687"/>
            <a:chExt cx="2623547" cy="1307281"/>
          </a:xfrm>
        </p:grpSpPr>
        <p:sp>
          <p:nvSpPr>
            <p:cNvPr id="33" name="文本框 32">
              <a:extLst>
                <a:ext uri="{FF2B5EF4-FFF2-40B4-BE49-F238E27FC236}">
                  <a16:creationId xmlns:a16="http://schemas.microsoft.com/office/drawing/2014/main" id="{0165E476-1598-4AD2-9A8A-B70AF26D4A41}"/>
                </a:ext>
              </a:extLst>
            </p:cNvPr>
            <p:cNvSpPr txBox="1"/>
            <p:nvPr/>
          </p:nvSpPr>
          <p:spPr>
            <a:xfrm>
              <a:off x="1439447" y="5152352"/>
              <a:ext cx="2623547" cy="853440"/>
            </a:xfrm>
            <a:prstGeom prst="rect">
              <a:avLst/>
            </a:prstGeom>
            <a:noFill/>
          </p:spPr>
          <p:txBody>
            <a:bodyPr rtlCol="0" wrap="square">
              <a:spAutoFit/>
            </a:bodyPr>
            <a:lstStyle/>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a:p>
              <a:pPr algn="ctr">
                <a:lnSpc>
                  <a:spcPts val="2000"/>
                </a:lnSpc>
              </a:pPr>
              <a:r>
                <a:rPr altLang="en-US" lang="zh-CN" sz="1400">
                  <a:solidFill>
                    <a:schemeClr val="bg1"/>
                  </a:solidFill>
                </a:rPr>
                <a:t>点击输入内容点击输入内容</a:t>
              </a:r>
            </a:p>
          </p:txBody>
        </p:sp>
        <p:sp>
          <p:nvSpPr>
            <p:cNvPr id="34" name="文本框 33">
              <a:extLst>
                <a:ext uri="{FF2B5EF4-FFF2-40B4-BE49-F238E27FC236}">
                  <a16:creationId xmlns:a16="http://schemas.microsoft.com/office/drawing/2014/main" id="{DC5E38AA-48A2-4C13-BD95-B4045E502D14}"/>
                </a:ext>
              </a:extLst>
            </p:cNvPr>
            <p:cNvSpPr txBox="1"/>
            <p:nvPr/>
          </p:nvSpPr>
          <p:spPr>
            <a:xfrm>
              <a:off x="2043335" y="4690687"/>
              <a:ext cx="1402080" cy="457200"/>
            </a:xfrm>
            <a:prstGeom prst="rect">
              <a:avLst/>
            </a:prstGeom>
            <a:noFill/>
          </p:spPr>
          <p:txBody>
            <a:bodyPr rtlCol="0" wrap="none">
              <a:spAutoFit/>
            </a:bodyPr>
            <a:lstStyle/>
            <a:p>
              <a:r>
                <a:rPr altLang="en-US" lang="zh-CN" sz="2400">
                  <a:solidFill>
                    <a:schemeClr val="bg1"/>
                  </a:solidFill>
                  <a:latin charset="-122" panose="02000700000000000000" pitchFamily="50" typeface="方正锐正黑简体 DemiBold"/>
                  <a:ea charset="-122" panose="02000700000000000000" pitchFamily="50" typeface="方正锐正黑简体 DemiBold"/>
                </a:rPr>
                <a:t>输入标题</a:t>
              </a:r>
            </a:p>
          </p:txBody>
        </p:sp>
      </p:grpSp>
    </p:spTree>
    <p:extLst>
      <p:ext uri="{BB962C8B-B14F-4D97-AF65-F5344CB8AC3E}">
        <p14:creationId val="23133673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1+#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fill="hold" id="9" nodeType="withEffect" presetClass="entr" presetID="42" presetSubtype="0">
                                  <p:stCondLst>
                                    <p:cond delay="75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750"/>
                                  </p:stCondLst>
                                  <p:childTnLst>
                                    <p:set>
                                      <p:cBhvr>
                                        <p:cTn dur="1" fill="hold" id="15">
                                          <p:stCondLst>
                                            <p:cond delay="0"/>
                                          </p:stCondLst>
                                        </p:cTn>
                                        <p:tgtEl>
                                          <p:spTgt spid="13"/>
                                        </p:tgtEl>
                                        <p:attrNameLst>
                                          <p:attrName>style.visibility</p:attrName>
                                        </p:attrNameLst>
                                      </p:cBhvr>
                                      <p:to>
                                        <p:strVal val="visible"/>
                                      </p:to>
                                    </p:set>
                                    <p:animEffect filter="fade" transition="in">
                                      <p:cBhvr>
                                        <p:cTn dur="1000" id="16"/>
                                        <p:tgtEl>
                                          <p:spTgt spid="13"/>
                                        </p:tgtEl>
                                      </p:cBhvr>
                                    </p:animEffect>
                                    <p:anim calcmode="lin" valueType="num">
                                      <p:cBhvr>
                                        <p:cTn dur="1000" fill="hold" id="17"/>
                                        <p:tgtEl>
                                          <p:spTgt spid="13"/>
                                        </p:tgtEl>
                                        <p:attrNameLst>
                                          <p:attrName>ppt_x</p:attrName>
                                        </p:attrNameLst>
                                      </p:cBhvr>
                                      <p:tavLst>
                                        <p:tav tm="0">
                                          <p:val>
                                            <p:strVal val="#ppt_x"/>
                                          </p:val>
                                        </p:tav>
                                        <p:tav tm="100000">
                                          <p:val>
                                            <p:strVal val="#ppt_x"/>
                                          </p:val>
                                        </p:tav>
                                      </p:tavLst>
                                    </p:anim>
                                    <p:anim calcmode="lin" valueType="num">
                                      <p:cBhvr>
                                        <p:cTn dur="1000" fill="hold" id="18"/>
                                        <p:tgtEl>
                                          <p:spTgt spid="1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1500"/>
                                  </p:stCondLst>
                                  <p:childTnLst>
                                    <p:set>
                                      <p:cBhvr>
                                        <p:cTn dur="1" fill="hold" id="20">
                                          <p:stCondLst>
                                            <p:cond delay="0"/>
                                          </p:stCondLst>
                                        </p:cTn>
                                        <p:tgtEl>
                                          <p:spTgt spid="9"/>
                                        </p:tgtEl>
                                        <p:attrNameLst>
                                          <p:attrName>style.visibility</p:attrName>
                                        </p:attrNameLst>
                                      </p:cBhvr>
                                      <p:to>
                                        <p:strVal val="visible"/>
                                      </p:to>
                                    </p:set>
                                    <p:animEffect filter="fade" transition="in">
                                      <p:cBhvr>
                                        <p:cTn dur="1000" id="21"/>
                                        <p:tgtEl>
                                          <p:spTgt spid="9"/>
                                        </p:tgtEl>
                                      </p:cBhvr>
                                    </p:animEffect>
                                    <p:anim calcmode="lin" valueType="num">
                                      <p:cBhvr>
                                        <p:cTn dur="1000" fill="hold" id="22"/>
                                        <p:tgtEl>
                                          <p:spTgt spid="9"/>
                                        </p:tgtEl>
                                        <p:attrNameLst>
                                          <p:attrName>ppt_x</p:attrName>
                                        </p:attrNameLst>
                                      </p:cBhvr>
                                      <p:tavLst>
                                        <p:tav tm="0">
                                          <p:val>
                                            <p:strVal val="#ppt_x"/>
                                          </p:val>
                                        </p:tav>
                                        <p:tav tm="100000">
                                          <p:val>
                                            <p:strVal val="#ppt_x"/>
                                          </p:val>
                                        </p:tav>
                                      </p:tavLst>
                                    </p:anim>
                                    <p:anim calcmode="lin" valueType="num">
                                      <p:cBhvr>
                                        <p:cTn dur="1000" fill="hold" id="23"/>
                                        <p:tgtEl>
                                          <p:spTgt spid="9"/>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1500"/>
                                  </p:stCondLst>
                                  <p:childTnLst>
                                    <p:set>
                                      <p:cBhvr>
                                        <p:cTn dur="1" fill="hold" id="25">
                                          <p:stCondLst>
                                            <p:cond delay="0"/>
                                          </p:stCondLst>
                                        </p:cTn>
                                        <p:tgtEl>
                                          <p:spTgt spid="29"/>
                                        </p:tgtEl>
                                        <p:attrNameLst>
                                          <p:attrName>style.visibility</p:attrName>
                                        </p:attrNameLst>
                                      </p:cBhvr>
                                      <p:to>
                                        <p:strVal val="visible"/>
                                      </p:to>
                                    </p:set>
                                    <p:animEffect filter="fade" transition="in">
                                      <p:cBhvr>
                                        <p:cTn dur="1000" id="26"/>
                                        <p:tgtEl>
                                          <p:spTgt spid="29"/>
                                        </p:tgtEl>
                                      </p:cBhvr>
                                    </p:animEffect>
                                    <p:anim calcmode="lin" valueType="num">
                                      <p:cBhvr>
                                        <p:cTn dur="1000" fill="hold" id="27"/>
                                        <p:tgtEl>
                                          <p:spTgt spid="29"/>
                                        </p:tgtEl>
                                        <p:attrNameLst>
                                          <p:attrName>ppt_x</p:attrName>
                                        </p:attrNameLst>
                                      </p:cBhvr>
                                      <p:tavLst>
                                        <p:tav tm="0">
                                          <p:val>
                                            <p:strVal val="#ppt_x"/>
                                          </p:val>
                                        </p:tav>
                                        <p:tav tm="100000">
                                          <p:val>
                                            <p:strVal val="#ppt_x"/>
                                          </p:val>
                                        </p:tav>
                                      </p:tavLst>
                                    </p:anim>
                                    <p:anim calcmode="lin" valueType="num">
                                      <p:cBhvr>
                                        <p:cTn dur="1000" fill="hold" id="28"/>
                                        <p:tgtEl>
                                          <p:spTgt spid="2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225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anim calcmode="lin" valueType="num">
                                      <p:cBhvr>
                                        <p:cTn dur="1000" fill="hold" id="32"/>
                                        <p:tgtEl>
                                          <p:spTgt spid="11"/>
                                        </p:tgtEl>
                                        <p:attrNameLst>
                                          <p:attrName>ppt_x</p:attrName>
                                        </p:attrNameLst>
                                      </p:cBhvr>
                                      <p:tavLst>
                                        <p:tav tm="0">
                                          <p:val>
                                            <p:strVal val="#ppt_x"/>
                                          </p:val>
                                        </p:tav>
                                        <p:tav tm="100000">
                                          <p:val>
                                            <p:strVal val="#ppt_x"/>
                                          </p:val>
                                        </p:tav>
                                      </p:tavLst>
                                    </p:anim>
                                    <p:anim calcmode="lin" valueType="num">
                                      <p:cBhvr>
                                        <p:cTn dur="1000" fill="hold" id="33"/>
                                        <p:tgtEl>
                                          <p:spTgt spid="11"/>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2250"/>
                                  </p:stCondLst>
                                  <p:childTnLst>
                                    <p:set>
                                      <p:cBhvr>
                                        <p:cTn dur="1" fill="hold" id="35">
                                          <p:stCondLst>
                                            <p:cond delay="0"/>
                                          </p:stCondLst>
                                        </p:cTn>
                                        <p:tgtEl>
                                          <p:spTgt spid="32"/>
                                        </p:tgtEl>
                                        <p:attrNameLst>
                                          <p:attrName>style.visibility</p:attrName>
                                        </p:attrNameLst>
                                      </p:cBhvr>
                                      <p:to>
                                        <p:strVal val="visible"/>
                                      </p:to>
                                    </p:set>
                                    <p:animEffect filter="fade" transition="in">
                                      <p:cBhvr>
                                        <p:cTn dur="1000" id="36"/>
                                        <p:tgtEl>
                                          <p:spTgt spid="32"/>
                                        </p:tgtEl>
                                      </p:cBhvr>
                                    </p:animEffect>
                                    <p:anim calcmode="lin" valueType="num">
                                      <p:cBhvr>
                                        <p:cTn dur="1000" fill="hold" id="37"/>
                                        <p:tgtEl>
                                          <p:spTgt spid="32"/>
                                        </p:tgtEl>
                                        <p:attrNameLst>
                                          <p:attrName>ppt_x</p:attrName>
                                        </p:attrNameLst>
                                      </p:cBhvr>
                                      <p:tavLst>
                                        <p:tav tm="0">
                                          <p:val>
                                            <p:strVal val="#ppt_x"/>
                                          </p:val>
                                        </p:tav>
                                        <p:tav tm="100000">
                                          <p:val>
                                            <p:strVal val="#ppt_x"/>
                                          </p:val>
                                        </p:tav>
                                      </p:tavLst>
                                    </p:anim>
                                    <p:anim calcmode="lin" valueType="num">
                                      <p:cBhvr>
                                        <p:cTn dur="1000" fill="hold" id="38"/>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直角三角形 22">
            <a:extLst>
              <a:ext uri="{FF2B5EF4-FFF2-40B4-BE49-F238E27FC236}">
                <a16:creationId xmlns:a16="http://schemas.microsoft.com/office/drawing/2014/main" id="{9471E64A-C1B6-4045-90DB-C9283F0844FE}"/>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5" name="图片 34">
            <a:extLst>
              <a:ext uri="{FF2B5EF4-FFF2-40B4-BE49-F238E27FC236}">
                <a16:creationId xmlns:a16="http://schemas.microsoft.com/office/drawing/2014/main" id="{9559F45B-6601-434F-BFD3-17658D3BB563}"/>
              </a:ext>
            </a:extLst>
          </p:cNvPr>
          <p:cNvPicPr>
            <a:picLocks noChangeAspect="1"/>
          </p:cNvPicPr>
          <p:nvPr/>
        </p:nvPicPr>
        <p:blipFill>
          <a:blip r:embed="rId3"/>
          <a:stretch>
            <a:fillRect/>
          </a:stretch>
        </p:blipFill>
        <p:spPr>
          <a:xfrm>
            <a:off x="1242483" y="377312"/>
            <a:ext cx="1994002" cy="617287"/>
          </a:xfrm>
          <a:prstGeom prst="rect">
            <a:avLst/>
          </a:prstGeom>
        </p:spPr>
      </p:pic>
      <p:pic>
        <p:nvPicPr>
          <p:cNvPr id="5" name="图片 4">
            <a:extLst>
              <a:ext uri="{FF2B5EF4-FFF2-40B4-BE49-F238E27FC236}">
                <a16:creationId xmlns:a16="http://schemas.microsoft.com/office/drawing/2014/main" id="{7251C718-5787-4D34-BDC2-05AF114DC8BB}"/>
              </a:ext>
            </a:extLst>
          </p:cNvPr>
          <p:cNvPicPr>
            <a:picLocks noChangeAspect="1"/>
          </p:cNvPicPr>
          <p:nvPr/>
        </p:nvPicPr>
        <p:blipFill>
          <a:blip r:embed="rId4">
            <a:extLst>
              <a:ext uri="{28A0092B-C50C-407E-A947-70E740481C1C}">
                <a14:useLocalDpi val="0"/>
              </a:ext>
            </a:extLst>
          </a:blip>
          <a:srcRect l="9145" r="8642"/>
          <a:stretch>
            <a:fillRect/>
          </a:stretch>
        </p:blipFill>
        <p:spPr>
          <a:xfrm>
            <a:off x="3531615" y="1612233"/>
            <a:ext cx="5245769" cy="4247149"/>
          </a:xfrm>
          <a:prstGeom prst="rect">
            <a:avLst/>
          </a:prstGeom>
        </p:spPr>
      </p:pic>
      <p:pic>
        <p:nvPicPr>
          <p:cNvPr id="8" name="图片 7">
            <a:extLst>
              <a:ext uri="{FF2B5EF4-FFF2-40B4-BE49-F238E27FC236}">
                <a16:creationId xmlns:a16="http://schemas.microsoft.com/office/drawing/2014/main" id="{285345BA-9BFF-4C9A-86D4-7A2B06FF9DF0}"/>
              </a:ext>
            </a:extLst>
          </p:cNvPr>
          <p:cNvPicPr>
            <a:picLocks noChangeAspect="1"/>
          </p:cNvPicPr>
          <p:nvPr/>
        </p:nvPicPr>
        <p:blipFill>
          <a:blip r:embed="rId5">
            <a:extLst>
              <a:ext uri="{28A0092B-C50C-407E-A947-70E740481C1C}">
                <a14:useLocalDpi val="0"/>
              </a:ext>
            </a:extLst>
          </a:blip>
          <a:srcRect l="6425" r="9687"/>
          <a:stretch>
            <a:fillRect/>
          </a:stretch>
        </p:blipFill>
        <p:spPr>
          <a:xfrm>
            <a:off x="751623" y="1612233"/>
            <a:ext cx="2665672" cy="2115121"/>
          </a:xfrm>
          <a:prstGeom prst="rect">
            <a:avLst/>
          </a:prstGeom>
        </p:spPr>
      </p:pic>
      <p:pic>
        <p:nvPicPr>
          <p:cNvPr id="14" name="图片 13">
            <a:extLst>
              <a:ext uri="{FF2B5EF4-FFF2-40B4-BE49-F238E27FC236}">
                <a16:creationId xmlns:a16="http://schemas.microsoft.com/office/drawing/2014/main" id="{452AD33F-07B1-4FA6-B580-A1B321AD0D66}"/>
              </a:ext>
            </a:extLst>
          </p:cNvPr>
          <p:cNvPicPr>
            <a:picLocks noChangeAspect="1"/>
          </p:cNvPicPr>
          <p:nvPr/>
        </p:nvPicPr>
        <p:blipFill>
          <a:blip r:embed="rId6">
            <a:extLst>
              <a:ext uri="{28A0092B-C50C-407E-A947-70E740481C1C}">
                <a14:useLocalDpi val="0"/>
              </a:ext>
            </a:extLst>
          </a:blip>
          <a:stretch>
            <a:fillRect/>
          </a:stretch>
        </p:blipFill>
        <p:spPr>
          <a:xfrm>
            <a:off x="8891704" y="3982453"/>
            <a:ext cx="2548673" cy="1876929"/>
          </a:xfrm>
          <a:prstGeom prst="rect">
            <a:avLst/>
          </a:prstGeom>
        </p:spPr>
      </p:pic>
      <p:grpSp>
        <p:nvGrpSpPr>
          <p:cNvPr id="22" name="组合 21">
            <a:extLst>
              <a:ext uri="{FF2B5EF4-FFF2-40B4-BE49-F238E27FC236}">
                <a16:creationId xmlns:a16="http://schemas.microsoft.com/office/drawing/2014/main" id="{B6E9C605-31E3-4FE3-8F84-F3FB51CDAD51}"/>
              </a:ext>
            </a:extLst>
          </p:cNvPr>
          <p:cNvGrpSpPr/>
          <p:nvPr/>
        </p:nvGrpSpPr>
        <p:grpSpPr>
          <a:xfrm>
            <a:off x="751623" y="3862137"/>
            <a:ext cx="2731841" cy="1997245"/>
            <a:chOff x="751623" y="3862137"/>
            <a:chExt cx="2731841" cy="1997245"/>
          </a:xfrm>
        </p:grpSpPr>
        <p:sp>
          <p:nvSpPr>
            <p:cNvPr id="16" name="矩形 15">
              <a:extLst>
                <a:ext uri="{FF2B5EF4-FFF2-40B4-BE49-F238E27FC236}">
                  <a16:creationId xmlns:a16="http://schemas.microsoft.com/office/drawing/2014/main" id="{58232544-8865-43BD-B78D-E2A95ACB6CEA}"/>
                </a:ext>
              </a:extLst>
            </p:cNvPr>
            <p:cNvSpPr/>
            <p:nvPr/>
          </p:nvSpPr>
          <p:spPr>
            <a:xfrm>
              <a:off x="751623" y="3862137"/>
              <a:ext cx="2665672" cy="1997245"/>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a:extLst>
                <a:ext uri="{FF2B5EF4-FFF2-40B4-BE49-F238E27FC236}">
                  <a16:creationId xmlns:a16="http://schemas.microsoft.com/office/drawing/2014/main" id="{54198527-4BD0-4A57-A8EA-EC940DDF9F86}"/>
                </a:ext>
              </a:extLst>
            </p:cNvPr>
            <p:cNvGrpSpPr/>
            <p:nvPr/>
          </p:nvGrpSpPr>
          <p:grpSpPr>
            <a:xfrm>
              <a:off x="859917" y="4207118"/>
              <a:ext cx="2623547" cy="1307281"/>
              <a:chOff x="1138304" y="4218492"/>
              <a:chExt cx="2623547" cy="1307281"/>
            </a:xfrm>
          </p:grpSpPr>
          <p:sp>
            <p:nvSpPr>
              <p:cNvPr id="37" name="文本框 36">
                <a:extLst>
                  <a:ext uri="{FF2B5EF4-FFF2-40B4-BE49-F238E27FC236}">
                    <a16:creationId xmlns:a16="http://schemas.microsoft.com/office/drawing/2014/main" id="{F22615CA-26CD-4527-96C2-B978A8DBB436}"/>
                  </a:ext>
                </a:extLst>
              </p:cNvPr>
              <p:cNvSpPr txBox="1"/>
              <p:nvPr/>
            </p:nvSpPr>
            <p:spPr>
              <a:xfrm>
                <a:off x="1138304" y="4680158"/>
                <a:ext cx="2623547" cy="853440"/>
              </a:xfrm>
              <a:prstGeom prst="rect">
                <a:avLst/>
              </a:prstGeom>
              <a:noFill/>
            </p:spPr>
            <p:txBody>
              <a:bodyPr rtlCol="0" wrap="square">
                <a:spAutoFit/>
              </a:bodyPr>
              <a:lstStyle/>
              <a:p>
                <a:pPr>
                  <a:lnSpc>
                    <a:spcPts val="2000"/>
                  </a:lnSpc>
                </a:pPr>
                <a:r>
                  <a:rPr altLang="en-US" lang="zh-CN" sz="1400">
                    <a:solidFill>
                      <a:schemeClr val="bg1"/>
                    </a:solidFill>
                  </a:rPr>
                  <a:t>点击输入内容点击输入内容</a:t>
                </a:r>
              </a:p>
              <a:p>
                <a:pPr>
                  <a:lnSpc>
                    <a:spcPts val="2000"/>
                  </a:lnSpc>
                </a:pPr>
                <a:r>
                  <a:rPr altLang="en-US" lang="zh-CN" sz="1400">
                    <a:solidFill>
                      <a:schemeClr val="bg1"/>
                    </a:solidFill>
                  </a:rPr>
                  <a:t>点击输入内容点击输入内容</a:t>
                </a:r>
              </a:p>
              <a:p>
                <a:pPr>
                  <a:lnSpc>
                    <a:spcPts val="2000"/>
                  </a:lnSpc>
                </a:pPr>
                <a:r>
                  <a:rPr altLang="en-US" lang="zh-CN" sz="1400">
                    <a:solidFill>
                      <a:schemeClr val="bg1"/>
                    </a:solidFill>
                  </a:rPr>
                  <a:t>点击输入内容点击输入内容</a:t>
                </a:r>
              </a:p>
            </p:txBody>
          </p:sp>
          <p:sp>
            <p:nvSpPr>
              <p:cNvPr id="38" name="文本框 37">
                <a:extLst>
                  <a:ext uri="{FF2B5EF4-FFF2-40B4-BE49-F238E27FC236}">
                    <a16:creationId xmlns:a16="http://schemas.microsoft.com/office/drawing/2014/main" id="{B8503EBD-7D72-4324-9ADA-953118F80A9D}"/>
                  </a:ext>
                </a:extLst>
              </p:cNvPr>
              <p:cNvSpPr txBox="1"/>
              <p:nvPr/>
            </p:nvSpPr>
            <p:spPr>
              <a:xfrm>
                <a:off x="1138304" y="4218493"/>
                <a:ext cx="1402080" cy="457200"/>
              </a:xfrm>
              <a:prstGeom prst="rect">
                <a:avLst/>
              </a:prstGeom>
              <a:noFill/>
            </p:spPr>
            <p:txBody>
              <a:bodyPr rtlCol="0" wrap="none">
                <a:spAutoFit/>
              </a:bodyPr>
              <a:lstStyle/>
              <a:p>
                <a:r>
                  <a:rPr altLang="en-US" lang="zh-CN" sz="2400">
                    <a:solidFill>
                      <a:schemeClr val="bg1"/>
                    </a:solidFill>
                    <a:latin charset="-122" panose="02000700000000000000" pitchFamily="50" typeface="方正锐正黑简体 DemiBold"/>
                    <a:ea charset="-122" panose="02000700000000000000" pitchFamily="50" typeface="方正锐正黑简体 DemiBold"/>
                  </a:rPr>
                  <a:t>输入标题</a:t>
                </a:r>
              </a:p>
            </p:txBody>
          </p:sp>
        </p:grpSp>
      </p:grpSp>
      <p:grpSp>
        <p:nvGrpSpPr>
          <p:cNvPr id="42" name="组合 41">
            <a:extLst>
              <a:ext uri="{FF2B5EF4-FFF2-40B4-BE49-F238E27FC236}">
                <a16:creationId xmlns:a16="http://schemas.microsoft.com/office/drawing/2014/main" id="{93C6F16E-6EF1-4B80-8941-56B77C012430}"/>
              </a:ext>
            </a:extLst>
          </p:cNvPr>
          <p:cNvGrpSpPr/>
          <p:nvPr/>
        </p:nvGrpSpPr>
        <p:grpSpPr>
          <a:xfrm>
            <a:off x="8705192" y="1612233"/>
            <a:ext cx="2735185" cy="2249904"/>
            <a:chOff x="8705192" y="1612233"/>
            <a:chExt cx="2735185" cy="2249904"/>
          </a:xfrm>
        </p:grpSpPr>
        <p:sp>
          <p:nvSpPr>
            <p:cNvPr id="36" name="矩形 35">
              <a:extLst>
                <a:ext uri="{FF2B5EF4-FFF2-40B4-BE49-F238E27FC236}">
                  <a16:creationId xmlns:a16="http://schemas.microsoft.com/office/drawing/2014/main" id="{D51B18EF-859C-46C7-B47C-37AF5BA91322}"/>
                </a:ext>
              </a:extLst>
            </p:cNvPr>
            <p:cNvSpPr/>
            <p:nvPr/>
          </p:nvSpPr>
          <p:spPr>
            <a:xfrm>
              <a:off x="8891704" y="1612233"/>
              <a:ext cx="2548673" cy="2249904"/>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a:extLst>
                <a:ext uri="{FF2B5EF4-FFF2-40B4-BE49-F238E27FC236}">
                  <a16:creationId xmlns:a16="http://schemas.microsoft.com/office/drawing/2014/main" id="{D5772270-4E8C-4E85-8995-EF541D9A8DB6}"/>
                </a:ext>
              </a:extLst>
            </p:cNvPr>
            <p:cNvGrpSpPr/>
            <p:nvPr/>
          </p:nvGrpSpPr>
          <p:grpSpPr>
            <a:xfrm>
              <a:off x="8705192" y="2083544"/>
              <a:ext cx="2623547" cy="1307281"/>
              <a:chOff x="9055771" y="2169770"/>
              <a:chExt cx="2623547" cy="1307281"/>
            </a:xfrm>
          </p:grpSpPr>
          <p:sp>
            <p:nvSpPr>
              <p:cNvPr id="40" name="文本框 39">
                <a:extLst>
                  <a:ext uri="{FF2B5EF4-FFF2-40B4-BE49-F238E27FC236}">
                    <a16:creationId xmlns:a16="http://schemas.microsoft.com/office/drawing/2014/main" id="{9E12015E-68FC-4C2E-A6F8-AAF4A350152E}"/>
                  </a:ext>
                </a:extLst>
              </p:cNvPr>
              <p:cNvSpPr txBox="1"/>
              <p:nvPr/>
            </p:nvSpPr>
            <p:spPr>
              <a:xfrm>
                <a:off x="9055771" y="2631435"/>
                <a:ext cx="2623547" cy="853440"/>
              </a:xfrm>
              <a:prstGeom prst="rect">
                <a:avLst/>
              </a:prstGeom>
              <a:noFill/>
            </p:spPr>
            <p:txBody>
              <a:bodyPr rtlCol="0" wrap="square">
                <a:spAutoFit/>
              </a:bodyPr>
              <a:lstStyle/>
              <a:p>
                <a:pPr algn="r">
                  <a:lnSpc>
                    <a:spcPts val="2000"/>
                  </a:lnSpc>
                </a:pPr>
                <a:r>
                  <a:rPr altLang="en-US" lang="zh-CN" sz="1400">
                    <a:solidFill>
                      <a:schemeClr val="bg1"/>
                    </a:solidFill>
                  </a:rPr>
                  <a:t>点击输入内容点击输入内容</a:t>
                </a:r>
              </a:p>
              <a:p>
                <a:pPr algn="r">
                  <a:lnSpc>
                    <a:spcPts val="2000"/>
                  </a:lnSpc>
                </a:pPr>
                <a:r>
                  <a:rPr altLang="en-US" lang="zh-CN" sz="1400">
                    <a:solidFill>
                      <a:schemeClr val="bg1"/>
                    </a:solidFill>
                  </a:rPr>
                  <a:t>点击输入内容点击输入内容</a:t>
                </a:r>
              </a:p>
              <a:p>
                <a:pPr algn="r">
                  <a:lnSpc>
                    <a:spcPts val="2000"/>
                  </a:lnSpc>
                </a:pPr>
                <a:r>
                  <a:rPr altLang="en-US" lang="zh-CN" sz="1400">
                    <a:solidFill>
                      <a:schemeClr val="bg1"/>
                    </a:solidFill>
                  </a:rPr>
                  <a:t>点击输入内容点击输入内容</a:t>
                </a:r>
              </a:p>
            </p:txBody>
          </p:sp>
          <p:sp>
            <p:nvSpPr>
              <p:cNvPr id="41" name="文本框 40">
                <a:extLst>
                  <a:ext uri="{FF2B5EF4-FFF2-40B4-BE49-F238E27FC236}">
                    <a16:creationId xmlns:a16="http://schemas.microsoft.com/office/drawing/2014/main" id="{4261C953-5D43-4835-BB14-137CA388847D}"/>
                  </a:ext>
                </a:extLst>
              </p:cNvPr>
              <p:cNvSpPr txBox="1"/>
              <p:nvPr/>
            </p:nvSpPr>
            <p:spPr>
              <a:xfrm>
                <a:off x="10277237" y="2169770"/>
                <a:ext cx="1402080" cy="457200"/>
              </a:xfrm>
              <a:prstGeom prst="rect">
                <a:avLst/>
              </a:prstGeom>
              <a:noFill/>
            </p:spPr>
            <p:txBody>
              <a:bodyPr rtlCol="0" wrap="none">
                <a:spAutoFit/>
              </a:bodyPr>
              <a:lstStyle/>
              <a:p>
                <a:pPr algn="r"/>
                <a:r>
                  <a:rPr altLang="en-US" lang="zh-CN" sz="2400">
                    <a:solidFill>
                      <a:schemeClr val="bg1"/>
                    </a:solidFill>
                    <a:latin charset="-122" panose="02000700000000000000" pitchFamily="50" typeface="方正锐正黑简体 DemiBold"/>
                    <a:ea charset="-122" panose="02000700000000000000" pitchFamily="50" typeface="方正锐正黑简体 DemiBold"/>
                  </a:rPr>
                  <a:t>输入标题</a:t>
                </a:r>
              </a:p>
            </p:txBody>
          </p:sp>
        </p:grpSp>
      </p:grpSp>
    </p:spTree>
    <p:extLst>
      <p:ext uri="{BB962C8B-B14F-4D97-AF65-F5344CB8AC3E}">
        <p14:creationId val="296148991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childTnLst>
                                </p:cTn>
                              </p:par>
                              <p:par>
                                <p:cTn fill="hold" id="8" nodeType="withEffect" presetClass="entr" presetID="10" presetSubtype="0">
                                  <p:stCondLst>
                                    <p:cond delay="50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childTnLst>
                          </p:cTn>
                        </p:par>
                        <p:par>
                          <p:cTn fill="hold" id="11" nodeType="afterGroup">
                            <p:stCondLst>
                              <p:cond delay="1000"/>
                            </p:stCondLst>
                            <p:childTnLst>
                              <p:par>
                                <p:cTn fill="hold" id="12" nodeType="afterEffect" presetClass="entr" presetID="10" presetSubtype="0">
                                  <p:stCondLst>
                                    <p:cond delay="0"/>
                                  </p:stCondLst>
                                  <p:childTnLst>
                                    <p:set>
                                      <p:cBhvr>
                                        <p:cTn dur="1" fill="hold" id="13">
                                          <p:stCondLst>
                                            <p:cond delay="0"/>
                                          </p:stCondLst>
                                        </p:cTn>
                                        <p:tgtEl>
                                          <p:spTgt spid="22"/>
                                        </p:tgtEl>
                                        <p:attrNameLst>
                                          <p:attrName>style.visibility</p:attrName>
                                        </p:attrNameLst>
                                      </p:cBhvr>
                                      <p:to>
                                        <p:strVal val="visible"/>
                                      </p:to>
                                    </p:set>
                                    <p:animEffect filter="fade" transition="in">
                                      <p:cBhvr>
                                        <p:cTn dur="500" id="14"/>
                                        <p:tgtEl>
                                          <p:spTgt spid="22"/>
                                        </p:tgtEl>
                                      </p:cBhvr>
                                    </p:animEffect>
                                  </p:childTnLst>
                                </p:cTn>
                              </p:par>
                            </p:childTnLst>
                          </p:cTn>
                        </p:par>
                        <p:par>
                          <p:cTn fill="hold" id="15" nodeType="afterGroup">
                            <p:stCondLst>
                              <p:cond delay="1500"/>
                            </p:stCondLst>
                            <p:childTnLst>
                              <p:par>
                                <p:cTn fill="hold" id="16" nodeType="afterEffect" presetClass="entr" presetID="10" presetSubtype="0">
                                  <p:stCondLst>
                                    <p:cond delay="0"/>
                                  </p:stCondLst>
                                  <p:childTnLst>
                                    <p:set>
                                      <p:cBhvr>
                                        <p:cTn dur="1" fill="hold" id="17">
                                          <p:stCondLst>
                                            <p:cond delay="0"/>
                                          </p:stCondLst>
                                        </p:cTn>
                                        <p:tgtEl>
                                          <p:spTgt spid="42"/>
                                        </p:tgtEl>
                                        <p:attrNameLst>
                                          <p:attrName>style.visibility</p:attrName>
                                        </p:attrNameLst>
                                      </p:cBhvr>
                                      <p:to>
                                        <p:strVal val="visible"/>
                                      </p:to>
                                    </p:set>
                                    <p:animEffect filter="fade" transition="in">
                                      <p:cBhvr>
                                        <p:cTn dur="500" id="18"/>
                                        <p:tgtEl>
                                          <p:spTgt spid="42"/>
                                        </p:tgtEl>
                                      </p:cBhvr>
                                    </p:animEffect>
                                  </p:childTnLst>
                                </p:cTn>
                              </p:par>
                            </p:childTnLst>
                          </p:cTn>
                        </p:par>
                        <p:par>
                          <p:cTn fill="hold" id="19" nodeType="afterGroup">
                            <p:stCondLst>
                              <p:cond delay="2000"/>
                            </p:stCondLst>
                            <p:childTnLst>
                              <p:par>
                                <p:cTn fill="hold" id="20" nodeType="afterEffect" presetClass="entr" presetID="1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b="-9000" t="-9000"/>
          </a:stretch>
        </a:blipFill>
        <a:effectLst/>
      </p:bgPr>
    </p:bg>
    <p:spTree>
      <p:nvGrpSpPr>
        <p:cNvPr id="1" name=""/>
        <p:cNvGrpSpPr/>
        <p:nvPr/>
      </p:nvGrpSpPr>
      <p:grpSpPr>
        <a:xfrm>
          <a:off x="0" y="0"/>
          <a:ext cx="0" cy="0"/>
        </a:xfrm>
      </p:grpSpPr>
      <p:sp>
        <p:nvSpPr>
          <p:cNvPr id="2" name="矩形 1">
            <a:extLst>
              <a:ext uri="{FF2B5EF4-FFF2-40B4-BE49-F238E27FC236}">
                <a16:creationId xmlns:a16="http://schemas.microsoft.com/office/drawing/2014/main" id="{094BB066-82FB-491D-B05E-A9C05EB12D7B}"/>
              </a:ext>
            </a:extLst>
          </p:cNvPr>
          <p:cNvSpPr/>
          <p:nvPr/>
        </p:nvSpPr>
        <p:spPr>
          <a:xfrm>
            <a:off x="0" y="0"/>
            <a:ext cx="12192000" cy="6871647"/>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直角三角形 18">
            <a:extLst>
              <a:ext uri="{FF2B5EF4-FFF2-40B4-BE49-F238E27FC236}">
                <a16:creationId xmlns:a16="http://schemas.microsoft.com/office/drawing/2014/main" id="{181B2D29-21E6-4597-8030-3B7913A0D693}"/>
              </a:ext>
            </a:extLst>
          </p:cNvPr>
          <p:cNvSpPr/>
          <p:nvPr/>
        </p:nvSpPr>
        <p:spPr>
          <a:xfrm flipH="1" flipV="1" rot="5400000">
            <a:off x="612938" y="409073"/>
            <a:ext cx="525366" cy="525366"/>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a:extLst>
              <a:ext uri="{FF2B5EF4-FFF2-40B4-BE49-F238E27FC236}">
                <a16:creationId xmlns:a16="http://schemas.microsoft.com/office/drawing/2014/main" id="{762223D7-E25A-4579-B404-06E377A3E7AC}"/>
              </a:ext>
            </a:extLst>
          </p:cNvPr>
          <p:cNvPicPr>
            <a:picLocks noChangeAspect="1"/>
          </p:cNvPicPr>
          <p:nvPr/>
        </p:nvPicPr>
        <p:blipFill>
          <a:blip r:embed="rId3"/>
          <a:stretch>
            <a:fillRect/>
          </a:stretch>
        </p:blipFill>
        <p:spPr>
          <a:xfrm>
            <a:off x="1242483" y="377312"/>
            <a:ext cx="1994002" cy="617287"/>
          </a:xfrm>
          <a:prstGeom prst="rect">
            <a:avLst/>
          </a:prstGeom>
        </p:spPr>
      </p:pic>
      <p:sp>
        <p:nvSpPr>
          <p:cNvPr id="21" name="文本框 20">
            <a:extLst>
              <a:ext uri="{FF2B5EF4-FFF2-40B4-BE49-F238E27FC236}">
                <a16:creationId xmlns:a16="http://schemas.microsoft.com/office/drawing/2014/main" id="{27DA5C51-DCEC-4AE2-A63E-AB2BDCFB3B5D}"/>
              </a:ext>
            </a:extLst>
          </p:cNvPr>
          <p:cNvSpPr txBox="1"/>
          <p:nvPr/>
        </p:nvSpPr>
        <p:spPr>
          <a:xfrm>
            <a:off x="5090160" y="1356590"/>
            <a:ext cx="2011680" cy="640080"/>
          </a:xfrm>
          <a:prstGeom prst="rect">
            <a:avLst/>
          </a:prstGeom>
          <a:noFill/>
        </p:spPr>
        <p:txBody>
          <a:bodyPr rtlCol="0" wrap="none">
            <a:spAutoFit/>
          </a:bodyPr>
          <a:lstStyle/>
          <a:p>
            <a:pPr algn="ctr"/>
            <a:r>
              <a:rPr altLang="en-US" lang="zh-CN" sz="36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输入标题</a:t>
            </a:r>
          </a:p>
        </p:txBody>
      </p:sp>
      <p:sp>
        <p:nvSpPr>
          <p:cNvPr id="22" name="文本框 21">
            <a:extLst>
              <a:ext uri="{FF2B5EF4-FFF2-40B4-BE49-F238E27FC236}">
                <a16:creationId xmlns:a16="http://schemas.microsoft.com/office/drawing/2014/main" id="{C72ED381-03FD-4A73-941D-A32D993589FF}"/>
              </a:ext>
            </a:extLst>
          </p:cNvPr>
          <p:cNvSpPr txBox="1"/>
          <p:nvPr/>
        </p:nvSpPr>
        <p:spPr>
          <a:xfrm>
            <a:off x="1650330" y="2417559"/>
            <a:ext cx="8891338" cy="1188720"/>
          </a:xfrm>
          <a:prstGeom prst="rect">
            <a:avLst/>
          </a:prstGeom>
          <a:noFill/>
        </p:spPr>
        <p:txBody>
          <a:bodyPr rtlCol="0" wrap="square">
            <a:spAutoFit/>
          </a:bodyPr>
          <a:lstStyle/>
          <a:p>
            <a:pPr algn="ctr">
              <a:lnSpc>
                <a:spcPct val="150000"/>
              </a:lnSpc>
            </a:pPr>
            <a:r>
              <a:rPr altLang="en-US" lang="zh-CN" sz="1600"/>
              <a:t>点击输入内容点击输入内容点击输入内容点击输入内容点击输入内容点击输入内容点击输入内容</a:t>
            </a:r>
          </a:p>
          <a:p>
            <a:pPr algn="ctr">
              <a:lnSpc>
                <a:spcPct val="150000"/>
              </a:lnSpc>
            </a:pPr>
            <a:r>
              <a:rPr altLang="en-US" lang="zh-CN" sz="1600"/>
              <a:t>点击输入内容点击输入内容点击输入内容点击输入内容点击输入内容点击输入内容点击输入内容</a:t>
            </a:r>
          </a:p>
          <a:p>
            <a:pPr algn="ctr">
              <a:lnSpc>
                <a:spcPct val="150000"/>
              </a:lnSpc>
            </a:pPr>
            <a:r>
              <a:rPr altLang="en-US" lang="zh-CN" sz="1600"/>
              <a:t>点击输入内容点击输入内容点击输入内容点击输入内容点击输入内容点击输入内容点击输入内容</a:t>
            </a:r>
          </a:p>
        </p:txBody>
      </p:sp>
      <p:grpSp>
        <p:nvGrpSpPr>
          <p:cNvPr id="45" name="组合 44">
            <a:extLst>
              <a:ext uri="{FF2B5EF4-FFF2-40B4-BE49-F238E27FC236}">
                <a16:creationId xmlns:a16="http://schemas.microsoft.com/office/drawing/2014/main" id="{37144D0A-4706-4E44-B0B8-91D68A8F25B1}"/>
              </a:ext>
            </a:extLst>
          </p:cNvPr>
          <p:cNvGrpSpPr/>
          <p:nvPr/>
        </p:nvGrpSpPr>
        <p:grpSpPr>
          <a:xfrm>
            <a:off x="2022699" y="4402926"/>
            <a:ext cx="951723" cy="1623631"/>
            <a:chOff x="2022699" y="4402926"/>
            <a:chExt cx="951723" cy="1623631"/>
          </a:xfrm>
        </p:grpSpPr>
        <p:grpSp>
          <p:nvGrpSpPr>
            <p:cNvPr id="10" name="组合 9">
              <a:extLst>
                <a:ext uri="{FF2B5EF4-FFF2-40B4-BE49-F238E27FC236}">
                  <a16:creationId xmlns:a16="http://schemas.microsoft.com/office/drawing/2014/main" id="{747398B6-BC03-45B9-AD87-C93624F8E94A}"/>
                </a:ext>
              </a:extLst>
            </p:cNvPr>
            <p:cNvGrpSpPr/>
            <p:nvPr/>
          </p:nvGrpSpPr>
          <p:grpSpPr>
            <a:xfrm>
              <a:off x="2022699" y="4402926"/>
              <a:ext cx="951723" cy="951723"/>
              <a:chOff x="2087655" y="4944367"/>
              <a:chExt cx="951723" cy="951723"/>
            </a:xfrm>
          </p:grpSpPr>
          <p:sp>
            <p:nvSpPr>
              <p:cNvPr id="3" name="矩形 2">
                <a:extLst>
                  <a:ext uri="{FF2B5EF4-FFF2-40B4-BE49-F238E27FC236}">
                    <a16:creationId xmlns:a16="http://schemas.microsoft.com/office/drawing/2014/main" id="{08F379BF-BDAB-4DED-ACB8-6643D6763EEC}"/>
                  </a:ext>
                </a:extLst>
              </p:cNvPr>
              <p:cNvSpPr/>
              <p:nvPr/>
            </p:nvSpPr>
            <p:spPr>
              <a:xfrm rot="2700000">
                <a:off x="2087655" y="4944367"/>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6495EF1A-7118-4138-9834-1C548854784F}"/>
                  </a:ext>
                </a:extLst>
              </p:cNvPr>
              <p:cNvPicPr>
                <a:picLocks noChangeAspect="1"/>
              </p:cNvPicPr>
              <p:nvPr/>
            </p:nvPicPr>
            <p:blipFill>
              <a:blip r:embed="rId4">
                <a:biLevel thresh="25000"/>
              </a:blip>
              <a:stretch>
                <a:fillRect/>
              </a:stretch>
            </p:blipFill>
            <p:spPr>
              <a:xfrm>
                <a:off x="2334896" y="5151981"/>
                <a:ext cx="457240" cy="536494"/>
              </a:xfrm>
              <a:prstGeom prst="rect">
                <a:avLst/>
              </a:prstGeom>
            </p:spPr>
          </p:pic>
        </p:grpSp>
        <p:sp>
          <p:nvSpPr>
            <p:cNvPr id="41" name="文本框 40">
              <a:extLst>
                <a:ext uri="{FF2B5EF4-FFF2-40B4-BE49-F238E27FC236}">
                  <a16:creationId xmlns:a16="http://schemas.microsoft.com/office/drawing/2014/main" id="{E8A9C221-01F9-4D15-A288-61614CA243D0}"/>
                </a:ext>
              </a:extLst>
            </p:cNvPr>
            <p:cNvSpPr txBox="1"/>
            <p:nvPr/>
          </p:nvSpPr>
          <p:spPr>
            <a:xfrm>
              <a:off x="2153120" y="5626447"/>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2015</a:t>
              </a:r>
            </a:p>
          </p:txBody>
        </p:sp>
      </p:grpSp>
      <p:grpSp>
        <p:nvGrpSpPr>
          <p:cNvPr id="46" name="组合 45">
            <a:extLst>
              <a:ext uri="{FF2B5EF4-FFF2-40B4-BE49-F238E27FC236}">
                <a16:creationId xmlns:a16="http://schemas.microsoft.com/office/drawing/2014/main" id="{4970758F-8A0B-4EB3-A2F2-EAEF1513D45A}"/>
              </a:ext>
            </a:extLst>
          </p:cNvPr>
          <p:cNvGrpSpPr/>
          <p:nvPr/>
        </p:nvGrpSpPr>
        <p:grpSpPr>
          <a:xfrm>
            <a:off x="4420992" y="4402926"/>
            <a:ext cx="951723" cy="1621472"/>
            <a:chOff x="4420992" y="4402926"/>
            <a:chExt cx="951723" cy="1621472"/>
          </a:xfrm>
        </p:grpSpPr>
        <p:grpSp>
          <p:nvGrpSpPr>
            <p:cNvPr id="12" name="组合 11">
              <a:extLst>
                <a:ext uri="{FF2B5EF4-FFF2-40B4-BE49-F238E27FC236}">
                  <a16:creationId xmlns:a16="http://schemas.microsoft.com/office/drawing/2014/main" id="{B72C51F1-F6C6-42BA-89EE-33052FDBA792}"/>
                </a:ext>
              </a:extLst>
            </p:cNvPr>
            <p:cNvGrpSpPr/>
            <p:nvPr/>
          </p:nvGrpSpPr>
          <p:grpSpPr>
            <a:xfrm>
              <a:off x="4420992" y="4402926"/>
              <a:ext cx="951723" cy="951723"/>
              <a:chOff x="4481938" y="4944366"/>
              <a:chExt cx="951723" cy="951723"/>
            </a:xfrm>
          </p:grpSpPr>
          <p:sp>
            <p:nvSpPr>
              <p:cNvPr id="25" name="矩形 24">
                <a:extLst>
                  <a:ext uri="{FF2B5EF4-FFF2-40B4-BE49-F238E27FC236}">
                    <a16:creationId xmlns:a16="http://schemas.microsoft.com/office/drawing/2014/main" id="{8EEB6758-DD5E-491D-AC4F-7CF980E31228}"/>
                  </a:ext>
                </a:extLst>
              </p:cNvPr>
              <p:cNvSpPr/>
              <p:nvPr/>
            </p:nvSpPr>
            <p:spPr>
              <a:xfrm rot="2700000">
                <a:off x="4481938" y="4944366"/>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a:extLst>
                  <a:ext uri="{FF2B5EF4-FFF2-40B4-BE49-F238E27FC236}">
                    <a16:creationId xmlns:a16="http://schemas.microsoft.com/office/drawing/2014/main" id="{146DF88B-9540-466F-B299-2EF41722BB94}"/>
                  </a:ext>
                </a:extLst>
              </p:cNvPr>
              <p:cNvPicPr>
                <a:picLocks noChangeAspect="1"/>
              </p:cNvPicPr>
              <p:nvPr/>
            </p:nvPicPr>
            <p:blipFill>
              <a:blip r:embed="rId5">
                <a:biLevel thresh="25000"/>
              </a:blip>
              <a:stretch>
                <a:fillRect/>
              </a:stretch>
            </p:blipFill>
            <p:spPr>
              <a:xfrm>
                <a:off x="4729179" y="5151981"/>
                <a:ext cx="457240" cy="542591"/>
              </a:xfrm>
              <a:prstGeom prst="rect">
                <a:avLst/>
              </a:prstGeom>
            </p:spPr>
          </p:pic>
        </p:grpSp>
        <p:sp>
          <p:nvSpPr>
            <p:cNvPr id="42" name="文本框 41">
              <a:extLst>
                <a:ext uri="{FF2B5EF4-FFF2-40B4-BE49-F238E27FC236}">
                  <a16:creationId xmlns:a16="http://schemas.microsoft.com/office/drawing/2014/main" id="{61FE7945-B2C0-4763-8512-5EFF9D37D7A5}"/>
                </a:ext>
              </a:extLst>
            </p:cNvPr>
            <p:cNvSpPr txBox="1"/>
            <p:nvPr/>
          </p:nvSpPr>
          <p:spPr>
            <a:xfrm>
              <a:off x="4551413" y="5624288"/>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2016</a:t>
              </a:r>
            </a:p>
          </p:txBody>
        </p:sp>
      </p:grpSp>
      <p:grpSp>
        <p:nvGrpSpPr>
          <p:cNvPr id="47" name="组合 46">
            <a:extLst>
              <a:ext uri="{FF2B5EF4-FFF2-40B4-BE49-F238E27FC236}">
                <a16:creationId xmlns:a16="http://schemas.microsoft.com/office/drawing/2014/main" id="{FE20D468-B01D-4FC8-8315-67AE281E4B7D}"/>
              </a:ext>
            </a:extLst>
          </p:cNvPr>
          <p:cNvGrpSpPr/>
          <p:nvPr/>
        </p:nvGrpSpPr>
        <p:grpSpPr>
          <a:xfrm>
            <a:off x="6819285" y="4402926"/>
            <a:ext cx="951723" cy="1623631"/>
            <a:chOff x="6819285" y="4402926"/>
            <a:chExt cx="951723" cy="1623631"/>
          </a:xfrm>
        </p:grpSpPr>
        <p:grpSp>
          <p:nvGrpSpPr>
            <p:cNvPr id="16" name="组合 15">
              <a:extLst>
                <a:ext uri="{FF2B5EF4-FFF2-40B4-BE49-F238E27FC236}">
                  <a16:creationId xmlns:a16="http://schemas.microsoft.com/office/drawing/2014/main" id="{3EA0A45C-2868-4F48-B733-300F33E3D060}"/>
                </a:ext>
              </a:extLst>
            </p:cNvPr>
            <p:cNvGrpSpPr/>
            <p:nvPr/>
          </p:nvGrpSpPr>
          <p:grpSpPr>
            <a:xfrm>
              <a:off x="6819285" y="4402926"/>
              <a:ext cx="951723" cy="951723"/>
              <a:chOff x="6876219" y="4944365"/>
              <a:chExt cx="951723" cy="951723"/>
            </a:xfrm>
          </p:grpSpPr>
          <p:sp>
            <p:nvSpPr>
              <p:cNvPr id="28" name="矩形 27">
                <a:extLst>
                  <a:ext uri="{FF2B5EF4-FFF2-40B4-BE49-F238E27FC236}">
                    <a16:creationId xmlns:a16="http://schemas.microsoft.com/office/drawing/2014/main" id="{B97DE387-DB71-4278-AB48-1B47C65D6F11}"/>
                  </a:ext>
                </a:extLst>
              </p:cNvPr>
              <p:cNvSpPr/>
              <p:nvPr/>
            </p:nvSpPr>
            <p:spPr>
              <a:xfrm rot="2700000">
                <a:off x="6876219"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a:extLst>
                  <a:ext uri="{FF2B5EF4-FFF2-40B4-BE49-F238E27FC236}">
                    <a16:creationId xmlns:a16="http://schemas.microsoft.com/office/drawing/2014/main" id="{3792EFFC-1B7C-4783-B5EC-8872B23A7E3B}"/>
                  </a:ext>
                </a:extLst>
              </p:cNvPr>
              <p:cNvPicPr>
                <a:picLocks noChangeAspect="1"/>
              </p:cNvPicPr>
              <p:nvPr/>
            </p:nvPicPr>
            <p:blipFill>
              <a:blip r:embed="rId6">
                <a:biLevel thresh="25000"/>
              </a:blip>
              <a:stretch>
                <a:fillRect/>
              </a:stretch>
            </p:blipFill>
            <p:spPr>
              <a:xfrm>
                <a:off x="7123460" y="5151981"/>
                <a:ext cx="457240" cy="542591"/>
              </a:xfrm>
              <a:prstGeom prst="rect">
                <a:avLst/>
              </a:prstGeom>
            </p:spPr>
          </p:pic>
        </p:grpSp>
        <p:sp>
          <p:nvSpPr>
            <p:cNvPr id="43" name="文本框 42">
              <a:extLst>
                <a:ext uri="{FF2B5EF4-FFF2-40B4-BE49-F238E27FC236}">
                  <a16:creationId xmlns:a16="http://schemas.microsoft.com/office/drawing/2014/main" id="{4BD4DB40-5C99-4DF6-96E8-99EB0453A8B0}"/>
                </a:ext>
              </a:extLst>
            </p:cNvPr>
            <p:cNvSpPr txBox="1"/>
            <p:nvPr/>
          </p:nvSpPr>
          <p:spPr>
            <a:xfrm>
              <a:off x="6956781" y="5626447"/>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2017</a:t>
              </a:r>
            </a:p>
          </p:txBody>
        </p:sp>
      </p:grpSp>
      <p:grpSp>
        <p:nvGrpSpPr>
          <p:cNvPr id="48" name="组合 47">
            <a:extLst>
              <a:ext uri="{FF2B5EF4-FFF2-40B4-BE49-F238E27FC236}">
                <a16:creationId xmlns:a16="http://schemas.microsoft.com/office/drawing/2014/main" id="{420BB25A-9146-4050-BEDC-E7D63132037C}"/>
              </a:ext>
            </a:extLst>
          </p:cNvPr>
          <p:cNvGrpSpPr/>
          <p:nvPr/>
        </p:nvGrpSpPr>
        <p:grpSpPr>
          <a:xfrm>
            <a:off x="9217579" y="4402926"/>
            <a:ext cx="951723" cy="1603008"/>
            <a:chOff x="9217579" y="4402926"/>
            <a:chExt cx="951723" cy="1603008"/>
          </a:xfrm>
        </p:grpSpPr>
        <p:grpSp>
          <p:nvGrpSpPr>
            <p:cNvPr id="39" name="组合 38">
              <a:extLst>
                <a:ext uri="{FF2B5EF4-FFF2-40B4-BE49-F238E27FC236}">
                  <a16:creationId xmlns:a16="http://schemas.microsoft.com/office/drawing/2014/main" id="{59E42BAE-A13C-4C26-AE21-8D621AA7B762}"/>
                </a:ext>
              </a:extLst>
            </p:cNvPr>
            <p:cNvGrpSpPr/>
            <p:nvPr/>
          </p:nvGrpSpPr>
          <p:grpSpPr>
            <a:xfrm>
              <a:off x="9217579" y="4402926"/>
              <a:ext cx="951723" cy="951723"/>
              <a:chOff x="9282535" y="4944365"/>
              <a:chExt cx="951723" cy="951723"/>
            </a:xfrm>
          </p:grpSpPr>
          <p:sp>
            <p:nvSpPr>
              <p:cNvPr id="37" name="矩形 36">
                <a:extLst>
                  <a:ext uri="{FF2B5EF4-FFF2-40B4-BE49-F238E27FC236}">
                    <a16:creationId xmlns:a16="http://schemas.microsoft.com/office/drawing/2014/main" id="{28BBBCDC-3E55-408F-8CDF-DF220455B43B}"/>
                  </a:ext>
                </a:extLst>
              </p:cNvPr>
              <p:cNvSpPr/>
              <p:nvPr/>
            </p:nvSpPr>
            <p:spPr>
              <a:xfrm rot="2700000">
                <a:off x="9282535" y="4944365"/>
                <a:ext cx="951723" cy="951723"/>
              </a:xfrm>
              <a:prstGeom prst="rect">
                <a:avLst/>
              </a:prstGeom>
              <a:solidFill>
                <a:srgbClr val="019B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BC095310-3060-476C-BA61-12D5C3BDAADD}"/>
                  </a:ext>
                </a:extLst>
              </p:cNvPr>
              <p:cNvPicPr>
                <a:picLocks noChangeAspect="1"/>
              </p:cNvPicPr>
              <p:nvPr/>
            </p:nvPicPr>
            <p:blipFill>
              <a:blip r:embed="rId7">
                <a:biLevel thresh="25000"/>
              </a:blip>
              <a:stretch>
                <a:fillRect/>
              </a:stretch>
            </p:blipFill>
            <p:spPr>
              <a:xfrm>
                <a:off x="9529776" y="5145884"/>
                <a:ext cx="457240" cy="542591"/>
              </a:xfrm>
              <a:prstGeom prst="rect">
                <a:avLst/>
              </a:prstGeom>
            </p:spPr>
          </p:pic>
        </p:grpSp>
        <p:sp>
          <p:nvSpPr>
            <p:cNvPr id="44" name="文本框 43">
              <a:extLst>
                <a:ext uri="{FF2B5EF4-FFF2-40B4-BE49-F238E27FC236}">
                  <a16:creationId xmlns:a16="http://schemas.microsoft.com/office/drawing/2014/main" id="{01B22DCA-0AB6-453C-AD61-7CD1C1325BF2}"/>
                </a:ext>
              </a:extLst>
            </p:cNvPr>
            <p:cNvSpPr txBox="1"/>
            <p:nvPr/>
          </p:nvSpPr>
          <p:spPr>
            <a:xfrm>
              <a:off x="9348001" y="5605825"/>
              <a:ext cx="690880" cy="396240"/>
            </a:xfrm>
            <a:prstGeom prst="rect">
              <a:avLst/>
            </a:prstGeom>
            <a:noFill/>
          </p:spPr>
          <p:txBody>
            <a:bodyPr rtlCol="0" wrap="none">
              <a:spAutoFit/>
            </a:bodyPr>
            <a:lstStyle/>
            <a:p>
              <a:pPr algn="ctr"/>
              <a:r>
                <a:rPr altLang="zh-CN" lang="en-US" sz="20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2018</a:t>
              </a:r>
            </a:p>
          </p:txBody>
        </p:sp>
      </p:grpSp>
    </p:spTree>
    <p:extLst>
      <p:ext uri="{BB962C8B-B14F-4D97-AF65-F5344CB8AC3E}">
        <p14:creationId val="309649277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500"/>
                                  </p:stCondLst>
                                  <p:childTnLst>
                                    <p:set>
                                      <p:cBhvr>
                                        <p:cTn dur="1" fill="hold" id="16">
                                          <p:stCondLst>
                                            <p:cond delay="0"/>
                                          </p:stCondLst>
                                        </p:cTn>
                                        <p:tgtEl>
                                          <p:spTgt spid="45"/>
                                        </p:tgtEl>
                                        <p:attrNameLst>
                                          <p:attrName>style.visibility</p:attrName>
                                        </p:attrNameLst>
                                      </p:cBhvr>
                                      <p:to>
                                        <p:strVal val="visible"/>
                                      </p:to>
                                    </p:set>
                                    <p:animEffect filter="fade" transition="in">
                                      <p:cBhvr>
                                        <p:cTn dur="500" id="17"/>
                                        <p:tgtEl>
                                          <p:spTgt spid="45"/>
                                        </p:tgtEl>
                                      </p:cBhvr>
                                    </p:animEffect>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46"/>
                                        </p:tgtEl>
                                        <p:attrNameLst>
                                          <p:attrName>style.visibility</p:attrName>
                                        </p:attrNameLst>
                                      </p:cBhvr>
                                      <p:to>
                                        <p:strVal val="visible"/>
                                      </p:to>
                                    </p:set>
                                    <p:animEffect filter="fade" transition="in">
                                      <p:cBhvr>
                                        <p:cTn dur="500" id="21"/>
                                        <p:tgtEl>
                                          <p:spTgt spid="46"/>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47"/>
                                        </p:tgtEl>
                                        <p:attrNameLst>
                                          <p:attrName>style.visibility</p:attrName>
                                        </p:attrNameLst>
                                      </p:cBhvr>
                                      <p:to>
                                        <p:strVal val="visible"/>
                                      </p:to>
                                    </p:set>
                                    <p:animEffect filter="fade" transition="in">
                                      <p:cBhvr>
                                        <p:cTn dur="500" id="25"/>
                                        <p:tgtEl>
                                          <p:spTgt spid="47"/>
                                        </p:tgtEl>
                                      </p:cBhvr>
                                    </p:animEffect>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48"/>
                                        </p:tgtEl>
                                        <p:attrNameLst>
                                          <p:attrName>style.visibility</p:attrName>
                                        </p:attrNameLst>
                                      </p:cBhvr>
                                      <p:to>
                                        <p:strVal val="visible"/>
                                      </p:to>
                                    </p:set>
                                    <p:animEffect filter="fade" transition="in">
                                      <p:cBhvr>
                                        <p:cTn dur="500" id="2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9000" t="-9000"/>
          </a:stretch>
        </a:blipFill>
        <a:effectLst/>
      </p:bgPr>
    </p:bg>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8838FA5-B804-4B1C-A03F-5EC14DE6819F}"/>
              </a:ext>
            </a:extLst>
          </p:cNvPr>
          <p:cNvSpPr/>
          <p:nvPr/>
        </p:nvSpPr>
        <p:spPr>
          <a:xfrm flipH="1" flipV="1" rot="5400000">
            <a:off x="5327268" y="-6732"/>
            <a:ext cx="6864732" cy="68647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直角三角形 4">
            <a:extLst>
              <a:ext uri="{FF2B5EF4-FFF2-40B4-BE49-F238E27FC236}">
                <a16:creationId xmlns:a16="http://schemas.microsoft.com/office/drawing/2014/main" id="{5B2964D8-9ECA-4176-A534-F296E5D313C4}"/>
              </a:ext>
            </a:extLst>
          </p:cNvPr>
          <p:cNvSpPr/>
          <p:nvPr/>
        </p:nvSpPr>
        <p:spPr>
          <a:xfrm rot="5400000">
            <a:off x="-6733" y="0"/>
            <a:ext cx="2517422" cy="2517422"/>
          </a:xfrm>
          <a:prstGeom prst="rtTriangle">
            <a:avLst/>
          </a:prstGeom>
          <a:solidFill>
            <a:srgbClr val="019B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027499D5-F57F-43CC-A603-2058E9A10E98}"/>
              </a:ext>
            </a:extLst>
          </p:cNvPr>
          <p:cNvSpPr txBox="1"/>
          <p:nvPr/>
        </p:nvSpPr>
        <p:spPr>
          <a:xfrm>
            <a:off x="10676429" y="3717682"/>
            <a:ext cx="905192" cy="1554480"/>
          </a:xfrm>
          <a:prstGeom prst="rect">
            <a:avLst/>
          </a:prstGeom>
          <a:noFill/>
        </p:spPr>
        <p:txBody>
          <a:bodyPr rtlCol="0" wrap="none">
            <a:spAutoFit/>
          </a:bodyPr>
          <a:lstStyle/>
          <a:p>
            <a:pPr algn="r"/>
            <a:r>
              <a:rPr altLang="zh-CN" b="1" lang="en-US" sz="9600">
                <a:solidFill>
                  <a:srgbClr val="019B60"/>
                </a:solidFill>
                <a:latin charset="0" pitchFamily="2" typeface="Helvetica-Roman-SemiB"/>
              </a:rPr>
              <a:t>2</a:t>
            </a:r>
          </a:p>
        </p:txBody>
      </p:sp>
      <p:grpSp>
        <p:nvGrpSpPr>
          <p:cNvPr id="3" name="组合 2">
            <a:extLst>
              <a:ext uri="{FF2B5EF4-FFF2-40B4-BE49-F238E27FC236}">
                <a16:creationId xmlns:a16="http://schemas.microsoft.com/office/drawing/2014/main" id="{C4779C73-4B85-4BC7-AF75-81378448DCE1}"/>
              </a:ext>
            </a:extLst>
          </p:cNvPr>
          <p:cNvGrpSpPr/>
          <p:nvPr/>
        </p:nvGrpSpPr>
        <p:grpSpPr>
          <a:xfrm>
            <a:off x="8864887" y="5287342"/>
            <a:ext cx="2778325" cy="805567"/>
            <a:chOff x="8864887" y="5287342"/>
            <a:chExt cx="2778325" cy="805567"/>
          </a:xfrm>
        </p:grpSpPr>
        <p:sp>
          <p:nvSpPr>
            <p:cNvPr id="10" name="文本框 9">
              <a:extLst>
                <a:ext uri="{FF2B5EF4-FFF2-40B4-BE49-F238E27FC236}">
                  <a16:creationId xmlns:a16="http://schemas.microsoft.com/office/drawing/2014/main" id="{A03A628D-3839-4AF3-9067-E95D9BCF0A50}"/>
                </a:ext>
              </a:extLst>
            </p:cNvPr>
            <p:cNvSpPr txBox="1"/>
            <p:nvPr/>
          </p:nvSpPr>
          <p:spPr>
            <a:xfrm>
              <a:off x="9820444" y="5287342"/>
              <a:ext cx="1808480" cy="579120"/>
            </a:xfrm>
            <a:prstGeom prst="rect">
              <a:avLst/>
            </a:prstGeom>
            <a:noFill/>
          </p:spPr>
          <p:txBody>
            <a:bodyPr rtlCol="0" wrap="none">
              <a:spAutoFit/>
            </a:bodyPr>
            <a:lstStyle/>
            <a:p>
              <a:pPr algn="r"/>
              <a:r>
                <a:rPr altLang="en-US" lang="zh-CN" sz="3200">
                  <a:solidFill>
                    <a:schemeClr val="tx1">
                      <a:lumMod val="65000"/>
                      <a:lumOff val="35000"/>
                    </a:schemeClr>
                  </a:solidFill>
                  <a:latin charset="-122" panose="02000700000000000000" pitchFamily="50" typeface="方正锐正黑简体 DemiBold"/>
                  <a:ea charset="-122" panose="02000700000000000000" pitchFamily="50" typeface="方正锐正黑简体 DemiBold"/>
                </a:rPr>
                <a:t>项目介绍</a:t>
              </a:r>
            </a:p>
          </p:txBody>
        </p:sp>
        <p:sp>
          <p:nvSpPr>
            <p:cNvPr id="11" name="文本框 10">
              <a:extLst>
                <a:ext uri="{FF2B5EF4-FFF2-40B4-BE49-F238E27FC236}">
                  <a16:creationId xmlns:a16="http://schemas.microsoft.com/office/drawing/2014/main" id="{F0E6B644-EE2B-4DDD-B72F-910AE8773A9B}"/>
                </a:ext>
              </a:extLst>
            </p:cNvPr>
            <p:cNvSpPr txBox="1"/>
            <p:nvPr/>
          </p:nvSpPr>
          <p:spPr>
            <a:xfrm>
              <a:off x="9144691" y="5815910"/>
              <a:ext cx="2498522" cy="274320"/>
            </a:xfrm>
            <a:prstGeom prst="rect">
              <a:avLst/>
            </a:prstGeom>
            <a:noFill/>
          </p:spPr>
          <p:txBody>
            <a:bodyPr rtlCol="0" wrap="none">
              <a:spAutoFit/>
            </a:bodyPr>
            <a:lstStyle/>
            <a:p>
              <a:pPr algn="r"/>
              <a:r>
                <a:rPr altLang="zh-CN" lang="en-US" spc="300" sz="1200">
                  <a:solidFill>
                    <a:srgbClr val="717171"/>
                  </a:solidFill>
                  <a:latin charset="0" panose="020b0403020202020204" pitchFamily="34" typeface="HelveticaNeueLT Pro 45 Lt"/>
                </a:rPr>
                <a:t>PROJECT INTRODUCTION</a:t>
              </a:r>
            </a:p>
          </p:txBody>
        </p:sp>
      </p:grpSp>
    </p:spTree>
    <p:extLst>
      <p:ext uri="{BB962C8B-B14F-4D97-AF65-F5344CB8AC3E}">
        <p14:creationId val="69091989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239</Paragraphs>
  <Slides>27</Slides>
  <Notes>27</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27</vt:i4>
      </vt:variant>
    </vt:vector>
  </HeadingPairs>
  <TitlesOfParts>
    <vt:vector baseType="lpstr" size="39">
      <vt:lpstr>Arial</vt:lpstr>
      <vt:lpstr>等线 Light</vt:lpstr>
      <vt:lpstr>等线</vt:lpstr>
      <vt:lpstr>Calibri Light</vt:lpstr>
      <vt:lpstr>Calibri</vt:lpstr>
      <vt:lpstr>方正锐正黑简体 DemiBold</vt:lpstr>
      <vt:lpstr>HelveticaNeueLT Pro 45 Lt</vt:lpstr>
      <vt:lpstr>方正锐正黑简体</vt:lpstr>
      <vt:lpstr>Helvetica-Roman-SemiB</vt:lpstr>
      <vt:lpstr>Wingdings</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2021-08-22T12:05:14Z</dcterms:created>
  <cp:lastPrinted>2021-08-22T12:05:14Z</cp:lastPrinted>
  <dcterms:modified xsi:type="dcterms:W3CDTF">2021-08-22T05:44:27Z</dcterms:modified>
  <cp:revision>1</cp:revision>
</cp:coreProperties>
</file>