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8" r:id="rId4"/>
    <p:sldId id="256" r:id="rId5"/>
    <p:sldId id="257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</p:sldIdLst>
  <p:sldSz cx="12192000" cy="6858000"/>
  <p:notesSz cx="6858000" cy="9144000"/>
  <p:custDataLst>
    <p:tags r:id="rId17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tags/tag1.xml" Type="http://schemas.openxmlformats.org/officeDocument/2006/relationships/tags"/><Relationship Id="rId18" Target="presProps.xml" Type="http://schemas.openxmlformats.org/officeDocument/2006/relationships/presProps"/><Relationship Id="rId19" Target="viewProps.xml" Type="http://schemas.openxmlformats.org/officeDocument/2006/relationships/viewProps"/><Relationship Id="rId2" Target="slideMasters/slideMaster2.xml" Type="http://schemas.openxmlformats.org/officeDocument/2006/relationships/slideMaster"/><Relationship Id="rId20" Target="theme/theme1.xml" Type="http://schemas.openxmlformats.org/officeDocument/2006/relationships/theme"/><Relationship Id="rId21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FDE4B-53B4-4A86-89B6-F739F2EB1361}" type="datetimeFigureOut">
              <a:rPr lang="zh-CN" altLang="en-US" smtClean="0"/>
              <a:t>2017/2/25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89A82-F398-4F4A-9D3F-D95C00B8E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754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2BA-A3F2-45CE-BA38-C0CFC420CEEA}" type="datetimeFigureOut">
              <a:rPr lang="ko-KR" altLang="en-US" smtClean="0"/>
              <a:t>2017-02-25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DCAE-7EF3-422E-B2A7-547922228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255412959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2BA-A3F2-45CE-BA38-C0CFC420CEEA}" type="datetimeFigureOut">
              <a:rPr lang="ko-KR" altLang="en-US" smtClean="0"/>
              <a:t>2017-02-25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DCAE-7EF3-422E-B2A7-547922228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172369249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2BA-A3F2-45CE-BA38-C0CFC420CEEA}" type="datetimeFigureOut">
              <a:rPr lang="ko-KR" altLang="en-US" smtClean="0"/>
              <a:t>2017-02-25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DCAE-7EF3-422E-B2A7-547922228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188404004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494546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7974320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894822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5751364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3991564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6178242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125984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905446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2BA-A3F2-45CE-BA38-C0CFC420CEEA}" type="datetimeFigureOut">
              <a:rPr lang="ko-KR" altLang="en-US" smtClean="0"/>
              <a:t>2017-02-25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DCAE-7EF3-422E-B2A7-547922228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423326028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551626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661702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9049773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2BA-A3F2-45CE-BA38-C0CFC420CEEA}" type="datetimeFigureOut">
              <a:rPr lang="ko-KR" altLang="en-US" smtClean="0"/>
              <a:t>2017-02-25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DCAE-7EF3-422E-B2A7-547922228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391981981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2BA-A3F2-45CE-BA38-C0CFC420CEEA}" type="datetimeFigureOut">
              <a:rPr lang="ko-KR" altLang="en-US" smtClean="0"/>
              <a:t>2017-02-25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DCAE-7EF3-422E-B2A7-547922228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84537574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2BA-A3F2-45CE-BA38-C0CFC420CEEA}" type="datetimeFigureOut">
              <a:rPr lang="ko-KR" altLang="en-US" smtClean="0"/>
              <a:t>2017-02-25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DCAE-7EF3-422E-B2A7-547922228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161109559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2BA-A3F2-45CE-BA38-C0CFC420CEEA}" type="datetimeFigureOut">
              <a:rPr lang="ko-KR" altLang="en-US" smtClean="0"/>
              <a:t>2017-02-25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DCAE-7EF3-422E-B2A7-547922228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106399051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2BA-A3F2-45CE-BA38-C0CFC420CEEA}" type="datetimeFigureOut">
              <a:rPr lang="ko-KR" altLang="en-US" smtClean="0"/>
              <a:t>2017-02-25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DCAE-7EF3-422E-B2A7-547922228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316999568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2BA-A3F2-45CE-BA38-C0CFC420CEEA}" type="datetimeFigureOut">
              <a:rPr lang="ko-KR" altLang="en-US" smtClean="0"/>
              <a:t>2017-02-25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DCAE-7EF3-422E-B2A7-547922228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426192448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2BA-A3F2-45CE-BA38-C0CFC420CEEA}" type="datetimeFigureOut">
              <a:rPr lang="ko-KR" altLang="en-US" smtClean="0"/>
              <a:t>2017-02-25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8DCAE-7EF3-422E-B2A7-547922228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326836246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D72BA-A3F2-45CE-BA38-C0CFC420CEEA}" type="datetimeFigureOut">
              <a:rPr lang="ko-KR" altLang="en-US" smtClean="0"/>
              <a:t>2017-02-25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DCAE-7EF3-422E-B2A7-5479222282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25435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latinLnBrk="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 latinLnBrk="0"/>
              <a:t>2017/2/25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latinLnBrk="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 latinLnBrk="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 latinLnBrk="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34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14.wdp" Type="http://schemas.microsoft.com/office/2007/relationships/hdphoto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15.wdp" Type="http://schemas.microsoft.com/office/2007/relationships/hdphoto"/><Relationship Id="rId4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wdp" Type="http://schemas.microsoft.com/office/2007/relationships/hdphoto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8.wdp" Type="http://schemas.microsoft.com/office/2007/relationships/hdphoto"/><Relationship Id="rId4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10.wdp" Type="http://schemas.microsoft.com/office/2007/relationships/hdphoto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11.wdp" Type="http://schemas.microsoft.com/office/2007/relationships/hdphoto"/><Relationship Id="rId4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12.wdp" Type="http://schemas.microsoft.com/office/2007/relationships/hdphoto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13.wdp" Type="http://schemas.microsoft.com/office/2007/relationships/hdphoto"/><Relationship Id="rId4" Target="../media/image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직사각형 4"/>
          <p:cNvSpPr/>
          <p:nvPr/>
        </p:nvSpPr>
        <p:spPr>
          <a:xfrm>
            <a:off x="0" y="6501588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6" name="직사각형 5"/>
          <p:cNvSpPr/>
          <p:nvPr/>
        </p:nvSpPr>
        <p:spPr>
          <a:xfrm>
            <a:off x="0" y="5862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7" name="TextBox 6"/>
          <p:cNvSpPr txBox="1"/>
          <p:nvPr/>
        </p:nvSpPr>
        <p:spPr>
          <a:xfrm>
            <a:off x="6844364" y="3041085"/>
            <a:ext cx="28371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ko-KR" lang="en-US" sz="6600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60"/>
                <a:ea charset="-127" pitchFamily="18" typeface="-윤고딕360"/>
              </a:rPr>
              <a:t>MUSIC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0351" y="4149080"/>
            <a:ext cx="143700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ko-KR" lang="en-US" sz="1400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30"/>
                <a:ea charset="-127" pitchFamily="18" typeface="-윤고딕330"/>
              </a:rPr>
              <a:t>Speaker - 책쟁이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55048" y="1599470"/>
            <a:ext cx="3991224" cy="3991224"/>
          </a:xfrm>
          <a:prstGeom prst="rect">
            <a:avLst/>
          </a:prstGeom>
        </p:spPr>
      </p:pic>
    </p:spTree>
    <p:extLst>
      <p:ext uri="{BB962C8B-B14F-4D97-AF65-F5344CB8AC3E}">
        <p14:creationId val="109953549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524001" y="1843914"/>
            <a:ext cx="9132533" cy="2556284"/>
          </a:xfrm>
          <a:prstGeom prst="roundRect">
            <a:avLst>
              <a:gd fmla="val 0" name="adj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grpSp>
        <p:nvGrpSpPr>
          <p:cNvPr id="10" name="그룹 9"/>
          <p:cNvGrpSpPr/>
          <p:nvPr/>
        </p:nvGrpSpPr>
        <p:grpSpPr>
          <a:xfrm>
            <a:off x="6981328" y="2072724"/>
            <a:ext cx="3758809" cy="2995043"/>
            <a:chOff x="6357427" y="2072723"/>
            <a:chExt cx="3758809" cy="2995043"/>
          </a:xfrm>
        </p:grpSpPr>
        <p:sp>
          <p:nvSpPr>
            <p:cNvPr id="5" name="TextBox 4"/>
            <p:cNvSpPr txBox="1"/>
            <p:nvPr/>
          </p:nvSpPr>
          <p:spPr>
            <a:xfrm>
              <a:off x="8663595" y="2420888"/>
              <a:ext cx="1236980" cy="2621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ko-KR" lang="en-US" sz="16600">
                  <a:latin charset="-127" pitchFamily="18" typeface="-윤고딕360"/>
                  <a:ea charset="-127" pitchFamily="18" typeface="-윤고딕360"/>
                </a:rPr>
                <a:t>4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57427" y="3934797"/>
              <a:ext cx="25704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ko-KR" lang="en-US" sz="3600">
                  <a:ln>
                    <a:solidFill>
                      <a:schemeClr val="bg1">
                        <a:alpha val="0"/>
                      </a:schemeClr>
                    </a:solidFill>
                  </a:ln>
                  <a:latin charset="-127" pitchFamily="18" typeface="-윤고딕330"/>
                  <a:ea charset="-127" pitchFamily="18" typeface="-윤고딕330"/>
                </a:rPr>
                <a:t>CONTENTS</a:t>
              </a: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biLevel thresh="5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32619" y="2072723"/>
              <a:ext cx="1800200" cy="1800200"/>
            </a:xfrm>
            <a:prstGeom prst="rect">
              <a:avLst/>
            </a:prstGeom>
          </p:spPr>
        </p:pic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ackgroundRemoval b="90000" l="0" r="100000" t="1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000" y="1689278"/>
            <a:ext cx="5940152" cy="3341336"/>
          </a:xfrm>
          <a:prstGeom prst="rect">
            <a:avLst/>
          </a:prstGeom>
        </p:spPr>
      </p:pic>
    </p:spTree>
    <p:extLst>
      <p:ext uri="{BB962C8B-B14F-4D97-AF65-F5344CB8AC3E}">
        <p14:creationId val="118715606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직사각형 5"/>
          <p:cNvSpPr/>
          <p:nvPr/>
        </p:nvSpPr>
        <p:spPr>
          <a:xfrm>
            <a:off x="0" y="5862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pic>
        <p:nvPicPr>
          <p:cNvPr id="9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25489" y="4149080"/>
            <a:ext cx="2664296" cy="2664296"/>
          </a:xfrm>
          <a:prstGeom prst="rect">
            <a:avLst/>
          </a:prstGeom>
        </p:spPr>
      </p:pic>
      <p:sp>
        <p:nvSpPr>
          <p:cNvPr id="10" name="직사각형 4"/>
          <p:cNvSpPr/>
          <p:nvPr/>
        </p:nvSpPr>
        <p:spPr>
          <a:xfrm>
            <a:off x="0" y="6501588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pic>
        <p:nvPicPr>
          <p:cNvPr id="11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5400" y="184068"/>
            <a:ext cx="780290" cy="780290"/>
          </a:xfrm>
          <a:prstGeom prst="rect">
            <a:avLst/>
          </a:prstGeom>
        </p:spPr>
      </p:pic>
      <p:sp>
        <p:nvSpPr>
          <p:cNvPr id="12" name="TextBox 14"/>
          <p:cNvSpPr txBox="1"/>
          <p:nvPr/>
        </p:nvSpPr>
        <p:spPr>
          <a:xfrm>
            <a:off x="1343472" y="595026"/>
            <a:ext cx="995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ko-KR" lang="en-US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30"/>
                <a:ea charset="-127" pitchFamily="18" typeface="-윤고딕330"/>
              </a:rPr>
              <a:t>Contents</a:t>
            </a:r>
          </a:p>
        </p:txBody>
      </p:sp>
    </p:spTree>
    <p:extLst>
      <p:ext uri="{BB962C8B-B14F-4D97-AF65-F5344CB8AC3E}">
        <p14:creationId val="67245367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직사각형 4"/>
          <p:cNvSpPr/>
          <p:nvPr/>
        </p:nvSpPr>
        <p:spPr>
          <a:xfrm>
            <a:off x="0" y="6501588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6" name="직사각형 5"/>
          <p:cNvSpPr/>
          <p:nvPr/>
        </p:nvSpPr>
        <p:spPr>
          <a:xfrm>
            <a:off x="0" y="5862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7" name="TextBox 6"/>
          <p:cNvSpPr txBox="1"/>
          <p:nvPr/>
        </p:nvSpPr>
        <p:spPr>
          <a:xfrm>
            <a:off x="2517609" y="3429000"/>
            <a:ext cx="2045017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ko-KR" lang="en-US" sz="6600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30"/>
                <a:ea charset="-127" pitchFamily="18" typeface="-윤고딕330"/>
              </a:rPr>
              <a:t>Q&amp;A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40016" y="805928"/>
            <a:ext cx="3991224" cy="3991224"/>
          </a:xfrm>
          <a:prstGeom prst="rect">
            <a:avLst/>
          </a:prstGeom>
        </p:spPr>
      </p:pic>
    </p:spTree>
    <p:extLst>
      <p:ext uri="{BB962C8B-B14F-4D97-AF65-F5344CB8AC3E}">
        <p14:creationId val="306648873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직사각형 4"/>
          <p:cNvSpPr/>
          <p:nvPr/>
        </p:nvSpPr>
        <p:spPr>
          <a:xfrm>
            <a:off x="0" y="6501588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6" name="직사각형 5"/>
          <p:cNvSpPr/>
          <p:nvPr/>
        </p:nvSpPr>
        <p:spPr>
          <a:xfrm>
            <a:off x="0" y="5862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7" name="TextBox 6"/>
          <p:cNvSpPr txBox="1"/>
          <p:nvPr/>
        </p:nvSpPr>
        <p:spPr>
          <a:xfrm>
            <a:off x="2882675" y="3429000"/>
            <a:ext cx="3791267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ko-KR" lang="en-US" sz="6600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30"/>
                <a:ea charset="-127" pitchFamily="18" typeface="-윤고딕330"/>
              </a:rPr>
              <a:t>Thank you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40016" y="805928"/>
            <a:ext cx="3991224" cy="3991224"/>
          </a:xfrm>
          <a:prstGeom prst="rect">
            <a:avLst/>
          </a:prstGeom>
        </p:spPr>
      </p:pic>
    </p:spTree>
    <p:extLst>
      <p:ext uri="{BB962C8B-B14F-4D97-AF65-F5344CB8AC3E}">
        <p14:creationId val="165080549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02724" y="455804"/>
            <a:ext cx="6501588" cy="650158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6501588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6" name="직사각형 5"/>
          <p:cNvSpPr/>
          <p:nvPr/>
        </p:nvSpPr>
        <p:spPr>
          <a:xfrm>
            <a:off x="0" y="5862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7" name="TextBox 6"/>
          <p:cNvSpPr txBox="1"/>
          <p:nvPr/>
        </p:nvSpPr>
        <p:spPr>
          <a:xfrm>
            <a:off x="6844364" y="3041085"/>
            <a:ext cx="28371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ko-KR" lang="en-US" sz="6600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60"/>
                <a:ea charset="-127" pitchFamily="18" typeface="-윤고딕360"/>
              </a:rPr>
              <a:t>MUSIC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00351" y="4149080"/>
            <a:ext cx="1437005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ko-KR" lang="en-US" sz="1400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30"/>
                <a:ea charset="-127" pitchFamily="18" typeface="-윤고딕330"/>
              </a:rPr>
              <a:t>Speaker - 책쟁이</a:t>
            </a:r>
          </a:p>
        </p:txBody>
      </p:sp>
    </p:spTree>
    <p:extLst>
      <p:ext uri="{BB962C8B-B14F-4D97-AF65-F5344CB8AC3E}">
        <p14:creationId val="4230376944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직사각형 4"/>
          <p:cNvSpPr/>
          <p:nvPr/>
        </p:nvSpPr>
        <p:spPr>
          <a:xfrm>
            <a:off x="0" y="6501588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6" name="직사각형 5"/>
          <p:cNvSpPr/>
          <p:nvPr/>
        </p:nvSpPr>
        <p:spPr>
          <a:xfrm>
            <a:off x="0" y="5862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sp>
        <p:nvSpPr>
          <p:cNvPr id="7" name="TextBox 6"/>
          <p:cNvSpPr txBox="1"/>
          <p:nvPr/>
        </p:nvSpPr>
        <p:spPr>
          <a:xfrm>
            <a:off x="1439482" y="1157001"/>
            <a:ext cx="2091055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ko-KR" lang="en-US" sz="6600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60"/>
                <a:ea charset="-127" pitchFamily="18" typeface="-윤고딕360"/>
              </a:rPr>
              <a:t>Index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9198" y="2376756"/>
            <a:ext cx="995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ko-KR" lang="en-US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30"/>
                <a:ea charset="-127" pitchFamily="18" typeface="-윤고딕330"/>
              </a:rPr>
              <a:t>Contents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466364">
            <a:off x="6850586" y="154134"/>
            <a:ext cx="3672408" cy="3672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9198" y="3068960"/>
            <a:ext cx="995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ko-KR" lang="en-US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30"/>
                <a:ea charset="-127" pitchFamily="18" typeface="-윤고딕330"/>
              </a:rPr>
              <a:t>Contents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9198" y="3789040"/>
            <a:ext cx="995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ko-KR" lang="en-US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30"/>
                <a:ea charset="-127" pitchFamily="18" typeface="-윤고딕330"/>
              </a:rPr>
              <a:t>Contents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9198" y="4509120"/>
            <a:ext cx="995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ko-KR" lang="en-US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30"/>
                <a:ea charset="-127" pitchFamily="18" typeface="-윤고딕330"/>
              </a:rPr>
              <a:t>Contents</a:t>
            </a:r>
          </a:p>
        </p:txBody>
      </p:sp>
      <p:cxnSp>
        <p:nvCxnSpPr>
          <p:cNvPr id="12" name="직선 연결선 11"/>
          <p:cNvCxnSpPr/>
          <p:nvPr/>
        </p:nvCxnSpPr>
        <p:spPr>
          <a:xfrm flipH="1">
            <a:off x="2483725" y="2561422"/>
            <a:ext cx="0" cy="2132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H="1">
            <a:off x="4355933" y="2561422"/>
            <a:ext cx="0" cy="2132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1524000" y="1990338"/>
            <a:ext cx="6228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99750" y="2348881"/>
            <a:ext cx="357287" cy="35728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01709" y="3071714"/>
            <a:ext cx="357287" cy="357287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03668" y="3791794"/>
            <a:ext cx="357287" cy="35728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05627" y="4511874"/>
            <a:ext cx="357287" cy="357287"/>
          </a:xfrm>
          <a:prstGeom prst="rect">
            <a:avLst/>
          </a:prstGeom>
        </p:spPr>
      </p:pic>
    </p:spTree>
    <p:extLst>
      <p:ext uri="{BB962C8B-B14F-4D97-AF65-F5344CB8AC3E}">
        <p14:creationId val="311928689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524001" y="1843914"/>
            <a:ext cx="9132533" cy="2556284"/>
          </a:xfrm>
          <a:prstGeom prst="roundRect">
            <a:avLst>
              <a:gd fmla="val 0" name="adj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grpSp>
        <p:nvGrpSpPr>
          <p:cNvPr id="10" name="그룹 9"/>
          <p:cNvGrpSpPr/>
          <p:nvPr/>
        </p:nvGrpSpPr>
        <p:grpSpPr>
          <a:xfrm>
            <a:off x="6981328" y="2072724"/>
            <a:ext cx="3758809" cy="2995043"/>
            <a:chOff x="6357427" y="2072723"/>
            <a:chExt cx="3758809" cy="2995043"/>
          </a:xfrm>
        </p:grpSpPr>
        <p:sp>
          <p:nvSpPr>
            <p:cNvPr id="5" name="TextBox 4"/>
            <p:cNvSpPr txBox="1"/>
            <p:nvPr/>
          </p:nvSpPr>
          <p:spPr>
            <a:xfrm>
              <a:off x="8663595" y="2420888"/>
              <a:ext cx="1236980" cy="2621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ko-KR" lang="en-US" sz="16600">
                  <a:latin charset="-127" pitchFamily="18" typeface="-윤고딕360"/>
                  <a:ea charset="-127" pitchFamily="18" typeface="-윤고딕36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57427" y="3934797"/>
              <a:ext cx="25704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ko-KR" lang="en-US" sz="3600">
                  <a:ln>
                    <a:solidFill>
                      <a:schemeClr val="bg1">
                        <a:alpha val="0"/>
                      </a:schemeClr>
                    </a:solidFill>
                  </a:ln>
                  <a:latin charset="-127" pitchFamily="18" typeface="-윤고딕330"/>
                  <a:ea charset="-127" pitchFamily="18" typeface="-윤고딕330"/>
                </a:rPr>
                <a:t>CONTENTS</a:t>
              </a: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biLevel thresh="5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32619" y="2072723"/>
              <a:ext cx="1800200" cy="1800200"/>
            </a:xfrm>
            <a:prstGeom prst="rect">
              <a:avLst/>
            </a:prstGeom>
          </p:spPr>
        </p:pic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ackgroundRemoval b="90000" l="0" r="100000" t="1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000" y="1689278"/>
            <a:ext cx="5940152" cy="3341336"/>
          </a:xfrm>
          <a:prstGeom prst="rect">
            <a:avLst/>
          </a:prstGeom>
        </p:spPr>
      </p:pic>
    </p:spTree>
    <p:extLst>
      <p:ext uri="{BB962C8B-B14F-4D97-AF65-F5344CB8AC3E}">
        <p14:creationId val="211992248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직사각형 5"/>
          <p:cNvSpPr/>
          <p:nvPr/>
        </p:nvSpPr>
        <p:spPr>
          <a:xfrm>
            <a:off x="0" y="5862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25489" y="4149080"/>
            <a:ext cx="2664296" cy="266429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0" y="6501588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5400" y="184068"/>
            <a:ext cx="780290" cy="7802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43472" y="595026"/>
            <a:ext cx="995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ko-KR" lang="en-US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30"/>
                <a:ea charset="-127" pitchFamily="18" typeface="-윤고딕330"/>
              </a:rPr>
              <a:t>Contents</a:t>
            </a:r>
          </a:p>
        </p:txBody>
      </p:sp>
    </p:spTree>
    <p:extLst>
      <p:ext uri="{BB962C8B-B14F-4D97-AF65-F5344CB8AC3E}">
        <p14:creationId val="97571314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524001" y="1843914"/>
            <a:ext cx="9132533" cy="2556284"/>
          </a:xfrm>
          <a:prstGeom prst="roundRect">
            <a:avLst>
              <a:gd fmla="val 0" name="adj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grpSp>
        <p:nvGrpSpPr>
          <p:cNvPr id="10" name="그룹 9"/>
          <p:cNvGrpSpPr/>
          <p:nvPr/>
        </p:nvGrpSpPr>
        <p:grpSpPr>
          <a:xfrm>
            <a:off x="6981328" y="2072724"/>
            <a:ext cx="3758809" cy="2995043"/>
            <a:chOff x="6357427" y="2072723"/>
            <a:chExt cx="3758809" cy="2995043"/>
          </a:xfrm>
        </p:grpSpPr>
        <p:sp>
          <p:nvSpPr>
            <p:cNvPr id="5" name="TextBox 4"/>
            <p:cNvSpPr txBox="1"/>
            <p:nvPr/>
          </p:nvSpPr>
          <p:spPr>
            <a:xfrm>
              <a:off x="8663595" y="2420888"/>
              <a:ext cx="1236980" cy="2621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ko-KR" lang="en-US" sz="16600">
                  <a:latin charset="-127" pitchFamily="18" typeface="-윤고딕360"/>
                  <a:ea charset="-127" pitchFamily="18" typeface="-윤고딕36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57427" y="3934797"/>
              <a:ext cx="25704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ko-KR" lang="en-US" sz="3600">
                  <a:ln>
                    <a:solidFill>
                      <a:schemeClr val="bg1">
                        <a:alpha val="0"/>
                      </a:schemeClr>
                    </a:solidFill>
                  </a:ln>
                  <a:latin charset="-127" pitchFamily="18" typeface="-윤고딕330"/>
                  <a:ea charset="-127" pitchFamily="18" typeface="-윤고딕330"/>
                </a:rPr>
                <a:t>CONTENTS</a:t>
              </a: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biLevel thresh="5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32619" y="2072723"/>
              <a:ext cx="1800200" cy="1800200"/>
            </a:xfrm>
            <a:prstGeom prst="rect">
              <a:avLst/>
            </a:prstGeom>
          </p:spPr>
        </p:pic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ackgroundRemoval b="90000" l="0" r="100000" t="1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000" y="1689278"/>
            <a:ext cx="5940152" cy="3341336"/>
          </a:xfrm>
          <a:prstGeom prst="rect">
            <a:avLst/>
          </a:prstGeom>
        </p:spPr>
      </p:pic>
    </p:spTree>
    <p:extLst>
      <p:ext uri="{BB962C8B-B14F-4D97-AF65-F5344CB8AC3E}">
        <p14:creationId val="317657558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직사각형 5"/>
          <p:cNvSpPr/>
          <p:nvPr/>
        </p:nvSpPr>
        <p:spPr>
          <a:xfrm>
            <a:off x="0" y="5862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pic>
        <p:nvPicPr>
          <p:cNvPr id="10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25489" y="4149080"/>
            <a:ext cx="2664296" cy="2664296"/>
          </a:xfrm>
          <a:prstGeom prst="rect">
            <a:avLst/>
          </a:prstGeom>
        </p:spPr>
      </p:pic>
      <p:sp>
        <p:nvSpPr>
          <p:cNvPr id="11" name="직사각형 4"/>
          <p:cNvSpPr/>
          <p:nvPr/>
        </p:nvSpPr>
        <p:spPr>
          <a:xfrm>
            <a:off x="0" y="6501588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pic>
        <p:nvPicPr>
          <p:cNvPr id="12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5400" y="184068"/>
            <a:ext cx="780290" cy="780290"/>
          </a:xfrm>
          <a:prstGeom prst="rect">
            <a:avLst/>
          </a:prstGeom>
        </p:spPr>
      </p:pic>
      <p:sp>
        <p:nvSpPr>
          <p:cNvPr id="13" name="TextBox 14"/>
          <p:cNvSpPr txBox="1"/>
          <p:nvPr/>
        </p:nvSpPr>
        <p:spPr>
          <a:xfrm>
            <a:off x="1343472" y="595026"/>
            <a:ext cx="995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ko-KR" lang="en-US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30"/>
                <a:ea charset="-127" pitchFamily="18" typeface="-윤고딕330"/>
              </a:rPr>
              <a:t>Contents</a:t>
            </a:r>
          </a:p>
        </p:txBody>
      </p:sp>
    </p:spTree>
    <p:extLst>
      <p:ext uri="{BB962C8B-B14F-4D97-AF65-F5344CB8AC3E}">
        <p14:creationId val="1197632123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524001" y="1843914"/>
            <a:ext cx="9132533" cy="2556284"/>
          </a:xfrm>
          <a:prstGeom prst="roundRect">
            <a:avLst>
              <a:gd fmla="val 0" name="adj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grpSp>
        <p:nvGrpSpPr>
          <p:cNvPr id="10" name="그룹 9"/>
          <p:cNvGrpSpPr/>
          <p:nvPr/>
        </p:nvGrpSpPr>
        <p:grpSpPr>
          <a:xfrm>
            <a:off x="6981328" y="2072724"/>
            <a:ext cx="3758809" cy="2995043"/>
            <a:chOff x="6357427" y="2072723"/>
            <a:chExt cx="3758809" cy="2995043"/>
          </a:xfrm>
        </p:grpSpPr>
        <p:sp>
          <p:nvSpPr>
            <p:cNvPr id="5" name="TextBox 4"/>
            <p:cNvSpPr txBox="1"/>
            <p:nvPr/>
          </p:nvSpPr>
          <p:spPr>
            <a:xfrm>
              <a:off x="8663595" y="2420888"/>
              <a:ext cx="1236980" cy="2621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ko-KR" lang="en-US" sz="16600">
                  <a:latin charset="-127" pitchFamily="18" typeface="-윤고딕360"/>
                  <a:ea charset="-127" pitchFamily="18" typeface="-윤고딕360"/>
                </a:rPr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357427" y="3934797"/>
              <a:ext cx="25704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ko-KR" lang="en-US" sz="3600">
                  <a:ln>
                    <a:solidFill>
                      <a:schemeClr val="bg1">
                        <a:alpha val="0"/>
                      </a:schemeClr>
                    </a:solidFill>
                  </a:ln>
                  <a:latin charset="-127" pitchFamily="18" typeface="-윤고딕330"/>
                  <a:ea charset="-127" pitchFamily="18" typeface="-윤고딕330"/>
                </a:rPr>
                <a:t>CONTENTS</a:t>
              </a: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2">
              <a:biLevel thresh="50000"/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732619" y="2072723"/>
              <a:ext cx="1800200" cy="1800200"/>
            </a:xfrm>
            <a:prstGeom prst="rect">
              <a:avLst/>
            </a:prstGeom>
          </p:spPr>
        </p:pic>
      </p:grp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ackgroundRemoval b="90000" l="0" r="100000" t="1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4000" y="1689278"/>
            <a:ext cx="5940152" cy="3341336"/>
          </a:xfrm>
          <a:prstGeom prst="rect">
            <a:avLst/>
          </a:prstGeom>
        </p:spPr>
      </p:pic>
    </p:spTree>
    <p:extLst>
      <p:ext uri="{BB962C8B-B14F-4D97-AF65-F5344CB8AC3E}">
        <p14:creationId val="62444881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직사각형 5"/>
          <p:cNvSpPr/>
          <p:nvPr/>
        </p:nvSpPr>
        <p:spPr>
          <a:xfrm>
            <a:off x="0" y="5862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pic>
        <p:nvPicPr>
          <p:cNvPr id="9" name="그림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25489" y="4149080"/>
            <a:ext cx="2664296" cy="2664296"/>
          </a:xfrm>
          <a:prstGeom prst="rect">
            <a:avLst/>
          </a:prstGeom>
        </p:spPr>
      </p:pic>
      <p:sp>
        <p:nvSpPr>
          <p:cNvPr id="10" name="직사각형 4"/>
          <p:cNvSpPr/>
          <p:nvPr/>
        </p:nvSpPr>
        <p:spPr>
          <a:xfrm>
            <a:off x="0" y="6501588"/>
            <a:ext cx="12192000" cy="3564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ko-KR"/>
          </a:p>
        </p:txBody>
      </p:sp>
      <p:pic>
        <p:nvPicPr>
          <p:cNvPr id="11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5400" y="184068"/>
            <a:ext cx="780290" cy="780290"/>
          </a:xfrm>
          <a:prstGeom prst="rect">
            <a:avLst/>
          </a:prstGeom>
        </p:spPr>
      </p:pic>
      <p:sp>
        <p:nvSpPr>
          <p:cNvPr id="12" name="TextBox 14"/>
          <p:cNvSpPr txBox="1"/>
          <p:nvPr/>
        </p:nvSpPr>
        <p:spPr>
          <a:xfrm>
            <a:off x="1343472" y="595026"/>
            <a:ext cx="995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ko-KR" lang="en-US">
                <a:ln>
                  <a:solidFill>
                    <a:schemeClr val="bg1">
                      <a:alpha val="0"/>
                    </a:schemeClr>
                  </a:solidFill>
                </a:ln>
                <a:latin charset="-127" pitchFamily="18" typeface="-윤고딕330"/>
                <a:ea charset="-127" pitchFamily="18" typeface="-윤고딕330"/>
              </a:rPr>
              <a:t>Contents</a:t>
            </a:r>
          </a:p>
        </p:txBody>
      </p:sp>
    </p:spTree>
    <p:extLst>
      <p:ext uri="{BB962C8B-B14F-4D97-AF65-F5344CB8AC3E}">
        <p14:creationId val="164412996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23</Paragraphs>
  <Slides>13</Slides>
  <Notes>0</Notes>
  <TotalTime>60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0">
      <vt:lpstr>Arial</vt:lpstr>
      <vt:lpstr>맑은 고딕</vt:lpstr>
      <vt:lpstr>Calibri Light</vt:lpstr>
      <vt:lpstr>Calibri</vt:lpstr>
      <vt:lpstr>-윤고딕360</vt:lpstr>
      <vt:lpstr>-윤고딕330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2011-12-15T00:36:32Z</dcterms:created>
  <cp:lastModifiedBy>Administrator</cp:lastModifiedBy>
  <dcterms:modified xsi:type="dcterms:W3CDTF">2021-08-22T05:53:27Z</dcterms:modified>
  <cp:revision>8</cp:revision>
  <dc:title>PowerPoint 演示文稿</dc:title>
</cp:coreProperties>
</file>